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at" ContentType="text/plain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92b35ed6bd0446d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1" r:id="rId5"/>
    <p:sldId id="260" r:id="rId6"/>
    <p:sldId id="275" r:id="rId7"/>
    <p:sldId id="272" r:id="rId8"/>
    <p:sldId id="277" r:id="rId9"/>
    <p:sldId id="267" r:id="rId10"/>
    <p:sldId id="266" r:id="rId11"/>
    <p:sldId id="268" r:id="rId12"/>
    <p:sldId id="261" r:id="rId13"/>
    <p:sldId id="276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513" autoAdjust="0"/>
  </p:normalViewPr>
  <p:slideViewPr>
    <p:cSldViewPr snapToGrid="0">
      <p:cViewPr varScale="1">
        <p:scale>
          <a:sx n="115" d="100"/>
          <a:sy n="115" d="100"/>
        </p:scale>
        <p:origin x="31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B5DB1-1B4E-4086-B07D-098A7B2526E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752E-7AF6-4AD0-97F7-BF90C2160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4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8752E-7AF6-4AD0-97F7-BF90C21608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9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8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4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2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D5B6-F08B-46A6-902B-9F78C6A8A3F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1086-63A9-4623-AA6F-A07F8264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888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136776" y="692150"/>
            <a:ext cx="6767537" cy="4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 smtClean="0">
                <a:solidFill>
                  <a:schemeClr val="bg1"/>
                </a:solidFill>
                <a:ea typeface="微软雅黑" pitchFamily="34" charset="-122"/>
              </a:rPr>
              <a:t>数据中台技术规划</a:t>
            </a:r>
            <a:endParaRPr lang="zh-CN" altLang="en-US" sz="3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7367143" y="3999312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Version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0.3.0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136776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85384" y="3681926"/>
            <a:ext cx="3672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Date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2019-02-20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03878" y="4316698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Author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Hefei Li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538"/>
          <p:cNvGrpSpPr/>
          <p:nvPr/>
        </p:nvGrpSpPr>
        <p:grpSpPr>
          <a:xfrm>
            <a:off x="1608373" y="941958"/>
            <a:ext cx="9018303" cy="5733161"/>
            <a:chOff x="-216391" y="134400"/>
            <a:chExt cx="9576783" cy="6589200"/>
          </a:xfrm>
        </p:grpSpPr>
        <p:sp>
          <p:nvSpPr>
            <p:cNvPr id="9" name="Multi-Style Rectangle"/>
            <p:cNvSpPr/>
            <p:nvPr/>
          </p:nvSpPr>
          <p:spPr>
            <a:xfrm>
              <a:off x="-208792" y="286400"/>
              <a:ext cx="9250036" cy="6429600"/>
            </a:xfrm>
            <a:custGeom>
              <a:avLst/>
              <a:gdLst>
                <a:gd name="connsiteX0" fmla="*/ 4625003 w 9250036"/>
                <a:gd name="connsiteY0" fmla="*/ 3214800 h 6429600"/>
                <a:gd name="connsiteX1" fmla="*/ 0 w 9250036"/>
                <a:gd name="connsiteY1" fmla="*/ 3214800 h 6429600"/>
                <a:gd name="connsiteX2" fmla="*/ 4625003 w 9250036"/>
                <a:gd name="connsiteY2" fmla="*/ 0 h 6429600"/>
                <a:gd name="connsiteX3" fmla="*/ 9250036 w 9250036"/>
                <a:gd name="connsiteY3" fmla="*/ 3214800 h 6429600"/>
                <a:gd name="connsiteX4" fmla="*/ 4625003 w 9250036"/>
                <a:gd name="connsiteY4" fmla="*/ 6429600 h 64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9250036" h="6429600">
                  <a:moveTo>
                    <a:pt x="91200" y="0"/>
                  </a:moveTo>
                  <a:lnTo>
                    <a:pt x="9158836" y="0"/>
                  </a:lnTo>
                  <a:cubicBezTo>
                    <a:pt x="9209148" y="0"/>
                    <a:pt x="9250036" y="40830"/>
                    <a:pt x="9250036" y="91200"/>
                  </a:cubicBezTo>
                  <a:lnTo>
                    <a:pt x="9250036" y="6338400"/>
                  </a:lnTo>
                  <a:cubicBezTo>
                    <a:pt x="9250036" y="6388773"/>
                    <a:pt x="9209148" y="6429600"/>
                    <a:pt x="9158836" y="6429600"/>
                  </a:cubicBezTo>
                  <a:lnTo>
                    <a:pt x="91200" y="6429600"/>
                  </a:lnTo>
                  <a:cubicBezTo>
                    <a:pt x="40830" y="6429600"/>
                    <a:pt x="0" y="6388773"/>
                    <a:pt x="0" y="63384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id="10" name="3D Matrix"/>
            <p:cNvGrpSpPr/>
            <p:nvPr/>
          </p:nvGrpSpPr>
          <p:grpSpPr>
            <a:xfrm>
              <a:off x="859761" y="1684800"/>
              <a:ext cx="3803861" cy="2141133"/>
              <a:chOff x="859761" y="1684800"/>
              <a:chExt cx="3803861" cy="2141133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895823" y="1684800"/>
                <a:ext cx="3803861" cy="2141133"/>
                <a:chOff x="895823" y="1684800"/>
                <a:chExt cx="3803861" cy="2141133"/>
              </a:xfrm>
            </p:grpSpPr>
            <p:sp>
              <p:nvSpPr>
                <p:cNvPr id="257" name="任意多边形 256"/>
                <p:cNvSpPr/>
                <p:nvPr/>
              </p:nvSpPr>
              <p:spPr>
                <a:xfrm>
                  <a:off x="895823" y="1684800"/>
                  <a:ext cx="3803861" cy="21411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2141133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2141133"/>
                      </a:lnTo>
                      <a:lnTo>
                        <a:pt x="0" y="2141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80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id="258" name="任意多边形 257"/>
                <p:cNvSpPr/>
                <p:nvPr/>
              </p:nvSpPr>
              <p:spPr>
                <a:xfrm>
                  <a:off x="4699681" y="1684800"/>
                  <a:ext cx="71811" cy="21411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14113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212945"/>
                      </a:lnTo>
                      <a:lnTo>
                        <a:pt x="0" y="2141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895823" y="3825937"/>
                  <a:ext cx="3803861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</p:grpSp>
          <p:grpSp>
            <p:nvGrpSpPr>
              <p:cNvPr id="228" name="组合 227"/>
              <p:cNvGrpSpPr/>
              <p:nvPr/>
            </p:nvGrpSpPr>
            <p:grpSpPr>
              <a:xfrm>
                <a:off x="859746" y="4102479"/>
                <a:ext cx="7748276" cy="348723"/>
                <a:chOff x="859746" y="4102479"/>
                <a:chExt cx="7748276" cy="348723"/>
              </a:xfrm>
            </p:grpSpPr>
            <p:sp>
              <p:nvSpPr>
                <p:cNvPr id="253" name="任意多边形 252"/>
                <p:cNvSpPr/>
                <p:nvPr/>
              </p:nvSpPr>
              <p:spPr>
                <a:xfrm>
                  <a:off x="859746" y="4102479"/>
                  <a:ext cx="7748276" cy="3487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48276" h="348723">
                      <a:moveTo>
                        <a:pt x="0" y="0"/>
                      </a:moveTo>
                      <a:lnTo>
                        <a:pt x="7748276" y="0"/>
                      </a:lnTo>
                      <a:lnTo>
                        <a:pt x="7748276" y="348723"/>
                      </a:lnTo>
                      <a:lnTo>
                        <a:pt x="0" y="348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d="1100000" sp="500000"/>
                    <a:ds d="250000" sp="500000"/>
                  </a:custDash>
                  <a:bevel/>
                </a:ln>
              </p:spPr>
            </p:sp>
            <p:sp>
              <p:nvSpPr>
                <p:cNvPr id="254" name="任意多边形 253"/>
                <p:cNvSpPr/>
                <p:nvPr/>
              </p:nvSpPr>
              <p:spPr>
                <a:xfrm>
                  <a:off x="8607988" y="4102479"/>
                  <a:ext cx="71811" cy="3487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34872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20535"/>
                      </a:lnTo>
                      <a:lnTo>
                        <a:pt x="0" y="348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d="1100000" sp="500000"/>
                    <a:ds d="250000" sp="500000"/>
                  </a:custDash>
                  <a:bevel/>
                </a:ln>
              </p:spPr>
            </p:sp>
            <p:sp>
              <p:nvSpPr>
                <p:cNvPr id="255" name="任意多边形 254"/>
                <p:cNvSpPr/>
                <p:nvPr/>
              </p:nvSpPr>
              <p:spPr>
                <a:xfrm>
                  <a:off x="859746" y="4451202"/>
                  <a:ext cx="7748276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48276" h="71811">
                      <a:moveTo>
                        <a:pt x="0" y="0"/>
                      </a:moveTo>
                      <a:lnTo>
                        <a:pt x="7748276" y="0"/>
                      </a:lnTo>
                      <a:lnTo>
                        <a:pt x="7820096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d="1100000" sp="500000"/>
                    <a:ds d="250000" sp="500000"/>
                  </a:custDash>
                  <a:bevel/>
                </a:ln>
              </p:spPr>
            </p:sp>
            <p:sp>
              <p:nvSpPr>
                <p:cNvPr id="256" name="Text 539"/>
                <p:cNvSpPr txBox="1"/>
                <p:nvPr/>
              </p:nvSpPr>
              <p:spPr>
                <a:xfrm>
                  <a:off x="859746" y="4102479"/>
                  <a:ext cx="7748276" cy="3487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 b="1">
                      <a:solidFill>
                        <a:srgbClr val="FFFFFF"/>
                      </a:solidFill>
                      <a:latin typeface="Arial"/>
                    </a:rPr>
                    <a:t>Identity</a:t>
                  </a:r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4830822" y="1684800"/>
                <a:ext cx="3803861" cy="2141133"/>
                <a:chOff x="4830822" y="1684800"/>
                <a:chExt cx="3803861" cy="2141133"/>
              </a:xfrm>
            </p:grpSpPr>
            <p:sp>
              <p:nvSpPr>
                <p:cNvPr id="250" name="任意多边形 249"/>
                <p:cNvSpPr/>
                <p:nvPr/>
              </p:nvSpPr>
              <p:spPr>
                <a:xfrm>
                  <a:off x="4830822" y="1684800"/>
                  <a:ext cx="3803861" cy="21411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2141133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2141133"/>
                      </a:lnTo>
                      <a:lnTo>
                        <a:pt x="0" y="2141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51" name="任意多边形 250"/>
                <p:cNvSpPr/>
                <p:nvPr/>
              </p:nvSpPr>
              <p:spPr>
                <a:xfrm>
                  <a:off x="8634679" y="1684800"/>
                  <a:ext cx="71811" cy="21411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14113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212945"/>
                      </a:lnTo>
                      <a:lnTo>
                        <a:pt x="0" y="2141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52" name="任意多边形 251"/>
                <p:cNvSpPr/>
                <p:nvPr/>
              </p:nvSpPr>
              <p:spPr>
                <a:xfrm>
                  <a:off x="4830822" y="3825937"/>
                  <a:ext cx="3803861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id="230" name="组合 229"/>
              <p:cNvGrpSpPr/>
              <p:nvPr/>
            </p:nvGrpSpPr>
            <p:grpSpPr>
              <a:xfrm>
                <a:off x="365701" y="4102482"/>
                <a:ext cx="364800" cy="2355118"/>
                <a:chOff x="365701" y="4102482"/>
                <a:chExt cx="364800" cy="2355118"/>
              </a:xfrm>
            </p:grpSpPr>
            <p:sp>
              <p:nvSpPr>
                <p:cNvPr id="246" name="任意多边形 245"/>
                <p:cNvSpPr/>
                <p:nvPr/>
              </p:nvSpPr>
              <p:spPr>
                <a:xfrm>
                  <a:off x="365701" y="4102482"/>
                  <a:ext cx="364800" cy="2355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2355118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355118"/>
                      </a:lnTo>
                      <a:lnTo>
                        <a:pt x="0" y="23551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A0C5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id="247" name="任意多边形 246"/>
                <p:cNvSpPr/>
                <p:nvPr/>
              </p:nvSpPr>
              <p:spPr>
                <a:xfrm>
                  <a:off x="730501" y="4102482"/>
                  <a:ext cx="71811" cy="2355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3551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426923"/>
                      </a:lnTo>
                      <a:lnTo>
                        <a:pt x="0" y="23551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id="248" name="任意多边形 247"/>
                <p:cNvSpPr/>
                <p:nvPr/>
              </p:nvSpPr>
              <p:spPr>
                <a:xfrm>
                  <a:off x="365701" y="6457597"/>
                  <a:ext cx="364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id="249" name="Text 540"/>
                <p:cNvSpPr txBox="1"/>
                <p:nvPr/>
              </p:nvSpPr>
              <p:spPr>
                <a:xfrm rot="-5400000">
                  <a:off x="-629458" y="5097641"/>
                  <a:ext cx="2355118" cy="3648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Identity</a:t>
                  </a:r>
                </a:p>
              </p:txBody>
            </p:sp>
          </p:grpSp>
          <p:grpSp>
            <p:nvGrpSpPr>
              <p:cNvPr id="231" name="组合 230"/>
              <p:cNvGrpSpPr/>
              <p:nvPr/>
            </p:nvGrpSpPr>
            <p:grpSpPr>
              <a:xfrm>
                <a:off x="859761" y="932401"/>
                <a:ext cx="3803861" cy="623140"/>
                <a:chOff x="859761" y="932401"/>
                <a:chExt cx="3803861" cy="623140"/>
              </a:xfrm>
            </p:grpSpPr>
            <p:sp>
              <p:nvSpPr>
                <p:cNvPr id="242" name="任意多边形 241"/>
                <p:cNvSpPr/>
                <p:nvPr/>
              </p:nvSpPr>
              <p:spPr>
                <a:xfrm>
                  <a:off x="859761" y="932401"/>
                  <a:ext cx="3803861" cy="6231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623140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623140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82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43" name="任意多边形 242"/>
                <p:cNvSpPr/>
                <p:nvPr/>
              </p:nvSpPr>
              <p:spPr>
                <a:xfrm>
                  <a:off x="4663619" y="932401"/>
                  <a:ext cx="71811" cy="6231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62314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94951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44" name="任意多边形 243"/>
                <p:cNvSpPr/>
                <p:nvPr/>
              </p:nvSpPr>
              <p:spPr>
                <a:xfrm>
                  <a:off x="859761" y="1555541"/>
                  <a:ext cx="3803861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45" name="Text 541"/>
                <p:cNvSpPr txBox="1"/>
                <p:nvPr/>
              </p:nvSpPr>
              <p:spPr>
                <a:xfrm>
                  <a:off x="859761" y="932401"/>
                  <a:ext cx="3803861" cy="62314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RESTful</a:t>
                  </a:r>
                </a:p>
              </p:txBody>
            </p:sp>
          </p:grpSp>
          <p:grpSp>
            <p:nvGrpSpPr>
              <p:cNvPr id="232" name="组合 231"/>
              <p:cNvGrpSpPr/>
              <p:nvPr/>
            </p:nvGrpSpPr>
            <p:grpSpPr>
              <a:xfrm>
                <a:off x="365701" y="875281"/>
                <a:ext cx="364800" cy="2950647"/>
                <a:chOff x="365701" y="875281"/>
                <a:chExt cx="364800" cy="2950647"/>
              </a:xfrm>
            </p:grpSpPr>
            <p:sp>
              <p:nvSpPr>
                <p:cNvPr id="238" name="任意多边形 237"/>
                <p:cNvSpPr/>
                <p:nvPr/>
              </p:nvSpPr>
              <p:spPr>
                <a:xfrm>
                  <a:off x="365701" y="875281"/>
                  <a:ext cx="364800" cy="29506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2950647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950647"/>
                      </a:lnTo>
                      <a:lnTo>
                        <a:pt x="0" y="29506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id="239" name="任意多边形 238"/>
                <p:cNvSpPr/>
                <p:nvPr/>
              </p:nvSpPr>
              <p:spPr>
                <a:xfrm>
                  <a:off x="730501" y="875281"/>
                  <a:ext cx="71811" cy="29506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950647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3022459"/>
                      </a:lnTo>
                      <a:lnTo>
                        <a:pt x="0" y="29506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id="240" name="任意多边形 239"/>
                <p:cNvSpPr/>
                <p:nvPr/>
              </p:nvSpPr>
              <p:spPr>
                <a:xfrm>
                  <a:off x="365701" y="3825933"/>
                  <a:ext cx="364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id="241" name="Text 542"/>
                <p:cNvSpPr txBox="1"/>
                <p:nvPr/>
              </p:nvSpPr>
              <p:spPr>
                <a:xfrm rot="-5400000">
                  <a:off x="-927226" y="2168209"/>
                  <a:ext cx="2950647" cy="3648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Access Management</a:t>
                  </a:r>
                </a:p>
              </p:txBody>
            </p:sp>
          </p:grpSp>
          <p:grpSp>
            <p:nvGrpSpPr>
              <p:cNvPr id="233" name="组合 232"/>
              <p:cNvGrpSpPr/>
              <p:nvPr/>
            </p:nvGrpSpPr>
            <p:grpSpPr>
              <a:xfrm>
                <a:off x="4830822" y="932401"/>
                <a:ext cx="3803861" cy="623140"/>
                <a:chOff x="4830822" y="932401"/>
                <a:chExt cx="3803861" cy="623140"/>
              </a:xfrm>
            </p:grpSpPr>
            <p:sp>
              <p:nvSpPr>
                <p:cNvPr id="234" name="任意多边形 233"/>
                <p:cNvSpPr/>
                <p:nvPr/>
              </p:nvSpPr>
              <p:spPr>
                <a:xfrm>
                  <a:off x="4830822" y="932401"/>
                  <a:ext cx="3803861" cy="6231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623140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623140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9B5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id="235" name="任意多边形 234"/>
                <p:cNvSpPr/>
                <p:nvPr/>
              </p:nvSpPr>
              <p:spPr>
                <a:xfrm>
                  <a:off x="8634679" y="932401"/>
                  <a:ext cx="71811" cy="6231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62314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94951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id="236" name="任意多边形 235"/>
                <p:cNvSpPr/>
                <p:nvPr/>
              </p:nvSpPr>
              <p:spPr>
                <a:xfrm>
                  <a:off x="4830822" y="1555541"/>
                  <a:ext cx="3803861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id="237" name="Text 543"/>
                <p:cNvSpPr txBox="1"/>
                <p:nvPr/>
              </p:nvSpPr>
              <p:spPr>
                <a:xfrm>
                  <a:off x="4830822" y="932401"/>
                  <a:ext cx="3803861" cy="62314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SDK</a:t>
                  </a:r>
                </a:p>
              </p:txBody>
            </p:sp>
          </p:grpSp>
        </p:grpSp>
        <p:sp>
          <p:nvSpPr>
            <p:cNvPr id="11" name="Rounded Rectangle"/>
            <p:cNvSpPr/>
            <p:nvPr/>
          </p:nvSpPr>
          <p:spPr>
            <a:xfrm>
              <a:off x="6039191" y="4936536"/>
              <a:ext cx="2644800" cy="1615152"/>
            </a:xfrm>
            <a:custGeom>
              <a:avLst/>
              <a:gdLst>
                <a:gd name="connsiteX0" fmla="*/ 1322400 w 2644800"/>
                <a:gd name="connsiteY0" fmla="*/ 1615152 h 1615152"/>
                <a:gd name="connsiteX1" fmla="*/ 1322400 w 2644800"/>
                <a:gd name="connsiteY1" fmla="*/ 0 h 1615152"/>
                <a:gd name="connsiteX2" fmla="*/ 2644800 w 2644800"/>
                <a:gd name="connsiteY2" fmla="*/ 807576 h 1615152"/>
                <a:gd name="connsiteX3" fmla="*/ 0 w 2644800"/>
                <a:gd name="connsiteY3" fmla="*/ 807576 h 16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2644800" h="1615152">
                  <a:moveTo>
                    <a:pt x="2558624" y="1615152"/>
                  </a:moveTo>
                  <a:cubicBezTo>
                    <a:pt x="2606222" y="1615152"/>
                    <a:pt x="2644800" y="1576567"/>
                    <a:pt x="2644800" y="1528976"/>
                  </a:cubicBezTo>
                  <a:lnTo>
                    <a:pt x="2644800" y="86173"/>
                  </a:lnTo>
                  <a:cubicBezTo>
                    <a:pt x="2644800" y="38580"/>
                    <a:pt x="2606222" y="0"/>
                    <a:pt x="25586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528976"/>
                  </a:lnTo>
                  <a:cubicBezTo>
                    <a:pt x="0" y="1576567"/>
                    <a:pt x="38580" y="1615152"/>
                    <a:pt x="86173" y="1615152"/>
                  </a:cubicBezTo>
                  <a:lnTo>
                    <a:pt x="2558624" y="161515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00000" sp="500000"/>
              </a:custDash>
              <a:bevel/>
            </a:ln>
          </p:spPr>
        </p:sp>
        <p:grpSp>
          <p:nvGrpSpPr>
            <p:cNvPr id="12" name="组合 11"/>
            <p:cNvGrpSpPr/>
            <p:nvPr/>
          </p:nvGrpSpPr>
          <p:grpSpPr>
            <a:xfrm>
              <a:off x="2184700" y="5000225"/>
              <a:ext cx="1003200" cy="1335776"/>
              <a:chOff x="2184700" y="5000225"/>
              <a:chExt cx="1003200" cy="1335776"/>
            </a:xfrm>
          </p:grpSpPr>
          <p:grpSp>
            <p:nvGrpSpPr>
              <p:cNvPr id="214" name="组合 213"/>
              <p:cNvGrpSpPr/>
              <p:nvPr/>
            </p:nvGrpSpPr>
            <p:grpSpPr>
              <a:xfrm>
                <a:off x="2184700" y="5000225"/>
                <a:ext cx="1003200" cy="912000"/>
                <a:chOff x="2184700" y="5000225"/>
                <a:chExt cx="1003200" cy="912000"/>
              </a:xfrm>
            </p:grpSpPr>
            <p:sp>
              <p:nvSpPr>
                <p:cNvPr id="218" name="任意多边形 217"/>
                <p:cNvSpPr/>
                <p:nvPr/>
              </p:nvSpPr>
              <p:spPr>
                <a:xfrm>
                  <a:off x="2184700" y="500022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9" name="任意多边形 218"/>
                <p:cNvSpPr/>
                <p:nvPr/>
              </p:nvSpPr>
              <p:spPr>
                <a:xfrm>
                  <a:off x="2405762" y="5311254"/>
                  <a:ext cx="733177" cy="6007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3177" h="600733">
                      <a:moveTo>
                        <a:pt x="733177" y="254897"/>
                      </a:moveTo>
                      <a:lnTo>
                        <a:pt x="481052" y="0"/>
                      </a:lnTo>
                      <a:lnTo>
                        <a:pt x="413259" y="20455"/>
                      </a:lnTo>
                      <a:lnTo>
                        <a:pt x="431207" y="38611"/>
                      </a:lnTo>
                      <a:lnTo>
                        <a:pt x="416472" y="47570"/>
                      </a:lnTo>
                      <a:lnTo>
                        <a:pt x="501742" y="133831"/>
                      </a:lnTo>
                      <a:lnTo>
                        <a:pt x="455894" y="145485"/>
                      </a:lnTo>
                      <a:lnTo>
                        <a:pt x="358869" y="47094"/>
                      </a:lnTo>
                      <a:lnTo>
                        <a:pt x="233472" y="23944"/>
                      </a:lnTo>
                      <a:lnTo>
                        <a:pt x="150397" y="81901"/>
                      </a:lnTo>
                      <a:lnTo>
                        <a:pt x="143187" y="212480"/>
                      </a:lnTo>
                      <a:lnTo>
                        <a:pt x="52275" y="118133"/>
                      </a:lnTo>
                      <a:lnTo>
                        <a:pt x="3997" y="123920"/>
                      </a:lnTo>
                      <a:lnTo>
                        <a:pt x="0" y="171490"/>
                      </a:lnTo>
                      <a:lnTo>
                        <a:pt x="424153" y="600733"/>
                      </a:lnTo>
                      <a:lnTo>
                        <a:pt x="486851" y="600733"/>
                      </a:lnTo>
                      <a:cubicBezTo>
                        <a:pt x="519199" y="599609"/>
                        <a:pt x="548579" y="581360"/>
                        <a:pt x="564205" y="552686"/>
                      </a:cubicBezTo>
                      <a:lnTo>
                        <a:pt x="733177" y="254897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0" name="任意多边形 219"/>
                <p:cNvSpPr/>
                <p:nvPr/>
              </p:nvSpPr>
              <p:spPr>
                <a:xfrm>
                  <a:off x="2525359" y="5317201"/>
                  <a:ext cx="280574" cy="283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574" h="283836">
                      <a:moveTo>
                        <a:pt x="140287" y="0"/>
                      </a:moveTo>
                      <a:cubicBezTo>
                        <a:pt x="62809" y="0"/>
                        <a:pt x="0" y="63539"/>
                        <a:pt x="0" y="141918"/>
                      </a:cubicBezTo>
                      <a:cubicBezTo>
                        <a:pt x="0" y="220297"/>
                        <a:pt x="62809" y="283836"/>
                        <a:pt x="140287" y="283836"/>
                      </a:cubicBezTo>
                      <a:cubicBezTo>
                        <a:pt x="217765" y="283836"/>
                        <a:pt x="280574" y="220297"/>
                        <a:pt x="280574" y="141918"/>
                      </a:cubicBezTo>
                      <a:cubicBezTo>
                        <a:pt x="280574" y="63539"/>
                        <a:pt x="217765" y="0"/>
                        <a:pt x="140287" y="0"/>
                      </a:cubicBezTo>
                      <a:close/>
                      <a:moveTo>
                        <a:pt x="140287" y="252676"/>
                      </a:moveTo>
                      <a:cubicBezTo>
                        <a:pt x="79690" y="252676"/>
                        <a:pt x="30565" y="202982"/>
                        <a:pt x="30565" y="141918"/>
                      </a:cubicBezTo>
                      <a:cubicBezTo>
                        <a:pt x="30565" y="80378"/>
                        <a:pt x="79690" y="30683"/>
                        <a:pt x="140287" y="30683"/>
                      </a:cubicBezTo>
                      <a:cubicBezTo>
                        <a:pt x="200885" y="30683"/>
                        <a:pt x="250009" y="80378"/>
                        <a:pt x="250009" y="141918"/>
                      </a:cubicBezTo>
                      <a:cubicBezTo>
                        <a:pt x="250009" y="202982"/>
                        <a:pt x="200885" y="252676"/>
                        <a:pt x="140287" y="2526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1" name="任意多边形 220"/>
                <p:cNvSpPr/>
                <p:nvPr/>
              </p:nvSpPr>
              <p:spPr>
                <a:xfrm>
                  <a:off x="2604123" y="5457329"/>
                  <a:ext cx="123331" cy="641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331" h="64105">
                      <a:moveTo>
                        <a:pt x="114346" y="18597"/>
                      </a:moveTo>
                      <a:cubicBezTo>
                        <a:pt x="111956" y="16308"/>
                        <a:pt x="109328" y="14288"/>
                        <a:pt x="106509" y="12571"/>
                      </a:cubicBezTo>
                      <a:cubicBezTo>
                        <a:pt x="84963" y="0"/>
                        <a:pt x="58676" y="-3645"/>
                        <a:pt x="34798" y="4643"/>
                      </a:cubicBezTo>
                      <a:cubicBezTo>
                        <a:pt x="25830" y="7300"/>
                        <a:pt x="17468" y="11718"/>
                        <a:pt x="10188" y="17645"/>
                      </a:cubicBezTo>
                      <a:cubicBezTo>
                        <a:pt x="4295" y="21937"/>
                        <a:pt x="0" y="28636"/>
                        <a:pt x="0" y="35960"/>
                      </a:cubicBezTo>
                      <a:cubicBezTo>
                        <a:pt x="0" y="45236"/>
                        <a:pt x="0" y="54512"/>
                        <a:pt x="0" y="64105"/>
                      </a:cubicBezTo>
                      <a:lnTo>
                        <a:pt x="123202" y="64105"/>
                      </a:lnTo>
                      <a:cubicBezTo>
                        <a:pt x="123202" y="56177"/>
                        <a:pt x="123202" y="48804"/>
                        <a:pt x="123202" y="41351"/>
                      </a:cubicBezTo>
                      <a:cubicBezTo>
                        <a:pt x="124043" y="32766"/>
                        <a:pt x="120747" y="24297"/>
                        <a:pt x="114346" y="185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2" name="任意多边形 221"/>
                <p:cNvSpPr/>
                <p:nvPr/>
              </p:nvSpPr>
              <p:spPr>
                <a:xfrm>
                  <a:off x="2633510" y="5378645"/>
                  <a:ext cx="63640" cy="643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640" h="64379">
                      <a:moveTo>
                        <a:pt x="31980" y="64379"/>
                      </a:moveTo>
                      <a:cubicBezTo>
                        <a:pt x="44877" y="64313"/>
                        <a:pt x="56460" y="56377"/>
                        <a:pt x="61307" y="44286"/>
                      </a:cubicBezTo>
                      <a:cubicBezTo>
                        <a:pt x="66153" y="32190"/>
                        <a:pt x="63305" y="18339"/>
                        <a:pt x="54095" y="9205"/>
                      </a:cubicBezTo>
                      <a:cubicBezTo>
                        <a:pt x="44885" y="0"/>
                        <a:pt x="31135" y="-2536"/>
                        <a:pt x="19281" y="2605"/>
                      </a:cubicBezTo>
                      <a:cubicBezTo>
                        <a:pt x="7427" y="7747"/>
                        <a:pt x="0" y="19619"/>
                        <a:pt x="0" y="32665"/>
                      </a:cubicBezTo>
                      <a:cubicBezTo>
                        <a:pt x="0" y="50319"/>
                        <a:pt x="14527" y="64467"/>
                        <a:pt x="31980" y="64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3" name="任意多边形 222"/>
                <p:cNvSpPr/>
                <p:nvPr/>
              </p:nvSpPr>
              <p:spPr>
                <a:xfrm>
                  <a:off x="2842925" y="5420587"/>
                  <a:ext cx="101885" cy="68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885" h="68025">
                      <a:moveTo>
                        <a:pt x="68263" y="0"/>
                      </a:moveTo>
                      <a:lnTo>
                        <a:pt x="39657" y="0"/>
                      </a:lnTo>
                      <a:lnTo>
                        <a:pt x="60896" y="21486"/>
                      </a:lnTo>
                      <a:lnTo>
                        <a:pt x="0" y="21486"/>
                      </a:lnTo>
                      <a:lnTo>
                        <a:pt x="0" y="46540"/>
                      </a:lnTo>
                      <a:lnTo>
                        <a:pt x="60896" y="46540"/>
                      </a:lnTo>
                      <a:lnTo>
                        <a:pt x="39657" y="68025"/>
                      </a:lnTo>
                      <a:lnTo>
                        <a:pt x="68263" y="68025"/>
                      </a:lnTo>
                      <a:lnTo>
                        <a:pt x="101885" y="34013"/>
                      </a:lnTo>
                      <a:lnTo>
                        <a:pt x="682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4" name="任意多边形 223"/>
                <p:cNvSpPr/>
                <p:nvPr/>
              </p:nvSpPr>
              <p:spPr>
                <a:xfrm>
                  <a:off x="2819022" y="5311254"/>
                  <a:ext cx="67792" cy="685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792" h="68580">
                      <a:moveTo>
                        <a:pt x="3213" y="47570"/>
                      </a:moveTo>
                      <a:lnTo>
                        <a:pt x="20769" y="65330"/>
                      </a:lnTo>
                      <a:lnTo>
                        <a:pt x="47572" y="38215"/>
                      </a:lnTo>
                      <a:lnTo>
                        <a:pt x="47572" y="68580"/>
                      </a:lnTo>
                      <a:lnTo>
                        <a:pt x="67792" y="48125"/>
                      </a:lnTo>
                      <a:lnTo>
                        <a:pt x="67792" y="0"/>
                      </a:lnTo>
                      <a:lnTo>
                        <a:pt x="20220" y="0"/>
                      </a:lnTo>
                      <a:lnTo>
                        <a:pt x="0" y="20455"/>
                      </a:lnTo>
                      <a:lnTo>
                        <a:pt x="30017" y="20455"/>
                      </a:lnTo>
                      <a:lnTo>
                        <a:pt x="3213" y="475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5" name="任意多边形 224"/>
                <p:cNvSpPr/>
                <p:nvPr/>
              </p:nvSpPr>
              <p:spPr>
                <a:xfrm>
                  <a:off x="2819022" y="5532377"/>
                  <a:ext cx="67792" cy="685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792" h="68580">
                      <a:moveTo>
                        <a:pt x="47572" y="30366"/>
                      </a:moveTo>
                      <a:lnTo>
                        <a:pt x="20769" y="3251"/>
                      </a:lnTo>
                      <a:lnTo>
                        <a:pt x="3213" y="21010"/>
                      </a:lnTo>
                      <a:lnTo>
                        <a:pt x="30017" y="48125"/>
                      </a:lnTo>
                      <a:lnTo>
                        <a:pt x="0" y="48125"/>
                      </a:lnTo>
                      <a:lnTo>
                        <a:pt x="20220" y="68580"/>
                      </a:lnTo>
                      <a:lnTo>
                        <a:pt x="67792" y="68580"/>
                      </a:lnTo>
                      <a:lnTo>
                        <a:pt x="67792" y="20455"/>
                      </a:lnTo>
                      <a:lnTo>
                        <a:pt x="47572" y="0"/>
                      </a:lnTo>
                      <a:lnTo>
                        <a:pt x="47572" y="303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26" name="任意多边形 225"/>
                <p:cNvSpPr/>
                <p:nvPr/>
              </p:nvSpPr>
              <p:spPr>
                <a:xfrm>
                  <a:off x="2394633" y="5418565"/>
                  <a:ext cx="74454" cy="753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454" h="75319">
                      <a:moveTo>
                        <a:pt x="37227" y="0"/>
                      </a:moveTo>
                      <a:cubicBezTo>
                        <a:pt x="16667" y="0"/>
                        <a:pt x="0" y="16861"/>
                        <a:pt x="0" y="37660"/>
                      </a:cubicBezTo>
                      <a:cubicBezTo>
                        <a:pt x="0" y="58459"/>
                        <a:pt x="16667" y="75319"/>
                        <a:pt x="37227" y="75319"/>
                      </a:cubicBezTo>
                      <a:cubicBezTo>
                        <a:pt x="57787" y="75319"/>
                        <a:pt x="74454" y="58459"/>
                        <a:pt x="74454" y="37660"/>
                      </a:cubicBezTo>
                      <a:cubicBezTo>
                        <a:pt x="74454" y="16861"/>
                        <a:pt x="57787" y="0"/>
                        <a:pt x="37227" y="0"/>
                      </a:cubicBezTo>
                      <a:close/>
                      <a:moveTo>
                        <a:pt x="37227" y="58511"/>
                      </a:moveTo>
                      <a:cubicBezTo>
                        <a:pt x="28851" y="58511"/>
                        <a:pt x="21302" y="53403"/>
                        <a:pt x="18104" y="45572"/>
                      </a:cubicBezTo>
                      <a:cubicBezTo>
                        <a:pt x="14906" y="37741"/>
                        <a:pt x="16691" y="28732"/>
                        <a:pt x="22625" y="22752"/>
                      </a:cubicBezTo>
                      <a:cubicBezTo>
                        <a:pt x="28558" y="16772"/>
                        <a:pt x="37470" y="15001"/>
                        <a:pt x="45199" y="18266"/>
                      </a:cubicBezTo>
                      <a:cubicBezTo>
                        <a:pt x="52928" y="21530"/>
                        <a:pt x="57949" y="29187"/>
                        <a:pt x="57917" y="37660"/>
                      </a:cubicBezTo>
                      <a:cubicBezTo>
                        <a:pt x="57917" y="49220"/>
                        <a:pt x="48654" y="58591"/>
                        <a:pt x="37227" y="585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15" name="组合 214"/>
              <p:cNvGrpSpPr/>
              <p:nvPr/>
            </p:nvGrpSpPr>
            <p:grpSpPr>
              <a:xfrm>
                <a:off x="2234099" y="6009201"/>
                <a:ext cx="904400" cy="326800"/>
                <a:chOff x="2234099" y="6009201"/>
                <a:chExt cx="904400" cy="326800"/>
              </a:xfrm>
            </p:grpSpPr>
            <p:sp>
              <p:nvSpPr>
                <p:cNvPr id="216" name="Rounded Rectangle"/>
                <p:cNvSpPr/>
                <p:nvPr/>
              </p:nvSpPr>
              <p:spPr>
                <a:xfrm>
                  <a:off x="2256709" y="6024055"/>
                  <a:ext cx="85918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17" name="Rounded Rectangle"/>
                <p:cNvSpPr/>
                <p:nvPr/>
              </p:nvSpPr>
              <p:spPr>
                <a:xfrm>
                  <a:off x="2234099" y="6009201"/>
                  <a:ext cx="9044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AD</a:t>
                  </a: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357684" y="5000225"/>
              <a:ext cx="1003200" cy="1335776"/>
              <a:chOff x="3357684" y="5000225"/>
              <a:chExt cx="1003200" cy="1335776"/>
            </a:xfrm>
          </p:grpSpPr>
          <p:grpSp>
            <p:nvGrpSpPr>
              <p:cNvPr id="207" name="组合 206"/>
              <p:cNvGrpSpPr/>
              <p:nvPr/>
            </p:nvGrpSpPr>
            <p:grpSpPr>
              <a:xfrm>
                <a:off x="3357684" y="5000225"/>
                <a:ext cx="1003200" cy="912000"/>
                <a:chOff x="3357684" y="5000225"/>
                <a:chExt cx="1003200" cy="912000"/>
              </a:xfrm>
            </p:grpSpPr>
            <p:sp>
              <p:nvSpPr>
                <p:cNvPr id="211" name="任意多边形 210"/>
                <p:cNvSpPr/>
                <p:nvPr/>
              </p:nvSpPr>
              <p:spPr>
                <a:xfrm>
                  <a:off x="3357684" y="500022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2" name="任意多边形 211"/>
                <p:cNvSpPr/>
                <p:nvPr/>
              </p:nvSpPr>
              <p:spPr>
                <a:xfrm>
                  <a:off x="3726008" y="5297539"/>
                  <a:ext cx="586776" cy="6144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6776" h="614449">
                      <a:moveTo>
                        <a:pt x="329165" y="6660"/>
                      </a:moveTo>
                      <a:lnTo>
                        <a:pt x="23512" y="0"/>
                      </a:lnTo>
                      <a:lnTo>
                        <a:pt x="0" y="273529"/>
                      </a:lnTo>
                      <a:lnTo>
                        <a:pt x="17791" y="335370"/>
                      </a:lnTo>
                      <a:lnTo>
                        <a:pt x="293388" y="614449"/>
                      </a:lnTo>
                      <a:lnTo>
                        <a:pt x="339354" y="614449"/>
                      </a:lnTo>
                      <a:cubicBezTo>
                        <a:pt x="371701" y="613325"/>
                        <a:pt x="401082" y="595077"/>
                        <a:pt x="416707" y="566402"/>
                      </a:cubicBezTo>
                      <a:lnTo>
                        <a:pt x="586776" y="267265"/>
                      </a:lnTo>
                      <a:lnTo>
                        <a:pt x="329165" y="666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3" name="任意多边形 212"/>
                <p:cNvSpPr/>
                <p:nvPr/>
              </p:nvSpPr>
              <p:spPr>
                <a:xfrm>
                  <a:off x="3663352" y="5216114"/>
                  <a:ext cx="391864" cy="4845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864" h="484502">
                      <a:moveTo>
                        <a:pt x="195932" y="0"/>
                      </a:moveTo>
                      <a:lnTo>
                        <a:pt x="0" y="88084"/>
                      </a:lnTo>
                      <a:lnTo>
                        <a:pt x="0" y="220250"/>
                      </a:lnTo>
                      <a:cubicBezTo>
                        <a:pt x="0" y="342505"/>
                        <a:pt x="83624" y="456753"/>
                        <a:pt x="195932" y="484502"/>
                      </a:cubicBezTo>
                      <a:cubicBezTo>
                        <a:pt x="308240" y="456753"/>
                        <a:pt x="391864" y="342426"/>
                        <a:pt x="391864" y="220250"/>
                      </a:cubicBezTo>
                      <a:lnTo>
                        <a:pt x="391864" y="88084"/>
                      </a:lnTo>
                      <a:lnTo>
                        <a:pt x="195932" y="0"/>
                      </a:lnTo>
                      <a:close/>
                      <a:moveTo>
                        <a:pt x="195932" y="93317"/>
                      </a:moveTo>
                      <a:cubicBezTo>
                        <a:pt x="230559" y="93317"/>
                        <a:pt x="258630" y="121714"/>
                        <a:pt x="258630" y="156744"/>
                      </a:cubicBezTo>
                      <a:cubicBezTo>
                        <a:pt x="258630" y="191773"/>
                        <a:pt x="230559" y="220170"/>
                        <a:pt x="195932" y="220170"/>
                      </a:cubicBezTo>
                      <a:cubicBezTo>
                        <a:pt x="161305" y="220170"/>
                        <a:pt x="133233" y="191773"/>
                        <a:pt x="133233" y="156744"/>
                      </a:cubicBezTo>
                      <a:cubicBezTo>
                        <a:pt x="133233" y="121714"/>
                        <a:pt x="161305" y="93317"/>
                        <a:pt x="195932" y="93317"/>
                      </a:cubicBezTo>
                      <a:close/>
                      <a:moveTo>
                        <a:pt x="313491" y="355587"/>
                      </a:moveTo>
                      <a:cubicBezTo>
                        <a:pt x="313495" y="357168"/>
                        <a:pt x="313030" y="358715"/>
                        <a:pt x="312159" y="360027"/>
                      </a:cubicBezTo>
                      <a:cubicBezTo>
                        <a:pt x="310748" y="362168"/>
                        <a:pt x="309337" y="364387"/>
                        <a:pt x="307770" y="366449"/>
                      </a:cubicBezTo>
                      <a:cubicBezTo>
                        <a:pt x="280103" y="404968"/>
                        <a:pt x="240876" y="433417"/>
                        <a:pt x="195932" y="447556"/>
                      </a:cubicBezTo>
                      <a:cubicBezTo>
                        <a:pt x="151042" y="433521"/>
                        <a:pt x="111822" y="405218"/>
                        <a:pt x="84094" y="366845"/>
                      </a:cubicBezTo>
                      <a:cubicBezTo>
                        <a:pt x="82526" y="364784"/>
                        <a:pt x="81116" y="362564"/>
                        <a:pt x="79705" y="360423"/>
                      </a:cubicBezTo>
                      <a:cubicBezTo>
                        <a:pt x="78833" y="359111"/>
                        <a:pt x="78369" y="357565"/>
                        <a:pt x="78373" y="355984"/>
                      </a:cubicBezTo>
                      <a:lnTo>
                        <a:pt x="78373" y="320386"/>
                      </a:lnTo>
                      <a:cubicBezTo>
                        <a:pt x="78373" y="271784"/>
                        <a:pt x="156745" y="247286"/>
                        <a:pt x="195932" y="247286"/>
                      </a:cubicBezTo>
                      <a:cubicBezTo>
                        <a:pt x="235118" y="247286"/>
                        <a:pt x="313491" y="271705"/>
                        <a:pt x="313491" y="320386"/>
                      </a:cubicBezTo>
                      <a:lnTo>
                        <a:pt x="313491" y="355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08" name="组合 207"/>
              <p:cNvGrpSpPr/>
              <p:nvPr/>
            </p:nvGrpSpPr>
            <p:grpSpPr>
              <a:xfrm>
                <a:off x="3407083" y="6009201"/>
                <a:ext cx="904400" cy="326800"/>
                <a:chOff x="3407083" y="6009201"/>
                <a:chExt cx="904400" cy="326800"/>
              </a:xfrm>
            </p:grpSpPr>
            <p:sp>
              <p:nvSpPr>
                <p:cNvPr id="209" name="Rounded Rectangle"/>
                <p:cNvSpPr/>
                <p:nvPr/>
              </p:nvSpPr>
              <p:spPr>
                <a:xfrm>
                  <a:off x="3429693" y="6024055"/>
                  <a:ext cx="85918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10" name="Rounded Rectangle"/>
                <p:cNvSpPr/>
                <p:nvPr/>
              </p:nvSpPr>
              <p:spPr>
                <a:xfrm>
                  <a:off x="3407083" y="6009201"/>
                  <a:ext cx="9044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ERP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530592" y="5000225"/>
              <a:ext cx="1003200" cy="1335776"/>
              <a:chOff x="4530592" y="5000225"/>
              <a:chExt cx="1003200" cy="1335776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530592" y="5000225"/>
                <a:ext cx="1003200" cy="912000"/>
                <a:chOff x="4530592" y="5000225"/>
                <a:chExt cx="1003200" cy="912000"/>
              </a:xfrm>
            </p:grpSpPr>
            <p:sp>
              <p:nvSpPr>
                <p:cNvPr id="203" name="任意多边形 202"/>
                <p:cNvSpPr/>
                <p:nvPr/>
              </p:nvSpPr>
              <p:spPr>
                <a:xfrm>
                  <a:off x="4530592" y="500022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4" name="任意多边形 203"/>
                <p:cNvSpPr/>
                <p:nvPr/>
              </p:nvSpPr>
              <p:spPr>
                <a:xfrm>
                  <a:off x="4895390" y="5281682"/>
                  <a:ext cx="557465" cy="6303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7465" h="630305">
                      <a:moveTo>
                        <a:pt x="246090" y="25846"/>
                      </a:moveTo>
                      <a:lnTo>
                        <a:pt x="181825" y="0"/>
                      </a:lnTo>
                      <a:lnTo>
                        <a:pt x="157686" y="0"/>
                      </a:lnTo>
                      <a:lnTo>
                        <a:pt x="250479" y="94109"/>
                      </a:lnTo>
                      <a:lnTo>
                        <a:pt x="258316" y="123128"/>
                      </a:lnTo>
                      <a:lnTo>
                        <a:pt x="161761" y="25371"/>
                      </a:lnTo>
                      <a:lnTo>
                        <a:pt x="30173" y="72941"/>
                      </a:lnTo>
                      <a:lnTo>
                        <a:pt x="27039" y="161977"/>
                      </a:lnTo>
                      <a:lnTo>
                        <a:pt x="106274" y="242370"/>
                      </a:lnTo>
                      <a:lnTo>
                        <a:pt x="0" y="319989"/>
                      </a:lnTo>
                      <a:lnTo>
                        <a:pt x="306750" y="630305"/>
                      </a:lnTo>
                      <a:lnTo>
                        <a:pt x="342881" y="630305"/>
                      </a:lnTo>
                      <a:cubicBezTo>
                        <a:pt x="375228" y="629182"/>
                        <a:pt x="404608" y="610934"/>
                        <a:pt x="420234" y="582260"/>
                      </a:cubicBezTo>
                      <a:lnTo>
                        <a:pt x="557465" y="340920"/>
                      </a:lnTo>
                      <a:lnTo>
                        <a:pt x="246090" y="25846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4894685" y="5279475"/>
                  <a:ext cx="191177" cy="353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177" h="353500">
                      <a:moveTo>
                        <a:pt x="63794" y="258122"/>
                      </a:moveTo>
                      <a:cubicBezTo>
                        <a:pt x="63794" y="235130"/>
                        <a:pt x="63794" y="213406"/>
                        <a:pt x="63794" y="191683"/>
                      </a:cubicBezTo>
                      <a:cubicBezTo>
                        <a:pt x="63794" y="189066"/>
                        <a:pt x="58622" y="185815"/>
                        <a:pt x="55251" y="184151"/>
                      </a:cubicBezTo>
                      <a:cubicBezTo>
                        <a:pt x="16068" y="165739"/>
                        <a:pt x="-6006" y="122998"/>
                        <a:pt x="1432" y="79945"/>
                      </a:cubicBezTo>
                      <a:cubicBezTo>
                        <a:pt x="8870" y="36891"/>
                        <a:pt x="43966" y="4259"/>
                        <a:pt x="86999" y="0"/>
                      </a:cubicBezTo>
                      <a:cubicBezTo>
                        <a:pt x="130034" y="-3493"/>
                        <a:pt x="170276" y="22354"/>
                        <a:pt x="185115" y="63402"/>
                      </a:cubicBezTo>
                      <a:cubicBezTo>
                        <a:pt x="202454" y="110050"/>
                        <a:pt x="181436" y="162345"/>
                        <a:pt x="136837" y="183516"/>
                      </a:cubicBezTo>
                      <a:cubicBezTo>
                        <a:pt x="130327" y="185827"/>
                        <a:pt x="126328" y="192459"/>
                        <a:pt x="127276" y="199373"/>
                      </a:cubicBezTo>
                      <a:cubicBezTo>
                        <a:pt x="127276" y="246944"/>
                        <a:pt x="127276" y="293721"/>
                        <a:pt x="127276" y="340974"/>
                      </a:cubicBezTo>
                      <a:lnTo>
                        <a:pt x="127276" y="353500"/>
                      </a:lnTo>
                      <a:lnTo>
                        <a:pt x="63794" y="353500"/>
                      </a:lnTo>
                      <a:lnTo>
                        <a:pt x="63794" y="322580"/>
                      </a:lnTo>
                      <a:lnTo>
                        <a:pt x="0" y="322580"/>
                      </a:lnTo>
                      <a:lnTo>
                        <a:pt x="0" y="258122"/>
                      </a:lnTo>
                      <a:lnTo>
                        <a:pt x="63794" y="258122"/>
                      </a:lnTo>
                      <a:close/>
                      <a:moveTo>
                        <a:pt x="127433" y="96939"/>
                      </a:moveTo>
                      <a:cubicBezTo>
                        <a:pt x="127623" y="83899"/>
                        <a:pt x="120018" y="72033"/>
                        <a:pt x="108173" y="66887"/>
                      </a:cubicBezTo>
                      <a:cubicBezTo>
                        <a:pt x="96328" y="61741"/>
                        <a:pt x="82585" y="64333"/>
                        <a:pt x="73369" y="73451"/>
                      </a:cubicBezTo>
                      <a:cubicBezTo>
                        <a:pt x="64153" y="82569"/>
                        <a:pt x="61286" y="96411"/>
                        <a:pt x="66108" y="108505"/>
                      </a:cubicBezTo>
                      <a:cubicBezTo>
                        <a:pt x="70930" y="120599"/>
                        <a:pt x="82488" y="128554"/>
                        <a:pt x="95378" y="128652"/>
                      </a:cubicBezTo>
                      <a:cubicBezTo>
                        <a:pt x="112766" y="128613"/>
                        <a:pt x="126935" y="114525"/>
                        <a:pt x="127433" y="969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5053075" y="5279560"/>
                  <a:ext cx="116617" cy="3533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617" h="353329">
                      <a:moveTo>
                        <a:pt x="110506" y="63230"/>
                      </a:moveTo>
                      <a:cubicBezTo>
                        <a:pt x="94061" y="17703"/>
                        <a:pt x="46717" y="-8350"/>
                        <a:pt x="0" y="2420"/>
                      </a:cubicBezTo>
                      <a:cubicBezTo>
                        <a:pt x="39633" y="11422"/>
                        <a:pt x="69246" y="44884"/>
                        <a:pt x="73722" y="85726"/>
                      </a:cubicBezTo>
                      <a:cubicBezTo>
                        <a:pt x="78198" y="126567"/>
                        <a:pt x="56550" y="165780"/>
                        <a:pt x="19828" y="183345"/>
                      </a:cubicBezTo>
                      <a:cubicBezTo>
                        <a:pt x="13318" y="185656"/>
                        <a:pt x="9318" y="192288"/>
                        <a:pt x="10267" y="199202"/>
                      </a:cubicBezTo>
                      <a:cubicBezTo>
                        <a:pt x="10267" y="246772"/>
                        <a:pt x="10267" y="293549"/>
                        <a:pt x="10267" y="340802"/>
                      </a:cubicBezTo>
                      <a:lnTo>
                        <a:pt x="10267" y="353329"/>
                      </a:lnTo>
                      <a:lnTo>
                        <a:pt x="52667" y="353329"/>
                      </a:lnTo>
                      <a:lnTo>
                        <a:pt x="52667" y="340961"/>
                      </a:lnTo>
                      <a:cubicBezTo>
                        <a:pt x="52667" y="293391"/>
                        <a:pt x="52667" y="246614"/>
                        <a:pt x="52667" y="199360"/>
                      </a:cubicBezTo>
                      <a:cubicBezTo>
                        <a:pt x="51718" y="192446"/>
                        <a:pt x="55717" y="185815"/>
                        <a:pt x="62228" y="183504"/>
                      </a:cubicBezTo>
                      <a:cubicBezTo>
                        <a:pt x="106908" y="162326"/>
                        <a:pt x="127942" y="109924"/>
                        <a:pt x="110506" y="63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4579991" y="6009201"/>
                <a:ext cx="904400" cy="326800"/>
                <a:chOff x="4579991" y="6009201"/>
                <a:chExt cx="904400" cy="326800"/>
              </a:xfrm>
            </p:grpSpPr>
            <p:sp>
              <p:nvSpPr>
                <p:cNvPr id="201" name="Rounded Rectangle"/>
                <p:cNvSpPr/>
                <p:nvPr/>
              </p:nvSpPr>
              <p:spPr>
                <a:xfrm>
                  <a:off x="4602601" y="6024055"/>
                  <a:ext cx="85918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2" name="Rounded Rectangle"/>
                <p:cNvSpPr/>
                <p:nvPr/>
              </p:nvSpPr>
              <p:spPr>
                <a:xfrm>
                  <a:off x="4579991" y="6009201"/>
                  <a:ext cx="9044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ID</a:t>
                  </a:r>
                </a:p>
              </p:txBody>
            </p:sp>
          </p:grpSp>
        </p:grpSp>
        <p:sp>
          <p:nvSpPr>
            <p:cNvPr id="15" name="Rounded Rectangle"/>
            <p:cNvSpPr/>
            <p:nvPr/>
          </p:nvSpPr>
          <p:spPr>
            <a:xfrm>
              <a:off x="895792" y="4936536"/>
              <a:ext cx="4915422" cy="1615152"/>
            </a:xfrm>
            <a:custGeom>
              <a:avLst/>
              <a:gdLst>
                <a:gd name="connsiteX0" fmla="*/ 2457711 w 4915422"/>
                <a:gd name="connsiteY0" fmla="*/ 1615152 h 1615152"/>
                <a:gd name="connsiteX1" fmla="*/ 2457711 w 4915422"/>
                <a:gd name="connsiteY1" fmla="*/ 0 h 1615152"/>
                <a:gd name="connsiteX2" fmla="*/ 4915422 w 4915422"/>
                <a:gd name="connsiteY2" fmla="*/ 807576 h 1615152"/>
                <a:gd name="connsiteX3" fmla="*/ 0 w 4915422"/>
                <a:gd name="connsiteY3" fmla="*/ 807576 h 16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4915422" h="1615152">
                  <a:moveTo>
                    <a:pt x="4829253" y="1615152"/>
                  </a:moveTo>
                  <a:cubicBezTo>
                    <a:pt x="4876844" y="1615152"/>
                    <a:pt x="4915422" y="1576567"/>
                    <a:pt x="4915422" y="1528976"/>
                  </a:cubicBezTo>
                  <a:lnTo>
                    <a:pt x="4915422" y="86173"/>
                  </a:lnTo>
                  <a:cubicBezTo>
                    <a:pt x="4915422" y="38580"/>
                    <a:pt x="4876844" y="0"/>
                    <a:pt x="4829253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528976"/>
                  </a:lnTo>
                  <a:cubicBezTo>
                    <a:pt x="0" y="1576567"/>
                    <a:pt x="38580" y="1615152"/>
                    <a:pt x="86173" y="1615152"/>
                  </a:cubicBezTo>
                  <a:lnTo>
                    <a:pt x="4829253" y="161515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00000" sp="500000"/>
              </a:custDash>
              <a:bevel/>
            </a:ln>
          </p:spPr>
        </p:sp>
        <p:grpSp>
          <p:nvGrpSpPr>
            <p:cNvPr id="16" name="Turk Workers"/>
            <p:cNvGrpSpPr/>
            <p:nvPr/>
          </p:nvGrpSpPr>
          <p:grpSpPr>
            <a:xfrm>
              <a:off x="6248191" y="5000224"/>
              <a:ext cx="1003200" cy="912000"/>
              <a:chOff x="6248191" y="5000224"/>
              <a:chExt cx="1003200" cy="912000"/>
            </a:xfrm>
          </p:grpSpPr>
          <p:sp>
            <p:nvSpPr>
              <p:cNvPr id="187" name="任意多边形 186"/>
              <p:cNvSpPr/>
              <p:nvPr/>
            </p:nvSpPr>
            <p:spPr>
              <a:xfrm>
                <a:off x="6348501" y="5024918"/>
                <a:ext cx="282182" cy="272129"/>
              </a:xfrm>
              <a:custGeom>
                <a:avLst/>
                <a:gdLst/>
                <a:ahLst/>
                <a:cxnLst/>
                <a:rect l="0" t="0" r="0" b="0"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4" y="0"/>
                      <a:pt x="282182" y="60917"/>
                      <a:pt x="282182" y="136064"/>
                    </a:cubicBezTo>
                    <a:cubicBezTo>
                      <a:pt x="282182" y="211212"/>
                      <a:pt x="219014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88" name="任意多边形 187"/>
              <p:cNvSpPr/>
              <p:nvPr/>
            </p:nvSpPr>
            <p:spPr>
              <a:xfrm flipH="1">
                <a:off x="6868886" y="5024918"/>
                <a:ext cx="282182" cy="272129"/>
              </a:xfrm>
              <a:custGeom>
                <a:avLst/>
                <a:gdLst/>
                <a:ahLst/>
                <a:cxnLst/>
                <a:rect l="0" t="0" r="0" b="0"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4" y="0"/>
                      <a:pt x="282182" y="60917"/>
                      <a:pt x="282182" y="136064"/>
                    </a:cubicBezTo>
                    <a:cubicBezTo>
                      <a:pt x="282182" y="211212"/>
                      <a:pt x="219014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89" name="任意多边形 188"/>
              <p:cNvSpPr/>
              <p:nvPr/>
            </p:nvSpPr>
            <p:spPr>
              <a:xfrm>
                <a:off x="6631580" y="5212550"/>
                <a:ext cx="236422" cy="245459"/>
              </a:xfrm>
              <a:custGeom>
                <a:avLst/>
                <a:gdLst/>
                <a:ahLst/>
                <a:cxnLst/>
                <a:rect l="0" t="0" r="0" b="0"/>
                <a:pathLst>
                  <a:path w="236422" h="245459">
                    <a:moveTo>
                      <a:pt x="0" y="122729"/>
                    </a:moveTo>
                    <a:cubicBezTo>
                      <a:pt x="0" y="54947"/>
                      <a:pt x="52925" y="0"/>
                      <a:pt x="118211" y="0"/>
                    </a:cubicBezTo>
                    <a:cubicBezTo>
                      <a:pt x="183497" y="0"/>
                      <a:pt x="236422" y="54947"/>
                      <a:pt x="236422" y="122729"/>
                    </a:cubicBezTo>
                    <a:cubicBezTo>
                      <a:pt x="236422" y="190511"/>
                      <a:pt x="183497" y="245459"/>
                      <a:pt x="118211" y="245459"/>
                    </a:cubicBezTo>
                    <a:cubicBezTo>
                      <a:pt x="52925" y="245459"/>
                      <a:pt x="0" y="190511"/>
                      <a:pt x="0" y="122729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90" name="任意多边形 189"/>
              <p:cNvSpPr/>
              <p:nvPr/>
            </p:nvSpPr>
            <p:spPr>
              <a:xfrm>
                <a:off x="6248190" y="5373706"/>
                <a:ext cx="484347" cy="317350"/>
              </a:xfrm>
              <a:custGeom>
                <a:avLst/>
                <a:gdLst/>
                <a:ahLst/>
                <a:cxnLst/>
                <a:rect l="0" t="0" r="0" b="0"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0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5" y="317350"/>
                    </a:lnTo>
                    <a:lnTo>
                      <a:pt x="92025" y="193583"/>
                    </a:lnTo>
                    <a:lnTo>
                      <a:pt x="116244" y="193583"/>
                    </a:lnTo>
                    <a:lnTo>
                      <a:pt x="116244" y="317350"/>
                    </a:lnTo>
                    <a:lnTo>
                      <a:pt x="227643" y="317350"/>
                    </a:lnTo>
                    <a:cubicBezTo>
                      <a:pt x="226512" y="317350"/>
                      <a:pt x="242670" y="134924"/>
                      <a:pt x="484347" y="171430"/>
                    </a:cubicBezTo>
                    <a:cubicBezTo>
                      <a:pt x="484347" y="170419"/>
                      <a:pt x="484347" y="132084"/>
                      <a:pt x="484347" y="133004"/>
                    </a:cubicBezTo>
                    <a:cubicBezTo>
                      <a:pt x="484347" y="133004"/>
                      <a:pt x="345105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91" name="任意多边形 190"/>
              <p:cNvSpPr/>
              <p:nvPr/>
            </p:nvSpPr>
            <p:spPr>
              <a:xfrm flipH="1">
                <a:off x="6767036" y="5373697"/>
                <a:ext cx="484347" cy="317350"/>
              </a:xfrm>
              <a:custGeom>
                <a:avLst/>
                <a:gdLst/>
                <a:ahLst/>
                <a:cxnLst/>
                <a:rect l="0" t="0" r="0" b="0"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0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5" y="317350"/>
                    </a:lnTo>
                    <a:lnTo>
                      <a:pt x="92025" y="193583"/>
                    </a:lnTo>
                    <a:lnTo>
                      <a:pt x="116244" y="193583"/>
                    </a:lnTo>
                    <a:lnTo>
                      <a:pt x="116244" y="317350"/>
                    </a:lnTo>
                    <a:lnTo>
                      <a:pt x="227643" y="317350"/>
                    </a:lnTo>
                    <a:cubicBezTo>
                      <a:pt x="226512" y="317350"/>
                      <a:pt x="242670" y="134924"/>
                      <a:pt x="484347" y="171430"/>
                    </a:cubicBezTo>
                    <a:cubicBezTo>
                      <a:pt x="484347" y="170419"/>
                      <a:pt x="484347" y="132084"/>
                      <a:pt x="484347" y="133004"/>
                    </a:cubicBezTo>
                    <a:cubicBezTo>
                      <a:pt x="484347" y="133004"/>
                      <a:pt x="345105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92" name="任意多边形 191"/>
              <p:cNvSpPr/>
              <p:nvPr/>
            </p:nvSpPr>
            <p:spPr>
              <a:xfrm>
                <a:off x="6508416" y="5603571"/>
                <a:ext cx="482750" cy="308431"/>
              </a:xfrm>
              <a:custGeom>
                <a:avLst/>
                <a:gdLst/>
                <a:ahLst/>
                <a:cxnLst/>
                <a:rect l="0" t="0" r="0" b="0"/>
                <a:pathLst>
                  <a:path w="482750" h="308431">
                    <a:moveTo>
                      <a:pt x="173789" y="0"/>
                    </a:moveTo>
                    <a:cubicBezTo>
                      <a:pt x="168962" y="0"/>
                      <a:pt x="0" y="-9253"/>
                      <a:pt x="0" y="132625"/>
                    </a:cubicBezTo>
                    <a:cubicBezTo>
                      <a:pt x="0" y="277588"/>
                      <a:pt x="0" y="308431"/>
                      <a:pt x="0" y="308431"/>
                    </a:cubicBezTo>
                    <a:lnTo>
                      <a:pt x="91722" y="308431"/>
                    </a:lnTo>
                    <a:lnTo>
                      <a:pt x="91722" y="188143"/>
                    </a:lnTo>
                    <a:lnTo>
                      <a:pt x="111032" y="188143"/>
                    </a:lnTo>
                    <a:lnTo>
                      <a:pt x="111032" y="308431"/>
                    </a:lnTo>
                    <a:lnTo>
                      <a:pt x="371718" y="308431"/>
                    </a:lnTo>
                    <a:lnTo>
                      <a:pt x="371718" y="188143"/>
                    </a:lnTo>
                    <a:lnTo>
                      <a:pt x="391028" y="188143"/>
                    </a:lnTo>
                    <a:lnTo>
                      <a:pt x="391028" y="308431"/>
                    </a:lnTo>
                    <a:lnTo>
                      <a:pt x="482750" y="308431"/>
                    </a:lnTo>
                    <a:lnTo>
                      <a:pt x="482750" y="132625"/>
                    </a:lnTo>
                    <a:cubicBezTo>
                      <a:pt x="482750" y="133518"/>
                      <a:pt x="475073" y="0"/>
                      <a:pt x="308960" y="0"/>
                    </a:cubicBezTo>
                    <a:lnTo>
                      <a:pt x="173789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id="193" name="任意多边形 192"/>
              <p:cNvSpPr/>
              <p:nvPr/>
            </p:nvSpPr>
            <p:spPr>
              <a:xfrm>
                <a:off x="6348501" y="5000179"/>
                <a:ext cx="282182" cy="272129"/>
              </a:xfrm>
              <a:custGeom>
                <a:avLst/>
                <a:gdLst/>
                <a:ahLst/>
                <a:cxnLst/>
                <a:rect l="0" t="0" r="0" b="0"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4" y="0"/>
                      <a:pt x="282182" y="60917"/>
                      <a:pt x="282182" y="136064"/>
                    </a:cubicBezTo>
                    <a:cubicBezTo>
                      <a:pt x="282182" y="211212"/>
                      <a:pt x="219014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id="194" name="任意多边形 193"/>
              <p:cNvSpPr/>
              <p:nvPr/>
            </p:nvSpPr>
            <p:spPr>
              <a:xfrm flipH="1">
                <a:off x="6868886" y="5000179"/>
                <a:ext cx="282182" cy="272129"/>
              </a:xfrm>
              <a:custGeom>
                <a:avLst/>
                <a:gdLst/>
                <a:ahLst/>
                <a:cxnLst/>
                <a:rect l="0" t="0" r="0" b="0"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4" y="0"/>
                      <a:pt x="282182" y="60917"/>
                      <a:pt x="282182" y="136064"/>
                    </a:cubicBezTo>
                    <a:cubicBezTo>
                      <a:pt x="282182" y="211212"/>
                      <a:pt x="219014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id="195" name="任意多边形 194"/>
              <p:cNvSpPr/>
              <p:nvPr/>
            </p:nvSpPr>
            <p:spPr>
              <a:xfrm>
                <a:off x="6631580" y="5190228"/>
                <a:ext cx="236422" cy="245459"/>
              </a:xfrm>
              <a:custGeom>
                <a:avLst/>
                <a:gdLst/>
                <a:ahLst/>
                <a:cxnLst/>
                <a:rect l="0" t="0" r="0" b="0"/>
                <a:pathLst>
                  <a:path w="236422" h="245459">
                    <a:moveTo>
                      <a:pt x="0" y="122729"/>
                    </a:moveTo>
                    <a:cubicBezTo>
                      <a:pt x="0" y="54947"/>
                      <a:pt x="52925" y="0"/>
                      <a:pt x="118211" y="0"/>
                    </a:cubicBezTo>
                    <a:cubicBezTo>
                      <a:pt x="183497" y="0"/>
                      <a:pt x="236422" y="54947"/>
                      <a:pt x="236422" y="122729"/>
                    </a:cubicBezTo>
                    <a:cubicBezTo>
                      <a:pt x="236422" y="190511"/>
                      <a:pt x="183497" y="245459"/>
                      <a:pt x="118211" y="245459"/>
                    </a:cubicBezTo>
                    <a:cubicBezTo>
                      <a:pt x="52925" y="245459"/>
                      <a:pt x="0" y="190511"/>
                      <a:pt x="0" y="122729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id="196" name="任意多边形 195"/>
              <p:cNvSpPr/>
              <p:nvPr/>
            </p:nvSpPr>
            <p:spPr>
              <a:xfrm>
                <a:off x="6248190" y="5332169"/>
                <a:ext cx="484347" cy="317350"/>
              </a:xfrm>
              <a:custGeom>
                <a:avLst/>
                <a:gdLst/>
                <a:ahLst/>
                <a:cxnLst/>
                <a:rect l="0" t="0" r="0" b="0"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1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6" y="317350"/>
                    </a:lnTo>
                    <a:lnTo>
                      <a:pt x="92026" y="193584"/>
                    </a:lnTo>
                    <a:lnTo>
                      <a:pt x="116244" y="193584"/>
                    </a:lnTo>
                    <a:lnTo>
                      <a:pt x="116244" y="317350"/>
                    </a:lnTo>
                    <a:lnTo>
                      <a:pt x="227643" y="317350"/>
                    </a:lnTo>
                    <a:cubicBezTo>
                      <a:pt x="226512" y="317350"/>
                      <a:pt x="242870" y="138037"/>
                      <a:pt x="484347" y="174543"/>
                    </a:cubicBezTo>
                    <a:cubicBezTo>
                      <a:pt x="484347" y="173532"/>
                      <a:pt x="484347" y="157756"/>
                      <a:pt x="484347" y="158675"/>
                    </a:cubicBezTo>
                    <a:cubicBezTo>
                      <a:pt x="484347" y="158675"/>
                      <a:pt x="345107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id="197" name="任意多边形 196"/>
              <p:cNvSpPr/>
              <p:nvPr/>
            </p:nvSpPr>
            <p:spPr>
              <a:xfrm flipH="1">
                <a:off x="6767036" y="5332160"/>
                <a:ext cx="484347" cy="317350"/>
              </a:xfrm>
              <a:custGeom>
                <a:avLst/>
                <a:gdLst/>
                <a:ahLst/>
                <a:cxnLst/>
                <a:rect l="0" t="0" r="0" b="0"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1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6" y="317350"/>
                    </a:lnTo>
                    <a:lnTo>
                      <a:pt x="92026" y="193584"/>
                    </a:lnTo>
                    <a:lnTo>
                      <a:pt x="116244" y="193584"/>
                    </a:lnTo>
                    <a:lnTo>
                      <a:pt x="116244" y="317350"/>
                    </a:lnTo>
                    <a:lnTo>
                      <a:pt x="227643" y="317350"/>
                    </a:lnTo>
                    <a:cubicBezTo>
                      <a:pt x="226512" y="317350"/>
                      <a:pt x="242870" y="138037"/>
                      <a:pt x="484347" y="174543"/>
                    </a:cubicBezTo>
                    <a:cubicBezTo>
                      <a:pt x="484347" y="173532"/>
                      <a:pt x="484347" y="157756"/>
                      <a:pt x="484347" y="158675"/>
                    </a:cubicBezTo>
                    <a:cubicBezTo>
                      <a:pt x="484347" y="158675"/>
                      <a:pt x="345107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id="198" name="任意多边形 197"/>
              <p:cNvSpPr/>
              <p:nvPr/>
            </p:nvSpPr>
            <p:spPr>
              <a:xfrm>
                <a:off x="6508416" y="5576634"/>
                <a:ext cx="482750" cy="308431"/>
              </a:xfrm>
              <a:custGeom>
                <a:avLst/>
                <a:gdLst/>
                <a:ahLst/>
                <a:cxnLst/>
                <a:rect l="0" t="0" r="0" b="0"/>
                <a:pathLst>
                  <a:path w="482750" h="308431">
                    <a:moveTo>
                      <a:pt x="173789" y="0"/>
                    </a:moveTo>
                    <a:cubicBezTo>
                      <a:pt x="168962" y="0"/>
                      <a:pt x="0" y="-9253"/>
                      <a:pt x="0" y="132625"/>
                    </a:cubicBezTo>
                    <a:cubicBezTo>
                      <a:pt x="0" y="277588"/>
                      <a:pt x="0" y="308431"/>
                      <a:pt x="0" y="308431"/>
                    </a:cubicBezTo>
                    <a:lnTo>
                      <a:pt x="91722" y="308431"/>
                    </a:lnTo>
                    <a:lnTo>
                      <a:pt x="91722" y="188143"/>
                    </a:lnTo>
                    <a:lnTo>
                      <a:pt x="111032" y="188143"/>
                    </a:lnTo>
                    <a:lnTo>
                      <a:pt x="111032" y="308431"/>
                    </a:lnTo>
                    <a:lnTo>
                      <a:pt x="371718" y="308431"/>
                    </a:lnTo>
                    <a:lnTo>
                      <a:pt x="371718" y="188143"/>
                    </a:lnTo>
                    <a:lnTo>
                      <a:pt x="391028" y="188143"/>
                    </a:lnTo>
                    <a:lnTo>
                      <a:pt x="391028" y="308431"/>
                    </a:lnTo>
                    <a:lnTo>
                      <a:pt x="482750" y="308431"/>
                    </a:lnTo>
                    <a:lnTo>
                      <a:pt x="482750" y="132625"/>
                    </a:lnTo>
                    <a:cubicBezTo>
                      <a:pt x="482750" y="133518"/>
                      <a:pt x="475073" y="0"/>
                      <a:pt x="308960" y="0"/>
                    </a:cubicBezTo>
                    <a:lnTo>
                      <a:pt x="1737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</p:grpSp>
        <p:grpSp>
          <p:nvGrpSpPr>
            <p:cNvPr id="17" name="组合 16"/>
            <p:cNvGrpSpPr/>
            <p:nvPr/>
          </p:nvGrpSpPr>
          <p:grpSpPr>
            <a:xfrm>
              <a:off x="6246291" y="6009200"/>
              <a:ext cx="1007000" cy="326800"/>
              <a:chOff x="6246291" y="6009200"/>
              <a:chExt cx="1007000" cy="326800"/>
            </a:xfrm>
          </p:grpSpPr>
          <p:sp>
            <p:nvSpPr>
              <p:cNvPr id="185" name="Rounded Rectangle"/>
              <p:cNvSpPr/>
              <p:nvPr/>
            </p:nvSpPr>
            <p:spPr>
              <a:xfrm>
                <a:off x="6271466" y="6024054"/>
                <a:ext cx="956650" cy="297091"/>
              </a:xfrm>
              <a:custGeom>
                <a:avLst/>
                <a:gdLst/>
                <a:ahLst/>
                <a:cxnLst/>
                <a:rect l="0" t="0" r="0" b="0"/>
                <a:pathLst>
                  <a:path w="956650" h="297091">
                    <a:moveTo>
                      <a:pt x="865450" y="297091"/>
                    </a:moveTo>
                    <a:cubicBezTo>
                      <a:pt x="915823" y="297091"/>
                      <a:pt x="956650" y="256261"/>
                      <a:pt x="956650" y="205891"/>
                    </a:cubicBezTo>
                    <a:lnTo>
                      <a:pt x="956650" y="91200"/>
                    </a:lnTo>
                    <a:cubicBezTo>
                      <a:pt x="956650" y="40830"/>
                      <a:pt x="915823" y="0"/>
                      <a:pt x="86545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05891"/>
                    </a:lnTo>
                    <a:cubicBezTo>
                      <a:pt x="0" y="256261"/>
                      <a:pt x="40830" y="297091"/>
                      <a:pt x="91200" y="297091"/>
                    </a:cubicBezTo>
                    <a:lnTo>
                      <a:pt x="865450" y="297091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6" name="Rounded Rectangle"/>
              <p:cNvSpPr/>
              <p:nvPr/>
            </p:nvSpPr>
            <p:spPr>
              <a:xfrm>
                <a:off x="6246291" y="6009200"/>
                <a:ext cx="1007000" cy="326800"/>
              </a:xfrm>
              <a:custGeom>
                <a:avLst/>
                <a:gdLst/>
                <a:ahLst/>
                <a:cxnLst/>
                <a:rect l="l" t="t" r="r" b="b"/>
                <a:pathLst>
                  <a:path w="1007000" h="326800">
                    <a:moveTo>
                      <a:pt x="915800" y="326800"/>
                    </a:moveTo>
                    <a:cubicBezTo>
                      <a:pt x="966173" y="326800"/>
                      <a:pt x="1007000" y="285970"/>
                      <a:pt x="1007000" y="235600"/>
                    </a:cubicBezTo>
                    <a:lnTo>
                      <a:pt x="1007000" y="91200"/>
                    </a:lnTo>
                    <a:cubicBezTo>
                      <a:pt x="1007000" y="40830"/>
                      <a:pt x="966173" y="0"/>
                      <a:pt x="9158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35600"/>
                    </a:lnTo>
                    <a:cubicBezTo>
                      <a:pt x="0" y="285970"/>
                      <a:pt x="40830" y="326800"/>
                      <a:pt x="91200" y="326800"/>
                    </a:cubicBezTo>
                    <a:lnTo>
                      <a:pt x="915800" y="3268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F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Passport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536391" y="5000224"/>
              <a:ext cx="1003200" cy="912000"/>
              <a:chOff x="7536391" y="5000224"/>
              <a:chExt cx="1003200" cy="912000"/>
            </a:xfrm>
          </p:grpSpPr>
          <p:sp>
            <p:nvSpPr>
              <p:cNvPr id="179" name="任意多边形 178"/>
              <p:cNvSpPr/>
              <p:nvPr/>
            </p:nvSpPr>
            <p:spPr>
              <a:xfrm>
                <a:off x="7819319" y="5000224"/>
                <a:ext cx="551682" cy="531722"/>
              </a:xfrm>
              <a:custGeom>
                <a:avLst/>
                <a:gdLst/>
                <a:ahLst/>
                <a:cxnLst/>
                <a:rect l="0" t="0" r="0" b="0"/>
                <a:pathLst>
                  <a:path w="551682" h="531722">
                    <a:moveTo>
                      <a:pt x="201661" y="8153"/>
                    </a:moveTo>
                    <a:cubicBezTo>
                      <a:pt x="53300" y="38965"/>
                      <a:pt x="-31477" y="180699"/>
                      <a:pt x="10912" y="322433"/>
                    </a:cubicBezTo>
                    <a:cubicBezTo>
                      <a:pt x="53300" y="464168"/>
                      <a:pt x="201661" y="556600"/>
                      <a:pt x="350022" y="525792"/>
                    </a:cubicBezTo>
                    <a:cubicBezTo>
                      <a:pt x="498382" y="494979"/>
                      <a:pt x="583162" y="353245"/>
                      <a:pt x="540771" y="211511"/>
                    </a:cubicBezTo>
                    <a:cubicBezTo>
                      <a:pt x="505447" y="63614"/>
                      <a:pt x="350022" y="-28821"/>
                      <a:pt x="201661" y="8153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0" name="任意多边形 179"/>
              <p:cNvSpPr/>
              <p:nvPr/>
            </p:nvSpPr>
            <p:spPr>
              <a:xfrm>
                <a:off x="7536391" y="5530158"/>
                <a:ext cx="1003200" cy="382066"/>
              </a:xfrm>
              <a:custGeom>
                <a:avLst/>
                <a:gdLst/>
                <a:ahLst/>
                <a:cxnLst/>
                <a:rect l="0" t="0" r="0" b="0"/>
                <a:pathLst>
                  <a:path w="1003200" h="382066">
                    <a:moveTo>
                      <a:pt x="798319" y="30812"/>
                    </a:moveTo>
                    <a:cubicBezTo>
                      <a:pt x="770062" y="30812"/>
                      <a:pt x="741803" y="73948"/>
                      <a:pt x="699414" y="92435"/>
                    </a:cubicBezTo>
                    <a:cubicBezTo>
                      <a:pt x="657026" y="110923"/>
                      <a:pt x="614636" y="141734"/>
                      <a:pt x="494536" y="92435"/>
                    </a:cubicBezTo>
                    <a:cubicBezTo>
                      <a:pt x="374433" y="43136"/>
                      <a:pt x="360305" y="0"/>
                      <a:pt x="261397" y="0"/>
                    </a:cubicBezTo>
                    <a:cubicBezTo>
                      <a:pt x="162490" y="0"/>
                      <a:pt x="0" y="154059"/>
                      <a:pt x="0" y="382066"/>
                    </a:cubicBezTo>
                    <a:lnTo>
                      <a:pt x="1003200" y="382066"/>
                    </a:lnTo>
                    <a:cubicBezTo>
                      <a:pt x="1003200" y="382066"/>
                      <a:pt x="989072" y="228007"/>
                      <a:pt x="932550" y="147897"/>
                    </a:cubicBezTo>
                    <a:cubicBezTo>
                      <a:pt x="861901" y="30812"/>
                      <a:pt x="826584" y="30812"/>
                      <a:pt x="798319" y="30812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1" name="任意多边形 180"/>
              <p:cNvSpPr/>
              <p:nvPr/>
            </p:nvSpPr>
            <p:spPr>
              <a:xfrm>
                <a:off x="8206012" y="5522834"/>
                <a:ext cx="211919" cy="356483"/>
              </a:xfrm>
              <a:custGeom>
                <a:avLst/>
                <a:gdLst/>
                <a:ahLst/>
                <a:cxnLst/>
                <a:rect l="0" t="0" r="0" b="0"/>
                <a:pathLst>
                  <a:path w="211919" h="356483">
                    <a:moveTo>
                      <a:pt x="211919" y="3117"/>
                    </a:moveTo>
                    <a:cubicBezTo>
                      <a:pt x="196733" y="14214"/>
                      <a:pt x="159593" y="42467"/>
                      <a:pt x="152586" y="53357"/>
                    </a:cubicBezTo>
                    <a:cubicBezTo>
                      <a:pt x="145579" y="64246"/>
                      <a:pt x="145903" y="61129"/>
                      <a:pt x="150358" y="79591"/>
                    </a:cubicBezTo>
                    <a:cubicBezTo>
                      <a:pt x="154814" y="98052"/>
                      <a:pt x="187047" y="133176"/>
                      <a:pt x="187047" y="133176"/>
                    </a:cubicBezTo>
                    <a:cubicBezTo>
                      <a:pt x="187047" y="133176"/>
                      <a:pt x="176761" y="149839"/>
                      <a:pt x="166475" y="161374"/>
                    </a:cubicBezTo>
                    <a:cubicBezTo>
                      <a:pt x="166475" y="161374"/>
                      <a:pt x="155867" y="175419"/>
                      <a:pt x="147372" y="181882"/>
                    </a:cubicBezTo>
                    <a:lnTo>
                      <a:pt x="146918" y="194473"/>
                    </a:lnTo>
                    <a:cubicBezTo>
                      <a:pt x="154605" y="208252"/>
                      <a:pt x="157489" y="208829"/>
                      <a:pt x="182973" y="215291"/>
                    </a:cubicBezTo>
                    <a:lnTo>
                      <a:pt x="182639" y="238978"/>
                    </a:lnTo>
                    <a:cubicBezTo>
                      <a:pt x="182639" y="238978"/>
                      <a:pt x="163536" y="245441"/>
                      <a:pt x="163536" y="258367"/>
                    </a:cubicBezTo>
                    <a:cubicBezTo>
                      <a:pt x="163536" y="264830"/>
                      <a:pt x="163536" y="301082"/>
                      <a:pt x="163536" y="301082"/>
                    </a:cubicBezTo>
                    <a:cubicBezTo>
                      <a:pt x="163536" y="301082"/>
                      <a:pt x="154398" y="303646"/>
                      <a:pt x="145903" y="303646"/>
                    </a:cubicBezTo>
                    <a:cubicBezTo>
                      <a:pt x="142561" y="333189"/>
                      <a:pt x="117537" y="358554"/>
                      <a:pt x="69492" y="356483"/>
                    </a:cubicBezTo>
                    <a:cubicBezTo>
                      <a:pt x="21447" y="353840"/>
                      <a:pt x="1609" y="321980"/>
                      <a:pt x="0" y="290683"/>
                    </a:cubicBezTo>
                    <a:lnTo>
                      <a:pt x="0" y="0"/>
                    </a:lnTo>
                    <a:lnTo>
                      <a:pt x="48706" y="0"/>
                    </a:lnTo>
                    <a:cubicBezTo>
                      <a:pt x="47601" y="0"/>
                      <a:pt x="46510" y="413"/>
                      <a:pt x="45450" y="786"/>
                    </a:cubicBezTo>
                    <a:lnTo>
                      <a:pt x="57976" y="786"/>
                    </a:lnTo>
                    <a:cubicBezTo>
                      <a:pt x="56803" y="423"/>
                      <a:pt x="55493" y="0"/>
                      <a:pt x="54029" y="0"/>
                    </a:cubicBezTo>
                    <a:lnTo>
                      <a:pt x="211919" y="3117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2" name="任意多边形 181"/>
              <p:cNvSpPr/>
              <p:nvPr/>
            </p:nvSpPr>
            <p:spPr>
              <a:xfrm>
                <a:off x="8107882" y="5277733"/>
                <a:ext cx="381639" cy="259655"/>
              </a:xfrm>
              <a:custGeom>
                <a:avLst/>
                <a:gdLst/>
                <a:ahLst/>
                <a:cxnLst/>
                <a:rect l="0" t="0" r="0" b="0"/>
                <a:pathLst>
                  <a:path w="381639" h="259655">
                    <a:moveTo>
                      <a:pt x="381639" y="39947"/>
                    </a:moveTo>
                    <a:lnTo>
                      <a:pt x="381639" y="219708"/>
                    </a:lnTo>
                    <a:cubicBezTo>
                      <a:pt x="381639" y="239681"/>
                      <a:pt x="358742" y="259655"/>
                      <a:pt x="335842" y="259655"/>
                    </a:cubicBezTo>
                    <a:lnTo>
                      <a:pt x="297678" y="259655"/>
                    </a:lnTo>
                    <a:lnTo>
                      <a:pt x="106859" y="252997"/>
                    </a:lnTo>
                    <a:lnTo>
                      <a:pt x="53430" y="252997"/>
                    </a:lnTo>
                    <a:cubicBezTo>
                      <a:pt x="22898" y="252997"/>
                      <a:pt x="0" y="233024"/>
                      <a:pt x="0" y="213050"/>
                    </a:cubicBezTo>
                    <a:lnTo>
                      <a:pt x="0" y="39947"/>
                    </a:lnTo>
                    <a:cubicBezTo>
                      <a:pt x="0" y="19973"/>
                      <a:pt x="22898" y="0"/>
                      <a:pt x="45797" y="0"/>
                    </a:cubicBezTo>
                    <a:lnTo>
                      <a:pt x="335842" y="0"/>
                    </a:lnTo>
                    <a:cubicBezTo>
                      <a:pt x="366375" y="0"/>
                      <a:pt x="381639" y="19973"/>
                      <a:pt x="381639" y="39947"/>
                    </a:cubicBezTo>
                    <a:close/>
                    <a:moveTo>
                      <a:pt x="236616" y="66578"/>
                    </a:moveTo>
                    <a:cubicBezTo>
                      <a:pt x="236616" y="46605"/>
                      <a:pt x="213718" y="26631"/>
                      <a:pt x="190820" y="26631"/>
                    </a:cubicBezTo>
                    <a:cubicBezTo>
                      <a:pt x="167921" y="26631"/>
                      <a:pt x="145023" y="46605"/>
                      <a:pt x="145023" y="66578"/>
                    </a:cubicBezTo>
                    <a:cubicBezTo>
                      <a:pt x="145023" y="86551"/>
                      <a:pt x="167921" y="106525"/>
                      <a:pt x="190820" y="106525"/>
                    </a:cubicBezTo>
                    <a:cubicBezTo>
                      <a:pt x="221351" y="106525"/>
                      <a:pt x="236616" y="86551"/>
                      <a:pt x="236616" y="66578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3" name="任意多边形 182"/>
              <p:cNvSpPr/>
              <p:nvPr/>
            </p:nvSpPr>
            <p:spPr>
              <a:xfrm>
                <a:off x="8118632" y="5286699"/>
                <a:ext cx="353240" cy="585423"/>
              </a:xfrm>
              <a:custGeom>
                <a:avLst/>
                <a:gdLst/>
                <a:ahLst/>
                <a:cxnLst/>
                <a:rect l="0" t="0" r="0" b="0"/>
                <a:pathLst>
                  <a:path w="353240" h="585423">
                    <a:moveTo>
                      <a:pt x="310851" y="0"/>
                    </a:moveTo>
                    <a:lnTo>
                      <a:pt x="42389" y="0"/>
                    </a:lnTo>
                    <a:cubicBezTo>
                      <a:pt x="21194" y="0"/>
                      <a:pt x="0" y="18487"/>
                      <a:pt x="0" y="36974"/>
                    </a:cubicBezTo>
                    <a:lnTo>
                      <a:pt x="0" y="197196"/>
                    </a:lnTo>
                    <a:cubicBezTo>
                      <a:pt x="0" y="215683"/>
                      <a:pt x="21194" y="234170"/>
                      <a:pt x="49454" y="234170"/>
                    </a:cubicBezTo>
                    <a:lnTo>
                      <a:pt x="98907" y="234170"/>
                    </a:lnTo>
                    <a:lnTo>
                      <a:pt x="98907" y="523800"/>
                    </a:lnTo>
                    <a:cubicBezTo>
                      <a:pt x="98907" y="560774"/>
                      <a:pt x="127166" y="585423"/>
                      <a:pt x="162490" y="585423"/>
                    </a:cubicBezTo>
                    <a:cubicBezTo>
                      <a:pt x="197814" y="585423"/>
                      <a:pt x="226073" y="560774"/>
                      <a:pt x="226073" y="529962"/>
                    </a:cubicBezTo>
                    <a:cubicBezTo>
                      <a:pt x="233138" y="529962"/>
                      <a:pt x="240203" y="529962"/>
                      <a:pt x="240203" y="529962"/>
                    </a:cubicBezTo>
                    <a:cubicBezTo>
                      <a:pt x="240203" y="529962"/>
                      <a:pt x="240203" y="499151"/>
                      <a:pt x="240203" y="492988"/>
                    </a:cubicBezTo>
                    <a:cubicBezTo>
                      <a:pt x="240203" y="480664"/>
                      <a:pt x="261397" y="474501"/>
                      <a:pt x="261397" y="474501"/>
                    </a:cubicBezTo>
                    <a:cubicBezTo>
                      <a:pt x="261397" y="474501"/>
                      <a:pt x="261397" y="456014"/>
                      <a:pt x="261397" y="456014"/>
                    </a:cubicBezTo>
                    <a:cubicBezTo>
                      <a:pt x="240203" y="449852"/>
                      <a:pt x="226073" y="437527"/>
                      <a:pt x="226073" y="431365"/>
                    </a:cubicBezTo>
                    <a:lnTo>
                      <a:pt x="226073" y="412878"/>
                    </a:lnTo>
                    <a:cubicBezTo>
                      <a:pt x="233138" y="406716"/>
                      <a:pt x="240203" y="400553"/>
                      <a:pt x="240203" y="400553"/>
                    </a:cubicBezTo>
                    <a:cubicBezTo>
                      <a:pt x="247268" y="394391"/>
                      <a:pt x="261397" y="369742"/>
                      <a:pt x="261397" y="369742"/>
                    </a:cubicBezTo>
                    <a:cubicBezTo>
                      <a:pt x="261397" y="369742"/>
                      <a:pt x="247123" y="344701"/>
                      <a:pt x="240203" y="338930"/>
                    </a:cubicBezTo>
                    <a:cubicBezTo>
                      <a:pt x="233283" y="333158"/>
                      <a:pt x="225974" y="318435"/>
                      <a:pt x="226073" y="314280"/>
                    </a:cubicBezTo>
                    <a:cubicBezTo>
                      <a:pt x="226173" y="310125"/>
                      <a:pt x="226073" y="301955"/>
                      <a:pt x="226073" y="301955"/>
                    </a:cubicBezTo>
                    <a:cubicBezTo>
                      <a:pt x="233138" y="271144"/>
                      <a:pt x="275527" y="240332"/>
                      <a:pt x="275527" y="240332"/>
                    </a:cubicBezTo>
                    <a:lnTo>
                      <a:pt x="310851" y="240332"/>
                    </a:lnTo>
                    <a:cubicBezTo>
                      <a:pt x="332046" y="240332"/>
                      <a:pt x="353240" y="221845"/>
                      <a:pt x="353240" y="203358"/>
                    </a:cubicBezTo>
                    <a:lnTo>
                      <a:pt x="353240" y="36974"/>
                    </a:lnTo>
                    <a:cubicBezTo>
                      <a:pt x="353240" y="18487"/>
                      <a:pt x="339110" y="0"/>
                      <a:pt x="310851" y="0"/>
                    </a:cubicBezTo>
                    <a:close/>
                    <a:moveTo>
                      <a:pt x="155425" y="536125"/>
                    </a:moveTo>
                    <a:cubicBezTo>
                      <a:pt x="155425" y="548449"/>
                      <a:pt x="155425" y="554612"/>
                      <a:pt x="141296" y="554612"/>
                    </a:cubicBezTo>
                    <a:cubicBezTo>
                      <a:pt x="127166" y="554612"/>
                      <a:pt x="127166" y="542287"/>
                      <a:pt x="127166" y="536125"/>
                    </a:cubicBezTo>
                    <a:lnTo>
                      <a:pt x="127166" y="264982"/>
                    </a:lnTo>
                    <a:cubicBezTo>
                      <a:pt x="127166" y="252657"/>
                      <a:pt x="134231" y="246495"/>
                      <a:pt x="141296" y="246495"/>
                    </a:cubicBezTo>
                    <a:cubicBezTo>
                      <a:pt x="155425" y="246495"/>
                      <a:pt x="155425" y="258819"/>
                      <a:pt x="155425" y="264982"/>
                    </a:cubicBezTo>
                    <a:lnTo>
                      <a:pt x="155425" y="536125"/>
                    </a:lnTo>
                    <a:close/>
                    <a:moveTo>
                      <a:pt x="176620" y="98598"/>
                    </a:moveTo>
                    <a:cubicBezTo>
                      <a:pt x="155425" y="98598"/>
                      <a:pt x="134231" y="80111"/>
                      <a:pt x="134231" y="61623"/>
                    </a:cubicBezTo>
                    <a:cubicBezTo>
                      <a:pt x="134231" y="43136"/>
                      <a:pt x="155425" y="24649"/>
                      <a:pt x="176620" y="24649"/>
                    </a:cubicBezTo>
                    <a:cubicBezTo>
                      <a:pt x="197814" y="24649"/>
                      <a:pt x="219008" y="43136"/>
                      <a:pt x="219008" y="61623"/>
                    </a:cubicBezTo>
                    <a:cubicBezTo>
                      <a:pt x="219008" y="80111"/>
                      <a:pt x="204879" y="98598"/>
                      <a:pt x="176620" y="98598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84" name="任意多边形 183"/>
              <p:cNvSpPr/>
              <p:nvPr/>
            </p:nvSpPr>
            <p:spPr>
              <a:xfrm>
                <a:off x="8252717" y="5312287"/>
                <a:ext cx="84777" cy="73948"/>
              </a:xfrm>
              <a:custGeom>
                <a:avLst/>
                <a:gdLst/>
                <a:ahLst/>
                <a:cxnLst/>
                <a:rect l="0" t="0" r="0" b="0"/>
                <a:pathLst>
                  <a:path w="84777" h="73948">
                    <a:moveTo>
                      <a:pt x="84777" y="36974"/>
                    </a:moveTo>
                    <a:cubicBezTo>
                      <a:pt x="84777" y="57394"/>
                      <a:pt x="65799" y="73948"/>
                      <a:pt x="42389" y="73948"/>
                    </a:cubicBezTo>
                    <a:cubicBezTo>
                      <a:pt x="18978" y="73948"/>
                      <a:pt x="0" y="57394"/>
                      <a:pt x="0" y="36974"/>
                    </a:cubicBezTo>
                    <a:cubicBezTo>
                      <a:pt x="0" y="16554"/>
                      <a:pt x="18978" y="0"/>
                      <a:pt x="42389" y="0"/>
                    </a:cubicBezTo>
                    <a:cubicBezTo>
                      <a:pt x="65799" y="0"/>
                      <a:pt x="84777" y="16554"/>
                      <a:pt x="84777" y="3697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</p:grpSp>
        <p:grpSp>
          <p:nvGrpSpPr>
            <p:cNvPr id="19" name="组合 18"/>
            <p:cNvGrpSpPr/>
            <p:nvPr/>
          </p:nvGrpSpPr>
          <p:grpSpPr>
            <a:xfrm>
              <a:off x="7534491" y="6009200"/>
              <a:ext cx="1007000" cy="326800"/>
              <a:chOff x="7534491" y="6009200"/>
              <a:chExt cx="1007000" cy="3268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7559666" y="6024054"/>
                <a:ext cx="956650" cy="297091"/>
              </a:xfrm>
              <a:custGeom>
                <a:avLst/>
                <a:gdLst/>
                <a:ahLst/>
                <a:cxnLst/>
                <a:rect l="0" t="0" r="0" b="0"/>
                <a:pathLst>
                  <a:path w="956650" h="297091">
                    <a:moveTo>
                      <a:pt x="865450" y="297091"/>
                    </a:moveTo>
                    <a:cubicBezTo>
                      <a:pt x="915823" y="297091"/>
                      <a:pt x="956650" y="256261"/>
                      <a:pt x="956650" y="205891"/>
                    </a:cubicBezTo>
                    <a:lnTo>
                      <a:pt x="956650" y="91200"/>
                    </a:lnTo>
                    <a:cubicBezTo>
                      <a:pt x="956650" y="40830"/>
                      <a:pt x="915823" y="0"/>
                      <a:pt x="86545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05891"/>
                    </a:lnTo>
                    <a:cubicBezTo>
                      <a:pt x="0" y="256261"/>
                      <a:pt x="40830" y="297091"/>
                      <a:pt x="91200" y="297091"/>
                    </a:cubicBezTo>
                    <a:lnTo>
                      <a:pt x="865450" y="297091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id="178" name="Rounded Rectangle"/>
              <p:cNvSpPr/>
              <p:nvPr/>
            </p:nvSpPr>
            <p:spPr>
              <a:xfrm>
                <a:off x="7534491" y="6009200"/>
                <a:ext cx="1007000" cy="326800"/>
              </a:xfrm>
              <a:custGeom>
                <a:avLst/>
                <a:gdLst/>
                <a:ahLst/>
                <a:cxnLst/>
                <a:rect l="l" t="t" r="r" b="b"/>
                <a:pathLst>
                  <a:path w="1007000" h="326800">
                    <a:moveTo>
                      <a:pt x="915800" y="326800"/>
                    </a:moveTo>
                    <a:cubicBezTo>
                      <a:pt x="966173" y="326800"/>
                      <a:pt x="1007000" y="285970"/>
                      <a:pt x="1007000" y="235600"/>
                    </a:cubicBezTo>
                    <a:lnTo>
                      <a:pt x="1007000" y="91200"/>
                    </a:lnTo>
                    <a:cubicBezTo>
                      <a:pt x="1007000" y="40830"/>
                      <a:pt x="966173" y="0"/>
                      <a:pt x="9158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35600"/>
                    </a:lnTo>
                    <a:cubicBezTo>
                      <a:pt x="0" y="285970"/>
                      <a:pt x="40830" y="326800"/>
                      <a:pt x="91200" y="326800"/>
                    </a:cubicBezTo>
                    <a:lnTo>
                      <a:pt x="915800" y="3268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F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Pin</a:t>
                </a:r>
              </a:p>
            </p:txBody>
          </p:sp>
        </p:grpSp>
        <p:grpSp>
          <p:nvGrpSpPr>
            <p:cNvPr id="20" name="Arrow symbol 3"/>
            <p:cNvGrpSpPr/>
            <p:nvPr/>
          </p:nvGrpSpPr>
          <p:grpSpPr>
            <a:xfrm rot="5400000">
              <a:off x="3188203" y="4544399"/>
              <a:ext cx="330600" cy="433200"/>
              <a:chOff x="3188203" y="4544399"/>
              <a:chExt cx="330600" cy="433200"/>
            </a:xfrm>
          </p:grpSpPr>
          <p:sp>
            <p:nvSpPr>
              <p:cNvPr id="174" name="任意多边形 173"/>
              <p:cNvSpPr/>
              <p:nvPr/>
            </p:nvSpPr>
            <p:spPr>
              <a:xfrm>
                <a:off x="3188108" y="4544399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75" name="任意多边形 174"/>
              <p:cNvSpPr/>
              <p:nvPr/>
            </p:nvSpPr>
            <p:spPr>
              <a:xfrm flipV="1">
                <a:off x="3188108" y="4685911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76" name="任意多边形 175"/>
              <p:cNvSpPr/>
              <p:nvPr/>
            </p:nvSpPr>
            <p:spPr>
              <a:xfrm>
                <a:off x="3428821" y="4686055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21" name="Arrow symbol 3"/>
            <p:cNvGrpSpPr/>
            <p:nvPr/>
          </p:nvGrpSpPr>
          <p:grpSpPr>
            <a:xfrm rot="5400000">
              <a:off x="7196291" y="4544399"/>
              <a:ext cx="330600" cy="433200"/>
              <a:chOff x="7196291" y="4544399"/>
              <a:chExt cx="330600" cy="433200"/>
            </a:xfrm>
          </p:grpSpPr>
          <p:sp>
            <p:nvSpPr>
              <p:cNvPr id="171" name="任意多边形 170"/>
              <p:cNvSpPr/>
              <p:nvPr/>
            </p:nvSpPr>
            <p:spPr>
              <a:xfrm>
                <a:off x="7196196" y="4544399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72" name="任意多边形 171"/>
              <p:cNvSpPr/>
              <p:nvPr/>
            </p:nvSpPr>
            <p:spPr>
              <a:xfrm flipV="1">
                <a:off x="7196196" y="4685911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73" name="任意多边形 172"/>
              <p:cNvSpPr/>
              <p:nvPr/>
            </p:nvSpPr>
            <p:spPr>
              <a:xfrm>
                <a:off x="7436909" y="4686055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22" name="组合 21"/>
            <p:cNvGrpSpPr/>
            <p:nvPr/>
          </p:nvGrpSpPr>
          <p:grpSpPr>
            <a:xfrm>
              <a:off x="927743" y="1651080"/>
              <a:ext cx="3667897" cy="508239"/>
              <a:chOff x="927743" y="1651080"/>
              <a:chExt cx="3667897" cy="508239"/>
            </a:xfrm>
          </p:grpSpPr>
          <p:sp>
            <p:nvSpPr>
              <p:cNvPr id="169" name="任意多边形 168"/>
              <p:cNvSpPr/>
              <p:nvPr/>
            </p:nvSpPr>
            <p:spPr>
              <a:xfrm>
                <a:off x="932516" y="2148417"/>
                <a:ext cx="3658359" cy="10903"/>
              </a:xfrm>
              <a:custGeom>
                <a:avLst/>
                <a:gdLst/>
                <a:ahLst/>
                <a:cxnLst/>
                <a:rect l="0" t="0" r="0" b="0"/>
                <a:pathLst>
                  <a:path w="3658359" h="10903">
                    <a:moveTo>
                      <a:pt x="0" y="0"/>
                    </a:moveTo>
                    <a:lnTo>
                      <a:pt x="3658359" y="0"/>
                    </a:lnTo>
                    <a:lnTo>
                      <a:pt x="3658359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00"/>
              </a:solidFill>
              <a:ln w="7600" cap="flat">
                <a:solidFill>
                  <a:srgbClr val="34C2C2"/>
                </a:solidFill>
                <a:bevel/>
              </a:ln>
            </p:spPr>
          </p:sp>
          <p:sp>
            <p:nvSpPr>
              <p:cNvPr id="170" name="Text 544"/>
              <p:cNvSpPr txBox="1"/>
              <p:nvPr/>
            </p:nvSpPr>
            <p:spPr>
              <a:xfrm>
                <a:off x="927743" y="1712623"/>
                <a:ext cx="3667897" cy="38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34C2C2"/>
                    </a:solidFill>
                    <a:latin typeface="Arial"/>
                  </a:rPr>
                  <a:t>Authenticator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871687" y="1651080"/>
              <a:ext cx="3667897" cy="508239"/>
              <a:chOff x="4871687" y="1651080"/>
              <a:chExt cx="3667897" cy="508239"/>
            </a:xfrm>
          </p:grpSpPr>
          <p:sp>
            <p:nvSpPr>
              <p:cNvPr id="167" name="任意多边形 166"/>
              <p:cNvSpPr/>
              <p:nvPr/>
            </p:nvSpPr>
            <p:spPr>
              <a:xfrm>
                <a:off x="4876460" y="2148417"/>
                <a:ext cx="3658359" cy="10903"/>
              </a:xfrm>
              <a:custGeom>
                <a:avLst/>
                <a:gdLst/>
                <a:ahLst/>
                <a:cxnLst/>
                <a:rect l="0" t="0" r="0" b="0"/>
                <a:pathLst>
                  <a:path w="3658359" h="10903">
                    <a:moveTo>
                      <a:pt x="0" y="0"/>
                    </a:moveTo>
                    <a:lnTo>
                      <a:pt x="3658359" y="0"/>
                    </a:lnTo>
                    <a:lnTo>
                      <a:pt x="3658359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C2C2"/>
              </a:solidFill>
              <a:ln w="7600" cap="flat">
                <a:solidFill>
                  <a:srgbClr val="34C2C2"/>
                </a:solidFill>
                <a:bevel/>
              </a:ln>
            </p:spPr>
          </p:sp>
          <p:sp>
            <p:nvSpPr>
              <p:cNvPr id="168" name="Text 545"/>
              <p:cNvSpPr txBox="1"/>
              <p:nvPr/>
            </p:nvSpPr>
            <p:spPr>
              <a:xfrm>
                <a:off x="4871687" y="1712623"/>
                <a:ext cx="3667897" cy="38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34C2C2"/>
                    </a:solidFill>
                    <a:latin typeface="Arial"/>
                  </a:rPr>
                  <a:t>Authorizer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87791" y="5000225"/>
              <a:ext cx="1003200" cy="1335776"/>
              <a:chOff x="1087791" y="5000225"/>
              <a:chExt cx="1003200" cy="1335776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1087791" y="5000225"/>
                <a:ext cx="1003200" cy="912000"/>
                <a:chOff x="1087791" y="5000225"/>
                <a:chExt cx="1003200" cy="912000"/>
              </a:xfrm>
            </p:grpSpPr>
            <p:sp>
              <p:nvSpPr>
                <p:cNvPr id="155" name="任意多边形 154"/>
                <p:cNvSpPr/>
                <p:nvPr/>
              </p:nvSpPr>
              <p:spPr>
                <a:xfrm>
                  <a:off x="1087791" y="500022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786288" y="610739"/>
                      </a:moveTo>
                      <a:lnTo>
                        <a:pt x="599510" y="610739"/>
                      </a:lnTo>
                      <a:lnTo>
                        <a:pt x="665787" y="550487"/>
                      </a:lnTo>
                      <a:lnTo>
                        <a:pt x="539258" y="435459"/>
                      </a:lnTo>
                      <a:lnTo>
                        <a:pt x="539258" y="712072"/>
                      </a:lnTo>
                      <a:lnTo>
                        <a:pt x="632649" y="712072"/>
                      </a:lnTo>
                      <a:lnTo>
                        <a:pt x="500093" y="832580"/>
                      </a:lnTo>
                      <a:lnTo>
                        <a:pt x="367538" y="712072"/>
                      </a:lnTo>
                      <a:lnTo>
                        <a:pt x="460929" y="712072"/>
                      </a:lnTo>
                      <a:lnTo>
                        <a:pt x="460929" y="438198"/>
                      </a:lnTo>
                      <a:lnTo>
                        <a:pt x="334400" y="553225"/>
                      </a:lnTo>
                      <a:lnTo>
                        <a:pt x="400677" y="613478"/>
                      </a:lnTo>
                      <a:lnTo>
                        <a:pt x="213895" y="613478"/>
                      </a:lnTo>
                      <a:lnTo>
                        <a:pt x="213895" y="443675"/>
                      </a:lnTo>
                      <a:lnTo>
                        <a:pt x="280172" y="503929"/>
                      </a:lnTo>
                      <a:lnTo>
                        <a:pt x="439841" y="358775"/>
                      </a:lnTo>
                      <a:cubicBezTo>
                        <a:pt x="415740" y="350558"/>
                        <a:pt x="397665" y="334126"/>
                        <a:pt x="379589" y="314955"/>
                      </a:cubicBezTo>
                      <a:cubicBezTo>
                        <a:pt x="328375" y="251964"/>
                        <a:pt x="340425" y="164324"/>
                        <a:pt x="409715" y="117766"/>
                      </a:cubicBezTo>
                      <a:cubicBezTo>
                        <a:pt x="436828" y="98595"/>
                        <a:pt x="469967" y="87639"/>
                        <a:pt x="503107" y="87639"/>
                      </a:cubicBezTo>
                      <a:cubicBezTo>
                        <a:pt x="548296" y="87639"/>
                        <a:pt x="596497" y="106810"/>
                        <a:pt x="626624" y="142414"/>
                      </a:cubicBezTo>
                      <a:cubicBezTo>
                        <a:pt x="677838" y="205405"/>
                        <a:pt x="665787" y="293045"/>
                        <a:pt x="596497" y="339603"/>
                      </a:cubicBezTo>
                      <a:cubicBezTo>
                        <a:pt x="587460" y="347819"/>
                        <a:pt x="575410" y="353297"/>
                        <a:pt x="566372" y="356036"/>
                      </a:cubicBezTo>
                      <a:lnTo>
                        <a:pt x="726040" y="501190"/>
                      </a:lnTo>
                      <a:lnTo>
                        <a:pt x="792315" y="440937"/>
                      </a:lnTo>
                      <a:lnTo>
                        <a:pt x="786288" y="610739"/>
                      </a:lnTo>
                      <a:close/>
                      <a:moveTo>
                        <a:pt x="500093" y="912000"/>
                      </a:moveTo>
                      <a:cubicBezTo>
                        <a:pt x="524195" y="912000"/>
                        <a:pt x="548296" y="903784"/>
                        <a:pt x="566372" y="887353"/>
                      </a:cubicBezTo>
                      <a:lnTo>
                        <a:pt x="976083" y="517622"/>
                      </a:lnTo>
                      <a:cubicBezTo>
                        <a:pt x="994164" y="501190"/>
                        <a:pt x="1003200" y="479280"/>
                        <a:pt x="1003200" y="457370"/>
                      </a:cubicBezTo>
                      <a:cubicBezTo>
                        <a:pt x="1003200" y="432720"/>
                        <a:pt x="994164" y="413549"/>
                        <a:pt x="976083" y="397117"/>
                      </a:cubicBezTo>
                      <a:lnTo>
                        <a:pt x="566372" y="24649"/>
                      </a:lnTo>
                      <a:cubicBezTo>
                        <a:pt x="548296" y="8216"/>
                        <a:pt x="524195" y="0"/>
                        <a:pt x="500093" y="0"/>
                      </a:cubicBezTo>
                      <a:cubicBezTo>
                        <a:pt x="475993" y="0"/>
                        <a:pt x="451891" y="8216"/>
                        <a:pt x="433816" y="24649"/>
                      </a:cubicBezTo>
                      <a:lnTo>
                        <a:pt x="27113" y="394378"/>
                      </a:lnTo>
                      <a:cubicBezTo>
                        <a:pt x="9038" y="410810"/>
                        <a:pt x="0" y="432720"/>
                        <a:pt x="0" y="454630"/>
                      </a:cubicBezTo>
                      <a:cubicBezTo>
                        <a:pt x="0" y="476541"/>
                        <a:pt x="9038" y="498451"/>
                        <a:pt x="27113" y="514883"/>
                      </a:cubicBezTo>
                      <a:lnTo>
                        <a:pt x="433816" y="884610"/>
                      </a:lnTo>
                      <a:cubicBezTo>
                        <a:pt x="451891" y="901048"/>
                        <a:pt x="475993" y="912000"/>
                        <a:pt x="500093" y="912000"/>
                      </a:cubicBezTo>
                      <a:close/>
                      <a:moveTo>
                        <a:pt x="415740" y="320432"/>
                      </a:moveTo>
                      <a:cubicBezTo>
                        <a:pt x="439841" y="339603"/>
                        <a:pt x="469967" y="347819"/>
                        <a:pt x="500093" y="347819"/>
                      </a:cubicBezTo>
                      <a:cubicBezTo>
                        <a:pt x="527207" y="347819"/>
                        <a:pt x="557334" y="339603"/>
                        <a:pt x="581435" y="323171"/>
                      </a:cubicBezTo>
                      <a:cubicBezTo>
                        <a:pt x="584448" y="320432"/>
                        <a:pt x="590472" y="317694"/>
                        <a:pt x="593485" y="314955"/>
                      </a:cubicBezTo>
                      <a:cubicBezTo>
                        <a:pt x="581435" y="314955"/>
                        <a:pt x="563359" y="314955"/>
                        <a:pt x="542271" y="309477"/>
                      </a:cubicBezTo>
                      <a:cubicBezTo>
                        <a:pt x="539258" y="312216"/>
                        <a:pt x="539258" y="314955"/>
                        <a:pt x="536245" y="314955"/>
                      </a:cubicBezTo>
                      <a:cubicBezTo>
                        <a:pt x="524195" y="323171"/>
                        <a:pt x="509132" y="320432"/>
                        <a:pt x="497080" y="309477"/>
                      </a:cubicBezTo>
                      <a:cubicBezTo>
                        <a:pt x="494068" y="304000"/>
                        <a:pt x="491055" y="298522"/>
                        <a:pt x="491055" y="293045"/>
                      </a:cubicBezTo>
                      <a:cubicBezTo>
                        <a:pt x="479005" y="287567"/>
                        <a:pt x="463942" y="279351"/>
                        <a:pt x="451891" y="271135"/>
                      </a:cubicBezTo>
                      <a:cubicBezTo>
                        <a:pt x="448879" y="268396"/>
                        <a:pt x="442854" y="265657"/>
                        <a:pt x="439841" y="262919"/>
                      </a:cubicBezTo>
                      <a:cubicBezTo>
                        <a:pt x="433816" y="265657"/>
                        <a:pt x="427790" y="265657"/>
                        <a:pt x="421765" y="265657"/>
                      </a:cubicBezTo>
                      <a:cubicBezTo>
                        <a:pt x="415740" y="287567"/>
                        <a:pt x="412728" y="306738"/>
                        <a:pt x="415740" y="320432"/>
                      </a:cubicBezTo>
                      <a:close/>
                      <a:moveTo>
                        <a:pt x="415740" y="320432"/>
                      </a:moveTo>
                      <a:cubicBezTo>
                        <a:pt x="412728" y="320432"/>
                        <a:pt x="412728" y="320432"/>
                        <a:pt x="415740" y="320432"/>
                      </a:cubicBezTo>
                      <a:cubicBezTo>
                        <a:pt x="412728" y="320432"/>
                        <a:pt x="412728" y="320432"/>
                        <a:pt x="415740" y="320432"/>
                      </a:cubicBezTo>
                      <a:close/>
                      <a:moveTo>
                        <a:pt x="388627" y="295784"/>
                      </a:moveTo>
                      <a:cubicBezTo>
                        <a:pt x="391639" y="298522"/>
                        <a:pt x="391639" y="295784"/>
                        <a:pt x="388627" y="295784"/>
                      </a:cubicBezTo>
                      <a:close/>
                      <a:moveTo>
                        <a:pt x="388627" y="295784"/>
                      </a:moveTo>
                      <a:cubicBezTo>
                        <a:pt x="388627" y="282090"/>
                        <a:pt x="391639" y="268396"/>
                        <a:pt x="397665" y="254703"/>
                      </a:cubicBezTo>
                      <a:cubicBezTo>
                        <a:pt x="382601" y="238270"/>
                        <a:pt x="382601" y="219099"/>
                        <a:pt x="394652" y="208144"/>
                      </a:cubicBezTo>
                      <a:cubicBezTo>
                        <a:pt x="385614" y="188972"/>
                        <a:pt x="385614" y="169801"/>
                        <a:pt x="388627" y="158847"/>
                      </a:cubicBezTo>
                      <a:cubicBezTo>
                        <a:pt x="358500" y="197189"/>
                        <a:pt x="355488" y="251964"/>
                        <a:pt x="388627" y="295784"/>
                      </a:cubicBezTo>
                      <a:close/>
                      <a:moveTo>
                        <a:pt x="403690" y="139676"/>
                      </a:moveTo>
                      <a:cubicBezTo>
                        <a:pt x="400677" y="150630"/>
                        <a:pt x="400677" y="169801"/>
                        <a:pt x="412728" y="191712"/>
                      </a:cubicBezTo>
                      <a:cubicBezTo>
                        <a:pt x="418752" y="188972"/>
                        <a:pt x="427790" y="188972"/>
                        <a:pt x="433816" y="191712"/>
                      </a:cubicBezTo>
                      <a:cubicBezTo>
                        <a:pt x="436828" y="188972"/>
                        <a:pt x="436828" y="188972"/>
                        <a:pt x="439841" y="186234"/>
                      </a:cubicBezTo>
                      <a:cubicBezTo>
                        <a:pt x="451891" y="175279"/>
                        <a:pt x="463942" y="164324"/>
                        <a:pt x="475993" y="156108"/>
                      </a:cubicBezTo>
                      <a:cubicBezTo>
                        <a:pt x="460929" y="142414"/>
                        <a:pt x="448879" y="128720"/>
                        <a:pt x="439841" y="115027"/>
                      </a:cubicBezTo>
                      <a:cubicBezTo>
                        <a:pt x="430803" y="117766"/>
                        <a:pt x="424778" y="123243"/>
                        <a:pt x="418752" y="128720"/>
                      </a:cubicBezTo>
                      <a:cubicBezTo>
                        <a:pt x="412728" y="131459"/>
                        <a:pt x="406703" y="136937"/>
                        <a:pt x="403690" y="139676"/>
                      </a:cubicBezTo>
                      <a:close/>
                      <a:moveTo>
                        <a:pt x="439841" y="115027"/>
                      </a:moveTo>
                      <a:cubicBezTo>
                        <a:pt x="457917" y="109549"/>
                        <a:pt x="457917" y="109549"/>
                        <a:pt x="457917" y="106810"/>
                      </a:cubicBezTo>
                      <a:cubicBezTo>
                        <a:pt x="439841" y="115027"/>
                        <a:pt x="439841" y="115027"/>
                        <a:pt x="439841" y="115027"/>
                      </a:cubicBezTo>
                      <a:close/>
                      <a:moveTo>
                        <a:pt x="457917" y="109549"/>
                      </a:moveTo>
                      <a:cubicBezTo>
                        <a:pt x="469967" y="123243"/>
                        <a:pt x="482018" y="134198"/>
                        <a:pt x="494068" y="147891"/>
                      </a:cubicBezTo>
                      <a:cubicBezTo>
                        <a:pt x="530220" y="131459"/>
                        <a:pt x="563359" y="128720"/>
                        <a:pt x="584448" y="131459"/>
                      </a:cubicBezTo>
                      <a:cubicBezTo>
                        <a:pt x="560346" y="112288"/>
                        <a:pt x="530220" y="104072"/>
                        <a:pt x="500093" y="104072"/>
                      </a:cubicBezTo>
                      <a:cubicBezTo>
                        <a:pt x="485030" y="104072"/>
                        <a:pt x="472980" y="106810"/>
                        <a:pt x="457917" y="109549"/>
                      </a:cubicBezTo>
                      <a:close/>
                      <a:moveTo>
                        <a:pt x="584448" y="131459"/>
                      </a:moveTo>
                      <a:cubicBezTo>
                        <a:pt x="590472" y="136937"/>
                        <a:pt x="596497" y="142414"/>
                        <a:pt x="605535" y="150630"/>
                      </a:cubicBezTo>
                      <a:cubicBezTo>
                        <a:pt x="599510" y="142414"/>
                        <a:pt x="593485" y="136937"/>
                        <a:pt x="584448" y="131459"/>
                      </a:cubicBezTo>
                      <a:close/>
                      <a:moveTo>
                        <a:pt x="605535" y="150630"/>
                      </a:moveTo>
                      <a:cubicBezTo>
                        <a:pt x="602523" y="150630"/>
                        <a:pt x="569384" y="147891"/>
                        <a:pt x="521182" y="172541"/>
                      </a:cubicBezTo>
                      <a:cubicBezTo>
                        <a:pt x="536245" y="186234"/>
                        <a:pt x="551309" y="199928"/>
                        <a:pt x="566372" y="210883"/>
                      </a:cubicBezTo>
                      <a:cubicBezTo>
                        <a:pt x="578422" y="205405"/>
                        <a:pt x="593485" y="208144"/>
                        <a:pt x="602523" y="219099"/>
                      </a:cubicBezTo>
                      <a:cubicBezTo>
                        <a:pt x="608548" y="227315"/>
                        <a:pt x="611561" y="235532"/>
                        <a:pt x="605535" y="243747"/>
                      </a:cubicBezTo>
                      <a:cubicBezTo>
                        <a:pt x="617586" y="251964"/>
                        <a:pt x="623611" y="257441"/>
                        <a:pt x="629636" y="260180"/>
                      </a:cubicBezTo>
                      <a:cubicBezTo>
                        <a:pt x="638674" y="221838"/>
                        <a:pt x="632649" y="183495"/>
                        <a:pt x="605535" y="150630"/>
                      </a:cubicBezTo>
                      <a:close/>
                      <a:moveTo>
                        <a:pt x="629636" y="257441"/>
                      </a:moveTo>
                      <a:cubicBezTo>
                        <a:pt x="629636" y="260180"/>
                        <a:pt x="629636" y="257441"/>
                        <a:pt x="629636" y="257441"/>
                      </a:cubicBezTo>
                      <a:close/>
                      <a:moveTo>
                        <a:pt x="629636" y="262919"/>
                      </a:moveTo>
                      <a:cubicBezTo>
                        <a:pt x="629636" y="265657"/>
                        <a:pt x="629636" y="265657"/>
                        <a:pt x="626624" y="268396"/>
                      </a:cubicBezTo>
                      <a:cubicBezTo>
                        <a:pt x="626624" y="265657"/>
                        <a:pt x="626624" y="262919"/>
                        <a:pt x="629636" y="262919"/>
                      </a:cubicBezTo>
                      <a:close/>
                      <a:moveTo>
                        <a:pt x="626624" y="268396"/>
                      </a:moveTo>
                      <a:cubicBezTo>
                        <a:pt x="620599" y="265657"/>
                        <a:pt x="611561" y="260180"/>
                        <a:pt x="599510" y="251964"/>
                      </a:cubicBezTo>
                      <a:cubicBezTo>
                        <a:pt x="599510" y="251964"/>
                        <a:pt x="599510" y="251964"/>
                        <a:pt x="596497" y="251964"/>
                      </a:cubicBezTo>
                      <a:cubicBezTo>
                        <a:pt x="584448" y="260180"/>
                        <a:pt x="566372" y="257441"/>
                        <a:pt x="557334" y="246486"/>
                      </a:cubicBezTo>
                      <a:cubicBezTo>
                        <a:pt x="551309" y="238270"/>
                        <a:pt x="548296" y="227315"/>
                        <a:pt x="554321" y="219099"/>
                      </a:cubicBezTo>
                      <a:cubicBezTo>
                        <a:pt x="536245" y="208144"/>
                        <a:pt x="521182" y="194451"/>
                        <a:pt x="503107" y="180757"/>
                      </a:cubicBezTo>
                      <a:cubicBezTo>
                        <a:pt x="491055" y="188972"/>
                        <a:pt x="479005" y="197189"/>
                        <a:pt x="466955" y="205405"/>
                      </a:cubicBezTo>
                      <a:cubicBezTo>
                        <a:pt x="463942" y="208144"/>
                        <a:pt x="463942" y="208144"/>
                        <a:pt x="460929" y="210883"/>
                      </a:cubicBezTo>
                      <a:cubicBezTo>
                        <a:pt x="466955" y="221838"/>
                        <a:pt x="466955" y="235532"/>
                        <a:pt x="457917" y="246486"/>
                      </a:cubicBezTo>
                      <a:cubicBezTo>
                        <a:pt x="460929" y="249225"/>
                        <a:pt x="463942" y="249225"/>
                        <a:pt x="466955" y="251964"/>
                      </a:cubicBezTo>
                      <a:cubicBezTo>
                        <a:pt x="479005" y="260180"/>
                        <a:pt x="491055" y="268396"/>
                        <a:pt x="503107" y="273874"/>
                      </a:cubicBezTo>
                      <a:cubicBezTo>
                        <a:pt x="515157" y="265657"/>
                        <a:pt x="530220" y="268396"/>
                        <a:pt x="539258" y="279351"/>
                      </a:cubicBezTo>
                      <a:cubicBezTo>
                        <a:pt x="542271" y="282090"/>
                        <a:pt x="542271" y="284828"/>
                        <a:pt x="545283" y="290306"/>
                      </a:cubicBezTo>
                      <a:cubicBezTo>
                        <a:pt x="578422" y="298522"/>
                        <a:pt x="602523" y="295784"/>
                        <a:pt x="611561" y="293045"/>
                      </a:cubicBezTo>
                      <a:cubicBezTo>
                        <a:pt x="617586" y="284828"/>
                        <a:pt x="623611" y="276613"/>
                        <a:pt x="626624" y="268396"/>
                      </a:cubicBezTo>
                      <a:close/>
                      <a:moveTo>
                        <a:pt x="626624" y="265657"/>
                      </a:moveTo>
                      <a:cubicBezTo>
                        <a:pt x="626624" y="268396"/>
                        <a:pt x="626624" y="268396"/>
                        <a:pt x="626624" y="265657"/>
                      </a:cubicBezTo>
                      <a:cubicBezTo>
                        <a:pt x="626624" y="268396"/>
                        <a:pt x="626624" y="268396"/>
                        <a:pt x="626624" y="265657"/>
                      </a:cubicBezTo>
                      <a:close/>
                      <a:moveTo>
                        <a:pt x="611561" y="293045"/>
                      </a:moveTo>
                      <a:cubicBezTo>
                        <a:pt x="611561" y="293045"/>
                        <a:pt x="611561" y="295784"/>
                        <a:pt x="608548" y="295784"/>
                      </a:cubicBezTo>
                      <a:cubicBezTo>
                        <a:pt x="608548" y="295784"/>
                        <a:pt x="611561" y="295784"/>
                        <a:pt x="611561" y="293045"/>
                      </a:cubicBezTo>
                      <a:close/>
                      <a:moveTo>
                        <a:pt x="503107" y="180757"/>
                      </a:moveTo>
                      <a:cubicBezTo>
                        <a:pt x="503107" y="180757"/>
                        <a:pt x="500093" y="180757"/>
                        <a:pt x="503107" y="180757"/>
                      </a:cubicBezTo>
                      <a:cubicBezTo>
                        <a:pt x="500093" y="180757"/>
                        <a:pt x="503107" y="180757"/>
                        <a:pt x="503107" y="180757"/>
                      </a:cubicBezTo>
                      <a:close/>
                      <a:moveTo>
                        <a:pt x="503107" y="180757"/>
                      </a:move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6" name="任意多边形 155"/>
                <p:cNvSpPr/>
                <p:nvPr/>
              </p:nvSpPr>
              <p:spPr>
                <a:xfrm>
                  <a:off x="1087791" y="500022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500093" y="912000"/>
                      </a:moveTo>
                      <a:cubicBezTo>
                        <a:pt x="524195" y="912000"/>
                        <a:pt x="548296" y="903784"/>
                        <a:pt x="566372" y="887353"/>
                      </a:cubicBezTo>
                      <a:lnTo>
                        <a:pt x="976083" y="517622"/>
                      </a:lnTo>
                      <a:cubicBezTo>
                        <a:pt x="994164" y="501190"/>
                        <a:pt x="1003200" y="479280"/>
                        <a:pt x="1003200" y="457370"/>
                      </a:cubicBezTo>
                      <a:cubicBezTo>
                        <a:pt x="1003200" y="432720"/>
                        <a:pt x="994164" y="413549"/>
                        <a:pt x="976083" y="397117"/>
                      </a:cubicBezTo>
                      <a:lnTo>
                        <a:pt x="566372" y="24649"/>
                      </a:lnTo>
                      <a:cubicBezTo>
                        <a:pt x="548296" y="8216"/>
                        <a:pt x="524195" y="0"/>
                        <a:pt x="500093" y="0"/>
                      </a:cubicBezTo>
                      <a:cubicBezTo>
                        <a:pt x="475993" y="0"/>
                        <a:pt x="451891" y="8216"/>
                        <a:pt x="433816" y="24649"/>
                      </a:cubicBezTo>
                      <a:lnTo>
                        <a:pt x="27113" y="394378"/>
                      </a:lnTo>
                      <a:cubicBezTo>
                        <a:pt x="9038" y="410810"/>
                        <a:pt x="0" y="432720"/>
                        <a:pt x="0" y="454630"/>
                      </a:cubicBezTo>
                      <a:cubicBezTo>
                        <a:pt x="0" y="476541"/>
                        <a:pt x="9038" y="498451"/>
                        <a:pt x="27113" y="514883"/>
                      </a:cubicBezTo>
                      <a:lnTo>
                        <a:pt x="433816" y="884610"/>
                      </a:lnTo>
                      <a:cubicBezTo>
                        <a:pt x="451891" y="901048"/>
                        <a:pt x="475993" y="912000"/>
                        <a:pt x="500093" y="91200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57" name="任意多边形 156"/>
                <p:cNvSpPr/>
                <p:nvPr/>
              </p:nvSpPr>
              <p:spPr>
                <a:xfrm>
                  <a:off x="1502350" y="5263144"/>
                  <a:ext cx="178926" cy="849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26" h="84901">
                      <a:moveTo>
                        <a:pt x="0" y="57513"/>
                      </a:moveTo>
                      <a:cubicBezTo>
                        <a:pt x="25283" y="76685"/>
                        <a:pt x="55409" y="84901"/>
                        <a:pt x="85535" y="84901"/>
                      </a:cubicBezTo>
                      <a:cubicBezTo>
                        <a:pt x="112649" y="84901"/>
                        <a:pt x="142774" y="76685"/>
                        <a:pt x="166875" y="60252"/>
                      </a:cubicBezTo>
                      <a:cubicBezTo>
                        <a:pt x="169888" y="57513"/>
                        <a:pt x="175913" y="54775"/>
                        <a:pt x="178926" y="52036"/>
                      </a:cubicBezTo>
                      <a:cubicBezTo>
                        <a:pt x="166875" y="52036"/>
                        <a:pt x="148800" y="52036"/>
                        <a:pt x="127711" y="46559"/>
                      </a:cubicBezTo>
                      <a:cubicBezTo>
                        <a:pt x="124699" y="49297"/>
                        <a:pt x="124699" y="52036"/>
                        <a:pt x="121686" y="52036"/>
                      </a:cubicBezTo>
                      <a:cubicBezTo>
                        <a:pt x="109635" y="60252"/>
                        <a:pt x="94573" y="57513"/>
                        <a:pt x="82522" y="46559"/>
                      </a:cubicBezTo>
                      <a:cubicBezTo>
                        <a:pt x="79510" y="41081"/>
                        <a:pt x="76497" y="35604"/>
                        <a:pt x="76497" y="30126"/>
                      </a:cubicBezTo>
                      <a:cubicBezTo>
                        <a:pt x="64447" y="24649"/>
                        <a:pt x="49384" y="16432"/>
                        <a:pt x="37333" y="8216"/>
                      </a:cubicBezTo>
                      <a:cubicBezTo>
                        <a:pt x="34320" y="5477"/>
                        <a:pt x="28295" y="2739"/>
                        <a:pt x="25283" y="0"/>
                      </a:cubicBezTo>
                      <a:cubicBezTo>
                        <a:pt x="19258" y="2739"/>
                        <a:pt x="13232" y="2739"/>
                        <a:pt x="7207" y="2739"/>
                      </a:cubicBezTo>
                      <a:cubicBezTo>
                        <a:pt x="0" y="24649"/>
                        <a:pt x="0" y="43820"/>
                        <a:pt x="0" y="57513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58" name="任意多边形 157"/>
                <p:cNvSpPr/>
                <p:nvPr/>
              </p:nvSpPr>
              <p:spPr>
                <a:xfrm>
                  <a:off x="1452681" y="5159072"/>
                  <a:ext cx="32776" cy="136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76" h="136937">
                      <a:moveTo>
                        <a:pt x="23738" y="136937"/>
                      </a:moveTo>
                      <a:cubicBezTo>
                        <a:pt x="23738" y="123243"/>
                        <a:pt x="26750" y="109549"/>
                        <a:pt x="32776" y="95856"/>
                      </a:cubicBezTo>
                      <a:cubicBezTo>
                        <a:pt x="17712" y="79423"/>
                        <a:pt x="17712" y="60252"/>
                        <a:pt x="29763" y="49297"/>
                      </a:cubicBezTo>
                      <a:cubicBezTo>
                        <a:pt x="20725" y="30126"/>
                        <a:pt x="20725" y="10955"/>
                        <a:pt x="23738" y="0"/>
                      </a:cubicBezTo>
                      <a:cubicBezTo>
                        <a:pt x="-6388" y="38342"/>
                        <a:pt x="-9401" y="93117"/>
                        <a:pt x="23738" y="136937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59" name="任意多边形 158"/>
                <p:cNvSpPr/>
                <p:nvPr/>
              </p:nvSpPr>
              <p:spPr>
                <a:xfrm>
                  <a:off x="1489807" y="5115252"/>
                  <a:ext cx="73976" cy="766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976" h="76685">
                      <a:moveTo>
                        <a:pt x="0" y="24649"/>
                      </a:moveTo>
                      <a:cubicBezTo>
                        <a:pt x="0" y="35604"/>
                        <a:pt x="0" y="54775"/>
                        <a:pt x="10712" y="76685"/>
                      </a:cubicBezTo>
                      <a:cubicBezTo>
                        <a:pt x="16737" y="73946"/>
                        <a:pt x="25775" y="73946"/>
                        <a:pt x="31800" y="76685"/>
                      </a:cubicBezTo>
                      <a:cubicBezTo>
                        <a:pt x="34812" y="73946"/>
                        <a:pt x="34812" y="73946"/>
                        <a:pt x="37825" y="71207"/>
                      </a:cubicBezTo>
                      <a:cubicBezTo>
                        <a:pt x="49875" y="60252"/>
                        <a:pt x="61926" y="49297"/>
                        <a:pt x="73976" y="41081"/>
                      </a:cubicBezTo>
                      <a:cubicBezTo>
                        <a:pt x="58913" y="27387"/>
                        <a:pt x="46863" y="13694"/>
                        <a:pt x="37825" y="0"/>
                      </a:cubicBezTo>
                      <a:cubicBezTo>
                        <a:pt x="28787" y="2739"/>
                        <a:pt x="22762" y="8216"/>
                        <a:pt x="16737" y="13694"/>
                      </a:cubicBezTo>
                      <a:cubicBezTo>
                        <a:pt x="10712" y="16432"/>
                        <a:pt x="4686" y="21910"/>
                        <a:pt x="0" y="24649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0" name="任意多边形 159"/>
                <p:cNvSpPr/>
                <p:nvPr/>
              </p:nvSpPr>
              <p:spPr>
                <a:xfrm>
                  <a:off x="1527632" y="5107035"/>
                  <a:ext cx="30126" cy="273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26" h="27387">
                      <a:moveTo>
                        <a:pt x="0" y="2280"/>
                      </a:moveTo>
                      <a:cubicBezTo>
                        <a:pt x="4560" y="760"/>
                        <a:pt x="4560" y="760"/>
                        <a:pt x="4560" y="0"/>
                      </a:cubicBezTo>
                      <a:cubicBezTo>
                        <a:pt x="0" y="2280"/>
                        <a:pt x="0" y="2280"/>
                        <a:pt x="0" y="228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1" name="任意多边形 160"/>
                <p:cNvSpPr/>
                <p:nvPr/>
              </p:nvSpPr>
              <p:spPr>
                <a:xfrm>
                  <a:off x="1545709" y="5104297"/>
                  <a:ext cx="126529" cy="438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529" h="43820">
                      <a:moveTo>
                        <a:pt x="0" y="5477"/>
                      </a:moveTo>
                      <a:cubicBezTo>
                        <a:pt x="12050" y="19171"/>
                        <a:pt x="24101" y="30126"/>
                        <a:pt x="36151" y="43820"/>
                      </a:cubicBezTo>
                      <a:cubicBezTo>
                        <a:pt x="72303" y="27387"/>
                        <a:pt x="105442" y="24649"/>
                        <a:pt x="126529" y="27387"/>
                      </a:cubicBezTo>
                      <a:cubicBezTo>
                        <a:pt x="102429" y="8216"/>
                        <a:pt x="72303" y="0"/>
                        <a:pt x="42177" y="0"/>
                      </a:cubicBezTo>
                      <a:cubicBezTo>
                        <a:pt x="27114" y="0"/>
                        <a:pt x="15063" y="2739"/>
                        <a:pt x="0" y="5477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2" name="任意多边形 161"/>
                <p:cNvSpPr/>
                <p:nvPr/>
              </p:nvSpPr>
              <p:spPr>
                <a:xfrm>
                  <a:off x="1672238" y="5131684"/>
                  <a:ext cx="30126" cy="273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26" h="27387">
                      <a:moveTo>
                        <a:pt x="0" y="0"/>
                      </a:moveTo>
                      <a:cubicBezTo>
                        <a:pt x="1520" y="1520"/>
                        <a:pt x="3040" y="3040"/>
                        <a:pt x="5320" y="5320"/>
                      </a:cubicBezTo>
                      <a:cubicBezTo>
                        <a:pt x="3800" y="3040"/>
                        <a:pt x="2280" y="152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3" name="任意多边形 162"/>
                <p:cNvSpPr/>
                <p:nvPr/>
              </p:nvSpPr>
              <p:spPr>
                <a:xfrm>
                  <a:off x="1608973" y="5150765"/>
                  <a:ext cx="112371" cy="1096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371" h="109640">
                      <a:moveTo>
                        <a:pt x="84353" y="0"/>
                      </a:moveTo>
                      <a:cubicBezTo>
                        <a:pt x="81341" y="0"/>
                        <a:pt x="48202" y="0"/>
                        <a:pt x="0" y="22000"/>
                      </a:cubicBezTo>
                      <a:cubicBezTo>
                        <a:pt x="15063" y="35694"/>
                        <a:pt x="30126" y="49388"/>
                        <a:pt x="45189" y="60343"/>
                      </a:cubicBezTo>
                      <a:cubicBezTo>
                        <a:pt x="57240" y="54820"/>
                        <a:pt x="72303" y="57604"/>
                        <a:pt x="81341" y="68559"/>
                      </a:cubicBezTo>
                      <a:cubicBezTo>
                        <a:pt x="87366" y="76775"/>
                        <a:pt x="90378" y="84992"/>
                        <a:pt x="84353" y="93207"/>
                      </a:cubicBezTo>
                      <a:cubicBezTo>
                        <a:pt x="96404" y="101424"/>
                        <a:pt x="102429" y="106901"/>
                        <a:pt x="108454" y="109640"/>
                      </a:cubicBezTo>
                      <a:cubicBezTo>
                        <a:pt x="117492" y="71297"/>
                        <a:pt x="111467" y="32955"/>
                        <a:pt x="84353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4" name="任意多边形 163"/>
                <p:cNvSpPr/>
                <p:nvPr/>
              </p:nvSpPr>
              <p:spPr>
                <a:xfrm>
                  <a:off x="1714415" y="5263144"/>
                  <a:ext cx="30126" cy="273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26" h="27387">
                      <a:moveTo>
                        <a:pt x="0" y="0"/>
                      </a:moveTo>
                      <a:cubicBezTo>
                        <a:pt x="0" y="0"/>
                        <a:pt x="0" y="0"/>
                        <a:pt x="0" y="152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5" name="任意多边形 164"/>
                <p:cNvSpPr/>
                <p:nvPr/>
              </p:nvSpPr>
              <p:spPr>
                <a:xfrm>
                  <a:off x="1545709" y="5180981"/>
                  <a:ext cx="168706" cy="1150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706" h="115027">
                      <a:moveTo>
                        <a:pt x="168706" y="87639"/>
                      </a:moveTo>
                      <a:cubicBezTo>
                        <a:pt x="162681" y="84901"/>
                        <a:pt x="153643" y="79423"/>
                        <a:pt x="141593" y="71207"/>
                      </a:cubicBezTo>
                      <a:cubicBezTo>
                        <a:pt x="141593" y="71207"/>
                        <a:pt x="141593" y="71207"/>
                        <a:pt x="138580" y="71207"/>
                      </a:cubicBezTo>
                      <a:cubicBezTo>
                        <a:pt x="126529" y="79423"/>
                        <a:pt x="108454" y="76685"/>
                        <a:pt x="99416" y="65730"/>
                      </a:cubicBezTo>
                      <a:cubicBezTo>
                        <a:pt x="93391" y="57513"/>
                        <a:pt x="90378" y="46559"/>
                        <a:pt x="96404" y="38342"/>
                      </a:cubicBezTo>
                      <a:cubicBezTo>
                        <a:pt x="78328" y="27387"/>
                        <a:pt x="63265" y="13694"/>
                        <a:pt x="45189" y="0"/>
                      </a:cubicBezTo>
                      <a:cubicBezTo>
                        <a:pt x="33139" y="8216"/>
                        <a:pt x="21088" y="16432"/>
                        <a:pt x="9038" y="24649"/>
                      </a:cubicBezTo>
                      <a:cubicBezTo>
                        <a:pt x="6025" y="27387"/>
                        <a:pt x="6025" y="27387"/>
                        <a:pt x="0" y="30126"/>
                      </a:cubicBezTo>
                      <a:cubicBezTo>
                        <a:pt x="9038" y="41081"/>
                        <a:pt x="9038" y="54775"/>
                        <a:pt x="0" y="65730"/>
                      </a:cubicBezTo>
                      <a:cubicBezTo>
                        <a:pt x="0" y="68468"/>
                        <a:pt x="6025" y="68468"/>
                        <a:pt x="9038" y="71207"/>
                      </a:cubicBezTo>
                      <a:cubicBezTo>
                        <a:pt x="21088" y="79423"/>
                        <a:pt x="33139" y="87639"/>
                        <a:pt x="45189" y="93117"/>
                      </a:cubicBezTo>
                      <a:cubicBezTo>
                        <a:pt x="57240" y="84901"/>
                        <a:pt x="72303" y="87639"/>
                        <a:pt x="81341" y="98595"/>
                      </a:cubicBezTo>
                      <a:cubicBezTo>
                        <a:pt x="84353" y="101333"/>
                        <a:pt x="84353" y="104072"/>
                        <a:pt x="87366" y="109549"/>
                      </a:cubicBezTo>
                      <a:cubicBezTo>
                        <a:pt x="120504" y="117766"/>
                        <a:pt x="144605" y="115027"/>
                        <a:pt x="153643" y="112288"/>
                      </a:cubicBezTo>
                      <a:cubicBezTo>
                        <a:pt x="159668" y="104072"/>
                        <a:pt x="165694" y="95856"/>
                        <a:pt x="168706" y="87639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1696339" y="5293269"/>
                  <a:ext cx="30126" cy="273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26" h="27387">
                      <a:moveTo>
                        <a:pt x="0" y="0"/>
                      </a:moveTo>
                      <a:cubicBezTo>
                        <a:pt x="0" y="0"/>
                        <a:pt x="0" y="760"/>
                        <a:pt x="0" y="760"/>
                      </a:cubicBezTo>
                      <a:cubicBezTo>
                        <a:pt x="0" y="760"/>
                        <a:pt x="0" y="76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137191" y="6009201"/>
                <a:ext cx="904400" cy="326800"/>
                <a:chOff x="1137191" y="6009201"/>
                <a:chExt cx="904400" cy="326800"/>
              </a:xfrm>
            </p:grpSpPr>
            <p:sp>
              <p:nvSpPr>
                <p:cNvPr id="153" name="Rounded Rectangle"/>
                <p:cNvSpPr/>
                <p:nvPr/>
              </p:nvSpPr>
              <p:spPr>
                <a:xfrm>
                  <a:off x="1159801" y="6024055"/>
                  <a:ext cx="85918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54" name="Rounded Rectangle"/>
                <p:cNvSpPr/>
                <p:nvPr/>
              </p:nvSpPr>
              <p:spPr>
                <a:xfrm>
                  <a:off x="1137191" y="6009201"/>
                  <a:ext cx="9044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LDAP</a:t>
                  </a: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2145458" y="2292801"/>
              <a:ext cx="1232469" cy="1335776"/>
              <a:chOff x="2145458" y="2292801"/>
              <a:chExt cx="1232469" cy="1335776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2260091" y="2292801"/>
                <a:ext cx="1003200" cy="912000"/>
                <a:chOff x="2260091" y="2292801"/>
                <a:chExt cx="1003200" cy="912000"/>
              </a:xfrm>
            </p:grpSpPr>
            <p:sp>
              <p:nvSpPr>
                <p:cNvPr id="144" name="任意多边形 143"/>
                <p:cNvSpPr/>
                <p:nvPr/>
              </p:nvSpPr>
              <p:spPr>
                <a:xfrm>
                  <a:off x="2260091" y="2292801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45" name="任意多边形 144"/>
                <p:cNvSpPr/>
                <p:nvPr/>
              </p:nvSpPr>
              <p:spPr>
                <a:xfrm>
                  <a:off x="2571046" y="2548411"/>
                  <a:ext cx="634192" cy="6561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4192" h="656151">
                      <a:moveTo>
                        <a:pt x="313334" y="0"/>
                      </a:moveTo>
                      <a:lnTo>
                        <a:pt x="104392" y="33775"/>
                      </a:lnTo>
                      <a:lnTo>
                        <a:pt x="63325" y="172522"/>
                      </a:lnTo>
                      <a:lnTo>
                        <a:pt x="0" y="117023"/>
                      </a:lnTo>
                      <a:lnTo>
                        <a:pt x="66460" y="399511"/>
                      </a:lnTo>
                      <a:lnTo>
                        <a:pt x="319917" y="656151"/>
                      </a:lnTo>
                      <a:lnTo>
                        <a:pt x="396722" y="656151"/>
                      </a:lnTo>
                      <a:cubicBezTo>
                        <a:pt x="429070" y="655028"/>
                        <a:pt x="458450" y="636780"/>
                        <a:pt x="474076" y="608106"/>
                      </a:cubicBezTo>
                      <a:lnTo>
                        <a:pt x="634192" y="326411"/>
                      </a:lnTo>
                      <a:lnTo>
                        <a:pt x="313334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id="146" name="组合 145"/>
                <p:cNvGrpSpPr/>
                <p:nvPr/>
              </p:nvGrpSpPr>
              <p:grpSpPr>
                <a:xfrm>
                  <a:off x="2528677" y="2539175"/>
                  <a:ext cx="466029" cy="419252"/>
                  <a:chOff x="2528677" y="2539175"/>
                  <a:chExt cx="466029" cy="419252"/>
                </a:xfrm>
              </p:grpSpPr>
              <p:sp>
                <p:nvSpPr>
                  <p:cNvPr id="147" name="任意多边形 146"/>
                  <p:cNvSpPr/>
                  <p:nvPr/>
                </p:nvSpPr>
                <p:spPr>
                  <a:xfrm>
                    <a:off x="2698366" y="2685929"/>
                    <a:ext cx="124300" cy="125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4300" h="125744">
                        <a:moveTo>
                          <a:pt x="124300" y="62872"/>
                        </a:moveTo>
                        <a:cubicBezTo>
                          <a:pt x="124300" y="97595"/>
                          <a:pt x="96474" y="125744"/>
                          <a:pt x="62150" y="125744"/>
                        </a:cubicBezTo>
                        <a:cubicBezTo>
                          <a:pt x="27825" y="125744"/>
                          <a:pt x="0" y="97595"/>
                          <a:pt x="0" y="62872"/>
                        </a:cubicBezTo>
                        <a:cubicBezTo>
                          <a:pt x="0" y="28149"/>
                          <a:pt x="27825" y="0"/>
                          <a:pt x="62150" y="0"/>
                        </a:cubicBezTo>
                        <a:cubicBezTo>
                          <a:pt x="96474" y="0"/>
                          <a:pt x="124300" y="28149"/>
                          <a:pt x="124300" y="628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8" name="任意多边形 147"/>
                  <p:cNvSpPr/>
                  <p:nvPr/>
                </p:nvSpPr>
                <p:spPr>
                  <a:xfrm>
                    <a:off x="2785360" y="2650964"/>
                    <a:ext cx="209346" cy="3073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9346" h="307383">
                        <a:moveTo>
                          <a:pt x="205258" y="81741"/>
                        </a:moveTo>
                        <a:lnTo>
                          <a:pt x="158705" y="0"/>
                        </a:lnTo>
                        <a:lnTo>
                          <a:pt x="63795" y="0"/>
                        </a:lnTo>
                        <a:lnTo>
                          <a:pt x="119362" y="97598"/>
                        </a:lnTo>
                        <a:lnTo>
                          <a:pt x="104392" y="123999"/>
                        </a:lnTo>
                        <a:lnTo>
                          <a:pt x="47886" y="223580"/>
                        </a:lnTo>
                        <a:lnTo>
                          <a:pt x="30409" y="254263"/>
                        </a:lnTo>
                        <a:lnTo>
                          <a:pt x="0" y="307383"/>
                        </a:lnTo>
                        <a:lnTo>
                          <a:pt x="77119" y="307383"/>
                        </a:lnTo>
                        <a:cubicBezTo>
                          <a:pt x="88251" y="307383"/>
                          <a:pt x="98513" y="301279"/>
                          <a:pt x="104079" y="291526"/>
                        </a:cubicBezTo>
                        <a:lnTo>
                          <a:pt x="205258" y="113455"/>
                        </a:lnTo>
                        <a:cubicBezTo>
                          <a:pt x="210708" y="103744"/>
                          <a:pt x="210708" y="91849"/>
                          <a:pt x="205258" y="8213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9" name="任意多边形 148"/>
                  <p:cNvSpPr/>
                  <p:nvPr/>
                </p:nvSpPr>
                <p:spPr>
                  <a:xfrm>
                    <a:off x="2528677" y="2665395"/>
                    <a:ext cx="272357" cy="2930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357" h="293032">
                        <a:moveTo>
                          <a:pt x="161460" y="209150"/>
                        </a:moveTo>
                        <a:lnTo>
                          <a:pt x="89984" y="83168"/>
                        </a:lnTo>
                        <a:lnTo>
                          <a:pt x="42491" y="0"/>
                        </a:lnTo>
                        <a:lnTo>
                          <a:pt x="4088" y="67312"/>
                        </a:lnTo>
                        <a:cubicBezTo>
                          <a:pt x="-1363" y="77023"/>
                          <a:pt x="-1363" y="88918"/>
                          <a:pt x="4088" y="98629"/>
                        </a:cubicBezTo>
                        <a:lnTo>
                          <a:pt x="105110" y="277176"/>
                        </a:lnTo>
                        <a:cubicBezTo>
                          <a:pt x="110677" y="286929"/>
                          <a:pt x="120938" y="293032"/>
                          <a:pt x="132071" y="293032"/>
                        </a:cubicBezTo>
                        <a:lnTo>
                          <a:pt x="224785" y="293032"/>
                        </a:lnTo>
                        <a:lnTo>
                          <a:pt x="272357" y="209150"/>
                        </a:lnTo>
                        <a:lnTo>
                          <a:pt x="161460" y="2091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0" name="任意多边形 149"/>
                  <p:cNvSpPr/>
                  <p:nvPr/>
                </p:nvSpPr>
                <p:spPr>
                  <a:xfrm>
                    <a:off x="2586920" y="2539175"/>
                    <a:ext cx="341313" cy="1817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1313" h="181718">
                        <a:moveTo>
                          <a:pt x="341313" y="83882"/>
                        </a:moveTo>
                        <a:lnTo>
                          <a:pt x="302754" y="15857"/>
                        </a:lnTo>
                        <a:cubicBezTo>
                          <a:pt x="297188" y="6103"/>
                          <a:pt x="286926" y="0"/>
                          <a:pt x="275793" y="0"/>
                        </a:cubicBezTo>
                        <a:lnTo>
                          <a:pt x="73749" y="0"/>
                        </a:lnTo>
                        <a:cubicBezTo>
                          <a:pt x="62616" y="0"/>
                          <a:pt x="52355" y="6103"/>
                          <a:pt x="46789" y="15857"/>
                        </a:cubicBezTo>
                        <a:lnTo>
                          <a:pt x="0" y="98391"/>
                        </a:lnTo>
                        <a:lnTo>
                          <a:pt x="47572" y="181718"/>
                        </a:lnTo>
                        <a:lnTo>
                          <a:pt x="103217" y="83882"/>
                        </a:lnTo>
                        <a:lnTo>
                          <a:pt x="341313" y="838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2145458" y="3301777"/>
                <a:ext cx="1232469" cy="326800"/>
                <a:chOff x="2145458" y="3301777"/>
                <a:chExt cx="1232469" cy="326800"/>
              </a:xfrm>
            </p:grpSpPr>
            <p:sp>
              <p:nvSpPr>
                <p:cNvPr id="142" name="Rounded Rectangle"/>
                <p:cNvSpPr/>
                <p:nvPr/>
              </p:nvSpPr>
              <p:spPr>
                <a:xfrm>
                  <a:off x="2176270" y="3316631"/>
                  <a:ext cx="1170841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841" h="297091">
                      <a:moveTo>
                        <a:pt x="1079641" y="297091"/>
                      </a:moveTo>
                      <a:cubicBezTo>
                        <a:pt x="1130014" y="297091"/>
                        <a:pt x="1170841" y="256261"/>
                        <a:pt x="1170841" y="205891"/>
                      </a:cubicBezTo>
                      <a:lnTo>
                        <a:pt x="1170841" y="91200"/>
                      </a:lnTo>
                      <a:cubicBezTo>
                        <a:pt x="1170841" y="40830"/>
                        <a:pt x="1130014" y="0"/>
                        <a:pt x="1079641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079641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3" name="Rounded Rectangle"/>
                <p:cNvSpPr/>
                <p:nvPr/>
              </p:nvSpPr>
              <p:spPr>
                <a:xfrm>
                  <a:off x="2145458" y="3301777"/>
                  <a:ext cx="1232469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469" h="326800">
                      <a:moveTo>
                        <a:pt x="1141269" y="326800"/>
                      </a:moveTo>
                      <a:cubicBezTo>
                        <a:pt x="1191634" y="326800"/>
                        <a:pt x="1232469" y="285970"/>
                        <a:pt x="1232469" y="235600"/>
                      </a:cubicBezTo>
                      <a:lnTo>
                        <a:pt x="1232469" y="91200"/>
                      </a:lnTo>
                      <a:cubicBezTo>
                        <a:pt x="1232469" y="40830"/>
                        <a:pt x="1191634" y="0"/>
                        <a:pt x="1141269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141269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Security Scanner</a:t>
                  </a: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1087792" y="2292801"/>
              <a:ext cx="1003200" cy="1335776"/>
              <a:chOff x="1087792" y="2292801"/>
              <a:chExt cx="1003200" cy="1335776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1087792" y="2292801"/>
                <a:ext cx="1003200" cy="912000"/>
                <a:chOff x="1087792" y="2292801"/>
                <a:chExt cx="1003200" cy="912000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1087792" y="2292801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8" name="任意多边形 127"/>
                <p:cNvSpPr/>
                <p:nvPr/>
              </p:nvSpPr>
              <p:spPr>
                <a:xfrm>
                  <a:off x="1289339" y="2595110"/>
                  <a:ext cx="777617" cy="6094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7617" h="609454">
                      <a:moveTo>
                        <a:pt x="603862" y="44002"/>
                      </a:moveTo>
                      <a:lnTo>
                        <a:pt x="575334" y="50504"/>
                      </a:lnTo>
                      <a:lnTo>
                        <a:pt x="571102" y="72624"/>
                      </a:lnTo>
                      <a:lnTo>
                        <a:pt x="595633" y="73654"/>
                      </a:lnTo>
                      <a:lnTo>
                        <a:pt x="595633" y="103069"/>
                      </a:lnTo>
                      <a:lnTo>
                        <a:pt x="581133" y="106003"/>
                      </a:lnTo>
                      <a:lnTo>
                        <a:pt x="518906" y="43923"/>
                      </a:lnTo>
                      <a:lnTo>
                        <a:pt x="490927" y="64061"/>
                      </a:lnTo>
                      <a:lnTo>
                        <a:pt x="509579" y="82930"/>
                      </a:lnTo>
                      <a:lnTo>
                        <a:pt x="511617" y="95141"/>
                      </a:lnTo>
                      <a:lnTo>
                        <a:pt x="417570" y="0"/>
                      </a:lnTo>
                      <a:lnTo>
                        <a:pt x="215760" y="0"/>
                      </a:lnTo>
                      <a:lnTo>
                        <a:pt x="174615" y="46540"/>
                      </a:lnTo>
                      <a:lnTo>
                        <a:pt x="147027" y="91652"/>
                      </a:lnTo>
                      <a:lnTo>
                        <a:pt x="102433" y="46540"/>
                      </a:lnTo>
                      <a:lnTo>
                        <a:pt x="74454" y="66360"/>
                      </a:lnTo>
                      <a:lnTo>
                        <a:pt x="93029" y="85150"/>
                      </a:lnTo>
                      <a:lnTo>
                        <a:pt x="100866" y="108935"/>
                      </a:lnTo>
                      <a:lnTo>
                        <a:pt x="38951" y="46302"/>
                      </a:lnTo>
                      <a:lnTo>
                        <a:pt x="5408" y="58432"/>
                      </a:lnTo>
                      <a:lnTo>
                        <a:pt x="10815" y="73337"/>
                      </a:lnTo>
                      <a:lnTo>
                        <a:pt x="34327" y="81266"/>
                      </a:lnTo>
                      <a:lnTo>
                        <a:pt x="31898" y="105051"/>
                      </a:lnTo>
                      <a:lnTo>
                        <a:pt x="2665" y="106003"/>
                      </a:lnTo>
                      <a:lnTo>
                        <a:pt x="76257" y="180449"/>
                      </a:lnTo>
                      <a:lnTo>
                        <a:pt x="27979" y="133672"/>
                      </a:lnTo>
                      <a:lnTo>
                        <a:pt x="0" y="153810"/>
                      </a:lnTo>
                      <a:lnTo>
                        <a:pt x="20769" y="174821"/>
                      </a:lnTo>
                      <a:lnTo>
                        <a:pt x="15283" y="198605"/>
                      </a:lnTo>
                      <a:lnTo>
                        <a:pt x="152749" y="338145"/>
                      </a:lnTo>
                      <a:lnTo>
                        <a:pt x="121399" y="380244"/>
                      </a:lnTo>
                      <a:lnTo>
                        <a:pt x="348210" y="609454"/>
                      </a:lnTo>
                      <a:lnTo>
                        <a:pt x="506131" y="609454"/>
                      </a:lnTo>
                      <a:cubicBezTo>
                        <a:pt x="538478" y="608331"/>
                        <a:pt x="567859" y="590081"/>
                        <a:pt x="583485" y="561408"/>
                      </a:cubicBezTo>
                      <a:lnTo>
                        <a:pt x="777617" y="219854"/>
                      </a:lnTo>
                      <a:lnTo>
                        <a:pt x="603862" y="44002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9" name="任意多边形 128"/>
                <p:cNvSpPr/>
                <p:nvPr/>
              </p:nvSpPr>
              <p:spPr>
                <a:xfrm>
                  <a:off x="1410582" y="2545768"/>
                  <a:ext cx="344465" cy="45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4465" h="456000">
                      <a:moveTo>
                        <a:pt x="267408" y="25891"/>
                      </a:moveTo>
                      <a:cubicBezTo>
                        <a:pt x="197693" y="-18480"/>
                        <a:pt x="106431" y="-4656"/>
                        <a:pt x="52588" y="58433"/>
                      </a:cubicBezTo>
                      <a:cubicBezTo>
                        <a:pt x="25787" y="89013"/>
                        <a:pt x="11299" y="128669"/>
                        <a:pt x="11991" y="169551"/>
                      </a:cubicBezTo>
                      <a:cubicBezTo>
                        <a:pt x="12618" y="228000"/>
                        <a:pt x="38481" y="274321"/>
                        <a:pt x="85113" y="309085"/>
                      </a:cubicBezTo>
                      <a:lnTo>
                        <a:pt x="79940" y="317737"/>
                      </a:lnTo>
                      <a:lnTo>
                        <a:pt x="62698" y="322498"/>
                      </a:lnTo>
                      <a:cubicBezTo>
                        <a:pt x="35660" y="370597"/>
                        <a:pt x="25863" y="384011"/>
                        <a:pt x="0" y="429728"/>
                      </a:cubicBezTo>
                      <a:lnTo>
                        <a:pt x="44908" y="456000"/>
                      </a:lnTo>
                      <a:cubicBezTo>
                        <a:pt x="70927" y="409727"/>
                        <a:pt x="80724" y="396313"/>
                        <a:pt x="107606" y="348611"/>
                      </a:cubicBezTo>
                      <a:lnTo>
                        <a:pt x="102668" y="329880"/>
                      </a:lnTo>
                      <a:lnTo>
                        <a:pt x="107057" y="321944"/>
                      </a:lnTo>
                      <a:cubicBezTo>
                        <a:pt x="186807" y="359398"/>
                        <a:pt x="281575" y="327866"/>
                        <a:pt x="323852" y="249810"/>
                      </a:cubicBezTo>
                      <a:cubicBezTo>
                        <a:pt x="366128" y="171755"/>
                        <a:pt x="341456" y="73872"/>
                        <a:pt x="267408" y="25891"/>
                      </a:cubicBezTo>
                      <a:close/>
                      <a:moveTo>
                        <a:pt x="208941" y="281781"/>
                      </a:moveTo>
                      <a:cubicBezTo>
                        <a:pt x="147365" y="298734"/>
                        <a:pt x="83879" y="261913"/>
                        <a:pt x="67155" y="199549"/>
                      </a:cubicBezTo>
                      <a:cubicBezTo>
                        <a:pt x="50430" y="137184"/>
                        <a:pt x="86803" y="72898"/>
                        <a:pt x="148388" y="55976"/>
                      </a:cubicBezTo>
                      <a:cubicBezTo>
                        <a:pt x="209974" y="39054"/>
                        <a:pt x="273442" y="75906"/>
                        <a:pt x="290136" y="138280"/>
                      </a:cubicBezTo>
                      <a:cubicBezTo>
                        <a:pt x="306477" y="200866"/>
                        <a:pt x="270224" y="264762"/>
                        <a:pt x="208941" y="281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0" name="任意多边形 129"/>
                <p:cNvSpPr/>
                <p:nvPr/>
              </p:nvSpPr>
              <p:spPr>
                <a:xfrm>
                  <a:off x="1286361" y="2641728"/>
                  <a:ext cx="43764" cy="65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764" h="65892">
                      <a:moveTo>
                        <a:pt x="1959" y="33061"/>
                      </a:moveTo>
                      <a:lnTo>
                        <a:pt x="5643" y="0"/>
                      </a:lnTo>
                      <a:lnTo>
                        <a:pt x="41694" y="0"/>
                      </a:lnTo>
                      <a:lnTo>
                        <a:pt x="41694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4" y="62023"/>
                        <a:pt x="5014" y="59693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3010" y="46857"/>
                      </a:lnTo>
                      <a:cubicBezTo>
                        <a:pt x="13125" y="49255"/>
                        <a:pt x="14133" y="51521"/>
                        <a:pt x="15831" y="53199"/>
                      </a:cubicBezTo>
                      <a:cubicBezTo>
                        <a:pt x="17557" y="54734"/>
                        <a:pt x="19806" y="55530"/>
                        <a:pt x="22101" y="55419"/>
                      </a:cubicBezTo>
                      <a:cubicBezTo>
                        <a:pt x="24705" y="55549"/>
                        <a:pt x="27202" y="54360"/>
                        <a:pt x="28763" y="52248"/>
                      </a:cubicBezTo>
                      <a:cubicBezTo>
                        <a:pt x="30412" y="49657"/>
                        <a:pt x="31208" y="46604"/>
                        <a:pt x="31036" y="43527"/>
                      </a:cubicBezTo>
                      <a:cubicBezTo>
                        <a:pt x="31359" y="40474"/>
                        <a:pt x="30518" y="37411"/>
                        <a:pt x="28684" y="34964"/>
                      </a:cubicBezTo>
                      <a:cubicBezTo>
                        <a:pt x="26630" y="32861"/>
                        <a:pt x="23760" y="31787"/>
                        <a:pt x="20847" y="32031"/>
                      </a:cubicBezTo>
                      <a:cubicBezTo>
                        <a:pt x="18188" y="31900"/>
                        <a:pt x="15572" y="32745"/>
                        <a:pt x="13480" y="34409"/>
                      </a:cubicBezTo>
                      <a:lnTo>
                        <a:pt x="1959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1" name="任意多边形 130"/>
                <p:cNvSpPr/>
                <p:nvPr/>
              </p:nvSpPr>
              <p:spPr>
                <a:xfrm>
                  <a:off x="1363793" y="2641649"/>
                  <a:ext cx="27979" cy="650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79" h="65092">
                      <a:moveTo>
                        <a:pt x="27979" y="65092"/>
                      </a:moveTo>
                      <a:lnTo>
                        <a:pt x="15204" y="65092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79" y="65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2" name="任意多边形 131"/>
                <p:cNvSpPr/>
                <p:nvPr/>
              </p:nvSpPr>
              <p:spPr>
                <a:xfrm>
                  <a:off x="1289418" y="2729020"/>
                  <a:ext cx="27979" cy="651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79" h="65171">
                      <a:moveTo>
                        <a:pt x="27979" y="65171"/>
                      </a:moveTo>
                      <a:lnTo>
                        <a:pt x="15204" y="65171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79" y="65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3" name="任意多边形 132"/>
                <p:cNvSpPr/>
                <p:nvPr/>
              </p:nvSpPr>
              <p:spPr>
                <a:xfrm>
                  <a:off x="1360500" y="2728154"/>
                  <a:ext cx="43701" cy="669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701" h="66985">
                      <a:moveTo>
                        <a:pt x="43577" y="39159"/>
                      </a:moveTo>
                      <a:cubicBezTo>
                        <a:pt x="44064" y="46456"/>
                        <a:pt x="42133" y="53709"/>
                        <a:pt x="38091" y="59772"/>
                      </a:cubicBezTo>
                      <a:cubicBezTo>
                        <a:pt x="34101" y="64155"/>
                        <a:pt x="28547" y="66746"/>
                        <a:pt x="22661" y="66985"/>
                      </a:cubicBezTo>
                      <a:cubicBezTo>
                        <a:pt x="16775" y="67193"/>
                        <a:pt x="11045" y="65030"/>
                        <a:pt x="6742" y="60962"/>
                      </a:cubicBezTo>
                      <a:cubicBezTo>
                        <a:pt x="1694" y="54306"/>
                        <a:pt x="0" y="47205"/>
                        <a:pt x="0" y="40031"/>
                      </a:cubicBezTo>
                      <a:lnTo>
                        <a:pt x="0" y="27821"/>
                      </a:lnTo>
                      <a:cubicBezTo>
                        <a:pt x="0" y="20485"/>
                        <a:pt x="1529" y="13190"/>
                        <a:pt x="5644" y="7128"/>
                      </a:cubicBezTo>
                      <a:cubicBezTo>
                        <a:pt x="9656" y="2767"/>
                        <a:pt x="15221" y="0"/>
                        <a:pt x="21107" y="0"/>
                      </a:cubicBezTo>
                      <a:cubicBezTo>
                        <a:pt x="26992" y="0"/>
                        <a:pt x="32711" y="2009"/>
                        <a:pt x="36994" y="6097"/>
                      </a:cubicBezTo>
                      <a:cubicBezTo>
                        <a:pt x="42024" y="12890"/>
                        <a:pt x="44041" y="19960"/>
                        <a:pt x="43655" y="27108"/>
                      </a:cubicBezTo>
                      <a:lnTo>
                        <a:pt x="43577" y="39159"/>
                      </a:lnTo>
                      <a:close/>
                      <a:moveTo>
                        <a:pt x="30802" y="25997"/>
                      </a:moveTo>
                      <a:cubicBezTo>
                        <a:pt x="31082" y="21935"/>
                        <a:pt x="30327" y="17867"/>
                        <a:pt x="28608" y="14184"/>
                      </a:cubicBezTo>
                      <a:cubicBezTo>
                        <a:pt x="27216" y="11735"/>
                        <a:pt x="24576" y="10293"/>
                        <a:pt x="21789" y="10458"/>
                      </a:cubicBezTo>
                      <a:cubicBezTo>
                        <a:pt x="19102" y="10287"/>
                        <a:pt x="16541" y="11628"/>
                        <a:pt x="15128" y="13946"/>
                      </a:cubicBezTo>
                      <a:cubicBezTo>
                        <a:pt x="13463" y="17339"/>
                        <a:pt x="12681" y="21104"/>
                        <a:pt x="12855" y="24888"/>
                      </a:cubicBezTo>
                      <a:lnTo>
                        <a:pt x="12855" y="40744"/>
                      </a:lnTo>
                      <a:cubicBezTo>
                        <a:pt x="12600" y="44798"/>
                        <a:pt x="13326" y="48852"/>
                        <a:pt x="14971" y="52558"/>
                      </a:cubicBezTo>
                      <a:cubicBezTo>
                        <a:pt x="16318" y="55109"/>
                        <a:pt x="19014" y="56628"/>
                        <a:pt x="21851" y="56442"/>
                      </a:cubicBezTo>
                      <a:cubicBezTo>
                        <a:pt x="24636" y="56615"/>
                        <a:pt x="27256" y="55166"/>
                        <a:pt x="28608" y="52716"/>
                      </a:cubicBezTo>
                      <a:cubicBezTo>
                        <a:pt x="30225" y="49169"/>
                        <a:pt x="30978" y="45281"/>
                        <a:pt x="30802" y="41379"/>
                      </a:cubicBezTo>
                      <a:lnTo>
                        <a:pt x="30802" y="259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4" name="任意多边形 133"/>
                <p:cNvSpPr/>
                <p:nvPr/>
              </p:nvSpPr>
              <p:spPr>
                <a:xfrm>
                  <a:off x="1780187" y="2639033"/>
                  <a:ext cx="27901" cy="651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901" h="65171">
                      <a:moveTo>
                        <a:pt x="27901" y="65171"/>
                      </a:moveTo>
                      <a:lnTo>
                        <a:pt x="15204" y="65171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01" y="65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5" name="任意多边形 134"/>
                <p:cNvSpPr/>
                <p:nvPr/>
              </p:nvSpPr>
              <p:spPr>
                <a:xfrm>
                  <a:off x="1851507" y="2639112"/>
                  <a:ext cx="43764" cy="65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764" h="65892">
                      <a:moveTo>
                        <a:pt x="1881" y="33061"/>
                      </a:moveTo>
                      <a:lnTo>
                        <a:pt x="5564" y="0"/>
                      </a:lnTo>
                      <a:lnTo>
                        <a:pt x="41616" y="0"/>
                      </a:lnTo>
                      <a:lnTo>
                        <a:pt x="41616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4" y="62023"/>
                        <a:pt x="5014" y="59693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2931" y="46857"/>
                      </a:lnTo>
                      <a:cubicBezTo>
                        <a:pt x="13047" y="49255"/>
                        <a:pt x="14055" y="51521"/>
                        <a:pt x="15753" y="53199"/>
                      </a:cubicBezTo>
                      <a:cubicBezTo>
                        <a:pt x="17479" y="54734"/>
                        <a:pt x="19727" y="55530"/>
                        <a:pt x="22023" y="55419"/>
                      </a:cubicBezTo>
                      <a:cubicBezTo>
                        <a:pt x="24626" y="55549"/>
                        <a:pt x="27123" y="54360"/>
                        <a:pt x="28684" y="52248"/>
                      </a:cubicBezTo>
                      <a:cubicBezTo>
                        <a:pt x="30394" y="49622"/>
                        <a:pt x="31218" y="46507"/>
                        <a:pt x="31036" y="43368"/>
                      </a:cubicBezTo>
                      <a:cubicBezTo>
                        <a:pt x="31250" y="40300"/>
                        <a:pt x="30297" y="37265"/>
                        <a:pt x="28371" y="34885"/>
                      </a:cubicBezTo>
                      <a:cubicBezTo>
                        <a:pt x="26316" y="32782"/>
                        <a:pt x="23446" y="31708"/>
                        <a:pt x="20534" y="31951"/>
                      </a:cubicBezTo>
                      <a:cubicBezTo>
                        <a:pt x="17875" y="31821"/>
                        <a:pt x="15259" y="32665"/>
                        <a:pt x="13167" y="34330"/>
                      </a:cubicBezTo>
                      <a:lnTo>
                        <a:pt x="1881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6" name="任意多边形 135"/>
                <p:cNvSpPr/>
                <p:nvPr/>
              </p:nvSpPr>
              <p:spPr>
                <a:xfrm>
                  <a:off x="1776816" y="2728154"/>
                  <a:ext cx="43701" cy="669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701" h="66985">
                      <a:moveTo>
                        <a:pt x="43577" y="39159"/>
                      </a:moveTo>
                      <a:cubicBezTo>
                        <a:pt x="44064" y="46456"/>
                        <a:pt x="42133" y="53709"/>
                        <a:pt x="38091" y="59772"/>
                      </a:cubicBezTo>
                      <a:cubicBezTo>
                        <a:pt x="34101" y="64155"/>
                        <a:pt x="28547" y="66746"/>
                        <a:pt x="22661" y="66985"/>
                      </a:cubicBezTo>
                      <a:cubicBezTo>
                        <a:pt x="16775" y="67193"/>
                        <a:pt x="11045" y="65030"/>
                        <a:pt x="6742" y="60962"/>
                      </a:cubicBezTo>
                      <a:cubicBezTo>
                        <a:pt x="1694" y="54306"/>
                        <a:pt x="0" y="47205"/>
                        <a:pt x="0" y="40031"/>
                      </a:cubicBezTo>
                      <a:lnTo>
                        <a:pt x="0" y="27821"/>
                      </a:lnTo>
                      <a:cubicBezTo>
                        <a:pt x="0" y="20485"/>
                        <a:pt x="1529" y="13190"/>
                        <a:pt x="5644" y="7128"/>
                      </a:cubicBezTo>
                      <a:cubicBezTo>
                        <a:pt x="9656" y="2767"/>
                        <a:pt x="15221" y="0"/>
                        <a:pt x="21107" y="0"/>
                      </a:cubicBezTo>
                      <a:cubicBezTo>
                        <a:pt x="26992" y="0"/>
                        <a:pt x="32711" y="2009"/>
                        <a:pt x="36994" y="6097"/>
                      </a:cubicBezTo>
                      <a:cubicBezTo>
                        <a:pt x="42024" y="12890"/>
                        <a:pt x="44041" y="19960"/>
                        <a:pt x="43655" y="27108"/>
                      </a:cubicBezTo>
                      <a:lnTo>
                        <a:pt x="43577" y="39159"/>
                      </a:lnTo>
                      <a:close/>
                      <a:moveTo>
                        <a:pt x="30802" y="25997"/>
                      </a:moveTo>
                      <a:cubicBezTo>
                        <a:pt x="31082" y="21935"/>
                        <a:pt x="30327" y="17867"/>
                        <a:pt x="28608" y="14184"/>
                      </a:cubicBezTo>
                      <a:cubicBezTo>
                        <a:pt x="27216" y="11735"/>
                        <a:pt x="24576" y="10293"/>
                        <a:pt x="21789" y="10458"/>
                      </a:cubicBezTo>
                      <a:cubicBezTo>
                        <a:pt x="19102" y="10287"/>
                        <a:pt x="16541" y="11628"/>
                        <a:pt x="15128" y="13946"/>
                      </a:cubicBezTo>
                      <a:cubicBezTo>
                        <a:pt x="13463" y="17339"/>
                        <a:pt x="12681" y="21104"/>
                        <a:pt x="12855" y="24888"/>
                      </a:cubicBezTo>
                      <a:lnTo>
                        <a:pt x="12855" y="40744"/>
                      </a:lnTo>
                      <a:cubicBezTo>
                        <a:pt x="12600" y="44798"/>
                        <a:pt x="13326" y="48852"/>
                        <a:pt x="14971" y="52558"/>
                      </a:cubicBezTo>
                      <a:cubicBezTo>
                        <a:pt x="16318" y="55109"/>
                        <a:pt x="19014" y="56628"/>
                        <a:pt x="21851" y="56442"/>
                      </a:cubicBezTo>
                      <a:cubicBezTo>
                        <a:pt x="24636" y="56615"/>
                        <a:pt x="27256" y="55166"/>
                        <a:pt x="28608" y="52716"/>
                      </a:cubicBezTo>
                      <a:cubicBezTo>
                        <a:pt x="30225" y="49169"/>
                        <a:pt x="30978" y="45281"/>
                        <a:pt x="30802" y="41379"/>
                      </a:cubicBezTo>
                      <a:lnTo>
                        <a:pt x="30802" y="259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7" name="任意多边形 136"/>
                <p:cNvSpPr/>
                <p:nvPr/>
              </p:nvSpPr>
              <p:spPr>
                <a:xfrm>
                  <a:off x="1851507" y="2729178"/>
                  <a:ext cx="43764" cy="65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764" h="65892">
                      <a:moveTo>
                        <a:pt x="1881" y="33061"/>
                      </a:moveTo>
                      <a:lnTo>
                        <a:pt x="5564" y="0"/>
                      </a:lnTo>
                      <a:lnTo>
                        <a:pt x="41616" y="0"/>
                      </a:lnTo>
                      <a:lnTo>
                        <a:pt x="41616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6" y="62019"/>
                        <a:pt x="5017" y="59690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2931" y="46857"/>
                      </a:lnTo>
                      <a:cubicBezTo>
                        <a:pt x="13047" y="49255"/>
                        <a:pt x="14055" y="51521"/>
                        <a:pt x="15753" y="53199"/>
                      </a:cubicBezTo>
                      <a:cubicBezTo>
                        <a:pt x="17483" y="54727"/>
                        <a:pt x="19728" y="55522"/>
                        <a:pt x="22023" y="55419"/>
                      </a:cubicBezTo>
                      <a:cubicBezTo>
                        <a:pt x="24626" y="55549"/>
                        <a:pt x="27123" y="54360"/>
                        <a:pt x="28684" y="52248"/>
                      </a:cubicBezTo>
                      <a:cubicBezTo>
                        <a:pt x="30399" y="49624"/>
                        <a:pt x="31224" y="46508"/>
                        <a:pt x="31036" y="43368"/>
                      </a:cubicBezTo>
                      <a:cubicBezTo>
                        <a:pt x="31250" y="40300"/>
                        <a:pt x="30297" y="37265"/>
                        <a:pt x="28371" y="34885"/>
                      </a:cubicBezTo>
                      <a:cubicBezTo>
                        <a:pt x="26316" y="32782"/>
                        <a:pt x="23446" y="31708"/>
                        <a:pt x="20534" y="31951"/>
                      </a:cubicBezTo>
                      <a:cubicBezTo>
                        <a:pt x="17875" y="31821"/>
                        <a:pt x="15259" y="32665"/>
                        <a:pt x="13167" y="34330"/>
                      </a:cubicBezTo>
                      <a:lnTo>
                        <a:pt x="1881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1521871" y="2711206"/>
                  <a:ext cx="126976" cy="657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976" h="65781">
                      <a:moveTo>
                        <a:pt x="0" y="65781"/>
                      </a:moveTo>
                      <a:cubicBezTo>
                        <a:pt x="0" y="55950"/>
                        <a:pt x="0" y="46356"/>
                        <a:pt x="0" y="36842"/>
                      </a:cubicBezTo>
                      <a:cubicBezTo>
                        <a:pt x="0" y="29308"/>
                        <a:pt x="4375" y="22406"/>
                        <a:pt x="10424" y="17973"/>
                      </a:cubicBezTo>
                      <a:cubicBezTo>
                        <a:pt x="18032" y="11848"/>
                        <a:pt x="26771" y="7320"/>
                        <a:pt x="36130" y="4653"/>
                      </a:cubicBezTo>
                      <a:cubicBezTo>
                        <a:pt x="60709" y="-3766"/>
                        <a:pt x="87720" y="0"/>
                        <a:pt x="109800" y="13136"/>
                      </a:cubicBezTo>
                      <a:cubicBezTo>
                        <a:pt x="112621" y="14912"/>
                        <a:pt x="115249" y="16985"/>
                        <a:pt x="117637" y="19320"/>
                      </a:cubicBezTo>
                      <a:cubicBezTo>
                        <a:pt x="124157" y="25062"/>
                        <a:pt x="127590" y="33597"/>
                        <a:pt x="126976" y="42313"/>
                      </a:cubicBezTo>
                      <a:cubicBezTo>
                        <a:pt x="126976" y="50241"/>
                        <a:pt x="126976" y="57694"/>
                        <a:pt x="126976" y="65701"/>
                      </a:cubicBezTo>
                      <a:lnTo>
                        <a:pt x="0" y="65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9" name="任意多边形 138"/>
                <p:cNvSpPr/>
                <p:nvPr/>
              </p:nvSpPr>
              <p:spPr>
                <a:xfrm>
                  <a:off x="1552436" y="2630549"/>
                  <a:ext cx="65520" cy="66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520" h="66281">
                      <a:moveTo>
                        <a:pt x="32760" y="66281"/>
                      </a:moveTo>
                      <a:cubicBezTo>
                        <a:pt x="14657" y="66281"/>
                        <a:pt x="0" y="51427"/>
                        <a:pt x="0" y="33141"/>
                      </a:cubicBezTo>
                      <a:cubicBezTo>
                        <a:pt x="0" y="14801"/>
                        <a:pt x="14709" y="0"/>
                        <a:pt x="32760" y="0"/>
                      </a:cubicBezTo>
                      <a:cubicBezTo>
                        <a:pt x="50915" y="0"/>
                        <a:pt x="65520" y="14907"/>
                        <a:pt x="65520" y="33220"/>
                      </a:cubicBezTo>
                      <a:cubicBezTo>
                        <a:pt x="65520" y="51492"/>
                        <a:pt x="50822" y="66281"/>
                        <a:pt x="32760" y="662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1137191" y="3301777"/>
                <a:ext cx="904400" cy="326800"/>
                <a:chOff x="1137191" y="3301777"/>
                <a:chExt cx="904400" cy="326800"/>
              </a:xfrm>
            </p:grpSpPr>
            <p:sp>
              <p:nvSpPr>
                <p:cNvPr id="125" name="Rounded Rectangle"/>
                <p:cNvSpPr/>
                <p:nvPr/>
              </p:nvSpPr>
              <p:spPr>
                <a:xfrm>
                  <a:off x="1159801" y="3316631"/>
                  <a:ext cx="85918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26" name="Rounded Rectangle"/>
                <p:cNvSpPr/>
                <p:nvPr/>
              </p:nvSpPr>
              <p:spPr>
                <a:xfrm>
                  <a:off x="1137191" y="3301777"/>
                  <a:ext cx="9044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Prevention</a:t>
                  </a: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3546392" y="2292801"/>
              <a:ext cx="1003200" cy="1335776"/>
              <a:chOff x="3546392" y="2292801"/>
              <a:chExt cx="1003200" cy="1335776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546392" y="2292801"/>
                <a:ext cx="1003200" cy="912000"/>
                <a:chOff x="3546392" y="2292801"/>
                <a:chExt cx="1003200" cy="912000"/>
              </a:xfrm>
            </p:grpSpPr>
            <p:sp>
              <p:nvSpPr>
                <p:cNvPr id="116" name="任意多边形 115"/>
                <p:cNvSpPr/>
                <p:nvPr/>
              </p:nvSpPr>
              <p:spPr>
                <a:xfrm>
                  <a:off x="3546392" y="2292801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7" name="任意多边形 116"/>
                <p:cNvSpPr/>
                <p:nvPr/>
              </p:nvSpPr>
              <p:spPr>
                <a:xfrm>
                  <a:off x="3836343" y="2510038"/>
                  <a:ext cx="679100" cy="690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9100" h="690562">
                      <a:moveTo>
                        <a:pt x="438260" y="80790"/>
                      </a:moveTo>
                      <a:lnTo>
                        <a:pt x="207374" y="0"/>
                      </a:lnTo>
                      <a:lnTo>
                        <a:pt x="1724" y="90384"/>
                      </a:lnTo>
                      <a:lnTo>
                        <a:pt x="0" y="152066"/>
                      </a:lnTo>
                      <a:lnTo>
                        <a:pt x="0" y="242449"/>
                      </a:lnTo>
                      <a:lnTo>
                        <a:pt x="14185" y="322764"/>
                      </a:lnTo>
                      <a:lnTo>
                        <a:pt x="38246" y="378738"/>
                      </a:lnTo>
                      <a:lnTo>
                        <a:pt x="82291" y="462541"/>
                      </a:lnTo>
                      <a:lnTo>
                        <a:pt x="306123" y="690562"/>
                      </a:lnTo>
                      <a:lnTo>
                        <a:pt x="417334" y="690562"/>
                      </a:lnTo>
                      <a:cubicBezTo>
                        <a:pt x="449649" y="690562"/>
                        <a:pt x="479551" y="673283"/>
                        <a:pt x="495707" y="644973"/>
                      </a:cubicBezTo>
                      <a:lnTo>
                        <a:pt x="679100" y="323715"/>
                      </a:lnTo>
                      <a:lnTo>
                        <a:pt x="438260" y="8079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8" name="任意多边形 117"/>
                <p:cNvSpPr/>
                <p:nvPr/>
              </p:nvSpPr>
              <p:spPr>
                <a:xfrm>
                  <a:off x="3979259" y="2620956"/>
                  <a:ext cx="137466" cy="1390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7466" h="139063">
                      <a:moveTo>
                        <a:pt x="68733" y="139063"/>
                      </a:moveTo>
                      <a:cubicBezTo>
                        <a:pt x="30851" y="139063"/>
                        <a:pt x="0" y="108013"/>
                        <a:pt x="0" y="69532"/>
                      </a:cubicBezTo>
                      <a:cubicBezTo>
                        <a:pt x="0" y="31210"/>
                        <a:pt x="30694" y="0"/>
                        <a:pt x="68733" y="0"/>
                      </a:cubicBezTo>
                      <a:cubicBezTo>
                        <a:pt x="106614" y="0"/>
                        <a:pt x="137466" y="31051"/>
                        <a:pt x="137466" y="69532"/>
                      </a:cubicBezTo>
                      <a:cubicBezTo>
                        <a:pt x="137466" y="107836"/>
                        <a:pt x="106753" y="139063"/>
                        <a:pt x="68733" y="139063"/>
                      </a:cubicBezTo>
                      <a:close/>
                      <a:moveTo>
                        <a:pt x="68733" y="35995"/>
                      </a:moveTo>
                      <a:cubicBezTo>
                        <a:pt x="50545" y="35995"/>
                        <a:pt x="35738" y="50974"/>
                        <a:pt x="35738" y="69532"/>
                      </a:cubicBezTo>
                      <a:cubicBezTo>
                        <a:pt x="35738" y="87930"/>
                        <a:pt x="50545" y="102910"/>
                        <a:pt x="68733" y="102910"/>
                      </a:cubicBezTo>
                      <a:cubicBezTo>
                        <a:pt x="87077" y="102910"/>
                        <a:pt x="101884" y="87930"/>
                        <a:pt x="101884" y="69532"/>
                      </a:cubicBezTo>
                      <a:cubicBezTo>
                        <a:pt x="101798" y="51023"/>
                        <a:pt x="87028" y="36117"/>
                        <a:pt x="68733" y="3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19" name="任意多边形 118"/>
                <p:cNvSpPr/>
                <p:nvPr/>
              </p:nvSpPr>
              <p:spPr>
                <a:xfrm>
                  <a:off x="3820947" y="2489107"/>
                  <a:ext cx="454092" cy="5553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4092" h="555303">
                      <a:moveTo>
                        <a:pt x="227045" y="555303"/>
                      </a:moveTo>
                      <a:cubicBezTo>
                        <a:pt x="96085" y="523034"/>
                        <a:pt x="0" y="394357"/>
                        <a:pt x="0" y="254738"/>
                      </a:cubicBezTo>
                      <a:lnTo>
                        <a:pt x="0" y="102117"/>
                      </a:lnTo>
                      <a:lnTo>
                        <a:pt x="227045" y="0"/>
                      </a:lnTo>
                      <a:lnTo>
                        <a:pt x="454092" y="102117"/>
                      </a:lnTo>
                      <a:lnTo>
                        <a:pt x="454092" y="254818"/>
                      </a:lnTo>
                      <a:cubicBezTo>
                        <a:pt x="454092" y="394119"/>
                        <a:pt x="358399" y="522955"/>
                        <a:pt x="227045" y="555303"/>
                      </a:cubicBezTo>
                      <a:close/>
                      <a:moveTo>
                        <a:pt x="36051" y="125427"/>
                      </a:moveTo>
                      <a:lnTo>
                        <a:pt x="36051" y="254738"/>
                      </a:lnTo>
                      <a:cubicBezTo>
                        <a:pt x="36051" y="376439"/>
                        <a:pt x="117950" y="488863"/>
                        <a:pt x="227045" y="518198"/>
                      </a:cubicBezTo>
                      <a:cubicBezTo>
                        <a:pt x="337002" y="488863"/>
                        <a:pt x="418510" y="376439"/>
                        <a:pt x="418510" y="254738"/>
                      </a:cubicBezTo>
                      <a:lnTo>
                        <a:pt x="418510" y="125427"/>
                      </a:lnTo>
                      <a:lnTo>
                        <a:pt x="227045" y="39404"/>
                      </a:lnTo>
                      <a:lnTo>
                        <a:pt x="36051" y="125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0" name="任意多边形 119"/>
                <p:cNvSpPr/>
                <p:nvPr/>
              </p:nvSpPr>
              <p:spPr>
                <a:xfrm>
                  <a:off x="4030201" y="2737740"/>
                  <a:ext cx="35581" cy="1754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81" h="175455">
                      <a:moveTo>
                        <a:pt x="0" y="0"/>
                      </a:moveTo>
                      <a:lnTo>
                        <a:pt x="35581" y="0"/>
                      </a:lnTo>
                      <a:lnTo>
                        <a:pt x="35581" y="175455"/>
                      </a:lnTo>
                      <a:lnTo>
                        <a:pt x="0" y="175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975690" y="2799741"/>
                  <a:ext cx="64579" cy="359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579" h="35995">
                      <a:moveTo>
                        <a:pt x="0" y="0"/>
                      </a:moveTo>
                      <a:lnTo>
                        <a:pt x="64579" y="0"/>
                      </a:lnTo>
                      <a:lnTo>
                        <a:pt x="64579" y="35995"/>
                      </a:lnTo>
                      <a:lnTo>
                        <a:pt x="0" y="35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2" name="任意多边形 121"/>
                <p:cNvSpPr/>
                <p:nvPr/>
              </p:nvSpPr>
              <p:spPr>
                <a:xfrm>
                  <a:off x="3999281" y="2851275"/>
                  <a:ext cx="53764" cy="359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764" h="35995">
                      <a:moveTo>
                        <a:pt x="0" y="0"/>
                      </a:moveTo>
                      <a:lnTo>
                        <a:pt x="53764" y="0"/>
                      </a:lnTo>
                      <a:lnTo>
                        <a:pt x="53764" y="35995"/>
                      </a:lnTo>
                      <a:lnTo>
                        <a:pt x="0" y="35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3426691" y="3301777"/>
                <a:ext cx="1242600" cy="326800"/>
                <a:chOff x="3426691" y="3301777"/>
                <a:chExt cx="1242600" cy="326800"/>
              </a:xfrm>
            </p:grpSpPr>
            <p:sp>
              <p:nvSpPr>
                <p:cNvPr id="114" name="Rounded Rectangle"/>
                <p:cNvSpPr/>
                <p:nvPr/>
              </p:nvSpPr>
              <p:spPr>
                <a:xfrm>
                  <a:off x="3457756" y="3316631"/>
                  <a:ext cx="118047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0470" h="297091">
                      <a:moveTo>
                        <a:pt x="1089270" y="297091"/>
                      </a:moveTo>
                      <a:cubicBezTo>
                        <a:pt x="1139643" y="297091"/>
                        <a:pt x="1180470" y="256261"/>
                        <a:pt x="1180470" y="205891"/>
                      </a:cubicBezTo>
                      <a:lnTo>
                        <a:pt x="1180470" y="91200"/>
                      </a:lnTo>
                      <a:cubicBezTo>
                        <a:pt x="1180470" y="40830"/>
                        <a:pt x="1139643" y="0"/>
                        <a:pt x="108927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08927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15" name="Rounded Rectangle"/>
                <p:cNvSpPr/>
                <p:nvPr/>
              </p:nvSpPr>
              <p:spPr>
                <a:xfrm>
                  <a:off x="3426691" y="3301777"/>
                  <a:ext cx="1242600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00" h="326800">
                      <a:moveTo>
                        <a:pt x="1151400" y="326800"/>
                      </a:moveTo>
                      <a:cubicBezTo>
                        <a:pt x="1201773" y="326800"/>
                        <a:pt x="1242600" y="285970"/>
                        <a:pt x="1242600" y="235600"/>
                      </a:cubicBezTo>
                      <a:lnTo>
                        <a:pt x="1242600" y="91200"/>
                      </a:lnTo>
                      <a:cubicBezTo>
                        <a:pt x="1242600" y="40830"/>
                        <a:pt x="1201773" y="0"/>
                        <a:pt x="11514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1514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Key Management</a:t>
                  </a: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4848864" y="2292801"/>
              <a:ext cx="1330638" cy="1335776"/>
              <a:chOff x="4848864" y="2292801"/>
              <a:chExt cx="1330638" cy="1335776"/>
            </a:xfrm>
          </p:grpSpPr>
          <p:grpSp>
            <p:nvGrpSpPr>
              <p:cNvPr id="94" name="Directory Service"/>
              <p:cNvGrpSpPr/>
              <p:nvPr/>
            </p:nvGrpSpPr>
            <p:grpSpPr>
              <a:xfrm>
                <a:off x="5012583" y="2292801"/>
                <a:ext cx="1003200" cy="912000"/>
                <a:chOff x="5012583" y="2292801"/>
                <a:chExt cx="1003200" cy="912000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5013586" y="2456961"/>
                  <a:ext cx="150480" cy="346560"/>
                  <a:chOff x="5013586" y="2456961"/>
                  <a:chExt cx="150480" cy="346560"/>
                </a:xfrm>
              </p:grpSpPr>
              <p:sp>
                <p:nvSpPr>
                  <p:cNvPr id="110" name="任意多边形 109"/>
                  <p:cNvSpPr/>
                  <p:nvPr/>
                </p:nvSpPr>
                <p:spPr>
                  <a:xfrm>
                    <a:off x="5013586" y="2456961"/>
                    <a:ext cx="63202" cy="3465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202" h="346560">
                        <a:moveTo>
                          <a:pt x="0" y="23489"/>
                        </a:moveTo>
                        <a:lnTo>
                          <a:pt x="63202" y="0"/>
                        </a:lnTo>
                        <a:lnTo>
                          <a:pt x="63202" y="346560"/>
                        </a:lnTo>
                        <a:lnTo>
                          <a:pt x="0" y="341501"/>
                        </a:lnTo>
                        <a:lnTo>
                          <a:pt x="0" y="23489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id="111" name="任意多边形 110"/>
                  <p:cNvSpPr/>
                  <p:nvPr/>
                </p:nvSpPr>
                <p:spPr>
                  <a:xfrm>
                    <a:off x="5076788" y="2456961"/>
                    <a:ext cx="87278" cy="3465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7278" h="346560">
                        <a:moveTo>
                          <a:pt x="0" y="0"/>
                        </a:moveTo>
                        <a:lnTo>
                          <a:pt x="87278" y="15901"/>
                        </a:lnTo>
                        <a:lnTo>
                          <a:pt x="87278" y="343307"/>
                        </a:lnTo>
                        <a:lnTo>
                          <a:pt x="0" y="3465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id="99" name="组合 98"/>
                <p:cNvGrpSpPr/>
                <p:nvPr/>
              </p:nvGrpSpPr>
              <p:grpSpPr>
                <a:xfrm>
                  <a:off x="5153031" y="2388561"/>
                  <a:ext cx="220704" cy="428640"/>
                  <a:chOff x="5153031" y="2388561"/>
                  <a:chExt cx="220704" cy="42864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5153031" y="2388561"/>
                    <a:ext cx="93513" cy="4286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3513" h="428640">
                        <a:moveTo>
                          <a:pt x="0" y="35148"/>
                        </a:moveTo>
                        <a:lnTo>
                          <a:pt x="93513" y="0"/>
                        </a:lnTo>
                        <a:lnTo>
                          <a:pt x="93513" y="428640"/>
                        </a:lnTo>
                        <a:lnTo>
                          <a:pt x="0" y="420924"/>
                        </a:lnTo>
                        <a:lnTo>
                          <a:pt x="0" y="35148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5246544" y="2388561"/>
                    <a:ext cx="127191" cy="4286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7191" h="428640">
                        <a:moveTo>
                          <a:pt x="0" y="0"/>
                        </a:moveTo>
                        <a:lnTo>
                          <a:pt x="127191" y="31167"/>
                        </a:lnTo>
                        <a:lnTo>
                          <a:pt x="127191" y="421307"/>
                        </a:lnTo>
                        <a:lnTo>
                          <a:pt x="0" y="4286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5363703" y="2292801"/>
                  <a:ext cx="652080" cy="547200"/>
                  <a:chOff x="5363703" y="2292801"/>
                  <a:chExt cx="652080" cy="547200"/>
                </a:xfrm>
              </p:grpSpPr>
              <p:sp>
                <p:nvSpPr>
                  <p:cNvPr id="105" name="任意多边形 104"/>
                  <p:cNvSpPr/>
                  <p:nvPr/>
                </p:nvSpPr>
                <p:spPr>
                  <a:xfrm>
                    <a:off x="5658372" y="2740418"/>
                    <a:ext cx="296124" cy="787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6124" h="78788">
                        <a:moveTo>
                          <a:pt x="292095" y="66750"/>
                        </a:moveTo>
                        <a:lnTo>
                          <a:pt x="209714" y="62798"/>
                        </a:lnTo>
                        <a:lnTo>
                          <a:pt x="121265" y="78788"/>
                        </a:lnTo>
                        <a:lnTo>
                          <a:pt x="0" y="73751"/>
                        </a:lnTo>
                        <a:lnTo>
                          <a:pt x="0" y="0"/>
                        </a:lnTo>
                        <a:lnTo>
                          <a:pt x="296124" y="0"/>
                        </a:lnTo>
                        <a:lnTo>
                          <a:pt x="292095" y="6675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id="106" name="任意多边形 105"/>
                  <p:cNvSpPr/>
                  <p:nvPr/>
                </p:nvSpPr>
                <p:spPr>
                  <a:xfrm>
                    <a:off x="5363703" y="2292801"/>
                    <a:ext cx="149978" cy="547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978" h="547200">
                        <a:moveTo>
                          <a:pt x="149978" y="0"/>
                        </a:moveTo>
                        <a:lnTo>
                          <a:pt x="0" y="55814"/>
                        </a:lnTo>
                        <a:lnTo>
                          <a:pt x="0" y="536256"/>
                        </a:lnTo>
                        <a:lnTo>
                          <a:pt x="149978" y="547200"/>
                        </a:lnTo>
                        <a:lnTo>
                          <a:pt x="149978" y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5513682" y="2292801"/>
                    <a:ext cx="502102" cy="547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2102" h="547200">
                        <a:moveTo>
                          <a:pt x="0" y="0"/>
                        </a:moveTo>
                        <a:lnTo>
                          <a:pt x="502102" y="191520"/>
                        </a:lnTo>
                        <a:lnTo>
                          <a:pt x="502102" y="508896"/>
                        </a:lnTo>
                        <a:lnTo>
                          <a:pt x="436828" y="514368"/>
                        </a:lnTo>
                        <a:lnTo>
                          <a:pt x="436828" y="456912"/>
                        </a:lnTo>
                        <a:lnTo>
                          <a:pt x="361513" y="456912"/>
                        </a:lnTo>
                        <a:lnTo>
                          <a:pt x="361513" y="519840"/>
                        </a:lnTo>
                        <a:lnTo>
                          <a:pt x="266114" y="526406"/>
                        </a:lnTo>
                        <a:lnTo>
                          <a:pt x="266114" y="456912"/>
                        </a:lnTo>
                        <a:lnTo>
                          <a:pt x="150630" y="456912"/>
                        </a:lnTo>
                        <a:lnTo>
                          <a:pt x="150630" y="536256"/>
                        </a:lnTo>
                        <a:lnTo>
                          <a:pt x="0" y="5472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5012583" y="2860521"/>
                  <a:ext cx="1003200" cy="342000"/>
                  <a:chOff x="5012583" y="2860521"/>
                  <a:chExt cx="1003200" cy="342000"/>
                </a:xfrm>
              </p:grpSpPr>
              <p:sp>
                <p:nvSpPr>
                  <p:cNvPr id="102" name="任意多边形 101"/>
                  <p:cNvSpPr/>
                  <p:nvPr/>
                </p:nvSpPr>
                <p:spPr>
                  <a:xfrm>
                    <a:off x="5012583" y="2908401"/>
                    <a:ext cx="501600" cy="2941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1600" h="294120">
                        <a:moveTo>
                          <a:pt x="501600" y="113544"/>
                        </a:moveTo>
                        <a:lnTo>
                          <a:pt x="501600" y="294120"/>
                        </a:lnTo>
                        <a:lnTo>
                          <a:pt x="0" y="104242"/>
                        </a:lnTo>
                        <a:lnTo>
                          <a:pt x="0" y="0"/>
                        </a:lnTo>
                        <a:lnTo>
                          <a:pt x="501600" y="113544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id="103" name="任意多边形 102"/>
                  <p:cNvSpPr/>
                  <p:nvPr/>
                </p:nvSpPr>
                <p:spPr>
                  <a:xfrm flipH="1">
                    <a:off x="5514183" y="2908401"/>
                    <a:ext cx="501600" cy="2941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1600" h="294120">
                        <a:moveTo>
                          <a:pt x="501600" y="113544"/>
                        </a:moveTo>
                        <a:lnTo>
                          <a:pt x="501600" y="294120"/>
                        </a:lnTo>
                        <a:lnTo>
                          <a:pt x="0" y="104242"/>
                        </a:lnTo>
                        <a:lnTo>
                          <a:pt x="0" y="0"/>
                        </a:lnTo>
                        <a:lnTo>
                          <a:pt x="501600" y="113544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id="104" name="任意多边形 103"/>
                  <p:cNvSpPr/>
                  <p:nvPr/>
                </p:nvSpPr>
                <p:spPr>
                  <a:xfrm>
                    <a:off x="5012583" y="2860521"/>
                    <a:ext cx="1003200" cy="1614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200" h="161424">
                        <a:moveTo>
                          <a:pt x="0" y="47880"/>
                        </a:moveTo>
                        <a:lnTo>
                          <a:pt x="501600" y="0"/>
                        </a:lnTo>
                        <a:lnTo>
                          <a:pt x="1003200" y="47880"/>
                        </a:lnTo>
                        <a:lnTo>
                          <a:pt x="501600" y="161424"/>
                        </a:lnTo>
                        <a:lnTo>
                          <a:pt x="0" y="47880"/>
                        </a:lnTo>
                        <a:close/>
                      </a:path>
                    </a:pathLst>
                  </a:custGeom>
                  <a:solidFill>
                    <a:srgbClr val="A6BB92"/>
                  </a:solidFill>
                  <a:ln w="2500" cap="flat">
                    <a:solidFill>
                      <a:srgbClr val="A6BB92"/>
                    </a:solidFill>
                    <a:bevel/>
                  </a:ln>
                </p:spPr>
              </p:sp>
            </p:grpSp>
          </p:grpSp>
          <p:grpSp>
            <p:nvGrpSpPr>
              <p:cNvPr id="95" name="组合 94"/>
              <p:cNvGrpSpPr/>
              <p:nvPr/>
            </p:nvGrpSpPr>
            <p:grpSpPr>
              <a:xfrm>
                <a:off x="4848864" y="3301777"/>
                <a:ext cx="1330638" cy="326800"/>
                <a:chOff x="4848864" y="3301777"/>
                <a:chExt cx="1330638" cy="326800"/>
              </a:xfrm>
            </p:grpSpPr>
            <p:sp>
              <p:nvSpPr>
                <p:cNvPr id="96" name="Rounded Rectangle"/>
                <p:cNvSpPr/>
                <p:nvPr/>
              </p:nvSpPr>
              <p:spPr>
                <a:xfrm>
                  <a:off x="4882130" y="3316631"/>
                  <a:ext cx="1264100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4100" h="297091">
                      <a:moveTo>
                        <a:pt x="1172900" y="297091"/>
                      </a:moveTo>
                      <a:cubicBezTo>
                        <a:pt x="1223273" y="297091"/>
                        <a:pt x="1264100" y="256261"/>
                        <a:pt x="1264100" y="205891"/>
                      </a:cubicBezTo>
                      <a:lnTo>
                        <a:pt x="1264100" y="91200"/>
                      </a:lnTo>
                      <a:cubicBezTo>
                        <a:pt x="1264100" y="40830"/>
                        <a:pt x="1223273" y="0"/>
                        <a:pt x="11729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17290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97" name="Rounded Rectangle"/>
                <p:cNvSpPr/>
                <p:nvPr/>
              </p:nvSpPr>
              <p:spPr>
                <a:xfrm>
                  <a:off x="4848864" y="3301777"/>
                  <a:ext cx="1330638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638" h="326800">
                      <a:moveTo>
                        <a:pt x="1239438" y="326800"/>
                      </a:moveTo>
                      <a:cubicBezTo>
                        <a:pt x="1289804" y="326800"/>
                        <a:pt x="1330638" y="285970"/>
                        <a:pt x="1330638" y="235600"/>
                      </a:cubicBezTo>
                      <a:lnTo>
                        <a:pt x="1330638" y="91200"/>
                      </a:lnTo>
                      <a:cubicBezTo>
                        <a:pt x="1330638" y="40830"/>
                        <a:pt x="1289804" y="0"/>
                        <a:pt x="123943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239438" y="32680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Directory Management</a:t>
                  </a: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7372976" y="2334253"/>
              <a:ext cx="1330638" cy="1294318"/>
              <a:chOff x="7372976" y="2334253"/>
              <a:chExt cx="1330638" cy="1294318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7582295" y="2334253"/>
                <a:ext cx="912000" cy="829092"/>
                <a:chOff x="7582295" y="2334253"/>
                <a:chExt cx="912000" cy="829092"/>
              </a:xfrm>
            </p:grpSpPr>
            <p:sp>
              <p:nvSpPr>
                <p:cNvPr id="66" name="任意多边形 65"/>
                <p:cNvSpPr/>
                <p:nvPr/>
              </p:nvSpPr>
              <p:spPr>
                <a:xfrm>
                  <a:off x="7582295" y="2422559"/>
                  <a:ext cx="809111" cy="7407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09111" h="740784">
                      <a:moveTo>
                        <a:pt x="0" y="0"/>
                      </a:moveTo>
                      <a:lnTo>
                        <a:pt x="0" y="740784"/>
                      </a:lnTo>
                      <a:lnTo>
                        <a:pt x="809111" y="740784"/>
                      </a:lnTo>
                      <a:lnTo>
                        <a:pt x="8091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7582295" y="2334253"/>
                  <a:ext cx="912000" cy="88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88290">
                      <a:moveTo>
                        <a:pt x="0" y="88290"/>
                      </a:moveTo>
                      <a:lnTo>
                        <a:pt x="102890" y="0"/>
                      </a:lnTo>
                      <a:lnTo>
                        <a:pt x="912000" y="0"/>
                      </a:lnTo>
                      <a:lnTo>
                        <a:pt x="809111" y="88290"/>
                      </a:lnTo>
                      <a:lnTo>
                        <a:pt x="0" y="8829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id="68" name="任意多边形 67"/>
                <p:cNvSpPr/>
                <p:nvPr/>
              </p:nvSpPr>
              <p:spPr>
                <a:xfrm>
                  <a:off x="7582295" y="2334253"/>
                  <a:ext cx="912000" cy="88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88290">
                      <a:moveTo>
                        <a:pt x="0" y="88290"/>
                      </a:moveTo>
                      <a:lnTo>
                        <a:pt x="102890" y="0"/>
                      </a:lnTo>
                      <a:lnTo>
                        <a:pt x="912000" y="0"/>
                      </a:lnTo>
                      <a:lnTo>
                        <a:pt x="809111" y="88290"/>
                      </a:lnTo>
                      <a:lnTo>
                        <a:pt x="0" y="8829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id="69" name="任意多边形 68"/>
                <p:cNvSpPr/>
                <p:nvPr/>
              </p:nvSpPr>
              <p:spPr>
                <a:xfrm>
                  <a:off x="8391368" y="2334270"/>
                  <a:ext cx="102890" cy="8222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890" h="822282">
                      <a:moveTo>
                        <a:pt x="0" y="88289"/>
                      </a:moveTo>
                      <a:lnTo>
                        <a:pt x="102890" y="0"/>
                      </a:lnTo>
                      <a:lnTo>
                        <a:pt x="102890" y="733993"/>
                      </a:lnTo>
                      <a:lnTo>
                        <a:pt x="0" y="822282"/>
                      </a:lnTo>
                      <a:lnTo>
                        <a:pt x="0" y="88289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8391368" y="2334270"/>
                  <a:ext cx="102890" cy="8222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890" h="822282">
                      <a:moveTo>
                        <a:pt x="0" y="88289"/>
                      </a:moveTo>
                      <a:lnTo>
                        <a:pt x="102890" y="0"/>
                      </a:lnTo>
                      <a:lnTo>
                        <a:pt x="102890" y="733993"/>
                      </a:lnTo>
                      <a:lnTo>
                        <a:pt x="0" y="822282"/>
                      </a:lnTo>
                      <a:lnTo>
                        <a:pt x="0" y="88289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7619104" y="2453164"/>
                  <a:ext cx="735492" cy="679575"/>
                  <a:chOff x="7619104" y="2453164"/>
                  <a:chExt cx="735492" cy="679575"/>
                </a:xfrm>
              </p:grpSpPr>
              <p:sp>
                <p:nvSpPr>
                  <p:cNvPr id="72" name="任意多边形 71"/>
                  <p:cNvSpPr/>
                  <p:nvPr/>
                </p:nvSpPr>
                <p:spPr>
                  <a:xfrm>
                    <a:off x="7758877" y="2453161"/>
                    <a:ext cx="205966" cy="3397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3" name="任意多边形 72"/>
                  <p:cNvSpPr/>
                  <p:nvPr/>
                </p:nvSpPr>
                <p:spPr>
                  <a:xfrm>
                    <a:off x="7758877" y="2453161"/>
                    <a:ext cx="205966" cy="3397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4" name="任意多边形 73"/>
                  <p:cNvSpPr/>
                  <p:nvPr/>
                </p:nvSpPr>
                <p:spPr>
                  <a:xfrm>
                    <a:off x="7979504" y="2575411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4" y="67915"/>
                        </a:lnTo>
                        <a:lnTo>
                          <a:pt x="242704" y="0"/>
                        </a:lnTo>
                        <a:lnTo>
                          <a:pt x="367746" y="95166"/>
                        </a:lnTo>
                        <a:lnTo>
                          <a:pt x="242704" y="190333"/>
                        </a:lnTo>
                        <a:lnTo>
                          <a:pt x="242704" y="122418"/>
                        </a:lnTo>
                        <a:lnTo>
                          <a:pt x="80963" y="122418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5" name="任意多边形 74"/>
                  <p:cNvSpPr/>
                  <p:nvPr/>
                </p:nvSpPr>
                <p:spPr>
                  <a:xfrm>
                    <a:off x="7979504" y="2575411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4" y="67915"/>
                        </a:lnTo>
                        <a:lnTo>
                          <a:pt x="242704" y="0"/>
                        </a:lnTo>
                        <a:lnTo>
                          <a:pt x="367746" y="95166"/>
                        </a:lnTo>
                        <a:lnTo>
                          <a:pt x="242704" y="190333"/>
                        </a:lnTo>
                        <a:lnTo>
                          <a:pt x="242704" y="122418"/>
                        </a:lnTo>
                        <a:lnTo>
                          <a:pt x="80963" y="122418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6" name="任意多边形 75"/>
                  <p:cNvSpPr/>
                  <p:nvPr/>
                </p:nvSpPr>
                <p:spPr>
                  <a:xfrm>
                    <a:off x="8001593" y="2792994"/>
                    <a:ext cx="213340" cy="3329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3340" h="332955">
                        <a:moveTo>
                          <a:pt x="139769" y="0"/>
                        </a:moveTo>
                        <a:lnTo>
                          <a:pt x="139769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7" name="任意多边形 76"/>
                  <p:cNvSpPr/>
                  <p:nvPr/>
                </p:nvSpPr>
                <p:spPr>
                  <a:xfrm>
                    <a:off x="8001593" y="2792994"/>
                    <a:ext cx="213340" cy="3329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3340" h="332955">
                        <a:moveTo>
                          <a:pt x="139769" y="0"/>
                        </a:moveTo>
                        <a:lnTo>
                          <a:pt x="139769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8" name="任意多边形 77"/>
                  <p:cNvSpPr/>
                  <p:nvPr/>
                </p:nvSpPr>
                <p:spPr>
                  <a:xfrm>
                    <a:off x="7619093" y="2820076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367746" y="122418"/>
                        </a:moveTo>
                        <a:lnTo>
                          <a:pt x="125041" y="122418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79" name="任意多边形 78"/>
                  <p:cNvSpPr/>
                  <p:nvPr/>
                </p:nvSpPr>
                <p:spPr>
                  <a:xfrm>
                    <a:off x="7619093" y="2820076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367746" y="122418"/>
                        </a:moveTo>
                        <a:lnTo>
                          <a:pt x="125041" y="122418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7832392" y="2643432"/>
                    <a:ext cx="308916" cy="299038"/>
                    <a:chOff x="7832392" y="2643432"/>
                    <a:chExt cx="308916" cy="299038"/>
                  </a:xfrm>
                </p:grpSpPr>
                <p:sp>
                  <p:nvSpPr>
                    <p:cNvPr id="92" name="任意多边形 91"/>
                    <p:cNvSpPr/>
                    <p:nvPr/>
                  </p:nvSpPr>
                  <p:spPr>
                    <a:xfrm>
                      <a:off x="7832392" y="2643432"/>
                      <a:ext cx="308916" cy="2990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93" name="任意多边形 92"/>
                    <p:cNvSpPr/>
                    <p:nvPr/>
                  </p:nvSpPr>
                  <p:spPr>
                    <a:xfrm>
                      <a:off x="7832392" y="2643432"/>
                      <a:ext cx="308916" cy="2990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noFill/>
                    <a:ln w="15200" cap="rnd">
                      <a:solidFill>
                        <a:srgbClr val="000000"/>
                      </a:solidFill>
                      <a:bevel/>
                    </a:ln>
                  </p:spPr>
                </p:sp>
              </p:grpSp>
              <p:sp>
                <p:nvSpPr>
                  <p:cNvPr id="81" name="任意多边形 80"/>
                  <p:cNvSpPr/>
                  <p:nvPr/>
                </p:nvSpPr>
                <p:spPr>
                  <a:xfrm>
                    <a:off x="7766236" y="2459952"/>
                    <a:ext cx="205966" cy="3397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2" name="任意多边形 81"/>
                  <p:cNvSpPr/>
                  <p:nvPr/>
                </p:nvSpPr>
                <p:spPr>
                  <a:xfrm>
                    <a:off x="7766236" y="2459952"/>
                    <a:ext cx="205966" cy="3397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3" name="任意多边形 82"/>
                  <p:cNvSpPr/>
                  <p:nvPr/>
                </p:nvSpPr>
                <p:spPr>
                  <a:xfrm>
                    <a:off x="7986862" y="2582203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4" y="67915"/>
                        </a:lnTo>
                        <a:lnTo>
                          <a:pt x="242704" y="0"/>
                        </a:lnTo>
                        <a:lnTo>
                          <a:pt x="367746" y="95166"/>
                        </a:lnTo>
                        <a:lnTo>
                          <a:pt x="242704" y="190333"/>
                        </a:lnTo>
                        <a:lnTo>
                          <a:pt x="242704" y="122418"/>
                        </a:lnTo>
                        <a:lnTo>
                          <a:pt x="80963" y="122418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4" name="任意多边形 83"/>
                  <p:cNvSpPr/>
                  <p:nvPr/>
                </p:nvSpPr>
                <p:spPr>
                  <a:xfrm>
                    <a:off x="7986862" y="2582203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4" y="67915"/>
                        </a:lnTo>
                        <a:lnTo>
                          <a:pt x="242704" y="0"/>
                        </a:lnTo>
                        <a:lnTo>
                          <a:pt x="367746" y="95166"/>
                        </a:lnTo>
                        <a:lnTo>
                          <a:pt x="242704" y="190333"/>
                        </a:lnTo>
                        <a:lnTo>
                          <a:pt x="242704" y="122418"/>
                        </a:lnTo>
                        <a:lnTo>
                          <a:pt x="80963" y="122418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5" name="任意多边形 84"/>
                  <p:cNvSpPr/>
                  <p:nvPr/>
                </p:nvSpPr>
                <p:spPr>
                  <a:xfrm>
                    <a:off x="8008951" y="2799784"/>
                    <a:ext cx="213340" cy="3329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3340" h="332955">
                        <a:moveTo>
                          <a:pt x="139769" y="0"/>
                        </a:moveTo>
                        <a:lnTo>
                          <a:pt x="139769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6" name="任意多边形 85"/>
                  <p:cNvSpPr/>
                  <p:nvPr/>
                </p:nvSpPr>
                <p:spPr>
                  <a:xfrm>
                    <a:off x="8008951" y="2799784"/>
                    <a:ext cx="213340" cy="3329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3340" h="332955">
                        <a:moveTo>
                          <a:pt x="139769" y="0"/>
                        </a:moveTo>
                        <a:lnTo>
                          <a:pt x="139769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7" name="任意多边形 86"/>
                  <p:cNvSpPr/>
                  <p:nvPr/>
                </p:nvSpPr>
                <p:spPr>
                  <a:xfrm>
                    <a:off x="7626451" y="2826866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367746" y="122418"/>
                        </a:moveTo>
                        <a:lnTo>
                          <a:pt x="125041" y="122418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88" name="任意多边形 87"/>
                  <p:cNvSpPr/>
                  <p:nvPr/>
                </p:nvSpPr>
                <p:spPr>
                  <a:xfrm>
                    <a:off x="7626451" y="2826866"/>
                    <a:ext cx="367746" cy="1903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7746" h="190333">
                        <a:moveTo>
                          <a:pt x="367746" y="122418"/>
                        </a:moveTo>
                        <a:lnTo>
                          <a:pt x="125041" y="122418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7847357" y="2643432"/>
                    <a:ext cx="308916" cy="299038"/>
                    <a:chOff x="7847357" y="2643432"/>
                    <a:chExt cx="308916" cy="299038"/>
                  </a:xfrm>
                </p:grpSpPr>
                <p:sp>
                  <p:nvSpPr>
                    <p:cNvPr id="90" name="任意多边形 89"/>
                    <p:cNvSpPr/>
                    <p:nvPr/>
                  </p:nvSpPr>
                  <p:spPr>
                    <a:xfrm>
                      <a:off x="7847357" y="2643432"/>
                      <a:ext cx="308916" cy="2990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w="7600" cap="flat">
                      <a:solidFill>
                        <a:srgbClr val="00B050"/>
                      </a:solidFill>
                      <a:bevel/>
                    </a:ln>
                  </p:spPr>
                </p:sp>
                <p:sp>
                  <p:nvSpPr>
                    <p:cNvPr id="91" name="任意多边形 90"/>
                    <p:cNvSpPr/>
                    <p:nvPr/>
                  </p:nvSpPr>
                  <p:spPr>
                    <a:xfrm>
                      <a:off x="7847357" y="2643432"/>
                      <a:ext cx="308916" cy="2990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w="15200" cap="rnd">
                      <a:solidFill>
                        <a:srgbClr val="00B050"/>
                      </a:solidFill>
                      <a:bevel/>
                    </a:ln>
                  </p:spPr>
                </p:sp>
              </p:grpSp>
            </p:grpSp>
          </p:grpSp>
          <p:grpSp>
            <p:nvGrpSpPr>
              <p:cNvPr id="63" name="组合 62"/>
              <p:cNvGrpSpPr/>
              <p:nvPr/>
            </p:nvGrpSpPr>
            <p:grpSpPr>
              <a:xfrm>
                <a:off x="7507876" y="3301771"/>
                <a:ext cx="1060838" cy="326800"/>
                <a:chOff x="7507876" y="3301771"/>
                <a:chExt cx="1060838" cy="326800"/>
              </a:xfrm>
            </p:grpSpPr>
            <p:sp>
              <p:nvSpPr>
                <p:cNvPr id="64" name="Rounded Rectangle"/>
                <p:cNvSpPr/>
                <p:nvPr/>
              </p:nvSpPr>
              <p:spPr>
                <a:xfrm>
                  <a:off x="7534397" y="3316625"/>
                  <a:ext cx="1007798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798" h="297091">
                      <a:moveTo>
                        <a:pt x="916598" y="297091"/>
                      </a:moveTo>
                      <a:cubicBezTo>
                        <a:pt x="966963" y="297091"/>
                        <a:pt x="1007798" y="256261"/>
                        <a:pt x="1007798" y="205891"/>
                      </a:cubicBezTo>
                      <a:lnTo>
                        <a:pt x="1007798" y="91200"/>
                      </a:lnTo>
                      <a:cubicBezTo>
                        <a:pt x="1007798" y="40830"/>
                        <a:pt x="966963" y="0"/>
                        <a:pt x="91659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916598" y="297091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</p:sp>
            <p:sp>
              <p:nvSpPr>
                <p:cNvPr id="65" name="Rounded Rectangle"/>
                <p:cNvSpPr/>
                <p:nvPr/>
              </p:nvSpPr>
              <p:spPr>
                <a:xfrm>
                  <a:off x="7507876" y="3301771"/>
                  <a:ext cx="1060838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838" h="326800">
                      <a:moveTo>
                        <a:pt x="969638" y="326800"/>
                      </a:moveTo>
                      <a:cubicBezTo>
                        <a:pt x="1020011" y="326800"/>
                        <a:pt x="1060838" y="285970"/>
                        <a:pt x="1060838" y="235600"/>
                      </a:cubicBezTo>
                      <a:lnTo>
                        <a:pt x="1060838" y="91200"/>
                      </a:lnTo>
                      <a:cubicBezTo>
                        <a:pt x="1060838" y="40830"/>
                        <a:pt x="1020011" y="0"/>
                        <a:pt x="96963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969638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Access Policy</a:t>
                  </a: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6320232" y="2292801"/>
              <a:ext cx="1056719" cy="1335776"/>
              <a:chOff x="6320232" y="2292801"/>
              <a:chExt cx="1056719" cy="133577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346991" y="2292801"/>
                <a:ext cx="1003200" cy="912000"/>
                <a:chOff x="6346991" y="2292801"/>
                <a:chExt cx="1003200" cy="912000"/>
              </a:xfrm>
            </p:grpSpPr>
            <p:sp>
              <p:nvSpPr>
                <p:cNvPr id="45" name="任意多边形 44"/>
                <p:cNvSpPr/>
                <p:nvPr/>
              </p:nvSpPr>
              <p:spPr>
                <a:xfrm>
                  <a:off x="6778565" y="2746103"/>
                  <a:ext cx="454455" cy="53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4455" h="5396" fill="none">
                      <a:moveTo>
                        <a:pt x="0" y="0"/>
                      </a:moveTo>
                      <a:lnTo>
                        <a:pt x="455841" y="0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7600" cap="flat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id="46" name="任意多边形 45"/>
                <p:cNvSpPr/>
                <p:nvPr/>
              </p:nvSpPr>
              <p:spPr>
                <a:xfrm>
                  <a:off x="6841271" y="2390828"/>
                  <a:ext cx="398444" cy="7015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8444" h="701502" fill="none">
                      <a:moveTo>
                        <a:pt x="398444" y="0"/>
                      </a:moveTo>
                      <a:lnTo>
                        <a:pt x="0" y="0"/>
                      </a:lnTo>
                      <a:lnTo>
                        <a:pt x="0" y="701502"/>
                      </a:lnTo>
                      <a:lnTo>
                        <a:pt x="398444" y="701502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7600" cap="flat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7225526" y="2292801"/>
                  <a:ext cx="122700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700" h="223087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7244385" y="2362754"/>
                  <a:ext cx="83158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7226506" y="2635916"/>
                  <a:ext cx="122700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700" h="223087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id="50" name="任意多边形 49"/>
                <p:cNvSpPr/>
                <p:nvPr/>
              </p:nvSpPr>
              <p:spPr>
                <a:xfrm>
                  <a:off x="7245357" y="2705870"/>
                  <a:ext cx="83158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7227494" y="2981157"/>
                  <a:ext cx="122700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700" h="223087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id="52" name="任意多边形 51"/>
                <p:cNvSpPr/>
                <p:nvPr/>
              </p:nvSpPr>
              <p:spPr>
                <a:xfrm>
                  <a:off x="7246399" y="3051099"/>
                  <a:ext cx="83158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3" name="任意多边形 52"/>
                <p:cNvSpPr/>
                <p:nvPr/>
              </p:nvSpPr>
              <p:spPr>
                <a:xfrm>
                  <a:off x="6896729" y="2293365"/>
                  <a:ext cx="236468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id="54" name="任意多边形 53"/>
                <p:cNvSpPr/>
                <p:nvPr/>
              </p:nvSpPr>
              <p:spPr>
                <a:xfrm>
                  <a:off x="6933073" y="2363320"/>
                  <a:ext cx="160263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" name="任意多边形 54"/>
                <p:cNvSpPr/>
                <p:nvPr/>
              </p:nvSpPr>
              <p:spPr>
                <a:xfrm>
                  <a:off x="6898637" y="2637257"/>
                  <a:ext cx="236468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6934988" y="2706433"/>
                  <a:ext cx="160263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6900552" y="2981712"/>
                  <a:ext cx="236468" cy="223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6936930" y="3051654"/>
                  <a:ext cx="160263" cy="5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6346991" y="2578660"/>
                  <a:ext cx="432834" cy="3339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2834" h="333957">
                      <a:moveTo>
                        <a:pt x="0" y="0"/>
                      </a:moveTo>
                      <a:lnTo>
                        <a:pt x="432834" y="0"/>
                      </a:lnTo>
                      <a:lnTo>
                        <a:pt x="432834" y="333957"/>
                      </a:lnTo>
                      <a:lnTo>
                        <a:pt x="0" y="333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7195"/>
                </a:solidFill>
                <a:ln w="2500" cap="flat">
                  <a:solidFill>
                    <a:srgbClr val="DD7195"/>
                  </a:solidFill>
                  <a:bevel/>
                </a:ln>
              </p:spPr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6425223" y="2675262"/>
                  <a:ext cx="266893" cy="6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66893" h="67360">
                      <a:moveTo>
                        <a:pt x="0" y="0"/>
                      </a:moveTo>
                      <a:lnTo>
                        <a:pt x="266893" y="0"/>
                      </a:lnTo>
                      <a:lnTo>
                        <a:pt x="266893" y="67360"/>
                      </a:lnTo>
                      <a:lnTo>
                        <a:pt x="0" y="67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64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6485145" y="2792679"/>
                  <a:ext cx="149350" cy="6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350" h="67360">
                      <a:moveTo>
                        <a:pt x="0" y="0"/>
                      </a:moveTo>
                      <a:lnTo>
                        <a:pt x="149350" y="0"/>
                      </a:lnTo>
                      <a:lnTo>
                        <a:pt x="149350" y="67360"/>
                      </a:lnTo>
                      <a:lnTo>
                        <a:pt x="0" y="67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64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6320232" y="3301777"/>
                <a:ext cx="1056719" cy="326800"/>
                <a:chOff x="6320232" y="3301777"/>
                <a:chExt cx="1056719" cy="326800"/>
              </a:xfrm>
            </p:grpSpPr>
            <p:sp>
              <p:nvSpPr>
                <p:cNvPr id="43" name="Rounded Rectangle"/>
                <p:cNvSpPr/>
                <p:nvPr/>
              </p:nvSpPr>
              <p:spPr>
                <a:xfrm>
                  <a:off x="6346649" y="3316631"/>
                  <a:ext cx="1003884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884" h="297091">
                      <a:moveTo>
                        <a:pt x="912684" y="297091"/>
                      </a:moveTo>
                      <a:cubicBezTo>
                        <a:pt x="963057" y="297091"/>
                        <a:pt x="1003884" y="256261"/>
                        <a:pt x="1003884" y="205891"/>
                      </a:cubicBezTo>
                      <a:lnTo>
                        <a:pt x="1003884" y="91200"/>
                      </a:lnTo>
                      <a:cubicBezTo>
                        <a:pt x="1003884" y="40830"/>
                        <a:pt x="963057" y="0"/>
                        <a:pt x="912684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912684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4" name="Rounded Rectangle"/>
                <p:cNvSpPr/>
                <p:nvPr/>
              </p:nvSpPr>
              <p:spPr>
                <a:xfrm>
                  <a:off x="6320232" y="3301777"/>
                  <a:ext cx="1056719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719" h="326800">
                      <a:moveTo>
                        <a:pt x="965519" y="326800"/>
                      </a:moveTo>
                      <a:cubicBezTo>
                        <a:pt x="1015892" y="326800"/>
                        <a:pt x="1056719" y="285970"/>
                        <a:pt x="1056719" y="235600"/>
                      </a:cubicBezTo>
                      <a:lnTo>
                        <a:pt x="1056719" y="91200"/>
                      </a:lnTo>
                      <a:cubicBezTo>
                        <a:pt x="1056719" y="40830"/>
                        <a:pt x="1015892" y="0"/>
                        <a:pt x="965519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965519" y="32680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Organizations</a:t>
                  </a:r>
                </a:p>
              </p:txBody>
            </p:sp>
          </p:grpSp>
        </p:grpSp>
        <p:sp>
          <p:nvSpPr>
            <p:cNvPr id="31" name="任意多边形 30"/>
            <p:cNvSpPr/>
            <p:nvPr/>
          </p:nvSpPr>
          <p:spPr>
            <a:xfrm>
              <a:off x="2278597" y="142000"/>
              <a:ext cx="4275220" cy="267341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5220" h="267341">
                  <a:moveTo>
                    <a:pt x="0" y="0"/>
                  </a:moveTo>
                  <a:lnTo>
                    <a:pt x="4275220" y="0"/>
                  </a:lnTo>
                  <a:lnTo>
                    <a:pt x="4189720" y="133670"/>
                  </a:lnTo>
                  <a:lnTo>
                    <a:pt x="4275220" y="267341"/>
                  </a:lnTo>
                  <a:lnTo>
                    <a:pt x="0" y="267341"/>
                  </a:lnTo>
                  <a:lnTo>
                    <a:pt x="51303" y="13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 b="1">
                  <a:solidFill>
                    <a:srgbClr val="FFFFFF"/>
                  </a:solidFill>
                  <a:latin typeface="Arial"/>
                </a:rPr>
                <a:t>Identity &amp; Access Management</a:t>
              </a:r>
            </a:p>
          </p:txBody>
        </p:sp>
        <p:sp>
          <p:nvSpPr>
            <p:cNvPr id="32" name="Text 546"/>
            <p:cNvSpPr txBox="1"/>
            <p:nvPr/>
          </p:nvSpPr>
          <p:spPr>
            <a:xfrm>
              <a:off x="-216391" y="13440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3" name="Text 547"/>
            <p:cNvSpPr txBox="1"/>
            <p:nvPr/>
          </p:nvSpPr>
          <p:spPr>
            <a:xfrm>
              <a:off x="-216391" y="277008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4" name="Text 548"/>
            <p:cNvSpPr txBox="1"/>
            <p:nvPr/>
          </p:nvSpPr>
          <p:spPr>
            <a:xfrm>
              <a:off x="-216391" y="540576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5" name="Text 549"/>
            <p:cNvSpPr txBox="1"/>
            <p:nvPr/>
          </p:nvSpPr>
          <p:spPr>
            <a:xfrm>
              <a:off x="-216391" y="13440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6" name="Text 550"/>
            <p:cNvSpPr txBox="1"/>
            <p:nvPr/>
          </p:nvSpPr>
          <p:spPr>
            <a:xfrm>
              <a:off x="-216391" y="277008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7" name="Text 551"/>
            <p:cNvSpPr txBox="1"/>
            <p:nvPr/>
          </p:nvSpPr>
          <p:spPr>
            <a:xfrm>
              <a:off x="-216391" y="540576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8" name="Text 552"/>
            <p:cNvSpPr txBox="1"/>
            <p:nvPr/>
          </p:nvSpPr>
          <p:spPr>
            <a:xfrm>
              <a:off x="-216391" y="13440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9" name="Text 553"/>
            <p:cNvSpPr txBox="1"/>
            <p:nvPr/>
          </p:nvSpPr>
          <p:spPr>
            <a:xfrm>
              <a:off x="-216391" y="277008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0" name="Text 554"/>
            <p:cNvSpPr txBox="1"/>
            <p:nvPr/>
          </p:nvSpPr>
          <p:spPr>
            <a:xfrm>
              <a:off x="-216391" y="5405760"/>
              <a:ext cx="9576783" cy="13178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06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487"/>
          <p:cNvGrpSpPr/>
          <p:nvPr/>
        </p:nvGrpSpPr>
        <p:grpSpPr>
          <a:xfrm>
            <a:off x="1840862" y="1004871"/>
            <a:ext cx="8391116" cy="5744629"/>
            <a:chOff x="1142665" y="490286"/>
            <a:chExt cx="6858671" cy="5877429"/>
          </a:xfrm>
        </p:grpSpPr>
        <p:grpSp>
          <p:nvGrpSpPr>
            <p:cNvPr id="9" name="组合 8"/>
            <p:cNvGrpSpPr/>
            <p:nvPr/>
          </p:nvGrpSpPr>
          <p:grpSpPr>
            <a:xfrm>
              <a:off x="1644325" y="497886"/>
              <a:ext cx="6277600" cy="1376849"/>
              <a:chOff x="1644325" y="497886"/>
              <a:chExt cx="6277600" cy="1376849"/>
            </a:xfrm>
          </p:grpSpPr>
          <p:sp>
            <p:nvSpPr>
              <p:cNvPr id="186" name="任意多边形 185"/>
              <p:cNvSpPr/>
              <p:nvPr/>
            </p:nvSpPr>
            <p:spPr>
              <a:xfrm>
                <a:off x="1644325" y="497886"/>
                <a:ext cx="6277600" cy="1376849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1376849">
                    <a:moveTo>
                      <a:pt x="0" y="0"/>
                    </a:moveTo>
                    <a:lnTo>
                      <a:pt x="6277600" y="0"/>
                    </a:lnTo>
                    <a:lnTo>
                      <a:pt x="6277600" y="1376849"/>
                    </a:lnTo>
                    <a:lnTo>
                      <a:pt x="0" y="1376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476482"/>
                </a:solidFill>
                <a:bevel/>
              </a:ln>
            </p:spPr>
          </p:sp>
          <p:sp>
            <p:nvSpPr>
              <p:cNvPr id="187" name="任意多边形 186"/>
              <p:cNvSpPr/>
              <p:nvPr/>
            </p:nvSpPr>
            <p:spPr>
              <a:xfrm>
                <a:off x="7921925" y="497886"/>
                <a:ext cx="71811" cy="1376849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376849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448660"/>
                    </a:lnTo>
                    <a:lnTo>
                      <a:pt x="0" y="1376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6786"/>
              </a:solidFill>
              <a:ln w="7600" cap="flat">
                <a:solidFill>
                  <a:srgbClr val="476482"/>
                </a:solidFill>
                <a:bevel/>
              </a:ln>
            </p:spPr>
          </p:sp>
          <p:sp>
            <p:nvSpPr>
              <p:cNvPr id="188" name="任意多边形 187"/>
              <p:cNvSpPr/>
              <p:nvPr/>
            </p:nvSpPr>
            <p:spPr>
              <a:xfrm>
                <a:off x="1644325" y="1874734"/>
                <a:ext cx="62776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71811">
                    <a:moveTo>
                      <a:pt x="0" y="0"/>
                    </a:moveTo>
                    <a:lnTo>
                      <a:pt x="6277600" y="0"/>
                    </a:lnTo>
                    <a:lnTo>
                      <a:pt x="63494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6786"/>
              </a:solidFill>
              <a:ln w="7600" cap="flat">
                <a:solidFill>
                  <a:srgbClr val="476482"/>
                </a:solidFill>
                <a:bevel/>
              </a:ln>
            </p:spPr>
          </p:sp>
        </p:grpSp>
        <p:grpSp>
          <p:nvGrpSpPr>
            <p:cNvPr id="10" name="组合 9"/>
            <p:cNvGrpSpPr/>
            <p:nvPr/>
          </p:nvGrpSpPr>
          <p:grpSpPr>
            <a:xfrm>
              <a:off x="1644325" y="2370893"/>
              <a:ext cx="2743540" cy="927200"/>
              <a:chOff x="1644325" y="2370893"/>
              <a:chExt cx="2743540" cy="927200"/>
            </a:xfrm>
          </p:grpSpPr>
          <p:sp>
            <p:nvSpPr>
              <p:cNvPr id="183" name="任意多边形 182"/>
              <p:cNvSpPr/>
              <p:nvPr/>
            </p:nvSpPr>
            <p:spPr>
              <a:xfrm>
                <a:off x="1644325" y="2370893"/>
                <a:ext cx="2743540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2743540" h="927200">
                    <a:moveTo>
                      <a:pt x="0" y="0"/>
                    </a:moveTo>
                    <a:lnTo>
                      <a:pt x="2743540" y="0"/>
                    </a:lnTo>
                    <a:lnTo>
                      <a:pt x="2743540" y="927200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84" name="任意多边形 183"/>
              <p:cNvSpPr/>
              <p:nvPr/>
            </p:nvSpPr>
            <p:spPr>
              <a:xfrm>
                <a:off x="4387864" y="2370893"/>
                <a:ext cx="71811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27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999011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AA8E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85" name="任意多边形 184"/>
              <p:cNvSpPr/>
              <p:nvPr/>
            </p:nvSpPr>
            <p:spPr>
              <a:xfrm>
                <a:off x="1644325" y="3298093"/>
                <a:ext cx="274354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2743540" h="71811">
                    <a:moveTo>
                      <a:pt x="0" y="0"/>
                    </a:moveTo>
                    <a:lnTo>
                      <a:pt x="2743540" y="0"/>
                    </a:lnTo>
                    <a:lnTo>
                      <a:pt x="281535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AA8E"/>
              </a:solidFill>
              <a:ln w="7600" cap="flat">
                <a:solidFill>
                  <a:srgbClr val="16A58A"/>
                </a:solidFill>
                <a:bevel/>
              </a:ln>
            </p:spPr>
          </p:sp>
        </p:grpSp>
        <p:grpSp>
          <p:nvGrpSpPr>
            <p:cNvPr id="11" name="组合 10"/>
            <p:cNvGrpSpPr/>
            <p:nvPr/>
          </p:nvGrpSpPr>
          <p:grpSpPr>
            <a:xfrm>
              <a:off x="1150265" y="497886"/>
              <a:ext cx="364800" cy="1376849"/>
              <a:chOff x="1150265" y="497886"/>
              <a:chExt cx="364800" cy="1376849"/>
            </a:xfrm>
          </p:grpSpPr>
          <p:sp>
            <p:nvSpPr>
              <p:cNvPr id="179" name="任意多边形 178"/>
              <p:cNvSpPr/>
              <p:nvPr/>
            </p:nvSpPr>
            <p:spPr>
              <a:xfrm>
                <a:off x="1150265" y="497886"/>
                <a:ext cx="364800" cy="1376849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1376849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1376849"/>
                    </a:lnTo>
                    <a:lnTo>
                      <a:pt x="0" y="1376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476482"/>
                </a:solidFill>
                <a:bevel/>
              </a:ln>
            </p:spPr>
          </p:sp>
          <p:sp>
            <p:nvSpPr>
              <p:cNvPr id="180" name="任意多边形 179"/>
              <p:cNvSpPr/>
              <p:nvPr/>
            </p:nvSpPr>
            <p:spPr>
              <a:xfrm>
                <a:off x="1515065" y="497886"/>
                <a:ext cx="71811" cy="1376849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376849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448660"/>
                    </a:lnTo>
                    <a:lnTo>
                      <a:pt x="0" y="1376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6786"/>
              </a:solidFill>
              <a:ln w="7600" cap="flat">
                <a:solidFill>
                  <a:srgbClr val="476482"/>
                </a:solidFill>
                <a:bevel/>
              </a:ln>
            </p:spPr>
          </p:sp>
          <p:sp>
            <p:nvSpPr>
              <p:cNvPr id="181" name="任意多边形 180"/>
              <p:cNvSpPr/>
              <p:nvPr/>
            </p:nvSpPr>
            <p:spPr>
              <a:xfrm>
                <a:off x="1150265" y="1874734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6786"/>
              </a:solidFill>
              <a:ln w="7600" cap="flat">
                <a:solidFill>
                  <a:srgbClr val="476482"/>
                </a:solidFill>
                <a:bevel/>
              </a:ln>
            </p:spPr>
          </p:sp>
          <p:sp>
            <p:nvSpPr>
              <p:cNvPr id="182" name="Text 488"/>
              <p:cNvSpPr txBox="1"/>
              <p:nvPr/>
            </p:nvSpPr>
            <p:spPr>
              <a:xfrm rot="-5400000">
                <a:off x="644240" y="1003910"/>
                <a:ext cx="1376849" cy="36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Arial"/>
                  </a:rPr>
                  <a:t>Knowledge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44325" y="5277504"/>
              <a:ext cx="6277600" cy="1010800"/>
              <a:chOff x="1644325" y="5277504"/>
              <a:chExt cx="6277600" cy="1010800"/>
            </a:xfrm>
          </p:grpSpPr>
          <p:sp>
            <p:nvSpPr>
              <p:cNvPr id="176" name="任意多边形 175"/>
              <p:cNvSpPr/>
              <p:nvPr/>
            </p:nvSpPr>
            <p:spPr>
              <a:xfrm>
                <a:off x="1644325" y="5277504"/>
                <a:ext cx="6277600" cy="1010800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1010800">
                    <a:moveTo>
                      <a:pt x="0" y="0"/>
                    </a:moveTo>
                    <a:lnTo>
                      <a:pt x="6277600" y="0"/>
                    </a:lnTo>
                    <a:lnTo>
                      <a:pt x="6277600" y="1010800"/>
                    </a:lnTo>
                    <a:lnTo>
                      <a:pt x="0" y="10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id="177" name="任意多边形 176"/>
              <p:cNvSpPr/>
              <p:nvPr/>
            </p:nvSpPr>
            <p:spPr>
              <a:xfrm>
                <a:off x="7921925" y="5277504"/>
                <a:ext cx="71811" cy="10108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0108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82611"/>
                    </a:lnTo>
                    <a:lnTo>
                      <a:pt x="0" y="10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9A00"/>
              </a:solidFill>
              <a:ln w="7600" cap="flat">
                <a:solidFill>
                  <a:srgbClr val="E19A00"/>
                </a:solidFill>
                <a:bevel/>
              </a:ln>
            </p:spPr>
          </p:sp>
          <p:sp>
            <p:nvSpPr>
              <p:cNvPr id="178" name="任意多边形 177"/>
              <p:cNvSpPr/>
              <p:nvPr/>
            </p:nvSpPr>
            <p:spPr>
              <a:xfrm>
                <a:off x="1644325" y="6288304"/>
                <a:ext cx="62776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71811">
                    <a:moveTo>
                      <a:pt x="0" y="0"/>
                    </a:moveTo>
                    <a:lnTo>
                      <a:pt x="6277600" y="0"/>
                    </a:lnTo>
                    <a:lnTo>
                      <a:pt x="63494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9A00"/>
              </a:solidFill>
              <a:ln w="7600" cap="flat">
                <a:solidFill>
                  <a:srgbClr val="E19A00"/>
                </a:solidFill>
                <a:bevel/>
              </a:ln>
            </p:spPr>
          </p:sp>
        </p:grpSp>
        <p:grpSp>
          <p:nvGrpSpPr>
            <p:cNvPr id="13" name="组合 12"/>
            <p:cNvGrpSpPr/>
            <p:nvPr/>
          </p:nvGrpSpPr>
          <p:grpSpPr>
            <a:xfrm>
              <a:off x="1150265" y="2370893"/>
              <a:ext cx="364800" cy="927200"/>
              <a:chOff x="1150265" y="2370893"/>
              <a:chExt cx="364800" cy="927200"/>
            </a:xfrm>
          </p:grpSpPr>
          <p:sp>
            <p:nvSpPr>
              <p:cNvPr id="172" name="任意多边形 171"/>
              <p:cNvSpPr/>
              <p:nvPr/>
            </p:nvSpPr>
            <p:spPr>
              <a:xfrm>
                <a:off x="1150265" y="2370893"/>
                <a:ext cx="364800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927200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927200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73" name="任意多边形 172"/>
              <p:cNvSpPr/>
              <p:nvPr/>
            </p:nvSpPr>
            <p:spPr>
              <a:xfrm>
                <a:off x="1515065" y="2370893"/>
                <a:ext cx="71811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27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999011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AA8E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74" name="任意多边形 173"/>
              <p:cNvSpPr/>
              <p:nvPr/>
            </p:nvSpPr>
            <p:spPr>
              <a:xfrm>
                <a:off x="1150265" y="3298093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AA8E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75" name="Text 489"/>
              <p:cNvSpPr txBox="1"/>
              <p:nvPr/>
            </p:nvSpPr>
            <p:spPr>
              <a:xfrm rot="-5400000">
                <a:off x="869065" y="2652093"/>
                <a:ext cx="927200" cy="36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Arial"/>
                  </a:rPr>
                  <a:t>Services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50265" y="5277504"/>
              <a:ext cx="364800" cy="1010800"/>
              <a:chOff x="1150265" y="5277504"/>
              <a:chExt cx="364800" cy="1010800"/>
            </a:xfrm>
          </p:grpSpPr>
          <p:sp>
            <p:nvSpPr>
              <p:cNvPr id="168" name="任意多边形 167"/>
              <p:cNvSpPr/>
              <p:nvPr/>
            </p:nvSpPr>
            <p:spPr>
              <a:xfrm>
                <a:off x="1150265" y="5277504"/>
                <a:ext cx="364800" cy="10108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1010800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1010800"/>
                    </a:lnTo>
                    <a:lnTo>
                      <a:pt x="0" y="10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F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id="169" name="任意多边形 168"/>
              <p:cNvSpPr/>
              <p:nvPr/>
            </p:nvSpPr>
            <p:spPr>
              <a:xfrm>
                <a:off x="1515065" y="5277504"/>
                <a:ext cx="71811" cy="10108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0108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82611"/>
                    </a:lnTo>
                    <a:lnTo>
                      <a:pt x="0" y="10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9A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id="170" name="任意多边形 169"/>
              <p:cNvSpPr/>
              <p:nvPr/>
            </p:nvSpPr>
            <p:spPr>
              <a:xfrm>
                <a:off x="1150265" y="6288304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9A00"/>
              </a:solidFill>
              <a:ln w="7600" cap="flat">
                <a:solidFill>
                  <a:srgbClr val="FFAF00"/>
                </a:solidFill>
                <a:bevel/>
              </a:ln>
            </p:spPr>
          </p:sp>
          <p:sp>
            <p:nvSpPr>
              <p:cNvPr id="171" name="Text 490"/>
              <p:cNvSpPr txBox="1"/>
              <p:nvPr/>
            </p:nvSpPr>
            <p:spPr>
              <a:xfrm rot="-5400000">
                <a:off x="827265" y="5600504"/>
                <a:ext cx="1010800" cy="36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Arial"/>
                  </a:rPr>
                  <a:t>Data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525" y="5494104"/>
              <a:ext cx="627109" cy="5776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677" y="5478904"/>
              <a:ext cx="1307345" cy="608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065" y="5494104"/>
              <a:ext cx="627109" cy="5776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218" y="5494104"/>
              <a:ext cx="627109" cy="577600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1644325" y="3907870"/>
              <a:ext cx="6277600" cy="714400"/>
              <a:chOff x="1644325" y="3907870"/>
              <a:chExt cx="6277600" cy="714400"/>
            </a:xfrm>
          </p:grpSpPr>
          <p:sp>
            <p:nvSpPr>
              <p:cNvPr id="165" name="任意多边形 164"/>
              <p:cNvSpPr/>
              <p:nvPr/>
            </p:nvSpPr>
            <p:spPr>
              <a:xfrm>
                <a:off x="1644325" y="3907870"/>
                <a:ext cx="6277600" cy="714400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714400">
                    <a:moveTo>
                      <a:pt x="0" y="0"/>
                    </a:moveTo>
                    <a:lnTo>
                      <a:pt x="6277600" y="0"/>
                    </a:lnTo>
                    <a:lnTo>
                      <a:pt x="6277600" y="714400"/>
                    </a:lnTo>
                    <a:lnTo>
                      <a:pt x="0" y="7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8EA8"/>
              </a:solidFill>
              <a:ln w="7600" cap="flat">
                <a:solidFill>
                  <a:srgbClr val="268EA8"/>
                </a:solidFill>
                <a:bevel/>
              </a:ln>
            </p:spPr>
          </p:sp>
          <p:sp>
            <p:nvSpPr>
              <p:cNvPr id="166" name="任意多边形 165"/>
              <p:cNvSpPr/>
              <p:nvPr/>
            </p:nvSpPr>
            <p:spPr>
              <a:xfrm>
                <a:off x="7921925" y="3907870"/>
                <a:ext cx="71811" cy="7144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7144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786211"/>
                    </a:lnTo>
                    <a:lnTo>
                      <a:pt x="0" y="7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68C"/>
              </a:solidFill>
              <a:ln w="7600" cap="flat">
                <a:solidFill>
                  <a:srgbClr val="1E768C"/>
                </a:solidFill>
                <a:bevel/>
              </a:ln>
            </p:spPr>
          </p:sp>
          <p:sp>
            <p:nvSpPr>
              <p:cNvPr id="167" name="任意多边形 166"/>
              <p:cNvSpPr/>
              <p:nvPr/>
            </p:nvSpPr>
            <p:spPr>
              <a:xfrm>
                <a:off x="1644325" y="4622270"/>
                <a:ext cx="62776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6277600" h="71811">
                    <a:moveTo>
                      <a:pt x="0" y="0"/>
                    </a:moveTo>
                    <a:lnTo>
                      <a:pt x="6277600" y="0"/>
                    </a:lnTo>
                    <a:lnTo>
                      <a:pt x="63494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68C"/>
              </a:solidFill>
              <a:ln w="7600" cap="flat">
                <a:solidFill>
                  <a:srgbClr val="1E768C"/>
                </a:solidFill>
                <a:bevel/>
              </a:ln>
            </p:spPr>
          </p:sp>
        </p:grpSp>
        <p:grpSp>
          <p:nvGrpSpPr>
            <p:cNvPr id="20" name="组合 19"/>
            <p:cNvGrpSpPr/>
            <p:nvPr/>
          </p:nvGrpSpPr>
          <p:grpSpPr>
            <a:xfrm>
              <a:off x="1150265" y="3907870"/>
              <a:ext cx="364800" cy="714400"/>
              <a:chOff x="1150265" y="3907870"/>
              <a:chExt cx="364800" cy="714400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1150265" y="3907870"/>
                <a:ext cx="364800" cy="7144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4400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714400"/>
                    </a:lnTo>
                    <a:lnTo>
                      <a:pt x="0" y="7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8EA8"/>
              </a:solidFill>
              <a:ln w="7600" cap="flat">
                <a:solidFill>
                  <a:srgbClr val="268EA8"/>
                </a:solidFill>
                <a:bevel/>
              </a:ln>
            </p:spPr>
          </p:sp>
          <p:sp>
            <p:nvSpPr>
              <p:cNvPr id="162" name="任意多边形 161"/>
              <p:cNvSpPr/>
              <p:nvPr/>
            </p:nvSpPr>
            <p:spPr>
              <a:xfrm>
                <a:off x="1515065" y="3907870"/>
                <a:ext cx="71811" cy="7144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7144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786211"/>
                    </a:lnTo>
                    <a:lnTo>
                      <a:pt x="0" y="7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68C"/>
              </a:solidFill>
              <a:ln w="7600" cap="flat">
                <a:solidFill>
                  <a:srgbClr val="1E768C"/>
                </a:solidFill>
                <a:bevel/>
              </a:ln>
            </p:spPr>
          </p:sp>
          <p:sp>
            <p:nvSpPr>
              <p:cNvPr id="163" name="任意多边形 162"/>
              <p:cNvSpPr/>
              <p:nvPr/>
            </p:nvSpPr>
            <p:spPr>
              <a:xfrm>
                <a:off x="1150265" y="4622270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68C"/>
              </a:solidFill>
              <a:ln w="7600" cap="flat">
                <a:solidFill>
                  <a:srgbClr val="1E768C"/>
                </a:solidFill>
                <a:bevel/>
              </a:ln>
            </p:spPr>
          </p:sp>
          <p:sp>
            <p:nvSpPr>
              <p:cNvPr id="164" name="Text 491"/>
              <p:cNvSpPr txBox="1"/>
              <p:nvPr/>
            </p:nvSpPr>
            <p:spPr>
              <a:xfrm rot="-5400000">
                <a:off x="975465" y="4082670"/>
                <a:ext cx="714400" cy="36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FF"/>
                    </a:solidFill>
                    <a:latin typeface="Arial"/>
                  </a:rPr>
                  <a:t>Bridges</a:t>
                </a:r>
              </a:p>
            </p:txBody>
          </p:sp>
        </p:grpSp>
        <p:grpSp>
          <p:nvGrpSpPr>
            <p:cNvPr id="21" name="Component Instance"/>
            <p:cNvGrpSpPr/>
            <p:nvPr/>
          </p:nvGrpSpPr>
          <p:grpSpPr>
            <a:xfrm rot="-5406000">
              <a:off x="1703249" y="4590105"/>
              <a:ext cx="767660" cy="425600"/>
              <a:chOff x="1703249" y="4590105"/>
              <a:chExt cx="767660" cy="425600"/>
            </a:xfrm>
          </p:grpSpPr>
          <p:sp>
            <p:nvSpPr>
              <p:cNvPr id="157" name="Rectangle"/>
              <p:cNvSpPr/>
              <p:nvPr/>
            </p:nvSpPr>
            <p:spPr>
              <a:xfrm>
                <a:off x="1703249" y="4590105"/>
                <a:ext cx="767660" cy="425600"/>
              </a:xfrm>
              <a:custGeom>
                <a:avLst/>
                <a:gdLst>
                  <a:gd name="connsiteX0" fmla="*/ 383830 w 767660"/>
                  <a:gd name="connsiteY0" fmla="*/ 0 h 425600"/>
                  <a:gd name="connsiteX1" fmla="*/ 767660 w 767660"/>
                  <a:gd name="connsiteY1" fmla="*/ 0 h 425600"/>
                  <a:gd name="connsiteX2" fmla="*/ 767660 w 767660"/>
                  <a:gd name="connsiteY2" fmla="*/ 425600 h 425600"/>
                  <a:gd name="connsiteX3" fmla="*/ 767660 w 767660"/>
                  <a:gd name="connsiteY3" fmla="*/ 212800 h 425600"/>
                  <a:gd name="connsiteX4" fmla="*/ 383830 w 767660"/>
                  <a:gd name="connsiteY4" fmla="*/ 425600 h 425600"/>
                  <a:gd name="connsiteX5" fmla="*/ 0 w 767660"/>
                  <a:gd name="connsiteY5" fmla="*/ 0 h 425600"/>
                  <a:gd name="connsiteX6" fmla="*/ 0 w 767660"/>
                  <a:gd name="connsiteY6" fmla="*/ 425600 h 4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0" t="0" r="0" b="0"/>
                <a:pathLst>
                  <a:path w="767660" h="425600">
                    <a:moveTo>
                      <a:pt x="0" y="0"/>
                    </a:moveTo>
                    <a:lnTo>
                      <a:pt x="767660" y="0"/>
                    </a:lnTo>
                    <a:lnTo>
                      <a:pt x="767660" y="425600"/>
                    </a:lnTo>
                    <a:lnTo>
                      <a:pt x="0" y="425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00"/>
              </a:solidFill>
              <a:ln w="7600" cap="flat">
                <a:solidFill>
                  <a:srgbClr val="D1D100"/>
                </a:solidFill>
                <a:bevel/>
              </a:ln>
            </p:spPr>
          </p:sp>
          <p:sp>
            <p:nvSpPr>
              <p:cNvPr id="158" name="Rectangle"/>
              <p:cNvSpPr/>
              <p:nvPr/>
            </p:nvSpPr>
            <p:spPr>
              <a:xfrm>
                <a:off x="1549717" y="4643305"/>
                <a:ext cx="307064" cy="106400"/>
              </a:xfrm>
              <a:custGeom>
                <a:avLst/>
                <a:gdLst>
                  <a:gd name="connsiteX0" fmla="*/ 0 w 307064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307064" h="106400">
                    <a:moveTo>
                      <a:pt x="0" y="0"/>
                    </a:moveTo>
                    <a:lnTo>
                      <a:pt x="307064" y="0"/>
                    </a:lnTo>
                    <a:lnTo>
                      <a:pt x="307064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00"/>
              </a:solidFill>
              <a:ln w="7600" cap="flat">
                <a:solidFill>
                  <a:srgbClr val="D1D100"/>
                </a:solidFill>
                <a:bevel/>
              </a:ln>
            </p:spPr>
          </p:sp>
          <p:sp>
            <p:nvSpPr>
              <p:cNvPr id="159" name="Rectangle"/>
              <p:cNvSpPr/>
              <p:nvPr/>
            </p:nvSpPr>
            <p:spPr>
              <a:xfrm>
                <a:off x="1549717" y="4856105"/>
                <a:ext cx="307064" cy="106400"/>
              </a:xfrm>
              <a:custGeom>
                <a:avLst/>
                <a:gdLst>
                  <a:gd name="connsiteX0" fmla="*/ 0 w 307064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307064" h="106400">
                    <a:moveTo>
                      <a:pt x="0" y="0"/>
                    </a:moveTo>
                    <a:lnTo>
                      <a:pt x="307064" y="0"/>
                    </a:lnTo>
                    <a:lnTo>
                      <a:pt x="307064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00"/>
              </a:solidFill>
              <a:ln w="7600" cap="flat">
                <a:solidFill>
                  <a:srgbClr val="D1D100"/>
                </a:solidFill>
                <a:bevel/>
              </a:ln>
            </p:spPr>
          </p:sp>
          <p:sp>
            <p:nvSpPr>
              <p:cNvPr id="160" name="Text 492"/>
              <p:cNvSpPr txBox="1"/>
              <p:nvPr/>
            </p:nvSpPr>
            <p:spPr>
              <a:xfrm>
                <a:off x="1856781" y="4590105"/>
                <a:ext cx="614128" cy="425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Hive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22" name="Component Instance"/>
            <p:cNvGrpSpPr/>
            <p:nvPr/>
          </p:nvGrpSpPr>
          <p:grpSpPr>
            <a:xfrm rot="-5400000">
              <a:off x="3178149" y="4595384"/>
              <a:ext cx="714400" cy="425600"/>
              <a:chOff x="3178149" y="4595384"/>
              <a:chExt cx="714400" cy="425600"/>
            </a:xfrm>
          </p:grpSpPr>
          <p:sp>
            <p:nvSpPr>
              <p:cNvPr id="153" name="Rectangle"/>
              <p:cNvSpPr/>
              <p:nvPr/>
            </p:nvSpPr>
            <p:spPr>
              <a:xfrm>
                <a:off x="3178149" y="4595384"/>
                <a:ext cx="714400" cy="425600"/>
              </a:xfrm>
              <a:custGeom>
                <a:avLst/>
                <a:gdLst>
                  <a:gd name="connsiteX0" fmla="*/ 357200 w 714400"/>
                  <a:gd name="connsiteY0" fmla="*/ 0 h 425600"/>
                  <a:gd name="connsiteX1" fmla="*/ 714400 w 714400"/>
                  <a:gd name="connsiteY1" fmla="*/ 0 h 425600"/>
                  <a:gd name="connsiteX2" fmla="*/ 714400 w 714400"/>
                  <a:gd name="connsiteY2" fmla="*/ 425600 h 425600"/>
                  <a:gd name="connsiteX3" fmla="*/ 714400 w 714400"/>
                  <a:gd name="connsiteY3" fmla="*/ 212800 h 425600"/>
                  <a:gd name="connsiteX4" fmla="*/ 357200 w 714400"/>
                  <a:gd name="connsiteY4" fmla="*/ 425600 h 425600"/>
                  <a:gd name="connsiteX5" fmla="*/ 0 w 714400"/>
                  <a:gd name="connsiteY5" fmla="*/ 0 h 425600"/>
                  <a:gd name="connsiteX6" fmla="*/ 0 w 714400"/>
                  <a:gd name="connsiteY6" fmla="*/ 425600 h 4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0" t="0" r="0" b="0"/>
                <a:pathLst>
                  <a:path w="714400" h="425600">
                    <a:moveTo>
                      <a:pt x="0" y="0"/>
                    </a:moveTo>
                    <a:lnTo>
                      <a:pt x="714400" y="0"/>
                    </a:lnTo>
                    <a:lnTo>
                      <a:pt x="714400" y="425600"/>
                    </a:lnTo>
                    <a:lnTo>
                      <a:pt x="0" y="425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3F3F3F"/>
                </a:solidFill>
                <a:bevel/>
              </a:ln>
            </p:spPr>
          </p:sp>
          <p:sp>
            <p:nvSpPr>
              <p:cNvPr id="154" name="Rectangle"/>
              <p:cNvSpPr/>
              <p:nvPr/>
            </p:nvSpPr>
            <p:spPr>
              <a:xfrm>
                <a:off x="3035269" y="46485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3F3F3F"/>
                </a:solidFill>
                <a:bevel/>
              </a:ln>
            </p:spPr>
          </p:sp>
          <p:sp>
            <p:nvSpPr>
              <p:cNvPr id="155" name="Rectangle"/>
              <p:cNvSpPr/>
              <p:nvPr/>
            </p:nvSpPr>
            <p:spPr>
              <a:xfrm>
                <a:off x="3035269" y="48613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3F3F3F"/>
                </a:solidFill>
                <a:bevel/>
              </a:ln>
            </p:spPr>
          </p:sp>
          <p:sp>
            <p:nvSpPr>
              <p:cNvPr id="156" name="Text 493"/>
              <p:cNvSpPr txBox="1"/>
              <p:nvPr/>
            </p:nvSpPr>
            <p:spPr>
              <a:xfrm>
                <a:off x="3321029" y="4595384"/>
                <a:ext cx="571520" cy="425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HBase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23" name="Component Instance"/>
            <p:cNvGrpSpPr/>
            <p:nvPr/>
          </p:nvGrpSpPr>
          <p:grpSpPr>
            <a:xfrm rot="-5400000">
              <a:off x="4626420" y="4595384"/>
              <a:ext cx="714400" cy="425600"/>
              <a:chOff x="4626420" y="4595384"/>
              <a:chExt cx="714400" cy="42560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4626420" y="4595384"/>
                <a:ext cx="714400" cy="425600"/>
              </a:xfrm>
              <a:custGeom>
                <a:avLst/>
                <a:gdLst>
                  <a:gd name="connsiteX0" fmla="*/ 357200 w 714400"/>
                  <a:gd name="connsiteY0" fmla="*/ 0 h 425600"/>
                  <a:gd name="connsiteX1" fmla="*/ 714400 w 714400"/>
                  <a:gd name="connsiteY1" fmla="*/ 0 h 425600"/>
                  <a:gd name="connsiteX2" fmla="*/ 714400 w 714400"/>
                  <a:gd name="connsiteY2" fmla="*/ 425600 h 425600"/>
                  <a:gd name="connsiteX3" fmla="*/ 714400 w 714400"/>
                  <a:gd name="connsiteY3" fmla="*/ 212800 h 425600"/>
                  <a:gd name="connsiteX4" fmla="*/ 357200 w 714400"/>
                  <a:gd name="connsiteY4" fmla="*/ 425600 h 425600"/>
                  <a:gd name="connsiteX5" fmla="*/ 0 w 714400"/>
                  <a:gd name="connsiteY5" fmla="*/ 0 h 425600"/>
                  <a:gd name="connsiteX6" fmla="*/ 0 w 714400"/>
                  <a:gd name="connsiteY6" fmla="*/ 425600 h 4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0" t="0" r="0" b="0"/>
                <a:pathLst>
                  <a:path w="714400" h="425600">
                    <a:moveTo>
                      <a:pt x="0" y="0"/>
                    </a:moveTo>
                    <a:lnTo>
                      <a:pt x="714400" y="0"/>
                    </a:lnTo>
                    <a:lnTo>
                      <a:pt x="714400" y="425600"/>
                    </a:lnTo>
                    <a:lnTo>
                      <a:pt x="0" y="425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00"/>
              </a:solidFill>
              <a:ln w="7600" cap="flat">
                <a:solidFill>
                  <a:srgbClr val="C2C200"/>
                </a:solidFill>
                <a:bevel/>
              </a:ln>
            </p:spPr>
          </p:sp>
          <p:sp>
            <p:nvSpPr>
              <p:cNvPr id="150" name="Rectangle"/>
              <p:cNvSpPr/>
              <p:nvPr/>
            </p:nvSpPr>
            <p:spPr>
              <a:xfrm>
                <a:off x="4483540" y="46485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00"/>
              </a:solidFill>
              <a:ln w="7600" cap="flat">
                <a:solidFill>
                  <a:srgbClr val="C2C200"/>
                </a:solidFill>
                <a:bevel/>
              </a:ln>
            </p:spPr>
          </p:sp>
          <p:sp>
            <p:nvSpPr>
              <p:cNvPr id="151" name="Rectangle"/>
              <p:cNvSpPr/>
              <p:nvPr/>
            </p:nvSpPr>
            <p:spPr>
              <a:xfrm>
                <a:off x="4483540" y="48613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00"/>
              </a:solidFill>
              <a:ln w="7600" cap="flat">
                <a:solidFill>
                  <a:srgbClr val="C2C200"/>
                </a:solidFill>
                <a:bevel/>
              </a:ln>
            </p:spPr>
          </p:sp>
          <p:sp>
            <p:nvSpPr>
              <p:cNvPr id="152" name="Text 494"/>
              <p:cNvSpPr txBox="1"/>
              <p:nvPr/>
            </p:nvSpPr>
            <p:spPr>
              <a:xfrm>
                <a:off x="4769300" y="4595384"/>
                <a:ext cx="571520" cy="425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HDFS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24" name="Component Instance"/>
            <p:cNvGrpSpPr/>
            <p:nvPr/>
          </p:nvGrpSpPr>
          <p:grpSpPr>
            <a:xfrm rot="-5400000">
              <a:off x="5734572" y="4595384"/>
              <a:ext cx="714400" cy="425600"/>
              <a:chOff x="5734572" y="4595384"/>
              <a:chExt cx="714400" cy="425600"/>
            </a:xfrm>
          </p:grpSpPr>
          <p:sp>
            <p:nvSpPr>
              <p:cNvPr id="145" name="Rectangle"/>
              <p:cNvSpPr/>
              <p:nvPr/>
            </p:nvSpPr>
            <p:spPr>
              <a:xfrm>
                <a:off x="5734572" y="4595384"/>
                <a:ext cx="714400" cy="425600"/>
              </a:xfrm>
              <a:custGeom>
                <a:avLst/>
                <a:gdLst>
                  <a:gd name="connsiteX0" fmla="*/ 357200 w 714400"/>
                  <a:gd name="connsiteY0" fmla="*/ 0 h 425600"/>
                  <a:gd name="connsiteX1" fmla="*/ 714400 w 714400"/>
                  <a:gd name="connsiteY1" fmla="*/ 0 h 425600"/>
                  <a:gd name="connsiteX2" fmla="*/ 714400 w 714400"/>
                  <a:gd name="connsiteY2" fmla="*/ 425600 h 425600"/>
                  <a:gd name="connsiteX3" fmla="*/ 714400 w 714400"/>
                  <a:gd name="connsiteY3" fmla="*/ 212800 h 425600"/>
                  <a:gd name="connsiteX4" fmla="*/ 357200 w 714400"/>
                  <a:gd name="connsiteY4" fmla="*/ 425600 h 425600"/>
                  <a:gd name="connsiteX5" fmla="*/ 0 w 714400"/>
                  <a:gd name="connsiteY5" fmla="*/ 0 h 425600"/>
                  <a:gd name="connsiteX6" fmla="*/ 0 w 714400"/>
                  <a:gd name="connsiteY6" fmla="*/ 425600 h 4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0" t="0" r="0" b="0"/>
                <a:pathLst>
                  <a:path w="714400" h="425600">
                    <a:moveTo>
                      <a:pt x="0" y="0"/>
                    </a:moveTo>
                    <a:lnTo>
                      <a:pt x="714400" y="0"/>
                    </a:lnTo>
                    <a:lnTo>
                      <a:pt x="714400" y="425600"/>
                    </a:lnTo>
                    <a:lnTo>
                      <a:pt x="0" y="425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EBEBEB"/>
                </a:solidFill>
                <a:bevel/>
              </a:ln>
            </p:spPr>
          </p:sp>
          <p:sp>
            <p:nvSpPr>
              <p:cNvPr id="146" name="Rectangle"/>
              <p:cNvSpPr/>
              <p:nvPr/>
            </p:nvSpPr>
            <p:spPr>
              <a:xfrm>
                <a:off x="5591692" y="46485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EBEBEB"/>
                </a:solidFill>
                <a:bevel/>
              </a:ln>
            </p:spPr>
          </p:sp>
          <p:sp>
            <p:nvSpPr>
              <p:cNvPr id="147" name="Rectangle"/>
              <p:cNvSpPr/>
              <p:nvPr/>
            </p:nvSpPr>
            <p:spPr>
              <a:xfrm>
                <a:off x="5591692" y="4861384"/>
                <a:ext cx="285760" cy="106400"/>
              </a:xfrm>
              <a:custGeom>
                <a:avLst/>
                <a:gdLst>
                  <a:gd name="connsiteX0" fmla="*/ 0 w 285760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285760" h="106400">
                    <a:moveTo>
                      <a:pt x="0" y="0"/>
                    </a:moveTo>
                    <a:lnTo>
                      <a:pt x="285760" y="0"/>
                    </a:lnTo>
                    <a:lnTo>
                      <a:pt x="285760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EBEBEB"/>
                </a:solidFill>
                <a:bevel/>
              </a:ln>
            </p:spPr>
          </p:sp>
          <p:sp>
            <p:nvSpPr>
              <p:cNvPr id="148" name="Text 495"/>
              <p:cNvSpPr txBox="1"/>
              <p:nvPr/>
            </p:nvSpPr>
            <p:spPr>
              <a:xfrm>
                <a:off x="5877452" y="4595384"/>
                <a:ext cx="571520" cy="425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Kafka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36470" y="2493205"/>
              <a:ext cx="652552" cy="591375"/>
              <a:chOff x="3536470" y="2493205"/>
              <a:chExt cx="652552" cy="591375"/>
            </a:xfrm>
          </p:grpSpPr>
          <p:sp>
            <p:nvSpPr>
              <p:cNvPr id="141" name="任意多边形 140"/>
              <p:cNvSpPr/>
              <p:nvPr/>
            </p:nvSpPr>
            <p:spPr>
              <a:xfrm>
                <a:off x="3536470" y="2493205"/>
                <a:ext cx="652552" cy="591375"/>
              </a:xfrm>
              <a:custGeom>
                <a:avLst/>
                <a:gdLst/>
                <a:ahLst/>
                <a:cxnLst/>
                <a:rect l="0" t="0" r="0" b="0"/>
                <a:pathLst>
                  <a:path w="652552" h="591375">
                    <a:moveTo>
                      <a:pt x="635820" y="110685"/>
                    </a:moveTo>
                    <a:lnTo>
                      <a:pt x="368106" y="110685"/>
                    </a:lnTo>
                    <a:lnTo>
                      <a:pt x="368106" y="0"/>
                    </a:lnTo>
                    <a:lnTo>
                      <a:pt x="0" y="60086"/>
                    </a:lnTo>
                    <a:lnTo>
                      <a:pt x="0" y="531289"/>
                    </a:lnTo>
                    <a:lnTo>
                      <a:pt x="368106" y="591375"/>
                    </a:lnTo>
                    <a:lnTo>
                      <a:pt x="368106" y="488596"/>
                    </a:lnTo>
                    <a:lnTo>
                      <a:pt x="635820" y="488596"/>
                    </a:lnTo>
                    <a:cubicBezTo>
                      <a:pt x="644185" y="488596"/>
                      <a:pt x="652552" y="482271"/>
                      <a:pt x="652552" y="472784"/>
                    </a:cubicBezTo>
                    <a:lnTo>
                      <a:pt x="652552" y="124916"/>
                    </a:lnTo>
                    <a:cubicBezTo>
                      <a:pt x="652552" y="118591"/>
                      <a:pt x="644185" y="110685"/>
                      <a:pt x="635820" y="110685"/>
                    </a:cubicBezTo>
                    <a:close/>
                    <a:moveTo>
                      <a:pt x="229230" y="403210"/>
                    </a:moveTo>
                    <a:lnTo>
                      <a:pt x="130510" y="395304"/>
                    </a:lnTo>
                    <a:lnTo>
                      <a:pt x="130510" y="196071"/>
                    </a:lnTo>
                    <a:lnTo>
                      <a:pt x="222537" y="189746"/>
                    </a:lnTo>
                    <a:lnTo>
                      <a:pt x="222537" y="229277"/>
                    </a:lnTo>
                    <a:lnTo>
                      <a:pt x="165648" y="230857"/>
                    </a:lnTo>
                    <a:lnTo>
                      <a:pt x="165648" y="276713"/>
                    </a:lnTo>
                    <a:lnTo>
                      <a:pt x="222537" y="276713"/>
                    </a:lnTo>
                    <a:lnTo>
                      <a:pt x="222537" y="314662"/>
                    </a:lnTo>
                    <a:lnTo>
                      <a:pt x="165648" y="314662"/>
                    </a:lnTo>
                    <a:lnTo>
                      <a:pt x="165648" y="360518"/>
                    </a:lnTo>
                    <a:lnTo>
                      <a:pt x="229230" y="363680"/>
                    </a:lnTo>
                    <a:lnTo>
                      <a:pt x="229230" y="403210"/>
                    </a:lnTo>
                    <a:close/>
                    <a:moveTo>
                      <a:pt x="630800" y="469622"/>
                    </a:moveTo>
                    <a:lnTo>
                      <a:pt x="368106" y="469622"/>
                    </a:lnTo>
                    <a:lnTo>
                      <a:pt x="368106" y="442741"/>
                    </a:lnTo>
                    <a:lnTo>
                      <a:pt x="391531" y="442741"/>
                    </a:lnTo>
                    <a:cubicBezTo>
                      <a:pt x="398224" y="442741"/>
                      <a:pt x="403244" y="437997"/>
                      <a:pt x="413283" y="426928"/>
                    </a:cubicBezTo>
                    <a:cubicBezTo>
                      <a:pt x="430015" y="407954"/>
                      <a:pt x="453440" y="377911"/>
                      <a:pt x="468499" y="354192"/>
                    </a:cubicBezTo>
                    <a:cubicBezTo>
                      <a:pt x="475191" y="344705"/>
                      <a:pt x="480211" y="332055"/>
                      <a:pt x="481885" y="330475"/>
                    </a:cubicBezTo>
                    <a:cubicBezTo>
                      <a:pt x="481885" y="330475"/>
                      <a:pt x="481885" y="328893"/>
                      <a:pt x="480211" y="327312"/>
                    </a:cubicBezTo>
                    <a:cubicBezTo>
                      <a:pt x="473518" y="325731"/>
                      <a:pt x="401571" y="395304"/>
                      <a:pt x="393204" y="403210"/>
                    </a:cubicBezTo>
                    <a:cubicBezTo>
                      <a:pt x="391531" y="404791"/>
                      <a:pt x="386512" y="404791"/>
                      <a:pt x="384838" y="404791"/>
                    </a:cubicBezTo>
                    <a:lnTo>
                      <a:pt x="369780" y="404791"/>
                    </a:lnTo>
                    <a:lnTo>
                      <a:pt x="369780" y="303594"/>
                    </a:lnTo>
                    <a:cubicBezTo>
                      <a:pt x="378145" y="308337"/>
                      <a:pt x="389858" y="316243"/>
                      <a:pt x="396550" y="319406"/>
                    </a:cubicBezTo>
                    <a:cubicBezTo>
                      <a:pt x="406590" y="325731"/>
                      <a:pt x="419976" y="330475"/>
                      <a:pt x="421649" y="332055"/>
                    </a:cubicBezTo>
                    <a:cubicBezTo>
                      <a:pt x="421649" y="332055"/>
                      <a:pt x="423322" y="332055"/>
                      <a:pt x="424995" y="330475"/>
                    </a:cubicBezTo>
                    <a:cubicBezTo>
                      <a:pt x="428341" y="324149"/>
                      <a:pt x="394877" y="292525"/>
                      <a:pt x="369780" y="270388"/>
                    </a:cubicBezTo>
                    <a:lnTo>
                      <a:pt x="369780" y="200814"/>
                    </a:lnTo>
                    <a:lnTo>
                      <a:pt x="398224" y="200814"/>
                    </a:lnTo>
                    <a:cubicBezTo>
                      <a:pt x="399897" y="200814"/>
                      <a:pt x="401571" y="200814"/>
                      <a:pt x="403244" y="202396"/>
                    </a:cubicBezTo>
                    <a:lnTo>
                      <a:pt x="419976" y="218208"/>
                    </a:lnTo>
                    <a:cubicBezTo>
                      <a:pt x="421649" y="218208"/>
                      <a:pt x="421649" y="218208"/>
                      <a:pt x="423322" y="218208"/>
                    </a:cubicBezTo>
                    <a:lnTo>
                      <a:pt x="436708" y="199233"/>
                    </a:lnTo>
                    <a:cubicBezTo>
                      <a:pt x="436708" y="197652"/>
                      <a:pt x="436708" y="196071"/>
                      <a:pt x="436708" y="194490"/>
                    </a:cubicBezTo>
                    <a:cubicBezTo>
                      <a:pt x="436708" y="194490"/>
                      <a:pt x="406590" y="169190"/>
                      <a:pt x="404917" y="166028"/>
                    </a:cubicBezTo>
                    <a:cubicBezTo>
                      <a:pt x="403244" y="164447"/>
                      <a:pt x="401571" y="162865"/>
                      <a:pt x="394877" y="162865"/>
                    </a:cubicBezTo>
                    <a:lnTo>
                      <a:pt x="369780" y="162865"/>
                    </a:lnTo>
                    <a:lnTo>
                      <a:pt x="369780" y="134404"/>
                    </a:lnTo>
                    <a:lnTo>
                      <a:pt x="632473" y="134404"/>
                    </a:lnTo>
                    <a:lnTo>
                      <a:pt x="630800" y="469622"/>
                    </a:lnTo>
                    <a:close/>
                  </a:path>
                </a:pathLst>
              </a:custGeom>
              <a:solidFill>
                <a:srgbClr val="2372BA"/>
              </a:solidFill>
              <a:ln w="7600" cap="flat">
                <a:noFill/>
                <a:bevel/>
              </a:ln>
            </p:spPr>
          </p:sp>
          <p:sp>
            <p:nvSpPr>
              <p:cNvPr id="142" name="任意多边形 141"/>
              <p:cNvSpPr/>
              <p:nvPr/>
            </p:nvSpPr>
            <p:spPr>
              <a:xfrm>
                <a:off x="4003296" y="2763593"/>
                <a:ext cx="135530" cy="167609"/>
              </a:xfrm>
              <a:custGeom>
                <a:avLst/>
                <a:gdLst/>
                <a:ahLst/>
                <a:cxnLst/>
                <a:rect l="0" t="0" r="0" b="0"/>
                <a:pathLst>
                  <a:path w="135530" h="167609">
                    <a:moveTo>
                      <a:pt x="117125" y="64830"/>
                    </a:moveTo>
                    <a:cubicBezTo>
                      <a:pt x="97046" y="49018"/>
                      <a:pt x="65255" y="26881"/>
                      <a:pt x="40157" y="12650"/>
                    </a:cubicBezTo>
                    <a:cubicBezTo>
                      <a:pt x="30118" y="6325"/>
                      <a:pt x="16732" y="1581"/>
                      <a:pt x="15059" y="0"/>
                    </a:cubicBezTo>
                    <a:cubicBezTo>
                      <a:pt x="15059" y="0"/>
                      <a:pt x="13386" y="0"/>
                      <a:pt x="11712" y="1581"/>
                    </a:cubicBezTo>
                    <a:cubicBezTo>
                      <a:pt x="8366" y="7906"/>
                      <a:pt x="81987" y="75898"/>
                      <a:pt x="90353" y="83804"/>
                    </a:cubicBezTo>
                    <a:cubicBezTo>
                      <a:pt x="92026" y="85386"/>
                      <a:pt x="92026" y="90129"/>
                      <a:pt x="92026" y="91710"/>
                    </a:cubicBezTo>
                    <a:lnTo>
                      <a:pt x="92026" y="126497"/>
                    </a:lnTo>
                    <a:cubicBezTo>
                      <a:pt x="92026" y="128078"/>
                      <a:pt x="90353" y="129660"/>
                      <a:pt x="88680" y="129660"/>
                    </a:cubicBezTo>
                    <a:lnTo>
                      <a:pt x="38484" y="129660"/>
                    </a:lnTo>
                    <a:cubicBezTo>
                      <a:pt x="36811" y="129660"/>
                      <a:pt x="35137" y="129660"/>
                      <a:pt x="33464" y="128078"/>
                    </a:cubicBezTo>
                    <a:lnTo>
                      <a:pt x="16732" y="112266"/>
                    </a:lnTo>
                    <a:cubicBezTo>
                      <a:pt x="15059" y="112266"/>
                      <a:pt x="15059" y="112266"/>
                      <a:pt x="13386" y="112266"/>
                    </a:cubicBezTo>
                    <a:lnTo>
                      <a:pt x="0" y="131241"/>
                    </a:lnTo>
                    <a:cubicBezTo>
                      <a:pt x="0" y="132822"/>
                      <a:pt x="0" y="134403"/>
                      <a:pt x="0" y="135984"/>
                    </a:cubicBezTo>
                    <a:cubicBezTo>
                      <a:pt x="0" y="135984"/>
                      <a:pt x="30118" y="161284"/>
                      <a:pt x="31791" y="164446"/>
                    </a:cubicBezTo>
                    <a:cubicBezTo>
                      <a:pt x="33464" y="167609"/>
                      <a:pt x="35137" y="167609"/>
                      <a:pt x="41830" y="167609"/>
                    </a:cubicBezTo>
                    <a:lnTo>
                      <a:pt x="125491" y="167609"/>
                    </a:lnTo>
                    <a:cubicBezTo>
                      <a:pt x="132183" y="167609"/>
                      <a:pt x="135530" y="164446"/>
                      <a:pt x="135530" y="158121"/>
                    </a:cubicBezTo>
                    <a:lnTo>
                      <a:pt x="135530" y="82223"/>
                    </a:lnTo>
                    <a:cubicBezTo>
                      <a:pt x="133857" y="80642"/>
                      <a:pt x="128837" y="74317"/>
                      <a:pt x="117125" y="64830"/>
                    </a:cubicBezTo>
                    <a:close/>
                  </a:path>
                </a:pathLst>
              </a:custGeom>
              <a:solidFill>
                <a:srgbClr val="2372BA"/>
              </a:solidFill>
              <a:ln w="7600" cap="flat">
                <a:noFill/>
                <a:bevel/>
              </a:ln>
            </p:spPr>
          </p:sp>
          <p:sp>
            <p:nvSpPr>
              <p:cNvPr id="143" name="任意多边形 142"/>
              <p:cNvSpPr/>
              <p:nvPr/>
            </p:nvSpPr>
            <p:spPr>
              <a:xfrm>
                <a:off x="3956445" y="2651327"/>
                <a:ext cx="177360" cy="128079"/>
              </a:xfrm>
              <a:custGeom>
                <a:avLst/>
                <a:gdLst/>
                <a:ahLst/>
                <a:cxnLst/>
                <a:rect l="0" t="0" r="0" b="0"/>
                <a:pathLst>
                  <a:path w="177360" h="128079">
                    <a:moveTo>
                      <a:pt x="0" y="113848"/>
                    </a:moveTo>
                    <a:cubicBezTo>
                      <a:pt x="0" y="113848"/>
                      <a:pt x="0" y="115429"/>
                      <a:pt x="0" y="117010"/>
                    </a:cubicBezTo>
                    <a:lnTo>
                      <a:pt x="8366" y="120173"/>
                    </a:lnTo>
                    <a:cubicBezTo>
                      <a:pt x="8366" y="120173"/>
                      <a:pt x="80314" y="50599"/>
                      <a:pt x="88680" y="42693"/>
                    </a:cubicBezTo>
                    <a:cubicBezTo>
                      <a:pt x="90353" y="41112"/>
                      <a:pt x="95373" y="41112"/>
                      <a:pt x="97046" y="41112"/>
                    </a:cubicBezTo>
                    <a:lnTo>
                      <a:pt x="133857" y="41112"/>
                    </a:lnTo>
                    <a:cubicBezTo>
                      <a:pt x="135530" y="41112"/>
                      <a:pt x="137203" y="42693"/>
                      <a:pt x="137203" y="44274"/>
                    </a:cubicBezTo>
                    <a:lnTo>
                      <a:pt x="137203" y="91711"/>
                    </a:lnTo>
                    <a:cubicBezTo>
                      <a:pt x="137203" y="93292"/>
                      <a:pt x="137203" y="94873"/>
                      <a:pt x="135530" y="96454"/>
                    </a:cubicBezTo>
                    <a:lnTo>
                      <a:pt x="118798" y="112267"/>
                    </a:lnTo>
                    <a:cubicBezTo>
                      <a:pt x="118798" y="113848"/>
                      <a:pt x="118798" y="113848"/>
                      <a:pt x="118798" y="115429"/>
                    </a:cubicBezTo>
                    <a:lnTo>
                      <a:pt x="138876" y="128079"/>
                    </a:lnTo>
                    <a:cubicBezTo>
                      <a:pt x="140550" y="128079"/>
                      <a:pt x="142223" y="128079"/>
                      <a:pt x="143896" y="128079"/>
                    </a:cubicBezTo>
                    <a:cubicBezTo>
                      <a:pt x="143896" y="128079"/>
                      <a:pt x="170667" y="99617"/>
                      <a:pt x="174014" y="98036"/>
                    </a:cubicBezTo>
                    <a:cubicBezTo>
                      <a:pt x="177360" y="96454"/>
                      <a:pt x="177360" y="94873"/>
                      <a:pt x="177360" y="88548"/>
                    </a:cubicBezTo>
                    <a:lnTo>
                      <a:pt x="177360" y="9487"/>
                    </a:lnTo>
                    <a:cubicBezTo>
                      <a:pt x="177360" y="3162"/>
                      <a:pt x="174014" y="0"/>
                      <a:pt x="167321" y="0"/>
                    </a:cubicBezTo>
                    <a:lnTo>
                      <a:pt x="88680" y="0"/>
                    </a:lnTo>
                    <a:cubicBezTo>
                      <a:pt x="81987" y="0"/>
                      <a:pt x="76968" y="4744"/>
                      <a:pt x="66928" y="15812"/>
                    </a:cubicBezTo>
                    <a:cubicBezTo>
                      <a:pt x="50196" y="34787"/>
                      <a:pt x="26771" y="64830"/>
                      <a:pt x="11712" y="88548"/>
                    </a:cubicBezTo>
                    <a:cubicBezTo>
                      <a:pt x="6693" y="101198"/>
                      <a:pt x="0" y="112267"/>
                      <a:pt x="0" y="113848"/>
                    </a:cubicBezTo>
                    <a:close/>
                  </a:path>
                </a:pathLst>
              </a:custGeom>
              <a:solidFill>
                <a:srgbClr val="2372BA"/>
              </a:solidFill>
              <a:ln w="7600" cap="flat">
                <a:noFill/>
                <a:bevel/>
              </a:ln>
            </p:spPr>
          </p:sp>
          <p:sp>
            <p:nvSpPr>
              <p:cNvPr id="144" name="Text 496"/>
              <p:cNvSpPr txBox="1"/>
              <p:nvPr/>
            </p:nvSpPr>
            <p:spPr>
              <a:xfrm>
                <a:off x="3482746" y="3099780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Exchange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48081" y="2493205"/>
              <a:ext cx="652552" cy="591375"/>
              <a:chOff x="1748081" y="2493205"/>
              <a:chExt cx="652552" cy="591375"/>
            </a:xfrm>
          </p:grpSpPr>
          <p:sp>
            <p:nvSpPr>
              <p:cNvPr id="132" name="任意多边形 131"/>
              <p:cNvSpPr/>
              <p:nvPr/>
            </p:nvSpPr>
            <p:spPr>
              <a:xfrm>
                <a:off x="1748081" y="2493205"/>
                <a:ext cx="652552" cy="591375"/>
              </a:xfrm>
              <a:custGeom>
                <a:avLst/>
                <a:gdLst/>
                <a:ahLst/>
                <a:cxnLst/>
                <a:rect l="0" t="0" r="0" b="0"/>
                <a:pathLst>
                  <a:path w="652552" h="591375">
                    <a:moveTo>
                      <a:pt x="644716" y="265381"/>
                    </a:moveTo>
                    <a:lnTo>
                      <a:pt x="510641" y="30229"/>
                    </a:lnTo>
                    <a:cubicBezTo>
                      <a:pt x="500381" y="11882"/>
                      <a:pt x="481258" y="0"/>
                      <a:pt x="460375" y="0"/>
                    </a:cubicBezTo>
                    <a:lnTo>
                      <a:pt x="192174" y="0"/>
                    </a:lnTo>
                    <a:cubicBezTo>
                      <a:pt x="171288" y="0"/>
                      <a:pt x="152160" y="11874"/>
                      <a:pt x="141908" y="30229"/>
                    </a:cubicBezTo>
                    <a:lnTo>
                      <a:pt x="7782" y="264764"/>
                    </a:lnTo>
                    <a:cubicBezTo>
                      <a:pt x="-2594" y="282972"/>
                      <a:pt x="-2594" y="305369"/>
                      <a:pt x="7782" y="323578"/>
                    </a:cubicBezTo>
                    <a:lnTo>
                      <a:pt x="141857" y="560066"/>
                    </a:lnTo>
                    <a:cubicBezTo>
                      <a:pt x="152003" y="578674"/>
                      <a:pt x="171081" y="590557"/>
                      <a:pt x="192123" y="591375"/>
                    </a:cubicBezTo>
                    <a:lnTo>
                      <a:pt x="460324" y="591375"/>
                    </a:lnTo>
                    <a:cubicBezTo>
                      <a:pt x="481365" y="590646"/>
                      <a:pt x="500476" y="578814"/>
                      <a:pt x="510641" y="560220"/>
                    </a:cubicBezTo>
                    <a:lnTo>
                      <a:pt x="644716" y="325069"/>
                    </a:lnTo>
                    <a:cubicBezTo>
                      <a:pt x="655162" y="306568"/>
                      <a:pt x="655162" y="283882"/>
                      <a:pt x="644716" y="265381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133" name="任意多边形 132"/>
              <p:cNvSpPr/>
              <p:nvPr/>
            </p:nvSpPr>
            <p:spPr>
              <a:xfrm>
                <a:off x="1968803" y="2683064"/>
                <a:ext cx="379285" cy="401362"/>
              </a:xfrm>
              <a:custGeom>
                <a:avLst/>
                <a:gdLst/>
                <a:ahLst/>
                <a:cxnLst/>
                <a:rect l="0" t="0" r="0" b="0"/>
                <a:pathLst>
                  <a:path w="379285" h="401362">
                    <a:moveTo>
                      <a:pt x="289918" y="370207"/>
                    </a:moveTo>
                    <a:lnTo>
                      <a:pt x="379285" y="213456"/>
                    </a:lnTo>
                    <a:lnTo>
                      <a:pt x="190254" y="22878"/>
                    </a:lnTo>
                    <a:lnTo>
                      <a:pt x="105527" y="0"/>
                    </a:lnTo>
                    <a:lnTo>
                      <a:pt x="29415" y="28636"/>
                    </a:lnTo>
                    <a:lnTo>
                      <a:pt x="0" y="105751"/>
                    </a:lnTo>
                    <a:lnTo>
                      <a:pt x="23654" y="191761"/>
                    </a:lnTo>
                    <a:lnTo>
                      <a:pt x="231496" y="401362"/>
                    </a:lnTo>
                    <a:lnTo>
                      <a:pt x="239602" y="401362"/>
                    </a:lnTo>
                    <a:cubicBezTo>
                      <a:pt x="260643" y="400634"/>
                      <a:pt x="279754" y="388801"/>
                      <a:pt x="289918" y="370207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134" name="组合 133"/>
              <p:cNvGrpSpPr/>
              <p:nvPr/>
            </p:nvGrpSpPr>
            <p:grpSpPr>
              <a:xfrm>
                <a:off x="1956109" y="2669544"/>
                <a:ext cx="259196" cy="261466"/>
                <a:chOff x="1956109" y="2669544"/>
                <a:chExt cx="259196" cy="261466"/>
              </a:xfrm>
            </p:grpSpPr>
            <p:sp>
              <p:nvSpPr>
                <p:cNvPr id="136" name="任意多边形 135"/>
                <p:cNvSpPr/>
                <p:nvPr/>
              </p:nvSpPr>
              <p:spPr>
                <a:xfrm>
                  <a:off x="1956109" y="2669544"/>
                  <a:ext cx="236441" cy="2384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6441" h="238442">
                      <a:moveTo>
                        <a:pt x="118220" y="0"/>
                      </a:moveTo>
                      <a:cubicBezTo>
                        <a:pt x="52936" y="0"/>
                        <a:pt x="0" y="53367"/>
                        <a:pt x="0" y="119221"/>
                      </a:cubicBezTo>
                      <a:cubicBezTo>
                        <a:pt x="0" y="185041"/>
                        <a:pt x="52902" y="238442"/>
                        <a:pt x="118220" y="238442"/>
                      </a:cubicBezTo>
                      <a:cubicBezTo>
                        <a:pt x="183471" y="238442"/>
                        <a:pt x="236441" y="185109"/>
                        <a:pt x="236441" y="119221"/>
                      </a:cubicBezTo>
                      <a:cubicBezTo>
                        <a:pt x="236441" y="53408"/>
                        <a:pt x="183532" y="0"/>
                        <a:pt x="118220" y="0"/>
                      </a:cubicBezTo>
                      <a:close/>
                      <a:moveTo>
                        <a:pt x="118220" y="209755"/>
                      </a:moveTo>
                      <a:cubicBezTo>
                        <a:pt x="68668" y="209755"/>
                        <a:pt x="28497" y="169244"/>
                        <a:pt x="28497" y="119221"/>
                      </a:cubicBezTo>
                      <a:cubicBezTo>
                        <a:pt x="28497" y="69300"/>
                        <a:pt x="68668" y="28790"/>
                        <a:pt x="118220" y="28790"/>
                      </a:cubicBezTo>
                      <a:cubicBezTo>
                        <a:pt x="167773" y="28790"/>
                        <a:pt x="207943" y="69300"/>
                        <a:pt x="207943" y="119221"/>
                      </a:cubicBezTo>
                      <a:cubicBezTo>
                        <a:pt x="207943" y="169244"/>
                        <a:pt x="167773" y="209755"/>
                        <a:pt x="118220" y="209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7" name="任意多边形 136"/>
                <p:cNvSpPr/>
                <p:nvPr/>
              </p:nvSpPr>
              <p:spPr>
                <a:xfrm>
                  <a:off x="2018253" y="2784189"/>
                  <a:ext cx="22329" cy="60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329" h="60099">
                      <a:moveTo>
                        <a:pt x="0" y="0"/>
                      </a:moveTo>
                      <a:lnTo>
                        <a:pt x="0" y="37067"/>
                      </a:lnTo>
                      <a:cubicBezTo>
                        <a:pt x="5434" y="46492"/>
                        <a:pt x="13108" y="54407"/>
                        <a:pt x="22329" y="60099"/>
                      </a:cubicBezTo>
                      <a:lnTo>
                        <a:pt x="223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2062451" y="2752829"/>
                  <a:ext cx="22329" cy="1009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329" h="100998">
                      <a:moveTo>
                        <a:pt x="0" y="0"/>
                      </a:moveTo>
                      <a:lnTo>
                        <a:pt x="0" y="99942"/>
                      </a:lnTo>
                      <a:cubicBezTo>
                        <a:pt x="7377" y="101349"/>
                        <a:pt x="14951" y="101349"/>
                        <a:pt x="22329" y="99942"/>
                      </a:cubicBezTo>
                      <a:lnTo>
                        <a:pt x="223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9" name="任意多边形 138"/>
                <p:cNvSpPr/>
                <p:nvPr/>
              </p:nvSpPr>
              <p:spPr>
                <a:xfrm>
                  <a:off x="2108843" y="2799612"/>
                  <a:ext cx="22329" cy="440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329" h="44007">
                      <a:moveTo>
                        <a:pt x="0" y="0"/>
                      </a:moveTo>
                      <a:lnTo>
                        <a:pt x="0" y="44007"/>
                      </a:lnTo>
                      <a:cubicBezTo>
                        <a:pt x="9336" y="38059"/>
                        <a:pt x="17020" y="29815"/>
                        <a:pt x="22329" y="20050"/>
                      </a:cubicBezTo>
                      <a:lnTo>
                        <a:pt x="223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40" name="任意多边形 139"/>
                <p:cNvSpPr/>
                <p:nvPr/>
              </p:nvSpPr>
              <p:spPr>
                <a:xfrm>
                  <a:off x="2145580" y="2860670"/>
                  <a:ext cx="69725" cy="703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725" h="70340">
                      <a:moveTo>
                        <a:pt x="13833" y="1612"/>
                      </a:moveTo>
                      <a:lnTo>
                        <a:pt x="1598" y="14002"/>
                      </a:lnTo>
                      <a:cubicBezTo>
                        <a:pt x="-533" y="16183"/>
                        <a:pt x="-533" y="19686"/>
                        <a:pt x="1598" y="21868"/>
                      </a:cubicBezTo>
                      <a:lnTo>
                        <a:pt x="48040" y="68703"/>
                      </a:lnTo>
                      <a:cubicBezTo>
                        <a:pt x="50210" y="70886"/>
                        <a:pt x="53722" y="70886"/>
                        <a:pt x="55891" y="68703"/>
                      </a:cubicBezTo>
                      <a:lnTo>
                        <a:pt x="68126" y="56364"/>
                      </a:lnTo>
                      <a:cubicBezTo>
                        <a:pt x="70257" y="54183"/>
                        <a:pt x="70257" y="50680"/>
                        <a:pt x="68126" y="48498"/>
                      </a:cubicBezTo>
                      <a:lnTo>
                        <a:pt x="21633" y="1612"/>
                      </a:lnTo>
                      <a:cubicBezTo>
                        <a:pt x="19470" y="-537"/>
                        <a:pt x="15997" y="-537"/>
                        <a:pt x="13833" y="16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135" name="Text 497"/>
              <p:cNvSpPr txBox="1"/>
              <p:nvPr/>
            </p:nvSpPr>
            <p:spPr>
              <a:xfrm>
                <a:off x="1694357" y="3099780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4285F4"/>
                    </a:solidFill>
                    <a:latin typeface="Arial"/>
                  </a:rPr>
                  <a:t>Search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642276" y="2493205"/>
              <a:ext cx="652552" cy="591375"/>
              <a:chOff x="2642276" y="2493205"/>
              <a:chExt cx="652552" cy="591375"/>
            </a:xfrm>
          </p:grpSpPr>
          <p:sp>
            <p:nvSpPr>
              <p:cNvPr id="121" name="任意多边形 120"/>
              <p:cNvSpPr/>
              <p:nvPr/>
            </p:nvSpPr>
            <p:spPr>
              <a:xfrm>
                <a:off x="2642276" y="2493205"/>
                <a:ext cx="652552" cy="591375"/>
              </a:xfrm>
              <a:custGeom>
                <a:avLst/>
                <a:gdLst/>
                <a:ahLst/>
                <a:cxnLst/>
                <a:rect l="0" t="0" r="0" b="0"/>
                <a:pathLst>
                  <a:path w="652552" h="591375">
                    <a:moveTo>
                      <a:pt x="644687" y="265335"/>
                    </a:moveTo>
                    <a:lnTo>
                      <a:pt x="510618" y="30224"/>
                    </a:lnTo>
                    <a:cubicBezTo>
                      <a:pt x="500359" y="11880"/>
                      <a:pt x="481237" y="0"/>
                      <a:pt x="460354" y="0"/>
                    </a:cubicBezTo>
                    <a:lnTo>
                      <a:pt x="192165" y="0"/>
                    </a:lnTo>
                    <a:cubicBezTo>
                      <a:pt x="171280" y="0"/>
                      <a:pt x="152153" y="11872"/>
                      <a:pt x="141902" y="30224"/>
                    </a:cubicBezTo>
                    <a:lnTo>
                      <a:pt x="7782" y="264821"/>
                    </a:lnTo>
                    <a:cubicBezTo>
                      <a:pt x="-2594" y="283026"/>
                      <a:pt x="-2594" y="305419"/>
                      <a:pt x="7782" y="323624"/>
                    </a:cubicBezTo>
                    <a:lnTo>
                      <a:pt x="141851" y="560071"/>
                    </a:lnTo>
                    <a:cubicBezTo>
                      <a:pt x="151997" y="578676"/>
                      <a:pt x="171073" y="590557"/>
                      <a:pt x="192114" y="591375"/>
                    </a:cubicBezTo>
                    <a:lnTo>
                      <a:pt x="460303" y="591375"/>
                    </a:lnTo>
                    <a:cubicBezTo>
                      <a:pt x="481344" y="590647"/>
                      <a:pt x="500454" y="578816"/>
                      <a:pt x="510618" y="560226"/>
                    </a:cubicBezTo>
                    <a:lnTo>
                      <a:pt x="644687" y="325115"/>
                    </a:lnTo>
                    <a:cubicBezTo>
                      <a:pt x="655175" y="306591"/>
                      <a:pt x="655175" y="283859"/>
                      <a:pt x="644687" y="265335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122" name="任意多边形 121"/>
              <p:cNvSpPr/>
              <p:nvPr/>
            </p:nvSpPr>
            <p:spPr>
              <a:xfrm>
                <a:off x="2786031" y="2604079"/>
                <a:ext cx="508706" cy="480245"/>
              </a:xfrm>
              <a:custGeom>
                <a:avLst/>
                <a:gdLst/>
                <a:ahLst/>
                <a:cxnLst/>
                <a:rect l="0" t="0" r="0" b="0"/>
                <a:pathLst>
                  <a:path w="508706" h="480245">
                    <a:moveTo>
                      <a:pt x="508706" y="180368"/>
                    </a:moveTo>
                    <a:lnTo>
                      <a:pt x="329490" y="0"/>
                    </a:lnTo>
                    <a:lnTo>
                      <a:pt x="245805" y="84247"/>
                    </a:lnTo>
                    <a:lnTo>
                      <a:pt x="287699" y="126499"/>
                    </a:lnTo>
                    <a:lnTo>
                      <a:pt x="287699" y="182116"/>
                    </a:lnTo>
                    <a:lnTo>
                      <a:pt x="245449" y="190340"/>
                    </a:lnTo>
                    <a:lnTo>
                      <a:pt x="210537" y="155130"/>
                    </a:lnTo>
                    <a:lnTo>
                      <a:pt x="171804" y="152971"/>
                    </a:lnTo>
                    <a:lnTo>
                      <a:pt x="127362" y="186588"/>
                    </a:lnTo>
                    <a:lnTo>
                      <a:pt x="83430" y="142280"/>
                    </a:lnTo>
                    <a:lnTo>
                      <a:pt x="0" y="226835"/>
                    </a:lnTo>
                    <a:lnTo>
                      <a:pt x="251208" y="480245"/>
                    </a:lnTo>
                    <a:lnTo>
                      <a:pt x="316443" y="480245"/>
                    </a:lnTo>
                    <a:cubicBezTo>
                      <a:pt x="337478" y="479517"/>
                      <a:pt x="356584" y="467686"/>
                      <a:pt x="366746" y="449096"/>
                    </a:cubicBezTo>
                    <a:lnTo>
                      <a:pt x="500784" y="213985"/>
                    </a:lnTo>
                    <a:cubicBezTo>
                      <a:pt x="506625" y="203804"/>
                      <a:pt x="509337" y="192105"/>
                      <a:pt x="508706" y="180368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123" name="组合 122"/>
              <p:cNvGrpSpPr/>
              <p:nvPr/>
            </p:nvGrpSpPr>
            <p:grpSpPr>
              <a:xfrm>
                <a:off x="2784604" y="2602100"/>
                <a:ext cx="332446" cy="373586"/>
                <a:chOff x="2784604" y="2602100"/>
                <a:chExt cx="332446" cy="373586"/>
              </a:xfrm>
            </p:grpSpPr>
            <p:sp>
              <p:nvSpPr>
                <p:cNvPr id="125" name="任意多边形 124"/>
                <p:cNvSpPr/>
                <p:nvPr/>
              </p:nvSpPr>
              <p:spPr>
                <a:xfrm>
                  <a:off x="3001461" y="2775426"/>
                  <a:ext cx="77416" cy="25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416" h="25701">
                      <a:moveTo>
                        <a:pt x="0" y="0"/>
                      </a:moveTo>
                      <a:lnTo>
                        <a:pt x="77416" y="0"/>
                      </a:lnTo>
                      <a:lnTo>
                        <a:pt x="77416" y="25701"/>
                      </a:lnTo>
                      <a:lnTo>
                        <a:pt x="0" y="25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6" name="任意多边形 125"/>
                <p:cNvSpPr/>
                <p:nvPr/>
              </p:nvSpPr>
              <p:spPr>
                <a:xfrm>
                  <a:off x="3060988" y="2678997"/>
                  <a:ext cx="25483" cy="2186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483" h="218662">
                      <a:moveTo>
                        <a:pt x="0" y="0"/>
                      </a:moveTo>
                      <a:lnTo>
                        <a:pt x="25483" y="0"/>
                      </a:lnTo>
                      <a:lnTo>
                        <a:pt x="25483" y="218662"/>
                      </a:lnTo>
                      <a:lnTo>
                        <a:pt x="0" y="2186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3030460" y="2888355"/>
                  <a:ext cx="86590" cy="873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590" h="87331">
                      <a:moveTo>
                        <a:pt x="43295" y="0"/>
                      </a:moveTo>
                      <a:lnTo>
                        <a:pt x="43295" y="0"/>
                      </a:lnTo>
                      <a:cubicBezTo>
                        <a:pt x="67194" y="0"/>
                        <a:pt x="86590" y="19396"/>
                        <a:pt x="86590" y="43295"/>
                      </a:cubicBezTo>
                      <a:lnTo>
                        <a:pt x="86590" y="44036"/>
                      </a:lnTo>
                      <a:cubicBezTo>
                        <a:pt x="86590" y="67935"/>
                        <a:pt x="67194" y="87331"/>
                        <a:pt x="43295" y="87331"/>
                      </a:cubicBezTo>
                      <a:lnTo>
                        <a:pt x="43295" y="87331"/>
                      </a:lnTo>
                      <a:cubicBezTo>
                        <a:pt x="19396" y="87331"/>
                        <a:pt x="0" y="67935"/>
                        <a:pt x="0" y="44036"/>
                      </a:cubicBezTo>
                      <a:lnTo>
                        <a:pt x="0" y="43295"/>
                      </a:lnTo>
                      <a:cubicBezTo>
                        <a:pt x="0" y="19396"/>
                        <a:pt x="19396" y="0"/>
                        <a:pt x="432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8" name="任意多边形 127"/>
                <p:cNvSpPr/>
                <p:nvPr/>
              </p:nvSpPr>
              <p:spPr>
                <a:xfrm>
                  <a:off x="3030460" y="2602100"/>
                  <a:ext cx="86590" cy="873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590" h="87331">
                      <a:moveTo>
                        <a:pt x="43295" y="0"/>
                      </a:moveTo>
                      <a:lnTo>
                        <a:pt x="43295" y="0"/>
                      </a:lnTo>
                      <a:cubicBezTo>
                        <a:pt x="67194" y="0"/>
                        <a:pt x="86590" y="19396"/>
                        <a:pt x="86590" y="43295"/>
                      </a:cubicBezTo>
                      <a:lnTo>
                        <a:pt x="86590" y="44036"/>
                      </a:lnTo>
                      <a:cubicBezTo>
                        <a:pt x="86590" y="67935"/>
                        <a:pt x="67194" y="87331"/>
                        <a:pt x="43295" y="87331"/>
                      </a:cubicBezTo>
                      <a:lnTo>
                        <a:pt x="43295" y="87331"/>
                      </a:lnTo>
                      <a:cubicBezTo>
                        <a:pt x="19396" y="87331"/>
                        <a:pt x="0" y="67935"/>
                        <a:pt x="0" y="44036"/>
                      </a:cubicBezTo>
                      <a:lnTo>
                        <a:pt x="0" y="43295"/>
                      </a:lnTo>
                      <a:cubicBezTo>
                        <a:pt x="0" y="19396"/>
                        <a:pt x="19396" y="0"/>
                        <a:pt x="432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29" name="任意多边形 128"/>
                <p:cNvSpPr/>
                <p:nvPr/>
              </p:nvSpPr>
              <p:spPr>
                <a:xfrm>
                  <a:off x="2857841" y="2775426"/>
                  <a:ext cx="79251" cy="25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251" h="25701">
                      <a:moveTo>
                        <a:pt x="0" y="0"/>
                      </a:moveTo>
                      <a:lnTo>
                        <a:pt x="79251" y="0"/>
                      </a:lnTo>
                      <a:lnTo>
                        <a:pt x="79251" y="25701"/>
                      </a:lnTo>
                      <a:lnTo>
                        <a:pt x="0" y="25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0" name="任意多边形 129"/>
                <p:cNvSpPr/>
                <p:nvPr/>
              </p:nvSpPr>
              <p:spPr>
                <a:xfrm>
                  <a:off x="2784604" y="2744585"/>
                  <a:ext cx="86590" cy="873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590" h="87331">
                      <a:moveTo>
                        <a:pt x="43295" y="0"/>
                      </a:moveTo>
                      <a:lnTo>
                        <a:pt x="43295" y="0"/>
                      </a:lnTo>
                      <a:cubicBezTo>
                        <a:pt x="67194" y="0"/>
                        <a:pt x="86590" y="19396"/>
                        <a:pt x="86590" y="43295"/>
                      </a:cubicBezTo>
                      <a:lnTo>
                        <a:pt x="86590" y="44036"/>
                      </a:lnTo>
                      <a:cubicBezTo>
                        <a:pt x="86590" y="67935"/>
                        <a:pt x="67194" y="87331"/>
                        <a:pt x="43295" y="87331"/>
                      </a:cubicBezTo>
                      <a:lnTo>
                        <a:pt x="43295" y="87331"/>
                      </a:lnTo>
                      <a:cubicBezTo>
                        <a:pt x="19396" y="87331"/>
                        <a:pt x="0" y="67935"/>
                        <a:pt x="0" y="44036"/>
                      </a:cubicBezTo>
                      <a:lnTo>
                        <a:pt x="0" y="43295"/>
                      </a:lnTo>
                      <a:cubicBezTo>
                        <a:pt x="0" y="19396"/>
                        <a:pt x="19396" y="0"/>
                        <a:pt x="432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1" name="任意多边形 130"/>
                <p:cNvSpPr/>
                <p:nvPr/>
              </p:nvSpPr>
              <p:spPr>
                <a:xfrm>
                  <a:off x="2927663" y="2747258"/>
                  <a:ext cx="81544" cy="822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1544" h="82242">
                      <a:moveTo>
                        <a:pt x="40772" y="82242"/>
                      </a:moveTo>
                      <a:cubicBezTo>
                        <a:pt x="18254" y="82242"/>
                        <a:pt x="0" y="63832"/>
                        <a:pt x="0" y="41121"/>
                      </a:cubicBezTo>
                      <a:cubicBezTo>
                        <a:pt x="0" y="18411"/>
                        <a:pt x="18254" y="0"/>
                        <a:pt x="40772" y="0"/>
                      </a:cubicBezTo>
                      <a:cubicBezTo>
                        <a:pt x="63290" y="0"/>
                        <a:pt x="81544" y="18411"/>
                        <a:pt x="81544" y="41121"/>
                      </a:cubicBezTo>
                      <a:cubicBezTo>
                        <a:pt x="81544" y="63832"/>
                        <a:pt x="63290" y="82242"/>
                        <a:pt x="40772" y="82242"/>
                      </a:cubicBezTo>
                      <a:close/>
                      <a:moveTo>
                        <a:pt x="40772" y="15420"/>
                      </a:moveTo>
                      <a:cubicBezTo>
                        <a:pt x="26699" y="15420"/>
                        <a:pt x="15290" y="26927"/>
                        <a:pt x="15290" y="41121"/>
                      </a:cubicBezTo>
                      <a:cubicBezTo>
                        <a:pt x="15290" y="55315"/>
                        <a:pt x="26699" y="66822"/>
                        <a:pt x="40772" y="66822"/>
                      </a:cubicBezTo>
                      <a:cubicBezTo>
                        <a:pt x="54846" y="66822"/>
                        <a:pt x="66255" y="55315"/>
                        <a:pt x="66255" y="41121"/>
                      </a:cubicBezTo>
                      <a:cubicBezTo>
                        <a:pt x="66255" y="26927"/>
                        <a:pt x="54846" y="15420"/>
                        <a:pt x="40772" y="154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124" name="Text 498"/>
              <p:cNvSpPr txBox="1"/>
              <p:nvPr/>
            </p:nvSpPr>
            <p:spPr>
              <a:xfrm>
                <a:off x="2588552" y="3099780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4285F4"/>
                    </a:solidFill>
                    <a:latin typeface="Arial"/>
                  </a:rPr>
                  <a:t>Lineage</a:t>
                </a:r>
              </a:p>
            </p:txBody>
          </p:sp>
        </p:grpSp>
        <p:grpSp>
          <p:nvGrpSpPr>
            <p:cNvPr id="28" name="MySQL DB Instance"/>
            <p:cNvGrpSpPr/>
            <p:nvPr/>
          </p:nvGrpSpPr>
          <p:grpSpPr>
            <a:xfrm>
              <a:off x="6886370" y="5494104"/>
              <a:ext cx="627109" cy="577600"/>
              <a:chOff x="6886370" y="5494104"/>
              <a:chExt cx="627109" cy="577600"/>
            </a:xfrm>
          </p:grpSpPr>
          <p:sp>
            <p:nvSpPr>
              <p:cNvPr id="118" name="任意多边形 117"/>
              <p:cNvSpPr/>
              <p:nvPr/>
            </p:nvSpPr>
            <p:spPr>
              <a:xfrm>
                <a:off x="6886370" y="5975883"/>
                <a:ext cx="627109" cy="95787"/>
              </a:xfrm>
              <a:custGeom>
                <a:avLst/>
                <a:gdLst/>
                <a:ahLst/>
                <a:cxnLst/>
                <a:rect l="0" t="0" r="0" b="0"/>
                <a:pathLst>
                  <a:path w="627109" h="95787">
                    <a:moveTo>
                      <a:pt x="627109" y="0"/>
                    </a:moveTo>
                    <a:lnTo>
                      <a:pt x="627109" y="42538"/>
                    </a:lnTo>
                    <a:cubicBezTo>
                      <a:pt x="627109" y="71947"/>
                      <a:pt x="599513" y="95787"/>
                      <a:pt x="565470" y="95787"/>
                    </a:cubicBezTo>
                    <a:lnTo>
                      <a:pt x="61567" y="95787"/>
                    </a:lnTo>
                    <a:cubicBezTo>
                      <a:pt x="27525" y="95787"/>
                      <a:pt x="0" y="71947"/>
                      <a:pt x="0" y="42538"/>
                    </a:cubicBezTo>
                    <a:lnTo>
                      <a:pt x="0" y="8875"/>
                    </a:lnTo>
                    <a:lnTo>
                      <a:pt x="627109" y="0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119" name="任意多边形 118"/>
              <p:cNvSpPr/>
              <p:nvPr/>
            </p:nvSpPr>
            <p:spPr>
              <a:xfrm>
                <a:off x="6886370" y="5494029"/>
                <a:ext cx="627109" cy="548414"/>
              </a:xfrm>
              <a:custGeom>
                <a:avLst/>
                <a:gdLst/>
                <a:ahLst/>
                <a:cxnLst/>
                <a:rect l="0" t="0" r="0" b="0"/>
                <a:pathLst>
                  <a:path w="627109" h="548414">
                    <a:moveTo>
                      <a:pt x="61567" y="0"/>
                    </a:moveTo>
                    <a:lnTo>
                      <a:pt x="565469" y="0"/>
                    </a:lnTo>
                    <a:cubicBezTo>
                      <a:pt x="599511" y="0"/>
                      <a:pt x="627109" y="23779"/>
                      <a:pt x="627109" y="53188"/>
                    </a:cubicBezTo>
                    <a:lnTo>
                      <a:pt x="627109" y="495165"/>
                    </a:lnTo>
                    <a:cubicBezTo>
                      <a:pt x="627109" y="524574"/>
                      <a:pt x="599511" y="548414"/>
                      <a:pt x="565469" y="548414"/>
                    </a:cubicBezTo>
                    <a:lnTo>
                      <a:pt x="61567" y="548414"/>
                    </a:lnTo>
                    <a:cubicBezTo>
                      <a:pt x="27525" y="548414"/>
                      <a:pt x="0" y="524574"/>
                      <a:pt x="0" y="495165"/>
                    </a:cubicBezTo>
                    <a:lnTo>
                      <a:pt x="0" y="53188"/>
                    </a:lnTo>
                    <a:cubicBezTo>
                      <a:pt x="0" y="23779"/>
                      <a:pt x="27525" y="0"/>
                      <a:pt x="61567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120" name="任意多边形 119"/>
              <p:cNvSpPr/>
              <p:nvPr/>
            </p:nvSpPr>
            <p:spPr>
              <a:xfrm>
                <a:off x="6967931" y="5551735"/>
                <a:ext cx="545442" cy="131894"/>
              </a:xfrm>
              <a:custGeom>
                <a:avLst/>
                <a:gdLst/>
                <a:ahLst/>
                <a:cxnLst/>
                <a:rect l="0" t="0" r="0" b="0"/>
                <a:pathLst>
                  <a:path w="545442" h="131894">
                    <a:moveTo>
                      <a:pt x="0" y="2139"/>
                    </a:moveTo>
                    <a:lnTo>
                      <a:pt x="39714" y="2139"/>
                    </a:lnTo>
                    <a:lnTo>
                      <a:pt x="63532" y="67874"/>
                    </a:lnTo>
                    <a:lnTo>
                      <a:pt x="87857" y="2139"/>
                    </a:lnTo>
                    <a:lnTo>
                      <a:pt x="126785" y="2139"/>
                    </a:lnTo>
                    <a:lnTo>
                      <a:pt x="110271" y="5676"/>
                    </a:lnTo>
                    <a:lnTo>
                      <a:pt x="110271" y="91588"/>
                    </a:lnTo>
                    <a:lnTo>
                      <a:pt x="126785" y="91588"/>
                    </a:lnTo>
                    <a:lnTo>
                      <a:pt x="74408" y="95124"/>
                    </a:lnTo>
                    <a:lnTo>
                      <a:pt x="91426" y="91588"/>
                    </a:lnTo>
                    <a:lnTo>
                      <a:pt x="91426" y="4081"/>
                    </a:lnTo>
                    <a:lnTo>
                      <a:pt x="57971" y="95124"/>
                    </a:lnTo>
                    <a:lnTo>
                      <a:pt x="21037" y="4081"/>
                    </a:lnTo>
                    <a:lnTo>
                      <a:pt x="20705" y="91588"/>
                    </a:lnTo>
                    <a:lnTo>
                      <a:pt x="37720" y="91588"/>
                    </a:lnTo>
                    <a:lnTo>
                      <a:pt x="0" y="95124"/>
                    </a:lnTo>
                    <a:lnTo>
                      <a:pt x="16467" y="91588"/>
                    </a:lnTo>
                    <a:lnTo>
                      <a:pt x="16467" y="5676"/>
                    </a:lnTo>
                    <a:lnTo>
                      <a:pt x="0" y="2139"/>
                    </a:lnTo>
                    <a:close/>
                    <a:moveTo>
                      <a:pt x="179098" y="44159"/>
                    </a:moveTo>
                    <a:lnTo>
                      <a:pt x="139172" y="40623"/>
                    </a:lnTo>
                    <a:lnTo>
                      <a:pt x="149048" y="44159"/>
                    </a:lnTo>
                    <a:lnTo>
                      <a:pt x="181838" y="97274"/>
                    </a:lnTo>
                    <a:lnTo>
                      <a:pt x="176445" y="107467"/>
                    </a:lnTo>
                    <a:cubicBezTo>
                      <a:pt x="172960" y="114033"/>
                      <a:pt x="170361" y="118448"/>
                      <a:pt x="168641" y="120711"/>
                    </a:cubicBezTo>
                    <a:cubicBezTo>
                      <a:pt x="166929" y="122977"/>
                      <a:pt x="165324" y="124108"/>
                      <a:pt x="163826" y="124108"/>
                    </a:cubicBezTo>
                    <a:cubicBezTo>
                      <a:pt x="162829" y="124108"/>
                      <a:pt x="161587" y="123068"/>
                      <a:pt x="160089" y="120988"/>
                    </a:cubicBezTo>
                    <a:cubicBezTo>
                      <a:pt x="158598" y="118908"/>
                      <a:pt x="156492" y="117868"/>
                      <a:pt x="153782" y="117868"/>
                    </a:cubicBezTo>
                    <a:cubicBezTo>
                      <a:pt x="151848" y="117868"/>
                      <a:pt x="150170" y="118448"/>
                      <a:pt x="148762" y="119601"/>
                    </a:cubicBezTo>
                    <a:cubicBezTo>
                      <a:pt x="147352" y="120759"/>
                      <a:pt x="146638" y="122262"/>
                      <a:pt x="146638" y="124108"/>
                    </a:cubicBezTo>
                    <a:cubicBezTo>
                      <a:pt x="146638" y="126098"/>
                      <a:pt x="147463" y="127887"/>
                      <a:pt x="149095" y="129482"/>
                    </a:cubicBezTo>
                    <a:cubicBezTo>
                      <a:pt x="150727" y="131077"/>
                      <a:pt x="153035" y="131894"/>
                      <a:pt x="156026" y="131894"/>
                    </a:cubicBezTo>
                    <a:cubicBezTo>
                      <a:pt x="160841" y="131894"/>
                      <a:pt x="164921" y="130072"/>
                      <a:pt x="168269" y="126466"/>
                    </a:cubicBezTo>
                    <a:cubicBezTo>
                      <a:pt x="171620" y="122860"/>
                      <a:pt x="175699" y="116529"/>
                      <a:pt x="180508" y="107467"/>
                    </a:cubicBezTo>
                    <a:lnTo>
                      <a:pt x="213963" y="44159"/>
                    </a:lnTo>
                    <a:lnTo>
                      <a:pt x="225004" y="44159"/>
                    </a:lnTo>
                    <a:lnTo>
                      <a:pt x="195619" y="40623"/>
                    </a:lnTo>
                    <a:lnTo>
                      <a:pt x="210061" y="44159"/>
                    </a:lnTo>
                    <a:lnTo>
                      <a:pt x="189806" y="82089"/>
                    </a:lnTo>
                    <a:lnTo>
                      <a:pt x="166567" y="44159"/>
                    </a:lnTo>
                    <a:lnTo>
                      <a:pt x="179098" y="44159"/>
                    </a:lnTo>
                    <a:close/>
                    <a:moveTo>
                      <a:pt x="300846" y="1099"/>
                    </a:moveTo>
                    <a:cubicBezTo>
                      <a:pt x="299356" y="3275"/>
                      <a:pt x="297586" y="5173"/>
                      <a:pt x="295535" y="6785"/>
                    </a:cubicBezTo>
                    <a:cubicBezTo>
                      <a:pt x="288123" y="2261"/>
                      <a:pt x="280124" y="0"/>
                      <a:pt x="271545" y="0"/>
                    </a:cubicBezTo>
                    <a:cubicBezTo>
                      <a:pt x="261310" y="0"/>
                      <a:pt x="253201" y="2759"/>
                      <a:pt x="247227" y="8281"/>
                    </a:cubicBezTo>
                    <a:cubicBezTo>
                      <a:pt x="241253" y="13806"/>
                      <a:pt x="238261" y="20081"/>
                      <a:pt x="238261" y="27102"/>
                    </a:cubicBezTo>
                    <a:cubicBezTo>
                      <a:pt x="238261" y="32190"/>
                      <a:pt x="239980" y="36827"/>
                      <a:pt x="243409" y="41009"/>
                    </a:cubicBezTo>
                    <a:cubicBezTo>
                      <a:pt x="246841" y="45196"/>
                      <a:pt x="250961" y="48129"/>
                      <a:pt x="255776" y="49815"/>
                    </a:cubicBezTo>
                    <a:cubicBezTo>
                      <a:pt x="260592" y="51505"/>
                      <a:pt x="267496" y="52983"/>
                      <a:pt x="276487" y="54253"/>
                    </a:cubicBezTo>
                    <a:cubicBezTo>
                      <a:pt x="285484" y="55527"/>
                      <a:pt x="291984" y="57837"/>
                      <a:pt x="295994" y="61187"/>
                    </a:cubicBezTo>
                    <a:cubicBezTo>
                      <a:pt x="300004" y="64541"/>
                      <a:pt x="302008" y="68662"/>
                      <a:pt x="302008" y="73560"/>
                    </a:cubicBezTo>
                    <a:cubicBezTo>
                      <a:pt x="302008" y="79389"/>
                      <a:pt x="299117" y="84207"/>
                      <a:pt x="293334" y="88021"/>
                    </a:cubicBezTo>
                    <a:cubicBezTo>
                      <a:pt x="287549" y="91835"/>
                      <a:pt x="281206" y="93742"/>
                      <a:pt x="274285" y="93738"/>
                    </a:cubicBezTo>
                    <a:cubicBezTo>
                      <a:pt x="267314" y="93742"/>
                      <a:pt x="260894" y="91688"/>
                      <a:pt x="255031" y="87571"/>
                    </a:cubicBezTo>
                    <a:cubicBezTo>
                      <a:pt x="249168" y="83458"/>
                      <a:pt x="244598" y="77308"/>
                      <a:pt x="241330" y="69122"/>
                    </a:cubicBezTo>
                    <a:lnTo>
                      <a:pt x="237764" y="95124"/>
                    </a:lnTo>
                    <a:lnTo>
                      <a:pt x="248473" y="89300"/>
                    </a:lnTo>
                    <a:cubicBezTo>
                      <a:pt x="256995" y="94621"/>
                      <a:pt x="265548" y="97274"/>
                      <a:pt x="274121" y="97274"/>
                    </a:cubicBezTo>
                    <a:cubicBezTo>
                      <a:pt x="284635" y="97274"/>
                      <a:pt x="293445" y="94253"/>
                      <a:pt x="300558" y="88195"/>
                    </a:cubicBezTo>
                    <a:cubicBezTo>
                      <a:pt x="307670" y="82141"/>
                      <a:pt x="311222" y="74556"/>
                      <a:pt x="311222" y="65447"/>
                    </a:cubicBezTo>
                    <a:cubicBezTo>
                      <a:pt x="311222" y="59536"/>
                      <a:pt x="309523" y="54287"/>
                      <a:pt x="306118" y="49711"/>
                    </a:cubicBezTo>
                    <a:cubicBezTo>
                      <a:pt x="302713" y="45135"/>
                      <a:pt x="298539" y="41867"/>
                      <a:pt x="293586" y="39899"/>
                    </a:cubicBezTo>
                    <a:cubicBezTo>
                      <a:pt x="288637" y="37936"/>
                      <a:pt x="281425" y="36272"/>
                      <a:pt x="271965" y="34907"/>
                    </a:cubicBezTo>
                    <a:cubicBezTo>
                      <a:pt x="262499" y="33546"/>
                      <a:pt x="255981" y="31613"/>
                      <a:pt x="252412" y="29117"/>
                    </a:cubicBezTo>
                    <a:cubicBezTo>
                      <a:pt x="248845" y="26621"/>
                      <a:pt x="247056" y="23591"/>
                      <a:pt x="247056" y="20029"/>
                    </a:cubicBezTo>
                    <a:cubicBezTo>
                      <a:pt x="247056" y="16198"/>
                      <a:pt x="249201" y="12488"/>
                      <a:pt x="253493" y="8905"/>
                    </a:cubicBezTo>
                    <a:cubicBezTo>
                      <a:pt x="257784" y="5325"/>
                      <a:pt x="263798" y="3530"/>
                      <a:pt x="271545" y="3526"/>
                    </a:cubicBezTo>
                    <a:cubicBezTo>
                      <a:pt x="285545" y="3530"/>
                      <a:pt x="295316" y="10764"/>
                      <a:pt x="300846" y="25230"/>
                    </a:cubicBezTo>
                    <a:lnTo>
                      <a:pt x="300846" y="1099"/>
                    </a:lnTo>
                    <a:close/>
                    <a:moveTo>
                      <a:pt x="421520" y="120988"/>
                    </a:moveTo>
                    <a:cubicBezTo>
                      <a:pt x="401995" y="112211"/>
                      <a:pt x="390392" y="105205"/>
                      <a:pt x="390392" y="95124"/>
                    </a:cubicBezTo>
                    <a:cubicBezTo>
                      <a:pt x="402010" y="92910"/>
                      <a:pt x="411809" y="87155"/>
                      <a:pt x="419777" y="77863"/>
                    </a:cubicBezTo>
                    <a:cubicBezTo>
                      <a:pt x="427746" y="68571"/>
                      <a:pt x="431728" y="58608"/>
                      <a:pt x="431728" y="47973"/>
                    </a:cubicBezTo>
                    <a:cubicBezTo>
                      <a:pt x="431728" y="34942"/>
                      <a:pt x="426389" y="23687"/>
                      <a:pt x="415707" y="14209"/>
                    </a:cubicBezTo>
                    <a:cubicBezTo>
                      <a:pt x="405029" y="4736"/>
                      <a:pt x="393186" y="0"/>
                      <a:pt x="380180" y="0"/>
                    </a:cubicBezTo>
                    <a:cubicBezTo>
                      <a:pt x="366178" y="0"/>
                      <a:pt x="354036" y="4896"/>
                      <a:pt x="343740" y="14694"/>
                    </a:cubicBezTo>
                    <a:cubicBezTo>
                      <a:pt x="333448" y="24497"/>
                      <a:pt x="328301" y="35726"/>
                      <a:pt x="328301" y="48389"/>
                    </a:cubicBezTo>
                    <a:cubicBezTo>
                      <a:pt x="328301" y="58331"/>
                      <a:pt x="331793" y="67774"/>
                      <a:pt x="338764" y="76719"/>
                    </a:cubicBezTo>
                    <a:cubicBezTo>
                      <a:pt x="345735" y="85664"/>
                      <a:pt x="355167" y="91801"/>
                      <a:pt x="367065" y="95124"/>
                    </a:cubicBezTo>
                    <a:cubicBezTo>
                      <a:pt x="385212" y="112898"/>
                      <a:pt x="412384" y="119087"/>
                      <a:pt x="421520" y="120988"/>
                    </a:cubicBezTo>
                    <a:close/>
                    <a:moveTo>
                      <a:pt x="380348" y="3526"/>
                    </a:moveTo>
                    <a:cubicBezTo>
                      <a:pt x="374203" y="3530"/>
                      <a:pt x="368572" y="4826"/>
                      <a:pt x="363455" y="7414"/>
                    </a:cubicBezTo>
                    <a:cubicBezTo>
                      <a:pt x="358337" y="10005"/>
                      <a:pt x="355057" y="14209"/>
                      <a:pt x="353616" y="20034"/>
                    </a:cubicBezTo>
                    <a:cubicBezTo>
                      <a:pt x="352176" y="25858"/>
                      <a:pt x="351457" y="36121"/>
                      <a:pt x="351457" y="50816"/>
                    </a:cubicBezTo>
                    <a:cubicBezTo>
                      <a:pt x="351457" y="60805"/>
                      <a:pt x="351930" y="68606"/>
                      <a:pt x="352870" y="74222"/>
                    </a:cubicBezTo>
                    <a:cubicBezTo>
                      <a:pt x="353814" y="79839"/>
                      <a:pt x="356346" y="84498"/>
                      <a:pt x="360466" y="88195"/>
                    </a:cubicBezTo>
                    <a:cubicBezTo>
                      <a:pt x="364586" y="91896"/>
                      <a:pt x="371104" y="93742"/>
                      <a:pt x="380016" y="93738"/>
                    </a:cubicBezTo>
                    <a:cubicBezTo>
                      <a:pt x="386655" y="93742"/>
                      <a:pt x="392370" y="92299"/>
                      <a:pt x="397155" y="89408"/>
                    </a:cubicBezTo>
                    <a:cubicBezTo>
                      <a:pt x="401940" y="86522"/>
                      <a:pt x="405043" y="81850"/>
                      <a:pt x="406453" y="75401"/>
                    </a:cubicBezTo>
                    <a:cubicBezTo>
                      <a:pt x="407863" y="68953"/>
                      <a:pt x="408568" y="58955"/>
                      <a:pt x="408568" y="45407"/>
                    </a:cubicBezTo>
                    <a:cubicBezTo>
                      <a:pt x="408568" y="32423"/>
                      <a:pt x="407642" y="23305"/>
                      <a:pt x="405788" y="18058"/>
                    </a:cubicBezTo>
                    <a:cubicBezTo>
                      <a:pt x="403934" y="12814"/>
                      <a:pt x="400449" y="9078"/>
                      <a:pt x="395332" y="6859"/>
                    </a:cubicBezTo>
                    <a:cubicBezTo>
                      <a:pt x="390214" y="4640"/>
                      <a:pt x="385217" y="3530"/>
                      <a:pt x="380348" y="3526"/>
                    </a:cubicBezTo>
                    <a:close/>
                    <a:moveTo>
                      <a:pt x="504236" y="5676"/>
                    </a:moveTo>
                    <a:lnTo>
                      <a:pt x="448457" y="2139"/>
                    </a:lnTo>
                    <a:lnTo>
                      <a:pt x="465968" y="5676"/>
                    </a:lnTo>
                    <a:lnTo>
                      <a:pt x="465968" y="91588"/>
                    </a:lnTo>
                    <a:lnTo>
                      <a:pt x="448457" y="91588"/>
                    </a:lnTo>
                    <a:lnTo>
                      <a:pt x="542006" y="95124"/>
                    </a:lnTo>
                    <a:lnTo>
                      <a:pt x="545442" y="64753"/>
                    </a:lnTo>
                    <a:cubicBezTo>
                      <a:pt x="539514" y="70444"/>
                      <a:pt x="537953" y="74881"/>
                      <a:pt x="536485" y="78071"/>
                    </a:cubicBezTo>
                    <a:cubicBezTo>
                      <a:pt x="535021" y="81261"/>
                      <a:pt x="532945" y="84013"/>
                      <a:pt x="530260" y="86323"/>
                    </a:cubicBezTo>
                    <a:cubicBezTo>
                      <a:pt x="527576" y="88637"/>
                      <a:pt x="524850" y="90093"/>
                      <a:pt x="522080" y="90691"/>
                    </a:cubicBezTo>
                    <a:cubicBezTo>
                      <a:pt x="519316" y="91293"/>
                      <a:pt x="515528" y="91592"/>
                      <a:pt x="510713" y="91588"/>
                    </a:cubicBezTo>
                    <a:lnTo>
                      <a:pt x="485723" y="91588"/>
                    </a:lnTo>
                    <a:lnTo>
                      <a:pt x="485723" y="5676"/>
                    </a:lnTo>
                    <a:lnTo>
                      <a:pt x="504236" y="567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29" name="Component Instance"/>
            <p:cNvGrpSpPr/>
            <p:nvPr/>
          </p:nvGrpSpPr>
          <p:grpSpPr>
            <a:xfrm rot="-5400000">
              <a:off x="6816094" y="4590058"/>
              <a:ext cx="767661" cy="425600"/>
              <a:chOff x="6816094" y="4590058"/>
              <a:chExt cx="767661" cy="425600"/>
            </a:xfrm>
          </p:grpSpPr>
          <p:sp>
            <p:nvSpPr>
              <p:cNvPr id="114" name="Rectangle"/>
              <p:cNvSpPr/>
              <p:nvPr/>
            </p:nvSpPr>
            <p:spPr>
              <a:xfrm>
                <a:off x="6816094" y="4590058"/>
                <a:ext cx="767661" cy="425600"/>
              </a:xfrm>
              <a:custGeom>
                <a:avLst/>
                <a:gdLst>
                  <a:gd name="connsiteX0" fmla="*/ 383830 w 767661"/>
                  <a:gd name="connsiteY0" fmla="*/ 0 h 425600"/>
                  <a:gd name="connsiteX1" fmla="*/ 767661 w 767661"/>
                  <a:gd name="connsiteY1" fmla="*/ 0 h 425600"/>
                  <a:gd name="connsiteX2" fmla="*/ 767661 w 767661"/>
                  <a:gd name="connsiteY2" fmla="*/ 425600 h 425600"/>
                  <a:gd name="connsiteX3" fmla="*/ 767661 w 767661"/>
                  <a:gd name="connsiteY3" fmla="*/ 212800 h 425600"/>
                  <a:gd name="connsiteX4" fmla="*/ 383830 w 767661"/>
                  <a:gd name="connsiteY4" fmla="*/ 425600 h 425600"/>
                  <a:gd name="connsiteX5" fmla="*/ 0 w 767661"/>
                  <a:gd name="connsiteY5" fmla="*/ 0 h 425600"/>
                  <a:gd name="connsiteX6" fmla="*/ 0 w 767661"/>
                  <a:gd name="connsiteY6" fmla="*/ 425600 h 4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0" t="0" r="0" b="0"/>
                <a:pathLst>
                  <a:path w="767661" h="425600">
                    <a:moveTo>
                      <a:pt x="0" y="0"/>
                    </a:moveTo>
                    <a:lnTo>
                      <a:pt x="767661" y="0"/>
                    </a:lnTo>
                    <a:lnTo>
                      <a:pt x="767661" y="425600"/>
                    </a:lnTo>
                    <a:lnTo>
                      <a:pt x="0" y="425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7600" cap="flat">
                <a:solidFill>
                  <a:srgbClr val="28659F"/>
                </a:solidFill>
                <a:bevel/>
              </a:ln>
            </p:spPr>
          </p:sp>
          <p:sp>
            <p:nvSpPr>
              <p:cNvPr id="115" name="Rectangle"/>
              <p:cNvSpPr/>
              <p:nvPr/>
            </p:nvSpPr>
            <p:spPr>
              <a:xfrm>
                <a:off x="6662562" y="4643258"/>
                <a:ext cx="307064" cy="106400"/>
              </a:xfrm>
              <a:custGeom>
                <a:avLst/>
                <a:gdLst>
                  <a:gd name="connsiteX0" fmla="*/ 0 w 307064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307064" h="106400">
                    <a:moveTo>
                      <a:pt x="0" y="0"/>
                    </a:moveTo>
                    <a:lnTo>
                      <a:pt x="307064" y="0"/>
                    </a:lnTo>
                    <a:lnTo>
                      <a:pt x="307064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7600" cap="flat">
                <a:solidFill>
                  <a:srgbClr val="28659F"/>
                </a:solidFill>
                <a:bevel/>
              </a:ln>
            </p:spPr>
          </p:sp>
          <p:sp>
            <p:nvSpPr>
              <p:cNvPr id="116" name="Rectangle"/>
              <p:cNvSpPr/>
              <p:nvPr/>
            </p:nvSpPr>
            <p:spPr>
              <a:xfrm>
                <a:off x="6662562" y="4856058"/>
                <a:ext cx="307064" cy="106400"/>
              </a:xfrm>
              <a:custGeom>
                <a:avLst/>
                <a:gdLst>
                  <a:gd name="connsiteX0" fmla="*/ 0 w 307064"/>
                  <a:gd name="connsiteY0" fmla="*/ 53200 h 106400"/>
                </a:gdLst>
                <a:ahLst/>
                <a:cxnLst>
                  <a:cxn ang="0">
                    <a:pos x="connsiteX0" y="connsiteY0"/>
                  </a:cxn>
                </a:cxnLst>
                <a:rect l="0" t="0" r="0" b="0"/>
                <a:pathLst>
                  <a:path w="307064" h="106400">
                    <a:moveTo>
                      <a:pt x="0" y="0"/>
                    </a:moveTo>
                    <a:lnTo>
                      <a:pt x="307064" y="0"/>
                    </a:lnTo>
                    <a:lnTo>
                      <a:pt x="307064" y="106400"/>
                    </a:lnTo>
                    <a:lnTo>
                      <a:pt x="0" y="10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7600" cap="flat">
                <a:solidFill>
                  <a:srgbClr val="28659F"/>
                </a:solidFill>
                <a:bevel/>
              </a:ln>
            </p:spPr>
          </p:sp>
          <p:sp>
            <p:nvSpPr>
              <p:cNvPr id="117" name="Text 499"/>
              <p:cNvSpPr txBox="1"/>
              <p:nvPr/>
            </p:nvSpPr>
            <p:spPr>
              <a:xfrm>
                <a:off x="6969626" y="4590058"/>
                <a:ext cx="614128" cy="425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MySQL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30" name="Arrow symbol 3"/>
            <p:cNvGrpSpPr/>
            <p:nvPr/>
          </p:nvGrpSpPr>
          <p:grpSpPr>
            <a:xfrm rot="5430000">
              <a:off x="3696002" y="3414997"/>
              <a:ext cx="330600" cy="433200"/>
              <a:chOff x="3696002" y="3414997"/>
              <a:chExt cx="330600" cy="433200"/>
            </a:xfrm>
          </p:grpSpPr>
          <p:sp>
            <p:nvSpPr>
              <p:cNvPr id="111" name="任意多边形 110"/>
              <p:cNvSpPr/>
              <p:nvPr/>
            </p:nvSpPr>
            <p:spPr>
              <a:xfrm>
                <a:off x="3695907" y="3414997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12" name="任意多边形 111"/>
              <p:cNvSpPr/>
              <p:nvPr/>
            </p:nvSpPr>
            <p:spPr>
              <a:xfrm flipV="1">
                <a:off x="3695907" y="3556509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13" name="任意多边形 112"/>
              <p:cNvSpPr/>
              <p:nvPr/>
            </p:nvSpPr>
            <p:spPr>
              <a:xfrm>
                <a:off x="3936620" y="3556654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31" name="Arrow symbol 3"/>
            <p:cNvGrpSpPr/>
            <p:nvPr/>
          </p:nvGrpSpPr>
          <p:grpSpPr>
            <a:xfrm rot="5430000">
              <a:off x="1907614" y="3424910"/>
              <a:ext cx="330600" cy="433200"/>
              <a:chOff x="1907614" y="3424910"/>
              <a:chExt cx="330600" cy="433200"/>
            </a:xfrm>
          </p:grpSpPr>
          <p:sp>
            <p:nvSpPr>
              <p:cNvPr id="108" name="任意多边形 107"/>
              <p:cNvSpPr/>
              <p:nvPr/>
            </p:nvSpPr>
            <p:spPr>
              <a:xfrm>
                <a:off x="1907519" y="3424910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09" name="任意多边形 108"/>
              <p:cNvSpPr/>
              <p:nvPr/>
            </p:nvSpPr>
            <p:spPr>
              <a:xfrm flipV="1">
                <a:off x="1907519" y="3566422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10" name="任意多边形 109"/>
              <p:cNvSpPr/>
              <p:nvPr/>
            </p:nvSpPr>
            <p:spPr>
              <a:xfrm>
                <a:off x="2148231" y="3566567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32" name="组合 31"/>
            <p:cNvGrpSpPr/>
            <p:nvPr/>
          </p:nvGrpSpPr>
          <p:grpSpPr>
            <a:xfrm>
              <a:off x="1623969" y="3474232"/>
              <a:ext cx="2642726" cy="312771"/>
              <a:chOff x="1623969" y="3474232"/>
              <a:chExt cx="2642726" cy="31277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1644325" y="3564489"/>
                <a:ext cx="2743540" cy="112430"/>
                <a:chOff x="1644325" y="3564489"/>
                <a:chExt cx="2743540" cy="112430"/>
              </a:xfrm>
            </p:grpSpPr>
            <p:sp>
              <p:nvSpPr>
                <p:cNvPr id="106" name="任意多边形 105"/>
                <p:cNvSpPr/>
                <p:nvPr/>
              </p:nvSpPr>
              <p:spPr>
                <a:xfrm>
                  <a:off x="1644326" y="3564489"/>
                  <a:ext cx="2736058" cy="112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6058" h="112430">
                      <a:moveTo>
                        <a:pt x="0" y="0"/>
                      </a:moveTo>
                      <a:lnTo>
                        <a:pt x="2715821" y="0"/>
                      </a:lnTo>
                      <a:cubicBezTo>
                        <a:pt x="2715821" y="0"/>
                        <a:pt x="2736058" y="13492"/>
                        <a:pt x="2736058" y="56215"/>
                      </a:cubicBezTo>
                      <a:cubicBezTo>
                        <a:pt x="2736058" y="98939"/>
                        <a:pt x="2715821" y="112430"/>
                        <a:pt x="2715821" y="112430"/>
                      </a:cubicBezTo>
                      <a:lnTo>
                        <a:pt x="0" y="112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8B4D8"/>
                    </a:gs>
                    <a:gs pos="50000">
                      <a:srgbClr val="C1D2E8"/>
                    </a:gs>
                    <a:gs pos="100000">
                      <a:srgbClr val="98B4D8"/>
                    </a:gs>
                  </a:gsLst>
                  <a:lin ang="5400000" scaled="0"/>
                </a:gradFill>
                <a:ln w="7600" cap="flat">
                  <a:solidFill>
                    <a:srgbClr val="7097C9"/>
                  </a:solidFill>
                  <a:bevel/>
                </a:ln>
              </p:spPr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1624087" y="3564489"/>
                  <a:ext cx="40475" cy="112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475" h="112430">
                      <a:moveTo>
                        <a:pt x="-118" y="56043"/>
                      </a:moveTo>
                      <a:cubicBezTo>
                        <a:pt x="-118" y="24949"/>
                        <a:pt x="8933" y="-258"/>
                        <a:pt x="20099" y="-258"/>
                      </a:cubicBezTo>
                      <a:cubicBezTo>
                        <a:pt x="31265" y="-258"/>
                        <a:pt x="40317" y="24949"/>
                        <a:pt x="40317" y="56043"/>
                      </a:cubicBezTo>
                      <a:cubicBezTo>
                        <a:pt x="40317" y="87138"/>
                        <a:pt x="31265" y="112430"/>
                        <a:pt x="20099" y="112430"/>
                      </a:cubicBezTo>
                      <a:cubicBezTo>
                        <a:pt x="8933" y="112430"/>
                        <a:pt x="-118" y="87138"/>
                        <a:pt x="-118" y="560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8B4D8"/>
                    </a:gs>
                    <a:gs pos="100000">
                      <a:srgbClr val="B7CAE4"/>
                    </a:gs>
                  </a:gsLst>
                  <a:lin ang="10800000" scaled="0"/>
                </a:gradFill>
                <a:ln w="7600" cap="flat">
                  <a:solidFill>
                    <a:srgbClr val="7097C9"/>
                  </a:solidFill>
                  <a:bevel/>
                </a:ln>
              </p:spPr>
            </p:sp>
          </p:grpSp>
          <p:grpSp>
            <p:nvGrpSpPr>
              <p:cNvPr id="102" name="Rectangle 2"/>
              <p:cNvGrpSpPr/>
              <p:nvPr/>
            </p:nvGrpSpPr>
            <p:grpSpPr>
              <a:xfrm>
                <a:off x="2252083" y="3474232"/>
                <a:ext cx="1432938" cy="312771"/>
                <a:chOff x="2252083" y="3474232"/>
                <a:chExt cx="1432938" cy="312771"/>
              </a:xfrm>
            </p:grpSpPr>
            <p:sp>
              <p:nvSpPr>
                <p:cNvPr id="103" name="Rectangle balloon"/>
                <p:cNvSpPr/>
                <p:nvPr/>
              </p:nvSpPr>
              <p:spPr>
                <a:xfrm>
                  <a:off x="2252083" y="3474232"/>
                  <a:ext cx="1432938" cy="312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2938" h="312771">
                      <a:moveTo>
                        <a:pt x="91200" y="0"/>
                      </a:moveTo>
                      <a:lnTo>
                        <a:pt x="1341738" y="0"/>
                      </a:lnTo>
                      <a:cubicBezTo>
                        <a:pt x="1392108" y="0"/>
                        <a:pt x="1432938" y="40830"/>
                        <a:pt x="1432938" y="91200"/>
                      </a:cubicBezTo>
                      <a:lnTo>
                        <a:pt x="1432938" y="221571"/>
                      </a:lnTo>
                      <a:cubicBezTo>
                        <a:pt x="1432938" y="271940"/>
                        <a:pt x="1392108" y="312771"/>
                        <a:pt x="1341738" y="312771"/>
                      </a:cubicBezTo>
                      <a:lnTo>
                        <a:pt x="91200" y="312771"/>
                      </a:lnTo>
                      <a:cubicBezTo>
                        <a:pt x="40830" y="312771"/>
                        <a:pt x="0" y="271940"/>
                        <a:pt x="0" y="221571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dist="10748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id="104" name="Multi-Style Rectangle"/>
                <p:cNvSpPr/>
                <p:nvPr/>
              </p:nvSpPr>
              <p:spPr>
                <a:xfrm>
                  <a:off x="2274883" y="3497032"/>
                  <a:ext cx="1387338" cy="1470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7338" h="147002">
                      <a:moveTo>
                        <a:pt x="91200" y="0"/>
                      </a:moveTo>
                      <a:lnTo>
                        <a:pt x="1296138" y="0"/>
                      </a:lnTo>
                      <a:cubicBezTo>
                        <a:pt x="1346508" y="0"/>
                        <a:pt x="1387338" y="40830"/>
                        <a:pt x="1387338" y="91200"/>
                      </a:cubicBezTo>
                      <a:lnTo>
                        <a:pt x="1387338" y="55802"/>
                      </a:lnTo>
                      <a:cubicBezTo>
                        <a:pt x="1387338" y="106172"/>
                        <a:pt x="1346508" y="147002"/>
                        <a:pt x="1296138" y="147002"/>
                      </a:cubicBezTo>
                      <a:lnTo>
                        <a:pt x="91200" y="147002"/>
                      </a:lnTo>
                      <a:cubicBezTo>
                        <a:pt x="40830" y="147002"/>
                        <a:pt x="0" y="106172"/>
                        <a:pt x="0" y="55802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05" name="Text 500"/>
                <p:cNvSpPr txBox="1"/>
                <p:nvPr/>
              </p:nvSpPr>
              <p:spPr>
                <a:xfrm>
                  <a:off x="2252083" y="3474232"/>
                  <a:ext cx="1432938" cy="3127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 b="1">
                      <a:solidFill>
                        <a:srgbClr val="FFFFFF"/>
                      </a:solidFill>
                      <a:latin typeface="Arial"/>
                    </a:rPr>
                    <a:t>{ RESTFul:API }</a:t>
                  </a: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783064" y="2370893"/>
              <a:ext cx="2629539" cy="927200"/>
              <a:chOff x="4783064" y="2370893"/>
              <a:chExt cx="2629539" cy="927200"/>
            </a:xfrm>
          </p:grpSpPr>
          <p:sp>
            <p:nvSpPr>
              <p:cNvPr id="98" name="任意多边形 97"/>
              <p:cNvSpPr/>
              <p:nvPr/>
            </p:nvSpPr>
            <p:spPr>
              <a:xfrm>
                <a:off x="4783064" y="2370893"/>
                <a:ext cx="2629539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2629539" h="927200">
                    <a:moveTo>
                      <a:pt x="0" y="0"/>
                    </a:moveTo>
                    <a:lnTo>
                      <a:pt x="2629539" y="0"/>
                    </a:lnTo>
                    <a:lnTo>
                      <a:pt x="2629539" y="927200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8A5"/>
              </a:solidFill>
              <a:ln w="7600" cap="flat">
                <a:solidFill>
                  <a:srgbClr val="015B91"/>
                </a:solidFill>
                <a:bevel/>
              </a:ln>
            </p:spPr>
          </p:sp>
          <p:sp>
            <p:nvSpPr>
              <p:cNvPr id="99" name="任意多边形 98"/>
              <p:cNvSpPr/>
              <p:nvPr/>
            </p:nvSpPr>
            <p:spPr>
              <a:xfrm>
                <a:off x="7412608" y="2370893"/>
                <a:ext cx="71811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27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999012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5E95"/>
              </a:solidFill>
              <a:ln w="7600" cap="flat">
                <a:solidFill>
                  <a:srgbClr val="015B91"/>
                </a:solidFill>
                <a:bevel/>
              </a:ln>
            </p:spPr>
          </p:sp>
          <p:sp>
            <p:nvSpPr>
              <p:cNvPr id="100" name="任意多边形 99"/>
              <p:cNvSpPr/>
              <p:nvPr/>
            </p:nvSpPr>
            <p:spPr>
              <a:xfrm>
                <a:off x="4783064" y="3298090"/>
                <a:ext cx="2629539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2629539" h="71811">
                    <a:moveTo>
                      <a:pt x="0" y="0"/>
                    </a:moveTo>
                    <a:lnTo>
                      <a:pt x="2629539" y="0"/>
                    </a:lnTo>
                    <a:lnTo>
                      <a:pt x="2701352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5E95"/>
              </a:solidFill>
              <a:ln w="7600" cap="flat">
                <a:solidFill>
                  <a:srgbClr val="015B91"/>
                </a:solidFill>
                <a:bevel/>
              </a:ln>
            </p:spPr>
          </p:sp>
        </p:grpSp>
        <p:grpSp>
          <p:nvGrpSpPr>
            <p:cNvPr id="34" name="组合 33"/>
            <p:cNvGrpSpPr/>
            <p:nvPr/>
          </p:nvGrpSpPr>
          <p:grpSpPr>
            <a:xfrm>
              <a:off x="7557125" y="2370893"/>
              <a:ext cx="364800" cy="927200"/>
              <a:chOff x="7557125" y="2370893"/>
              <a:chExt cx="364800" cy="927200"/>
            </a:xfrm>
          </p:grpSpPr>
          <p:sp>
            <p:nvSpPr>
              <p:cNvPr id="94" name="任意多边形 93"/>
              <p:cNvSpPr/>
              <p:nvPr/>
            </p:nvSpPr>
            <p:spPr>
              <a:xfrm>
                <a:off x="7557125" y="2370893"/>
                <a:ext cx="364800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927200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927200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8A5"/>
              </a:solidFill>
              <a:ln w="7600" cap="flat">
                <a:solidFill>
                  <a:srgbClr val="015B91"/>
                </a:solidFill>
                <a:bevel/>
              </a:ln>
            </p:spPr>
          </p:sp>
          <p:sp>
            <p:nvSpPr>
              <p:cNvPr id="95" name="任意多边形 94"/>
              <p:cNvSpPr/>
              <p:nvPr/>
            </p:nvSpPr>
            <p:spPr>
              <a:xfrm>
                <a:off x="7921924" y="2370893"/>
                <a:ext cx="71811" cy="9272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27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999012"/>
                    </a:lnTo>
                    <a:lnTo>
                      <a:pt x="0" y="92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5E95"/>
              </a:solidFill>
              <a:ln w="7600" cap="flat">
                <a:solidFill>
                  <a:srgbClr val="015B91"/>
                </a:solidFill>
                <a:bevel/>
              </a:ln>
            </p:spPr>
          </p:sp>
          <p:sp>
            <p:nvSpPr>
              <p:cNvPr id="96" name="任意多边形 95"/>
              <p:cNvSpPr/>
              <p:nvPr/>
            </p:nvSpPr>
            <p:spPr>
              <a:xfrm>
                <a:off x="7557125" y="3298090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5E95"/>
              </a:solidFill>
              <a:ln w="7600" cap="flat">
                <a:solidFill>
                  <a:srgbClr val="015B91"/>
                </a:solidFill>
                <a:bevel/>
              </a:ln>
            </p:spPr>
          </p:sp>
          <p:sp>
            <p:nvSpPr>
              <p:cNvPr id="97" name="Text 501"/>
              <p:cNvSpPr txBox="1"/>
              <p:nvPr/>
            </p:nvSpPr>
            <p:spPr>
              <a:xfrm rot="-5400000">
                <a:off x="7275925" y="2652093"/>
                <a:ext cx="927200" cy="36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Arial"/>
                  </a:rPr>
                  <a:t>Msg</a:t>
                </a:r>
              </a:p>
            </p:txBody>
          </p:sp>
        </p:grpSp>
        <p:grpSp>
          <p:nvGrpSpPr>
            <p:cNvPr id="35" name="Start Message"/>
            <p:cNvGrpSpPr/>
            <p:nvPr/>
          </p:nvGrpSpPr>
          <p:grpSpPr>
            <a:xfrm>
              <a:off x="5075896" y="2493205"/>
              <a:ext cx="652552" cy="591375"/>
              <a:chOff x="5075896" y="2493205"/>
              <a:chExt cx="652552" cy="591375"/>
            </a:xfrm>
          </p:grpSpPr>
          <p:sp>
            <p:nvSpPr>
              <p:cNvPr id="89" name="任意多边形 88"/>
              <p:cNvSpPr/>
              <p:nvPr/>
            </p:nvSpPr>
            <p:spPr>
              <a:xfrm>
                <a:off x="5075896" y="2493205"/>
                <a:ext cx="652552" cy="591375"/>
              </a:xfrm>
              <a:custGeom>
                <a:avLst/>
                <a:gdLst/>
                <a:ahLst/>
                <a:cxnLst/>
                <a:rect l="0" t="0" r="0" b="0"/>
                <a:pathLst>
                  <a:path w="652552" h="591375">
                    <a:moveTo>
                      <a:pt x="652552" y="295688"/>
                    </a:moveTo>
                    <a:cubicBezTo>
                      <a:pt x="652552" y="458991"/>
                      <a:pt x="506473" y="591375"/>
                      <a:pt x="326276" y="591375"/>
                    </a:cubicBezTo>
                    <a:cubicBezTo>
                      <a:pt x="146079" y="591375"/>
                      <a:pt x="0" y="458991"/>
                      <a:pt x="0" y="295688"/>
                    </a:cubicBezTo>
                    <a:cubicBezTo>
                      <a:pt x="0" y="132384"/>
                      <a:pt x="146079" y="0"/>
                      <a:pt x="326276" y="0"/>
                    </a:cubicBezTo>
                    <a:cubicBezTo>
                      <a:pt x="506473" y="0"/>
                      <a:pt x="652552" y="132384"/>
                      <a:pt x="652552" y="295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grpSp>
            <p:nvGrpSpPr>
              <p:cNvPr id="90" name="组合 89"/>
              <p:cNvGrpSpPr/>
              <p:nvPr/>
            </p:nvGrpSpPr>
            <p:grpSpPr>
              <a:xfrm>
                <a:off x="5206407" y="2670618"/>
                <a:ext cx="391531" cy="236550"/>
                <a:chOff x="5206407" y="2670618"/>
                <a:chExt cx="391531" cy="236550"/>
              </a:xfrm>
            </p:grpSpPr>
            <p:sp>
              <p:nvSpPr>
                <p:cNvPr id="92" name="任意多边形 91"/>
                <p:cNvSpPr/>
                <p:nvPr/>
              </p:nvSpPr>
              <p:spPr>
                <a:xfrm>
                  <a:off x="5206407" y="2670618"/>
                  <a:ext cx="391531" cy="236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531" h="236550">
                      <a:moveTo>
                        <a:pt x="0" y="236550"/>
                      </a:moveTo>
                      <a:lnTo>
                        <a:pt x="391531" y="236550"/>
                      </a:lnTo>
                      <a:lnTo>
                        <a:pt x="391531" y="0"/>
                      </a:lnTo>
                      <a:lnTo>
                        <a:pt x="0" y="0"/>
                      </a:lnTo>
                      <a:lnTo>
                        <a:pt x="0" y="2365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5206407" y="2670618"/>
                  <a:ext cx="391531" cy="946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531" h="94620" fill="none">
                      <a:moveTo>
                        <a:pt x="0" y="0"/>
                      </a:moveTo>
                      <a:lnTo>
                        <a:pt x="195766" y="94620"/>
                      </a:lnTo>
                      <a:lnTo>
                        <a:pt x="391531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</p:grpSp>
          <p:sp>
            <p:nvSpPr>
              <p:cNvPr id="91" name="Text 502"/>
              <p:cNvSpPr txBox="1"/>
              <p:nvPr/>
            </p:nvSpPr>
            <p:spPr>
              <a:xfrm>
                <a:off x="5043117" y="3103969"/>
                <a:ext cx="71811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BBC9D"/>
                    </a:solidFill>
                    <a:latin typeface="Arial"/>
                  </a:rPr>
                  <a:t>Notification</a:t>
                </a:r>
              </a:p>
            </p:txBody>
          </p:sp>
        </p:grpSp>
        <p:sp>
          <p:nvSpPr>
            <p:cNvPr id="36" name="ConnectLine"/>
            <p:cNvSpPr/>
            <p:nvPr/>
          </p:nvSpPr>
          <p:spPr>
            <a:xfrm>
              <a:off x="5728448" y="2788893"/>
              <a:ext cx="738772" cy="0"/>
            </a:xfrm>
            <a:custGeom>
              <a:avLst/>
              <a:gdLst/>
              <a:ahLst/>
              <a:cxnLst/>
              <a:rect l="0" t="0" r="0" b="0"/>
              <a:pathLst>
                <a:path w="738772" fill="none">
                  <a:moveTo>
                    <a:pt x="0" y="0"/>
                  </a:moveTo>
                  <a:lnTo>
                    <a:pt x="738772" y="0"/>
                  </a:lnTo>
                </a:path>
              </a:pathLst>
            </a:custGeom>
            <a:noFill/>
            <a:ln w="30400" cap="flat">
              <a:solidFill>
                <a:srgbClr val="00B050"/>
              </a:solidFill>
              <a:bevel/>
              <a:tailEnd type="triangle" w="med" len="med"/>
            </a:ln>
          </p:spPr>
        </p:sp>
        <p:grpSp>
          <p:nvGrpSpPr>
            <p:cNvPr id="37" name="Start Message"/>
            <p:cNvGrpSpPr/>
            <p:nvPr/>
          </p:nvGrpSpPr>
          <p:grpSpPr>
            <a:xfrm>
              <a:off x="6467220" y="2493205"/>
              <a:ext cx="652552" cy="591375"/>
              <a:chOff x="6467220" y="2493205"/>
              <a:chExt cx="652552" cy="591375"/>
            </a:xfrm>
          </p:grpSpPr>
          <p:sp>
            <p:nvSpPr>
              <p:cNvPr id="84" name="任意多边形 83"/>
              <p:cNvSpPr/>
              <p:nvPr/>
            </p:nvSpPr>
            <p:spPr>
              <a:xfrm>
                <a:off x="6467220" y="2493205"/>
                <a:ext cx="652552" cy="591375"/>
              </a:xfrm>
              <a:custGeom>
                <a:avLst/>
                <a:gdLst/>
                <a:ahLst/>
                <a:cxnLst/>
                <a:rect l="0" t="0" r="0" b="0"/>
                <a:pathLst>
                  <a:path w="652552" h="591375">
                    <a:moveTo>
                      <a:pt x="652552" y="295688"/>
                    </a:moveTo>
                    <a:cubicBezTo>
                      <a:pt x="652552" y="458991"/>
                      <a:pt x="506473" y="591375"/>
                      <a:pt x="326276" y="591375"/>
                    </a:cubicBezTo>
                    <a:cubicBezTo>
                      <a:pt x="146079" y="591375"/>
                      <a:pt x="0" y="458991"/>
                      <a:pt x="0" y="295688"/>
                    </a:cubicBezTo>
                    <a:cubicBezTo>
                      <a:pt x="0" y="132384"/>
                      <a:pt x="146079" y="0"/>
                      <a:pt x="326276" y="0"/>
                    </a:cubicBezTo>
                    <a:cubicBezTo>
                      <a:pt x="506473" y="0"/>
                      <a:pt x="652552" y="132384"/>
                      <a:pt x="652552" y="295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grpSp>
            <p:nvGrpSpPr>
              <p:cNvPr id="85" name="组合 84"/>
              <p:cNvGrpSpPr/>
              <p:nvPr/>
            </p:nvGrpSpPr>
            <p:grpSpPr>
              <a:xfrm>
                <a:off x="6597731" y="2670618"/>
                <a:ext cx="391531" cy="236550"/>
                <a:chOff x="6597731" y="2670618"/>
                <a:chExt cx="391531" cy="236550"/>
              </a:xfrm>
            </p:grpSpPr>
            <p:sp>
              <p:nvSpPr>
                <p:cNvPr id="87" name="任意多边形 86"/>
                <p:cNvSpPr/>
                <p:nvPr/>
              </p:nvSpPr>
              <p:spPr>
                <a:xfrm>
                  <a:off x="6597731" y="2670618"/>
                  <a:ext cx="391531" cy="236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531" h="236550">
                      <a:moveTo>
                        <a:pt x="0" y="236550"/>
                      </a:moveTo>
                      <a:lnTo>
                        <a:pt x="391531" y="236550"/>
                      </a:lnTo>
                      <a:lnTo>
                        <a:pt x="391531" y="0"/>
                      </a:lnTo>
                      <a:lnTo>
                        <a:pt x="0" y="0"/>
                      </a:lnTo>
                      <a:lnTo>
                        <a:pt x="0" y="2365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88" name="任意多边形 87"/>
                <p:cNvSpPr/>
                <p:nvPr/>
              </p:nvSpPr>
              <p:spPr>
                <a:xfrm>
                  <a:off x="6597731" y="2670618"/>
                  <a:ext cx="391531" cy="946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531" h="94620" fill="none">
                      <a:moveTo>
                        <a:pt x="0" y="0"/>
                      </a:moveTo>
                      <a:lnTo>
                        <a:pt x="195766" y="94620"/>
                      </a:lnTo>
                      <a:lnTo>
                        <a:pt x="391531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</p:grpSp>
          <p:sp>
            <p:nvSpPr>
              <p:cNvPr id="86" name="Text 503"/>
              <p:cNvSpPr txBox="1"/>
              <p:nvPr/>
            </p:nvSpPr>
            <p:spPr>
              <a:xfrm>
                <a:off x="6352696" y="3103969"/>
                <a:ext cx="88160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BBC9D"/>
                    </a:solidFill>
                    <a:latin typeface="Arial"/>
                  </a:rPr>
                  <a:t>Msg Consumer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-5400000">
              <a:off x="5089022" y="3549411"/>
              <a:ext cx="626299" cy="169887"/>
              <a:chOff x="5089022" y="3549411"/>
              <a:chExt cx="626299" cy="169887"/>
            </a:xfrm>
          </p:grpSpPr>
          <p:sp>
            <p:nvSpPr>
              <p:cNvPr id="81" name="Chevron arrow"/>
              <p:cNvSpPr/>
              <p:nvPr/>
            </p:nvSpPr>
            <p:spPr>
              <a:xfrm>
                <a:off x="5467757" y="3549411"/>
                <a:ext cx="247565" cy="169887"/>
              </a:xfrm>
              <a:custGeom>
                <a:avLst/>
                <a:gdLst/>
                <a:ahLst/>
                <a:cxnLst/>
                <a:rect l="0" t="0" r="0" b="0"/>
                <a:pathLst>
                  <a:path w="247565" h="169887">
                    <a:moveTo>
                      <a:pt x="0" y="0"/>
                    </a:moveTo>
                    <a:lnTo>
                      <a:pt x="123783" y="84943"/>
                    </a:lnTo>
                    <a:lnTo>
                      <a:pt x="0" y="169887"/>
                    </a:lnTo>
                    <a:lnTo>
                      <a:pt x="123783" y="169887"/>
                    </a:lnTo>
                    <a:lnTo>
                      <a:pt x="247565" y="84943"/>
                    </a:lnTo>
                    <a:lnTo>
                      <a:pt x="1237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82" name="Chevron arrow"/>
              <p:cNvSpPr/>
              <p:nvPr/>
            </p:nvSpPr>
            <p:spPr>
              <a:xfrm>
                <a:off x="5278389" y="3549411"/>
                <a:ext cx="247565" cy="169887"/>
              </a:xfrm>
              <a:custGeom>
                <a:avLst/>
                <a:gdLst/>
                <a:ahLst/>
                <a:cxnLst/>
                <a:rect l="0" t="0" r="0" b="0"/>
                <a:pathLst>
                  <a:path w="247565" h="169887">
                    <a:moveTo>
                      <a:pt x="0" y="0"/>
                    </a:moveTo>
                    <a:lnTo>
                      <a:pt x="123783" y="84943"/>
                    </a:lnTo>
                    <a:lnTo>
                      <a:pt x="0" y="169887"/>
                    </a:lnTo>
                    <a:lnTo>
                      <a:pt x="123783" y="169887"/>
                    </a:lnTo>
                    <a:lnTo>
                      <a:pt x="247565" y="84943"/>
                    </a:lnTo>
                    <a:lnTo>
                      <a:pt x="1237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83" name="Chevron arrow"/>
              <p:cNvSpPr/>
              <p:nvPr/>
            </p:nvSpPr>
            <p:spPr>
              <a:xfrm>
                <a:off x="5089023" y="3549411"/>
                <a:ext cx="247565" cy="169887"/>
              </a:xfrm>
              <a:custGeom>
                <a:avLst/>
                <a:gdLst/>
                <a:ahLst/>
                <a:cxnLst/>
                <a:rect l="0" t="0" r="0" b="0"/>
                <a:pathLst>
                  <a:path w="247565" h="169887">
                    <a:moveTo>
                      <a:pt x="0" y="0"/>
                    </a:moveTo>
                    <a:lnTo>
                      <a:pt x="123783" y="84943"/>
                    </a:lnTo>
                    <a:lnTo>
                      <a:pt x="0" y="169887"/>
                    </a:lnTo>
                    <a:lnTo>
                      <a:pt x="123783" y="169887"/>
                    </a:lnTo>
                    <a:lnTo>
                      <a:pt x="247565" y="84943"/>
                    </a:lnTo>
                    <a:lnTo>
                      <a:pt x="1237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</p:grpSp>
        <p:sp>
          <p:nvSpPr>
            <p:cNvPr id="39" name="任意多边形 38"/>
            <p:cNvSpPr/>
            <p:nvPr/>
          </p:nvSpPr>
          <p:spPr>
            <a:xfrm>
              <a:off x="4923843" y="3508833"/>
              <a:ext cx="956659" cy="243569"/>
            </a:xfrm>
            <a:custGeom>
              <a:avLst/>
              <a:gdLst/>
              <a:ahLst/>
              <a:cxnLst/>
              <a:rect l="l" t="t" r="r" b="b"/>
              <a:pathLst>
                <a:path w="956659" h="243569">
                  <a:moveTo>
                    <a:pt x="956659" y="243569"/>
                  </a:moveTo>
                  <a:lnTo>
                    <a:pt x="0" y="243569"/>
                  </a:lnTo>
                  <a:lnTo>
                    <a:pt x="0" y="0"/>
                  </a:lnTo>
                  <a:lnTo>
                    <a:pt x="956659" y="0"/>
                  </a:lnTo>
                  <a:lnTo>
                    <a:pt x="956659" y="243569"/>
                  </a:lnTo>
                  <a:close/>
                </a:path>
              </a:pathLst>
            </a:custGeom>
            <a:solidFill>
              <a:srgbClr val="B60717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Kafka: pub/sub</a:t>
              </a:r>
            </a:p>
          </p:txBody>
        </p:sp>
        <p:grpSp>
          <p:nvGrpSpPr>
            <p:cNvPr id="40" name="Multi-Style List"/>
            <p:cNvGrpSpPr/>
            <p:nvPr/>
          </p:nvGrpSpPr>
          <p:grpSpPr>
            <a:xfrm>
              <a:off x="1793681" y="745510"/>
              <a:ext cx="1360400" cy="881600"/>
              <a:chOff x="1793681" y="745510"/>
              <a:chExt cx="1360400" cy="881600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1793681" y="745510"/>
                <a:ext cx="1360400" cy="881600"/>
                <a:chOff x="1793681" y="745510"/>
                <a:chExt cx="1360400" cy="881600"/>
              </a:xfrm>
            </p:grpSpPr>
            <p:sp>
              <p:nvSpPr>
                <p:cNvPr id="80" name="任意多边形 79"/>
                <p:cNvSpPr/>
                <p:nvPr/>
              </p:nvSpPr>
              <p:spPr>
                <a:xfrm>
                  <a:off x="1793681" y="745510"/>
                  <a:ext cx="1360400" cy="881600"/>
                </a:xfrm>
                <a:custGeom>
                  <a:avLst/>
                  <a:gdLst>
                    <a:gd name="rtl" fmla="*/ 30400 w 1360400"/>
                    <a:gd name="rtt" fmla="*/ 30400 h 881600"/>
                    <a:gd name="rtr" fmla="*/ 1330000 w 1360400"/>
                    <a:gd name="rtb" fmla="*/ 851200 h 881600"/>
                  </a:gdLst>
                  <a:ahLst/>
                  <a:cxnLst/>
                  <a:rect l="rtl" t="rtt" r="rtr" b="rtb"/>
                  <a:pathLst>
                    <a:path w="1360400" h="881600">
                      <a:moveTo>
                        <a:pt x="91200" y="0"/>
                      </a:moveTo>
                      <a:lnTo>
                        <a:pt x="1269200" y="0"/>
                      </a:lnTo>
                      <a:cubicBezTo>
                        <a:pt x="1319570" y="0"/>
                        <a:pt x="1360400" y="40830"/>
                        <a:pt x="1360400" y="91200"/>
                      </a:cubicBezTo>
                      <a:lnTo>
                        <a:pt x="1360400" y="790400"/>
                      </a:lnTo>
                      <a:cubicBezTo>
                        <a:pt x="1360400" y="840770"/>
                        <a:pt x="1319570" y="881600"/>
                        <a:pt x="1269200" y="881600"/>
                      </a:cubicBezTo>
                      <a:lnTo>
                        <a:pt x="91200" y="881600"/>
                      </a:lnTo>
                      <a:cubicBezTo>
                        <a:pt x="40830" y="881600"/>
                        <a:pt x="0" y="840770"/>
                        <a:pt x="0" y="790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1BBC9D"/>
                </a:solidFill>
                <a:ln w="7600" cap="flat">
                  <a:solidFill>
                    <a:srgbClr val="1BBC9D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Data Lifecycle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Management</a:t>
                  </a: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3321281" y="745510"/>
                <a:ext cx="1360400" cy="881600"/>
                <a:chOff x="3321281" y="745510"/>
                <a:chExt cx="1360400" cy="881600"/>
              </a:xfrm>
            </p:grpSpPr>
            <p:sp>
              <p:nvSpPr>
                <p:cNvPr id="79" name="任意多边形 78"/>
                <p:cNvSpPr/>
                <p:nvPr/>
              </p:nvSpPr>
              <p:spPr>
                <a:xfrm>
                  <a:off x="3321281" y="745510"/>
                  <a:ext cx="1360400" cy="881600"/>
                </a:xfrm>
                <a:custGeom>
                  <a:avLst/>
                  <a:gdLst>
                    <a:gd name="rtl" fmla="*/ 30400 w 1360400"/>
                    <a:gd name="rtt" fmla="*/ 30400 h 881600"/>
                    <a:gd name="rtr" fmla="*/ 1330000 w 1360400"/>
                    <a:gd name="rtb" fmla="*/ 851200 h 881600"/>
                  </a:gdLst>
                  <a:ahLst/>
                  <a:cxnLst/>
                  <a:rect l="rtl" t="rtt" r="rtr" b="rtb"/>
                  <a:pathLst>
                    <a:path w="1360400" h="881600">
                      <a:moveTo>
                        <a:pt x="91200" y="0"/>
                      </a:moveTo>
                      <a:lnTo>
                        <a:pt x="1269200" y="0"/>
                      </a:lnTo>
                      <a:cubicBezTo>
                        <a:pt x="1319570" y="0"/>
                        <a:pt x="1360400" y="40830"/>
                        <a:pt x="1360400" y="91200"/>
                      </a:cubicBezTo>
                      <a:lnTo>
                        <a:pt x="1360400" y="790400"/>
                      </a:lnTo>
                      <a:cubicBezTo>
                        <a:pt x="1360400" y="840770"/>
                        <a:pt x="1319570" y="881600"/>
                        <a:pt x="1269200" y="881600"/>
                      </a:cubicBezTo>
                      <a:lnTo>
                        <a:pt x="91200" y="881600"/>
                      </a:lnTo>
                      <a:cubicBezTo>
                        <a:pt x="40830" y="881600"/>
                        <a:pt x="0" y="840770"/>
                        <a:pt x="0" y="790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Tag Based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Policies</a:t>
                  </a: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4848881" y="745510"/>
                <a:ext cx="1360400" cy="881600"/>
                <a:chOff x="4848881" y="745510"/>
                <a:chExt cx="1360400" cy="881600"/>
              </a:xfrm>
            </p:grpSpPr>
            <p:sp>
              <p:nvSpPr>
                <p:cNvPr id="78" name="任意多边形 77"/>
                <p:cNvSpPr/>
                <p:nvPr/>
              </p:nvSpPr>
              <p:spPr>
                <a:xfrm>
                  <a:off x="4848881" y="745510"/>
                  <a:ext cx="1360400" cy="881600"/>
                </a:xfrm>
                <a:custGeom>
                  <a:avLst/>
                  <a:gdLst>
                    <a:gd name="rtl" fmla="*/ 30400 w 1360400"/>
                    <a:gd name="rtt" fmla="*/ 30400 h 881600"/>
                    <a:gd name="rtr" fmla="*/ 1330000 w 1360400"/>
                    <a:gd name="rtb" fmla="*/ 851200 h 881600"/>
                  </a:gdLst>
                  <a:ahLst/>
                  <a:cxnLst/>
                  <a:rect l="rtl" t="rtt" r="rtr" b="rtb"/>
                  <a:pathLst>
                    <a:path w="1360400" h="881600">
                      <a:moveTo>
                        <a:pt x="91200" y="0"/>
                      </a:moveTo>
                      <a:lnTo>
                        <a:pt x="1269200" y="0"/>
                      </a:lnTo>
                      <a:cubicBezTo>
                        <a:pt x="1319570" y="0"/>
                        <a:pt x="1360400" y="40830"/>
                        <a:pt x="1360400" y="91200"/>
                      </a:cubicBezTo>
                      <a:lnTo>
                        <a:pt x="1360400" y="790400"/>
                      </a:lnTo>
                      <a:cubicBezTo>
                        <a:pt x="1360400" y="840770"/>
                        <a:pt x="1319570" y="881600"/>
                        <a:pt x="1269200" y="881600"/>
                      </a:cubicBezTo>
                      <a:lnTo>
                        <a:pt x="91200" y="881600"/>
                      </a:lnTo>
                      <a:cubicBezTo>
                        <a:pt x="40830" y="881600"/>
                        <a:pt x="0" y="840770"/>
                        <a:pt x="0" y="790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DD7195"/>
                </a:solidFill>
                <a:ln w="7600" cap="flat">
                  <a:solidFill>
                    <a:srgbClr val="DD7195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Audit Store</a:t>
                  </a: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6376481" y="745510"/>
                <a:ext cx="1360400" cy="881600"/>
                <a:chOff x="6376481" y="745510"/>
                <a:chExt cx="1360400" cy="881600"/>
              </a:xfrm>
            </p:grpSpPr>
            <p:sp>
              <p:nvSpPr>
                <p:cNvPr id="77" name="任意多边形 76"/>
                <p:cNvSpPr/>
                <p:nvPr/>
              </p:nvSpPr>
              <p:spPr>
                <a:xfrm>
                  <a:off x="6376481" y="745510"/>
                  <a:ext cx="1360400" cy="881600"/>
                </a:xfrm>
                <a:custGeom>
                  <a:avLst/>
                  <a:gdLst>
                    <a:gd name="rtl" fmla="*/ 30400 w 1360400"/>
                    <a:gd name="rtt" fmla="*/ 30400 h 881600"/>
                    <a:gd name="rtr" fmla="*/ 1330000 w 1360400"/>
                    <a:gd name="rtb" fmla="*/ 851200 h 881600"/>
                  </a:gdLst>
                  <a:ahLst/>
                  <a:cxnLst/>
                  <a:rect l="rtl" t="rtt" r="rtr" b="rtb"/>
                  <a:pathLst>
                    <a:path w="1360400" h="881600">
                      <a:moveTo>
                        <a:pt x="91200" y="0"/>
                      </a:moveTo>
                      <a:lnTo>
                        <a:pt x="1269200" y="0"/>
                      </a:lnTo>
                      <a:cubicBezTo>
                        <a:pt x="1319570" y="0"/>
                        <a:pt x="1360400" y="40830"/>
                        <a:pt x="1360400" y="91200"/>
                      </a:cubicBezTo>
                      <a:lnTo>
                        <a:pt x="1360400" y="790400"/>
                      </a:lnTo>
                      <a:cubicBezTo>
                        <a:pt x="1360400" y="840770"/>
                        <a:pt x="1319570" y="881600"/>
                        <a:pt x="1269200" y="881600"/>
                      </a:cubicBezTo>
                      <a:lnTo>
                        <a:pt x="91200" y="881600"/>
                      </a:lnTo>
                      <a:cubicBezTo>
                        <a:pt x="40830" y="881600"/>
                        <a:pt x="0" y="840770"/>
                        <a:pt x="0" y="790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FFAF00"/>
                </a:solidFill>
                <a:ln w="7600" cap="flat">
                  <a:solidFill>
                    <a:srgbClr val="FFAF00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41" name="Start Message"/>
            <p:cNvGrpSpPr/>
            <p:nvPr/>
          </p:nvGrpSpPr>
          <p:grpSpPr>
            <a:xfrm>
              <a:off x="6467220" y="3907870"/>
              <a:ext cx="288800" cy="288800"/>
              <a:chOff x="6467220" y="3907870"/>
              <a:chExt cx="288800" cy="288800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6467220" y="3907870"/>
                <a:ext cx="288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288800" h="288800">
                    <a:moveTo>
                      <a:pt x="288800" y="144400"/>
                    </a:moveTo>
                    <a:cubicBezTo>
                      <a:pt x="288800" y="224150"/>
                      <a:pt x="224150" y="288800"/>
                      <a:pt x="144400" y="288800"/>
                    </a:cubicBezTo>
                    <a:cubicBezTo>
                      <a:pt x="64650" y="288800"/>
                      <a:pt x="0" y="224150"/>
                      <a:pt x="0" y="144400"/>
                    </a:cubicBezTo>
                    <a:cubicBezTo>
                      <a:pt x="0" y="64650"/>
                      <a:pt x="64650" y="0"/>
                      <a:pt x="144400" y="0"/>
                    </a:cubicBezTo>
                    <a:cubicBezTo>
                      <a:pt x="224150" y="0"/>
                      <a:pt x="288800" y="64650"/>
                      <a:pt x="288800" y="1444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grpSp>
            <p:nvGrpSpPr>
              <p:cNvPr id="69" name="组合 68"/>
              <p:cNvGrpSpPr/>
              <p:nvPr/>
            </p:nvGrpSpPr>
            <p:grpSpPr>
              <a:xfrm>
                <a:off x="6524980" y="3994510"/>
                <a:ext cx="173280" cy="115520"/>
                <a:chOff x="6524980" y="3994510"/>
                <a:chExt cx="173280" cy="115520"/>
              </a:xfrm>
            </p:grpSpPr>
            <p:sp>
              <p:nvSpPr>
                <p:cNvPr id="71" name="任意多边形 70"/>
                <p:cNvSpPr/>
                <p:nvPr/>
              </p:nvSpPr>
              <p:spPr>
                <a:xfrm>
                  <a:off x="6524980" y="3994510"/>
                  <a:ext cx="173280" cy="115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3280" h="115520">
                      <a:moveTo>
                        <a:pt x="0" y="115520"/>
                      </a:moveTo>
                      <a:lnTo>
                        <a:pt x="173280" y="115520"/>
                      </a:lnTo>
                      <a:lnTo>
                        <a:pt x="173280" y="0"/>
                      </a:lnTo>
                      <a:lnTo>
                        <a:pt x="0" y="0"/>
                      </a:lnTo>
                      <a:lnTo>
                        <a:pt x="0" y="115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72" name="任意多边形 71"/>
                <p:cNvSpPr/>
                <p:nvPr/>
              </p:nvSpPr>
              <p:spPr>
                <a:xfrm>
                  <a:off x="6524980" y="3994510"/>
                  <a:ext cx="173280" cy="46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3280" h="46208" fill="none">
                      <a:moveTo>
                        <a:pt x="0" y="0"/>
                      </a:moveTo>
                      <a:lnTo>
                        <a:pt x="86640" y="46208"/>
                      </a:lnTo>
                      <a:lnTo>
                        <a:pt x="17328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</p:grpSp>
          <p:sp>
            <p:nvSpPr>
              <p:cNvPr id="70" name="Text 504"/>
              <p:cNvSpPr txBox="1"/>
              <p:nvPr/>
            </p:nvSpPr>
            <p:spPr>
              <a:xfrm>
                <a:off x="6252565" y="4216059"/>
                <a:ext cx="71811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2060"/>
                    </a:solidFill>
                    <a:latin typeface="Arial"/>
                  </a:rPr>
                  <a:t>Changed</a:t>
                </a:r>
              </a:p>
            </p:txBody>
          </p:sp>
        </p:grpSp>
        <p:sp>
          <p:nvSpPr>
            <p:cNvPr id="42" name="ConnectLine"/>
            <p:cNvSpPr/>
            <p:nvPr/>
          </p:nvSpPr>
          <p:spPr>
            <a:xfrm>
              <a:off x="6467220" y="4052270"/>
              <a:ext cx="586719" cy="421653"/>
            </a:xfrm>
            <a:custGeom>
              <a:avLst/>
              <a:gdLst/>
              <a:ahLst/>
              <a:cxnLst/>
              <a:rect l="0" t="0" r="0" b="0"/>
              <a:pathLst>
                <a:path w="586719" h="421653" fill="none">
                  <a:moveTo>
                    <a:pt x="0" y="0"/>
                  </a:moveTo>
                  <a:lnTo>
                    <a:pt x="-286070" y="0"/>
                  </a:lnTo>
                  <a:cubicBezTo>
                    <a:pt x="-317782" y="0"/>
                    <a:pt x="-343519" y="-25737"/>
                    <a:pt x="-343519" y="-57449"/>
                  </a:cubicBezTo>
                  <a:lnTo>
                    <a:pt x="-343519" y="-364205"/>
                  </a:lnTo>
                  <a:cubicBezTo>
                    <a:pt x="-343519" y="-395916"/>
                    <a:pt x="-369256" y="-421653"/>
                    <a:pt x="-400968" y="-421653"/>
                  </a:cubicBezTo>
                  <a:lnTo>
                    <a:pt x="-586719" y="-421653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type="triangle" w="med" len="med"/>
            </a:ln>
          </p:spPr>
        </p:sp>
        <p:grpSp>
          <p:nvGrpSpPr>
            <p:cNvPr id="43" name="Arrow symbol 3"/>
            <p:cNvGrpSpPr/>
            <p:nvPr/>
          </p:nvGrpSpPr>
          <p:grpSpPr>
            <a:xfrm rot="5400000">
              <a:off x="2308581" y="1979395"/>
              <a:ext cx="330600" cy="433200"/>
              <a:chOff x="2308581" y="1979395"/>
              <a:chExt cx="330600" cy="433200"/>
            </a:xfrm>
          </p:grpSpPr>
          <p:sp>
            <p:nvSpPr>
              <p:cNvPr id="65" name="任意多边形 64"/>
              <p:cNvSpPr/>
              <p:nvPr/>
            </p:nvSpPr>
            <p:spPr>
              <a:xfrm>
                <a:off x="2308486" y="1979395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6" name="任意多边形 65"/>
              <p:cNvSpPr/>
              <p:nvPr/>
            </p:nvSpPr>
            <p:spPr>
              <a:xfrm flipV="1">
                <a:off x="2308486" y="2120907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7" name="任意多边形 66"/>
              <p:cNvSpPr/>
              <p:nvPr/>
            </p:nvSpPr>
            <p:spPr>
              <a:xfrm>
                <a:off x="2549199" y="2121052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4" name="Arrow symbol 3"/>
            <p:cNvGrpSpPr/>
            <p:nvPr/>
          </p:nvGrpSpPr>
          <p:grpSpPr>
            <a:xfrm rot="5400000">
              <a:off x="3836181" y="1979395"/>
              <a:ext cx="330600" cy="433200"/>
              <a:chOff x="3836181" y="1979395"/>
              <a:chExt cx="330600" cy="433200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3836086" y="1979395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3" name="任意多边形 62"/>
              <p:cNvSpPr/>
              <p:nvPr/>
            </p:nvSpPr>
            <p:spPr>
              <a:xfrm flipV="1">
                <a:off x="3836086" y="2120907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4" name="任意多边形 63"/>
              <p:cNvSpPr/>
              <p:nvPr/>
            </p:nvSpPr>
            <p:spPr>
              <a:xfrm>
                <a:off x="4076799" y="2121052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5" name="Arrow symbol 3"/>
            <p:cNvGrpSpPr/>
            <p:nvPr/>
          </p:nvGrpSpPr>
          <p:grpSpPr>
            <a:xfrm rot="5400000">
              <a:off x="5363781" y="1979395"/>
              <a:ext cx="330600" cy="433200"/>
              <a:chOff x="5363781" y="1979395"/>
              <a:chExt cx="330600" cy="433200"/>
            </a:xfrm>
          </p:grpSpPr>
          <p:sp>
            <p:nvSpPr>
              <p:cNvPr id="59" name="任意多边形 58"/>
              <p:cNvSpPr/>
              <p:nvPr/>
            </p:nvSpPr>
            <p:spPr>
              <a:xfrm>
                <a:off x="5363686" y="1979395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0" name="任意多边形 59"/>
              <p:cNvSpPr/>
              <p:nvPr/>
            </p:nvSpPr>
            <p:spPr>
              <a:xfrm flipV="1">
                <a:off x="5363686" y="2120907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61" name="任意多边形 60"/>
              <p:cNvSpPr/>
              <p:nvPr/>
            </p:nvSpPr>
            <p:spPr>
              <a:xfrm>
                <a:off x="5604399" y="2121052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6" name="Arrow symbol 3"/>
            <p:cNvGrpSpPr/>
            <p:nvPr/>
          </p:nvGrpSpPr>
          <p:grpSpPr>
            <a:xfrm rot="5400000">
              <a:off x="6891381" y="1979395"/>
              <a:ext cx="330600" cy="433200"/>
              <a:chOff x="6891381" y="1979395"/>
              <a:chExt cx="330600" cy="4332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6891286" y="1979395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7" name="任意多边形 56"/>
              <p:cNvSpPr/>
              <p:nvPr/>
            </p:nvSpPr>
            <p:spPr>
              <a:xfrm flipV="1">
                <a:off x="6891286" y="2120907"/>
                <a:ext cx="327662" cy="291688"/>
              </a:xfrm>
              <a:custGeom>
                <a:avLst/>
                <a:gdLst/>
                <a:ahLst/>
                <a:cxnLst/>
                <a:rect l="0" t="0" r="0" b="0"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8" name="任意多边形 57"/>
              <p:cNvSpPr/>
              <p:nvPr/>
            </p:nvSpPr>
            <p:spPr>
              <a:xfrm>
                <a:off x="7131999" y="2121052"/>
                <a:ext cx="89982" cy="152278"/>
              </a:xfrm>
              <a:custGeom>
                <a:avLst/>
                <a:gdLst/>
                <a:ahLst/>
                <a:cxnLst/>
                <a:rect l="0" t="0" r="0" b="0"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47" name="Text 505"/>
            <p:cNvSpPr txBox="1"/>
            <p:nvPr/>
          </p:nvSpPr>
          <p:spPr>
            <a:xfrm>
              <a:off x="1142665" y="490286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48" name="Text 506"/>
            <p:cNvSpPr txBox="1"/>
            <p:nvPr/>
          </p:nvSpPr>
          <p:spPr>
            <a:xfrm>
              <a:off x="1142665" y="2841257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9" name="Text 507"/>
            <p:cNvSpPr txBox="1"/>
            <p:nvPr/>
          </p:nvSpPr>
          <p:spPr>
            <a:xfrm>
              <a:off x="1142665" y="5192229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50" name="Text 508"/>
            <p:cNvSpPr txBox="1"/>
            <p:nvPr/>
          </p:nvSpPr>
          <p:spPr>
            <a:xfrm>
              <a:off x="1142665" y="490286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51" name="Text 509"/>
            <p:cNvSpPr txBox="1"/>
            <p:nvPr/>
          </p:nvSpPr>
          <p:spPr>
            <a:xfrm>
              <a:off x="1142665" y="2841257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52" name="Text 510"/>
            <p:cNvSpPr txBox="1"/>
            <p:nvPr/>
          </p:nvSpPr>
          <p:spPr>
            <a:xfrm>
              <a:off x="1142665" y="5192229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53" name="Text 511"/>
            <p:cNvSpPr txBox="1"/>
            <p:nvPr/>
          </p:nvSpPr>
          <p:spPr>
            <a:xfrm>
              <a:off x="1142665" y="490286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54" name="Text 512"/>
            <p:cNvSpPr txBox="1"/>
            <p:nvPr/>
          </p:nvSpPr>
          <p:spPr>
            <a:xfrm>
              <a:off x="1142665" y="2841257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55" name="Text 513"/>
            <p:cNvSpPr txBox="1"/>
            <p:nvPr/>
          </p:nvSpPr>
          <p:spPr>
            <a:xfrm>
              <a:off x="1142665" y="5192229"/>
              <a:ext cx="6858671" cy="1175486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12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调度服务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8" y="910676"/>
            <a:ext cx="9476763" cy="5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3" y="1017642"/>
            <a:ext cx="8872433" cy="54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888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36775" y="1773238"/>
            <a:ext cx="79916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136776" y="5534025"/>
            <a:ext cx="3744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522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538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136775" y="677864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2700" dirty="0">
              <a:solidFill>
                <a:schemeClr val="bg1"/>
              </a:solidFill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095690" y="1181101"/>
            <a:ext cx="482451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架构概览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资源调度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安全服务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数据开发套件</a:t>
            </a:r>
            <a:endParaRPr lang="zh-CN" altLang="en-US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1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990177"/>
            <a:ext cx="8385117" cy="57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架构概览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597"/>
          <p:cNvGrpSpPr/>
          <p:nvPr/>
        </p:nvGrpSpPr>
        <p:grpSpPr>
          <a:xfrm>
            <a:off x="2134945" y="893908"/>
            <a:ext cx="7802950" cy="5657068"/>
            <a:chOff x="670525" y="600466"/>
            <a:chExt cx="7802950" cy="5657068"/>
          </a:xfrm>
        </p:grpSpPr>
        <p:grpSp>
          <p:nvGrpSpPr>
            <p:cNvPr id="9" name="组合 8"/>
            <p:cNvGrpSpPr/>
            <p:nvPr/>
          </p:nvGrpSpPr>
          <p:grpSpPr>
            <a:xfrm>
              <a:off x="678125" y="2112091"/>
              <a:ext cx="6102800" cy="1170430"/>
              <a:chOff x="678125" y="2112091"/>
              <a:chExt cx="6102800" cy="1170430"/>
            </a:xfrm>
          </p:grpSpPr>
          <p:sp>
            <p:nvSpPr>
              <p:cNvPr id="411" name="任意多边形 410"/>
              <p:cNvSpPr/>
              <p:nvPr/>
            </p:nvSpPr>
            <p:spPr>
              <a:xfrm>
                <a:off x="678125" y="2112091"/>
                <a:ext cx="6102800" cy="1170430"/>
              </a:xfrm>
              <a:custGeom>
                <a:avLst/>
                <a:gdLst/>
                <a:ahLst/>
                <a:cxnLst/>
                <a:rect l="0" t="0" r="0" b="0"/>
                <a:pathLst>
                  <a:path w="6102800" h="1170430">
                    <a:moveTo>
                      <a:pt x="0" y="0"/>
                    </a:moveTo>
                    <a:lnTo>
                      <a:pt x="6102800" y="0"/>
                    </a:lnTo>
                    <a:lnTo>
                      <a:pt x="6102800" y="1170430"/>
                    </a:lnTo>
                    <a:lnTo>
                      <a:pt x="0" y="1170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412" name="任意多边形 411"/>
              <p:cNvSpPr/>
              <p:nvPr/>
            </p:nvSpPr>
            <p:spPr>
              <a:xfrm>
                <a:off x="6780922" y="2112091"/>
                <a:ext cx="71811" cy="117043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17043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242243"/>
                    </a:lnTo>
                    <a:lnTo>
                      <a:pt x="0" y="1170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413" name="任意多边形 412"/>
              <p:cNvSpPr/>
              <p:nvPr/>
            </p:nvSpPr>
            <p:spPr>
              <a:xfrm>
                <a:off x="678125" y="3282518"/>
                <a:ext cx="6102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6102800" h="71811">
                    <a:moveTo>
                      <a:pt x="0" y="0"/>
                    </a:moveTo>
                    <a:lnTo>
                      <a:pt x="6102800" y="0"/>
                    </a:lnTo>
                    <a:lnTo>
                      <a:pt x="6174612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</p:grpSp>
        <p:grpSp>
          <p:nvGrpSpPr>
            <p:cNvPr id="10" name="Rectangle 4"/>
            <p:cNvGrpSpPr/>
            <p:nvPr/>
          </p:nvGrpSpPr>
          <p:grpSpPr>
            <a:xfrm>
              <a:off x="3129125" y="5440906"/>
              <a:ext cx="843600" cy="258400"/>
              <a:chOff x="3129125" y="5440906"/>
              <a:chExt cx="843600" cy="258400"/>
            </a:xfrm>
          </p:grpSpPr>
          <p:sp>
            <p:nvSpPr>
              <p:cNvPr id="408" name="任意多边形 407"/>
              <p:cNvSpPr/>
              <p:nvPr/>
            </p:nvSpPr>
            <p:spPr>
              <a:xfrm>
                <a:off x="3129125" y="54409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w="7600" cap="flat">
                <a:solidFill>
                  <a:srgbClr val="AA5527"/>
                </a:solidFill>
                <a:bevel/>
              </a:ln>
            </p:spPr>
          </p:sp>
          <p:sp>
            <p:nvSpPr>
              <p:cNvPr id="409" name="任意多边形 408"/>
              <p:cNvSpPr/>
              <p:nvPr/>
            </p:nvSpPr>
            <p:spPr>
              <a:xfrm>
                <a:off x="3136725" y="54441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410" name="Text 598"/>
              <p:cNvSpPr txBox="1"/>
              <p:nvPr/>
            </p:nvSpPr>
            <p:spPr>
              <a:xfrm>
                <a:off x="3129125" y="54409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Kudu</a:t>
                </a:r>
              </a:p>
            </p:txBody>
          </p:sp>
        </p:grpSp>
        <p:grpSp>
          <p:nvGrpSpPr>
            <p:cNvPr id="11" name="Rectangle 4"/>
            <p:cNvGrpSpPr/>
            <p:nvPr/>
          </p:nvGrpSpPr>
          <p:grpSpPr>
            <a:xfrm>
              <a:off x="3129125" y="5760106"/>
              <a:ext cx="843600" cy="258400"/>
              <a:chOff x="3129125" y="5760106"/>
              <a:chExt cx="843600" cy="2584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3129125" y="57601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w="7600" cap="flat">
                <a:solidFill>
                  <a:srgbClr val="AA5527"/>
                </a:solidFill>
                <a:bevel/>
              </a:ln>
            </p:spPr>
          </p:sp>
          <p:sp>
            <p:nvSpPr>
              <p:cNvPr id="406" name="任意多边形 405"/>
              <p:cNvSpPr/>
              <p:nvPr/>
            </p:nvSpPr>
            <p:spPr>
              <a:xfrm>
                <a:off x="3136725" y="57633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407" name="Text 599"/>
              <p:cNvSpPr txBox="1"/>
              <p:nvPr/>
            </p:nvSpPr>
            <p:spPr>
              <a:xfrm>
                <a:off x="3129125" y="57601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Parquet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41525" y="2184306"/>
              <a:ext cx="1998800" cy="1026000"/>
              <a:chOff x="841525" y="2184306"/>
              <a:chExt cx="1998800" cy="1026000"/>
            </a:xfrm>
          </p:grpSpPr>
          <p:grpSp>
            <p:nvGrpSpPr>
              <p:cNvPr id="393" name="组合 392"/>
              <p:cNvGrpSpPr/>
              <p:nvPr/>
            </p:nvGrpSpPr>
            <p:grpSpPr>
              <a:xfrm>
                <a:off x="841525" y="2184306"/>
                <a:ext cx="1998800" cy="1026000"/>
                <a:chOff x="841525" y="2184306"/>
                <a:chExt cx="1998800" cy="1026000"/>
              </a:xfrm>
            </p:grpSpPr>
            <p:grpSp>
              <p:nvGrpSpPr>
                <p:cNvPr id="398" name="Text Box 12"/>
                <p:cNvGrpSpPr/>
                <p:nvPr/>
              </p:nvGrpSpPr>
              <p:grpSpPr>
                <a:xfrm>
                  <a:off x="841525" y="2184306"/>
                  <a:ext cx="1998800" cy="1026000"/>
                  <a:chOff x="841525" y="2184306"/>
                  <a:chExt cx="1998800" cy="1026000"/>
                </a:xfrm>
              </p:grpSpPr>
              <p:sp>
                <p:nvSpPr>
                  <p:cNvPr id="403" name="任意多边形 402"/>
                  <p:cNvSpPr/>
                  <p:nvPr/>
                </p:nvSpPr>
                <p:spPr>
                  <a:xfrm>
                    <a:off x="841525" y="2450306"/>
                    <a:ext cx="1998800" cy="760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98800" h="760000">
                        <a:moveTo>
                          <a:pt x="0" y="0"/>
                        </a:moveTo>
                        <a:lnTo>
                          <a:pt x="1998800" y="0"/>
                        </a:lnTo>
                        <a:lnTo>
                          <a:pt x="1998800" y="760000"/>
                        </a:lnTo>
                        <a:lnTo>
                          <a:pt x="0" y="76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FACC8"/>
                    </a:solidFill>
                    <a:bevel/>
                  </a:ln>
                </p:spPr>
              </p:sp>
              <p:sp>
                <p:nvSpPr>
                  <p:cNvPr id="404" name="任意多边形 403"/>
                  <p:cNvSpPr/>
                  <p:nvPr/>
                </p:nvSpPr>
                <p:spPr>
                  <a:xfrm>
                    <a:off x="841525" y="2184306"/>
                    <a:ext cx="1998800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8800" h="266000">
                        <a:moveTo>
                          <a:pt x="0" y="0"/>
                        </a:moveTo>
                        <a:lnTo>
                          <a:pt x="1998800" y="0"/>
                        </a:lnTo>
                        <a:lnTo>
                          <a:pt x="1998800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DA2BF"/>
                  </a:solidFill>
                  <a:ln w="7600" cap="flat">
                    <a:solidFill>
                      <a:srgbClr val="2FACC8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Dev Suite</a:t>
                    </a:r>
                  </a:p>
                </p:txBody>
              </p:sp>
            </p:grpSp>
            <p:grpSp>
              <p:nvGrpSpPr>
                <p:cNvPr id="399" name="Rectangle 4"/>
                <p:cNvGrpSpPr/>
                <p:nvPr/>
              </p:nvGrpSpPr>
              <p:grpSpPr>
                <a:xfrm>
                  <a:off x="902325" y="2545306"/>
                  <a:ext cx="843600" cy="258400"/>
                  <a:chOff x="902325" y="2545306"/>
                  <a:chExt cx="843600" cy="258400"/>
                </a:xfrm>
              </p:grpSpPr>
              <p:sp>
                <p:nvSpPr>
                  <p:cNvPr id="400" name="任意多边形 399"/>
                  <p:cNvSpPr/>
                  <p:nvPr/>
                </p:nvSpPr>
                <p:spPr>
                  <a:xfrm>
                    <a:off x="902325" y="2545306"/>
                    <a:ext cx="843600" cy="25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43600" h="258400">
                        <a:moveTo>
                          <a:pt x="49261" y="0"/>
                        </a:moveTo>
                        <a:lnTo>
                          <a:pt x="794337" y="0"/>
                        </a:lnTo>
                        <a:cubicBezTo>
                          <a:pt x="821545" y="0"/>
                          <a:pt x="843600" y="11569"/>
                          <a:pt x="843600" y="25840"/>
                        </a:cubicBezTo>
                        <a:lnTo>
                          <a:pt x="843600" y="232560"/>
                        </a:lnTo>
                        <a:cubicBezTo>
                          <a:pt x="843600" y="246831"/>
                          <a:pt x="821545" y="258400"/>
                          <a:pt x="794337" y="258400"/>
                        </a:cubicBezTo>
                        <a:lnTo>
                          <a:pt x="49261" y="258400"/>
                        </a:lnTo>
                        <a:cubicBezTo>
                          <a:pt x="22055" y="258400"/>
                          <a:pt x="0" y="246831"/>
                          <a:pt x="0" y="232560"/>
                        </a:cubicBezTo>
                        <a:lnTo>
                          <a:pt x="0" y="25840"/>
                        </a:lnTo>
                        <a:cubicBezTo>
                          <a:pt x="0" y="11569"/>
                          <a:pt x="22055" y="0"/>
                          <a:pt x="49261" y="0"/>
                        </a:cubicBezTo>
                        <a:close/>
                      </a:path>
                    </a:pathLst>
                  </a:custGeom>
                  <a:solidFill>
                    <a:srgbClr val="2D85C1"/>
                  </a:solidFill>
                  <a:ln w="7600" cap="flat">
                    <a:solidFill>
                      <a:srgbClr val="2FACC8"/>
                    </a:solidFill>
                    <a:bevel/>
                  </a:ln>
                </p:spPr>
              </p:sp>
              <p:sp>
                <p:nvSpPr>
                  <p:cNvPr id="401" name="任意多边形 400"/>
                  <p:cNvSpPr/>
                  <p:nvPr/>
                </p:nvSpPr>
                <p:spPr>
                  <a:xfrm>
                    <a:off x="909925" y="2548536"/>
                    <a:ext cx="828400" cy="1356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8400" h="135660">
                        <a:moveTo>
                          <a:pt x="49090" y="0"/>
                        </a:moveTo>
                        <a:lnTo>
                          <a:pt x="779312" y="0"/>
                        </a:lnTo>
                        <a:cubicBezTo>
                          <a:pt x="806421" y="0"/>
                          <a:pt x="828400" y="11569"/>
                          <a:pt x="828400" y="25840"/>
                        </a:cubicBezTo>
                        <a:lnTo>
                          <a:pt x="828400" y="109820"/>
                        </a:lnTo>
                        <a:cubicBezTo>
                          <a:pt x="828400" y="124091"/>
                          <a:pt x="806421" y="135660"/>
                          <a:pt x="779312" y="135660"/>
                        </a:cubicBezTo>
                        <a:lnTo>
                          <a:pt x="49090" y="135660"/>
                        </a:lnTo>
                        <a:cubicBezTo>
                          <a:pt x="21979" y="135660"/>
                          <a:pt x="0" y="124091"/>
                          <a:pt x="0" y="109820"/>
                        </a:cubicBezTo>
                        <a:lnTo>
                          <a:pt x="0" y="25840"/>
                        </a:lnTo>
                        <a:cubicBezTo>
                          <a:pt x="0" y="11569"/>
                          <a:pt x="21979" y="0"/>
                          <a:pt x="4909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402" name="Text 600"/>
                  <p:cNvSpPr txBox="1"/>
                  <p:nvPr/>
                </p:nvSpPr>
                <p:spPr>
                  <a:xfrm>
                    <a:off x="902325" y="2545306"/>
                    <a:ext cx="843600" cy="2584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Drools</a:t>
                    </a:r>
                  </a:p>
                </p:txBody>
              </p:sp>
            </p:grpSp>
          </p:grpSp>
          <p:grpSp>
            <p:nvGrpSpPr>
              <p:cNvPr id="394" name="Rectangle 4"/>
              <p:cNvGrpSpPr/>
              <p:nvPr/>
            </p:nvGrpSpPr>
            <p:grpSpPr>
              <a:xfrm>
                <a:off x="902325" y="2864506"/>
                <a:ext cx="843600" cy="258400"/>
                <a:chOff x="902325" y="2864506"/>
                <a:chExt cx="843600" cy="258400"/>
              </a:xfrm>
            </p:grpSpPr>
            <p:sp>
              <p:nvSpPr>
                <p:cNvPr id="395" name="任意多边形 394"/>
                <p:cNvSpPr/>
                <p:nvPr/>
              </p:nvSpPr>
              <p:spPr>
                <a:xfrm>
                  <a:off x="902325" y="2864506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96" name="任意多边形 395"/>
                <p:cNvSpPr/>
                <p:nvPr/>
              </p:nvSpPr>
              <p:spPr>
                <a:xfrm>
                  <a:off x="909925" y="2867736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397" name="Text 601"/>
                <p:cNvSpPr txBox="1"/>
                <p:nvPr/>
              </p:nvSpPr>
              <p:spPr>
                <a:xfrm>
                  <a:off x="902325" y="2864506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Template Engine</a:t>
                  </a: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614325" y="2195706"/>
              <a:ext cx="965200" cy="1003200"/>
              <a:chOff x="5614325" y="2195706"/>
              <a:chExt cx="965200" cy="1003200"/>
            </a:xfrm>
          </p:grpSpPr>
          <p:grpSp>
            <p:nvGrpSpPr>
              <p:cNvPr id="382" name="Text Box 10"/>
              <p:cNvGrpSpPr/>
              <p:nvPr/>
            </p:nvGrpSpPr>
            <p:grpSpPr>
              <a:xfrm>
                <a:off x="5614325" y="2195706"/>
                <a:ext cx="965200" cy="1003200"/>
                <a:chOff x="5614325" y="2195706"/>
                <a:chExt cx="965200" cy="1003200"/>
              </a:xfrm>
            </p:grpSpPr>
            <p:sp>
              <p:nvSpPr>
                <p:cNvPr id="391" name="Multi-Style Rectangle"/>
                <p:cNvSpPr/>
                <p:nvPr/>
              </p:nvSpPr>
              <p:spPr>
                <a:xfrm>
                  <a:off x="5614325" y="2195706"/>
                  <a:ext cx="965200" cy="273600"/>
                </a:xfrm>
                <a:custGeom>
                  <a:avLst/>
                  <a:gdLst>
                    <a:gd name="rtl" fmla="*/ 22800 w 965200"/>
                    <a:gd name="rtr" fmla="*/ 942400 w 965200"/>
                  </a:gdLst>
                  <a:ahLst/>
                  <a:cxnLst/>
                  <a:rect l="rtl" t="t" r="rtr" b="b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FACC8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Job Scheduler</a:t>
                  </a:r>
                </a:p>
              </p:txBody>
            </p:sp>
            <p:sp>
              <p:nvSpPr>
                <p:cNvPr id="392" name="任意多边形 391"/>
                <p:cNvSpPr/>
                <p:nvPr/>
              </p:nvSpPr>
              <p:spPr>
                <a:xfrm>
                  <a:off x="5614325" y="2469306"/>
                  <a:ext cx="965200" cy="729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w="7600" cap="flat">
                  <a:solidFill>
                    <a:srgbClr val="2FACC8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383" name="Rectangle 4"/>
              <p:cNvGrpSpPr/>
              <p:nvPr/>
            </p:nvGrpSpPr>
            <p:grpSpPr>
              <a:xfrm>
                <a:off x="5675125" y="2545306"/>
                <a:ext cx="843600" cy="258400"/>
                <a:chOff x="5675125" y="2545306"/>
                <a:chExt cx="843600" cy="258400"/>
              </a:xfrm>
            </p:grpSpPr>
            <p:sp>
              <p:nvSpPr>
                <p:cNvPr id="388" name="任意多边形 387"/>
                <p:cNvSpPr/>
                <p:nvPr/>
              </p:nvSpPr>
              <p:spPr>
                <a:xfrm>
                  <a:off x="5675125" y="2545306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89" name="任意多边形 388"/>
                <p:cNvSpPr/>
                <p:nvPr/>
              </p:nvSpPr>
              <p:spPr>
                <a:xfrm>
                  <a:off x="5682725" y="2548536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390" name="Text 602"/>
                <p:cNvSpPr txBox="1"/>
                <p:nvPr/>
              </p:nvSpPr>
              <p:spPr>
                <a:xfrm>
                  <a:off x="5675125" y="2545306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Oozie</a:t>
                  </a:r>
                </a:p>
              </p:txBody>
            </p:sp>
          </p:grpSp>
          <p:grpSp>
            <p:nvGrpSpPr>
              <p:cNvPr id="384" name="Rectangle 4"/>
              <p:cNvGrpSpPr/>
              <p:nvPr/>
            </p:nvGrpSpPr>
            <p:grpSpPr>
              <a:xfrm>
                <a:off x="5675125" y="2852718"/>
                <a:ext cx="843600" cy="258400"/>
                <a:chOff x="5675125" y="2852718"/>
                <a:chExt cx="843600" cy="258400"/>
              </a:xfrm>
            </p:grpSpPr>
            <p:sp>
              <p:nvSpPr>
                <p:cNvPr id="385" name="任意多边形 384"/>
                <p:cNvSpPr/>
                <p:nvPr/>
              </p:nvSpPr>
              <p:spPr>
                <a:xfrm>
                  <a:off x="5675125" y="2852718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86" name="任意多边形 385"/>
                <p:cNvSpPr/>
                <p:nvPr/>
              </p:nvSpPr>
              <p:spPr>
                <a:xfrm>
                  <a:off x="5682725" y="2855948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387" name="Text 603"/>
                <p:cNvSpPr txBox="1"/>
                <p:nvPr/>
              </p:nvSpPr>
              <p:spPr>
                <a:xfrm>
                  <a:off x="5675125" y="2852718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Luigi</a:t>
                  </a: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367925" y="2195706"/>
              <a:ext cx="965200" cy="1003200"/>
              <a:chOff x="4367925" y="2195706"/>
              <a:chExt cx="965200" cy="1003200"/>
            </a:xfrm>
          </p:grpSpPr>
          <p:grpSp>
            <p:nvGrpSpPr>
              <p:cNvPr id="371" name="Text Box 10"/>
              <p:cNvGrpSpPr/>
              <p:nvPr/>
            </p:nvGrpSpPr>
            <p:grpSpPr>
              <a:xfrm>
                <a:off x="4367925" y="2195706"/>
                <a:ext cx="965200" cy="1003200"/>
                <a:chOff x="4367925" y="2195706"/>
                <a:chExt cx="965200" cy="1003200"/>
              </a:xfrm>
            </p:grpSpPr>
            <p:sp>
              <p:nvSpPr>
                <p:cNvPr id="380" name="Multi-Style Rectangle"/>
                <p:cNvSpPr/>
                <p:nvPr/>
              </p:nvSpPr>
              <p:spPr>
                <a:xfrm>
                  <a:off x="4367925" y="2195706"/>
                  <a:ext cx="965200" cy="273600"/>
                </a:xfrm>
                <a:custGeom>
                  <a:avLst/>
                  <a:gdLst>
                    <a:gd name="rtl" fmla="*/ 22800 w 965200"/>
                    <a:gd name="rtr" fmla="*/ 942400 w 965200"/>
                  </a:gdLst>
                  <a:ahLst/>
                  <a:cxnLst/>
                  <a:rect l="rtl" t="t" r="rtr" b="b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FACC8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Data Hub</a:t>
                  </a:r>
                </a:p>
              </p:txBody>
            </p:sp>
            <p:sp>
              <p:nvSpPr>
                <p:cNvPr id="381" name="任意多边形 380"/>
                <p:cNvSpPr/>
                <p:nvPr/>
              </p:nvSpPr>
              <p:spPr>
                <a:xfrm>
                  <a:off x="4367925" y="2469306"/>
                  <a:ext cx="965200" cy="729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w="7600" cap="flat">
                  <a:solidFill>
                    <a:srgbClr val="2FACC8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372" name="Rectangle 4"/>
              <p:cNvGrpSpPr/>
              <p:nvPr/>
            </p:nvGrpSpPr>
            <p:grpSpPr>
              <a:xfrm>
                <a:off x="4428725" y="2545306"/>
                <a:ext cx="843600" cy="258400"/>
                <a:chOff x="4428725" y="2545306"/>
                <a:chExt cx="843600" cy="258400"/>
              </a:xfrm>
            </p:grpSpPr>
            <p:sp>
              <p:nvSpPr>
                <p:cNvPr id="377" name="任意多边形 376"/>
                <p:cNvSpPr/>
                <p:nvPr/>
              </p:nvSpPr>
              <p:spPr>
                <a:xfrm>
                  <a:off x="4428725" y="2545306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78" name="任意多边形 377"/>
                <p:cNvSpPr/>
                <p:nvPr/>
              </p:nvSpPr>
              <p:spPr>
                <a:xfrm>
                  <a:off x="4436325" y="2548536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379" name="Text 604"/>
                <p:cNvSpPr txBox="1"/>
                <p:nvPr/>
              </p:nvSpPr>
              <p:spPr>
                <a:xfrm>
                  <a:off x="4428725" y="2545306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Data-bus</a:t>
                  </a:r>
                </a:p>
              </p:txBody>
            </p:sp>
          </p:grpSp>
          <p:grpSp>
            <p:nvGrpSpPr>
              <p:cNvPr id="373" name="Rectangle 4"/>
              <p:cNvGrpSpPr/>
              <p:nvPr/>
            </p:nvGrpSpPr>
            <p:grpSpPr>
              <a:xfrm>
                <a:off x="4428725" y="2852718"/>
                <a:ext cx="843600" cy="258400"/>
                <a:chOff x="4428725" y="2852718"/>
                <a:chExt cx="843600" cy="258400"/>
              </a:xfrm>
            </p:grpSpPr>
            <p:sp>
              <p:nvSpPr>
                <p:cNvPr id="374" name="任意多边形 373"/>
                <p:cNvSpPr/>
                <p:nvPr/>
              </p:nvSpPr>
              <p:spPr>
                <a:xfrm>
                  <a:off x="4428725" y="2852718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75" name="任意多边形 374"/>
                <p:cNvSpPr/>
                <p:nvPr/>
              </p:nvSpPr>
              <p:spPr>
                <a:xfrm>
                  <a:off x="4436325" y="2855948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376" name="Text 605"/>
                <p:cNvSpPr txBox="1"/>
                <p:nvPr/>
              </p:nvSpPr>
              <p:spPr>
                <a:xfrm>
                  <a:off x="4428725" y="2852718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Runners</a:t>
                  </a: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678125" y="3548503"/>
              <a:ext cx="6174612" cy="1242243"/>
              <a:chOff x="678125" y="3548503"/>
              <a:chExt cx="6174612" cy="1242243"/>
            </a:xfrm>
          </p:grpSpPr>
          <p:grpSp>
            <p:nvGrpSpPr>
              <p:cNvPr id="310" name="组合 309"/>
              <p:cNvGrpSpPr/>
              <p:nvPr/>
            </p:nvGrpSpPr>
            <p:grpSpPr>
              <a:xfrm>
                <a:off x="678125" y="3548503"/>
                <a:ext cx="6102800" cy="1170430"/>
                <a:chOff x="678125" y="3548503"/>
                <a:chExt cx="6102800" cy="1170430"/>
              </a:xfrm>
            </p:grpSpPr>
            <p:sp>
              <p:nvSpPr>
                <p:cNvPr id="368" name="任意多边形 367"/>
                <p:cNvSpPr/>
                <p:nvPr/>
              </p:nvSpPr>
              <p:spPr>
                <a:xfrm>
                  <a:off x="678125" y="3548503"/>
                  <a:ext cx="6102800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369" name="任意多边形 368"/>
                <p:cNvSpPr/>
                <p:nvPr/>
              </p:nvSpPr>
              <p:spPr>
                <a:xfrm>
                  <a:off x="6780922" y="3548503"/>
                  <a:ext cx="71811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1704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370" name="任意多边形 369"/>
                <p:cNvSpPr/>
                <p:nvPr/>
              </p:nvSpPr>
              <p:spPr>
                <a:xfrm>
                  <a:off x="678125" y="4718930"/>
                  <a:ext cx="6102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</p:grpSp>
          <p:grpSp>
            <p:nvGrpSpPr>
              <p:cNvPr id="311" name="组合 310"/>
              <p:cNvGrpSpPr/>
              <p:nvPr/>
            </p:nvGrpSpPr>
            <p:grpSpPr>
              <a:xfrm>
                <a:off x="841525" y="3632118"/>
                <a:ext cx="5738000" cy="1003200"/>
                <a:chOff x="841525" y="3632118"/>
                <a:chExt cx="5738000" cy="1003200"/>
              </a:xfrm>
            </p:grpSpPr>
            <p:grpSp>
              <p:nvGrpSpPr>
                <p:cNvPr id="312" name="组合 311"/>
                <p:cNvGrpSpPr/>
                <p:nvPr/>
              </p:nvGrpSpPr>
              <p:grpSpPr>
                <a:xfrm>
                  <a:off x="2087925" y="3632118"/>
                  <a:ext cx="1998800" cy="1003200"/>
                  <a:chOff x="2087925" y="3632118"/>
                  <a:chExt cx="1998800" cy="1003200"/>
                </a:xfrm>
              </p:grpSpPr>
              <p:grpSp>
                <p:nvGrpSpPr>
                  <p:cNvPr id="349" name="Text Box 12"/>
                  <p:cNvGrpSpPr/>
                  <p:nvPr/>
                </p:nvGrpSpPr>
                <p:grpSpPr>
                  <a:xfrm>
                    <a:off x="2087925" y="3632118"/>
                    <a:ext cx="1998800" cy="1003200"/>
                    <a:chOff x="2087925" y="3632118"/>
                    <a:chExt cx="1998800" cy="1003200"/>
                  </a:xfrm>
                </p:grpSpPr>
                <p:sp>
                  <p:nvSpPr>
                    <p:cNvPr id="366" name="任意多边形 365"/>
                    <p:cNvSpPr/>
                    <p:nvPr/>
                  </p:nvSpPr>
                  <p:spPr>
                    <a:xfrm>
                      <a:off x="2087925" y="3898118"/>
                      <a:ext cx="1998800" cy="7372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98800" h="7372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737200"/>
                          </a:lnTo>
                          <a:lnTo>
                            <a:pt x="0" y="7372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67" name="任意多边形 366"/>
                    <p:cNvSpPr/>
                    <p:nvPr/>
                  </p:nvSpPr>
                  <p:spPr>
                    <a:xfrm>
                      <a:off x="2087925" y="3632118"/>
                      <a:ext cx="1998800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8800" h="266000">
                          <a:moveTo>
                            <a:pt x="79800" y="0"/>
                          </a:moveTo>
                          <a:lnTo>
                            <a:pt x="1919000" y="0"/>
                          </a:lnTo>
                          <a:cubicBezTo>
                            <a:pt x="1963072" y="0"/>
                            <a:pt x="1998800" y="35726"/>
                            <a:pt x="1998800" y="79800"/>
                          </a:cubicBezTo>
                          <a:lnTo>
                            <a:pt x="1998800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2DA2BF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Real Time Ingestion</a:t>
                      </a:r>
                    </a:p>
                  </p:txBody>
                </p:sp>
              </p:grpSp>
              <p:grpSp>
                <p:nvGrpSpPr>
                  <p:cNvPr id="350" name="Rectangle 4"/>
                  <p:cNvGrpSpPr/>
                  <p:nvPr/>
                </p:nvGrpSpPr>
                <p:grpSpPr>
                  <a:xfrm>
                    <a:off x="2160125" y="3981718"/>
                    <a:ext cx="843600" cy="258400"/>
                    <a:chOff x="2160125" y="3981718"/>
                    <a:chExt cx="843600" cy="258400"/>
                  </a:xfrm>
                </p:grpSpPr>
                <p:sp>
                  <p:nvSpPr>
                    <p:cNvPr id="363" name="任意多边形 362"/>
                    <p:cNvSpPr/>
                    <p:nvPr/>
                  </p:nvSpPr>
                  <p:spPr>
                    <a:xfrm>
                      <a:off x="2160125" y="398171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364" name="任意多边形 363"/>
                    <p:cNvSpPr/>
                    <p:nvPr/>
                  </p:nvSpPr>
                  <p:spPr>
                    <a:xfrm>
                      <a:off x="2167725" y="398494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65" name="Text 606"/>
                    <p:cNvSpPr txBox="1"/>
                    <p:nvPr/>
                  </p:nvSpPr>
                  <p:spPr>
                    <a:xfrm>
                      <a:off x="2160125" y="3981718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Flink</a:t>
                      </a:r>
                    </a:p>
                  </p:txBody>
                </p:sp>
              </p:grpSp>
              <p:grpSp>
                <p:nvGrpSpPr>
                  <p:cNvPr id="351" name="Rectangle 4"/>
                  <p:cNvGrpSpPr/>
                  <p:nvPr/>
                </p:nvGrpSpPr>
                <p:grpSpPr>
                  <a:xfrm>
                    <a:off x="2160125" y="4289131"/>
                    <a:ext cx="843600" cy="258400"/>
                    <a:chOff x="2160125" y="4289131"/>
                    <a:chExt cx="843600" cy="258400"/>
                  </a:xfrm>
                </p:grpSpPr>
                <p:sp>
                  <p:nvSpPr>
                    <p:cNvPr id="360" name="任意多边形 359"/>
                    <p:cNvSpPr/>
                    <p:nvPr/>
                  </p:nvSpPr>
                  <p:spPr>
                    <a:xfrm>
                      <a:off x="2160125" y="428913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361" name="任意多边形 360"/>
                    <p:cNvSpPr/>
                    <p:nvPr/>
                  </p:nvSpPr>
                  <p:spPr>
                    <a:xfrm>
                      <a:off x="2167725" y="429236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62" name="Text 607"/>
                    <p:cNvSpPr txBox="1"/>
                    <p:nvPr/>
                  </p:nvSpPr>
                  <p:spPr>
                    <a:xfrm>
                      <a:off x="2160125" y="4289131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Storm</a:t>
                      </a:r>
                    </a:p>
                  </p:txBody>
                </p:sp>
              </p:grpSp>
              <p:grpSp>
                <p:nvGrpSpPr>
                  <p:cNvPr id="352" name="Rectangle 4"/>
                  <p:cNvGrpSpPr/>
                  <p:nvPr/>
                </p:nvGrpSpPr>
                <p:grpSpPr>
                  <a:xfrm>
                    <a:off x="3083525" y="3981718"/>
                    <a:ext cx="934800" cy="258400"/>
                    <a:chOff x="3083525" y="3981718"/>
                    <a:chExt cx="934800" cy="258400"/>
                  </a:xfrm>
                </p:grpSpPr>
                <p:sp>
                  <p:nvSpPr>
                    <p:cNvPr id="357" name="任意多边形 356"/>
                    <p:cNvSpPr/>
                    <p:nvPr/>
                  </p:nvSpPr>
                  <p:spPr>
                    <a:xfrm>
                      <a:off x="3083525" y="3981718"/>
                      <a:ext cx="9348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4800" h="258400">
                          <a:moveTo>
                            <a:pt x="54587" y="0"/>
                          </a:moveTo>
                          <a:lnTo>
                            <a:pt x="880217" y="0"/>
                          </a:lnTo>
                          <a:cubicBezTo>
                            <a:pt x="910358" y="0"/>
                            <a:pt x="934800" y="11569"/>
                            <a:pt x="934800" y="25840"/>
                          </a:cubicBezTo>
                          <a:lnTo>
                            <a:pt x="934800" y="232560"/>
                          </a:lnTo>
                          <a:cubicBezTo>
                            <a:pt x="934800" y="246831"/>
                            <a:pt x="910358" y="258400"/>
                            <a:pt x="880217" y="258400"/>
                          </a:cubicBezTo>
                          <a:lnTo>
                            <a:pt x="54587" y="258400"/>
                          </a:lnTo>
                          <a:cubicBezTo>
                            <a:pt x="24439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439" y="0"/>
                            <a:pt x="54587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358" name="任意多边形 357"/>
                    <p:cNvSpPr/>
                    <p:nvPr/>
                  </p:nvSpPr>
                  <p:spPr>
                    <a:xfrm>
                      <a:off x="3091125" y="3984948"/>
                      <a:ext cx="9196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19600" h="135660">
                          <a:moveTo>
                            <a:pt x="54495" y="0"/>
                          </a:moveTo>
                          <a:lnTo>
                            <a:pt x="865108" y="0"/>
                          </a:lnTo>
                          <a:cubicBezTo>
                            <a:pt x="895204" y="0"/>
                            <a:pt x="919600" y="11569"/>
                            <a:pt x="919600" y="25840"/>
                          </a:cubicBezTo>
                          <a:lnTo>
                            <a:pt x="919600" y="109820"/>
                          </a:lnTo>
                          <a:cubicBezTo>
                            <a:pt x="919600" y="124091"/>
                            <a:pt x="895204" y="135660"/>
                            <a:pt x="865108" y="135660"/>
                          </a:cubicBezTo>
                          <a:lnTo>
                            <a:pt x="54495" y="135660"/>
                          </a:lnTo>
                          <a:cubicBezTo>
                            <a:pt x="24398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398" y="0"/>
                            <a:pt x="5449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59" name="Text 608"/>
                    <p:cNvSpPr txBox="1"/>
                    <p:nvPr/>
                  </p:nvSpPr>
                  <p:spPr>
                    <a:xfrm>
                      <a:off x="3083525" y="3981718"/>
                      <a:ext cx="9348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SparkStreaming</a:t>
                      </a:r>
                    </a:p>
                  </p:txBody>
                </p:sp>
              </p:grpSp>
              <p:grpSp>
                <p:nvGrpSpPr>
                  <p:cNvPr id="353" name="Rectangle 4"/>
                  <p:cNvGrpSpPr/>
                  <p:nvPr/>
                </p:nvGrpSpPr>
                <p:grpSpPr>
                  <a:xfrm>
                    <a:off x="3083525" y="4289131"/>
                    <a:ext cx="934800" cy="258400"/>
                    <a:chOff x="3083525" y="4289131"/>
                    <a:chExt cx="934800" cy="258400"/>
                  </a:xfrm>
                </p:grpSpPr>
                <p:sp>
                  <p:nvSpPr>
                    <p:cNvPr id="354" name="任意多边形 353"/>
                    <p:cNvSpPr/>
                    <p:nvPr/>
                  </p:nvSpPr>
                  <p:spPr>
                    <a:xfrm>
                      <a:off x="3083525" y="4289131"/>
                      <a:ext cx="9348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4800" h="258400">
                          <a:moveTo>
                            <a:pt x="54587" y="0"/>
                          </a:moveTo>
                          <a:lnTo>
                            <a:pt x="880217" y="0"/>
                          </a:lnTo>
                          <a:cubicBezTo>
                            <a:pt x="910358" y="0"/>
                            <a:pt x="934800" y="11569"/>
                            <a:pt x="934800" y="25840"/>
                          </a:cubicBezTo>
                          <a:lnTo>
                            <a:pt x="934800" y="232560"/>
                          </a:lnTo>
                          <a:cubicBezTo>
                            <a:pt x="934800" y="246831"/>
                            <a:pt x="910358" y="258400"/>
                            <a:pt x="880217" y="258400"/>
                          </a:cubicBezTo>
                          <a:lnTo>
                            <a:pt x="54587" y="258400"/>
                          </a:lnTo>
                          <a:cubicBezTo>
                            <a:pt x="24439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439" y="0"/>
                            <a:pt x="54587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355" name="任意多边形 354"/>
                    <p:cNvSpPr/>
                    <p:nvPr/>
                  </p:nvSpPr>
                  <p:spPr>
                    <a:xfrm>
                      <a:off x="3091125" y="4292361"/>
                      <a:ext cx="9196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19600" h="135660">
                          <a:moveTo>
                            <a:pt x="54495" y="0"/>
                          </a:moveTo>
                          <a:lnTo>
                            <a:pt x="865108" y="0"/>
                          </a:lnTo>
                          <a:cubicBezTo>
                            <a:pt x="895204" y="0"/>
                            <a:pt x="919600" y="11569"/>
                            <a:pt x="919600" y="25840"/>
                          </a:cubicBezTo>
                          <a:lnTo>
                            <a:pt x="919600" y="109820"/>
                          </a:lnTo>
                          <a:cubicBezTo>
                            <a:pt x="919600" y="124091"/>
                            <a:pt x="895204" y="135660"/>
                            <a:pt x="865108" y="135660"/>
                          </a:cubicBezTo>
                          <a:lnTo>
                            <a:pt x="54495" y="135660"/>
                          </a:lnTo>
                          <a:cubicBezTo>
                            <a:pt x="24398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398" y="0"/>
                            <a:pt x="5449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56" name="Text 609"/>
                    <p:cNvSpPr txBox="1"/>
                    <p:nvPr/>
                  </p:nvSpPr>
                  <p:spPr>
                    <a:xfrm>
                      <a:off x="3083525" y="4289131"/>
                      <a:ext cx="9348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Apex</a:t>
                      </a:r>
                    </a:p>
                  </p:txBody>
                </p:sp>
              </p:grpSp>
            </p:grpSp>
            <p:grpSp>
              <p:nvGrpSpPr>
                <p:cNvPr id="313" name="组合 312"/>
                <p:cNvGrpSpPr/>
                <p:nvPr/>
              </p:nvGrpSpPr>
              <p:grpSpPr>
                <a:xfrm>
                  <a:off x="841525" y="3632118"/>
                  <a:ext cx="965200" cy="1003200"/>
                  <a:chOff x="841525" y="3632118"/>
                  <a:chExt cx="965200" cy="1003200"/>
                </a:xfrm>
              </p:grpSpPr>
              <p:grpSp>
                <p:nvGrpSpPr>
                  <p:cNvPr id="338" name="Text Box 10"/>
                  <p:cNvGrpSpPr/>
                  <p:nvPr/>
                </p:nvGrpSpPr>
                <p:grpSpPr>
                  <a:xfrm>
                    <a:off x="841525" y="3632118"/>
                    <a:ext cx="965200" cy="1003200"/>
                    <a:chOff x="841525" y="3632118"/>
                    <a:chExt cx="965200" cy="1003200"/>
                  </a:xfrm>
                </p:grpSpPr>
                <p:sp>
                  <p:nvSpPr>
                    <p:cNvPr id="347" name="Multi-Style Rectangle"/>
                    <p:cNvSpPr/>
                    <p:nvPr/>
                  </p:nvSpPr>
                  <p:spPr>
                    <a:xfrm>
                      <a:off x="841525" y="3632118"/>
                      <a:ext cx="965200" cy="273600"/>
                    </a:xfrm>
                    <a:custGeom>
                      <a:avLst/>
                      <a:gdLst>
                        <a:gd name="rtl" fmla="*/ 22800 w 965200"/>
                        <a:gd name="rtr" fmla="*/ 942400 w 965200"/>
                      </a:gdLst>
                      <a:ahLst/>
                      <a:cxnLst/>
                      <a:rect l="rtl" t="t" r="rtr" b="b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4BACC6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Offline</a:t>
                      </a:r>
                    </a:p>
                  </p:txBody>
                </p:sp>
                <p:sp>
                  <p:nvSpPr>
                    <p:cNvPr id="348" name="任意多边形 347"/>
                    <p:cNvSpPr/>
                    <p:nvPr/>
                  </p:nvSpPr>
                  <p:spPr>
                    <a:xfrm>
                      <a:off x="841525" y="3905718"/>
                      <a:ext cx="9652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4BACC6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39" name="Rectangle 4"/>
                  <p:cNvGrpSpPr/>
                  <p:nvPr/>
                </p:nvGrpSpPr>
                <p:grpSpPr>
                  <a:xfrm>
                    <a:off x="902325" y="3981718"/>
                    <a:ext cx="843600" cy="258400"/>
                    <a:chOff x="902325" y="3981718"/>
                    <a:chExt cx="843600" cy="258400"/>
                  </a:xfrm>
                </p:grpSpPr>
                <p:sp>
                  <p:nvSpPr>
                    <p:cNvPr id="344" name="任意多边形 343"/>
                    <p:cNvSpPr/>
                    <p:nvPr/>
                  </p:nvSpPr>
                  <p:spPr>
                    <a:xfrm>
                      <a:off x="902325" y="398171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89C3EB"/>
                    </a:solidFill>
                    <a:ln w="7600" cap="flat">
                      <a:solidFill>
                        <a:srgbClr val="89C3EB"/>
                      </a:solidFill>
                      <a:bevel/>
                    </a:ln>
                  </p:spPr>
                </p:sp>
                <p:sp>
                  <p:nvSpPr>
                    <p:cNvPr id="345" name="任意多边形 344"/>
                    <p:cNvSpPr/>
                    <p:nvPr/>
                  </p:nvSpPr>
                  <p:spPr>
                    <a:xfrm>
                      <a:off x="909925" y="398494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46" name="Text 610"/>
                    <p:cNvSpPr txBox="1"/>
                    <p:nvPr/>
                  </p:nvSpPr>
                  <p:spPr>
                    <a:xfrm>
                      <a:off x="902325" y="3981718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MR2</a:t>
                      </a:r>
                    </a:p>
                  </p:txBody>
                </p:sp>
              </p:grpSp>
              <p:grpSp>
                <p:nvGrpSpPr>
                  <p:cNvPr id="340" name="Rectangle 4"/>
                  <p:cNvGrpSpPr/>
                  <p:nvPr/>
                </p:nvGrpSpPr>
                <p:grpSpPr>
                  <a:xfrm>
                    <a:off x="902325" y="4289131"/>
                    <a:ext cx="843600" cy="258400"/>
                    <a:chOff x="902325" y="4289131"/>
                    <a:chExt cx="843600" cy="258400"/>
                  </a:xfrm>
                </p:grpSpPr>
                <p:sp>
                  <p:nvSpPr>
                    <p:cNvPr id="341" name="任意多边形 340"/>
                    <p:cNvSpPr/>
                    <p:nvPr/>
                  </p:nvSpPr>
                  <p:spPr>
                    <a:xfrm>
                      <a:off x="902325" y="428913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89C3EB"/>
                    </a:solidFill>
                    <a:ln w="7600" cap="flat">
                      <a:solidFill>
                        <a:srgbClr val="89C3EB"/>
                      </a:solidFill>
                      <a:bevel/>
                    </a:ln>
                  </p:spPr>
                </p:sp>
                <p:sp>
                  <p:nvSpPr>
                    <p:cNvPr id="342" name="任意多边形 341"/>
                    <p:cNvSpPr/>
                    <p:nvPr/>
                  </p:nvSpPr>
                  <p:spPr>
                    <a:xfrm>
                      <a:off x="909925" y="429236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43" name="Text 611"/>
                    <p:cNvSpPr txBox="1"/>
                    <p:nvPr/>
                  </p:nvSpPr>
                  <p:spPr>
                    <a:xfrm>
                      <a:off x="902325" y="4289131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Hive</a:t>
                      </a:r>
                    </a:p>
                  </p:txBody>
                </p:sp>
              </p:grpSp>
            </p:grpSp>
            <p:grpSp>
              <p:nvGrpSpPr>
                <p:cNvPr id="314" name="组合 313"/>
                <p:cNvGrpSpPr/>
                <p:nvPr/>
              </p:nvGrpSpPr>
              <p:grpSpPr>
                <a:xfrm>
                  <a:off x="4367925" y="3632118"/>
                  <a:ext cx="965200" cy="1003200"/>
                  <a:chOff x="4367925" y="3632118"/>
                  <a:chExt cx="965200" cy="1003200"/>
                </a:xfrm>
              </p:grpSpPr>
              <p:grpSp>
                <p:nvGrpSpPr>
                  <p:cNvPr id="327" name="Text Box 10"/>
                  <p:cNvGrpSpPr/>
                  <p:nvPr/>
                </p:nvGrpSpPr>
                <p:grpSpPr>
                  <a:xfrm>
                    <a:off x="4367925" y="3632118"/>
                    <a:ext cx="965200" cy="1003200"/>
                    <a:chOff x="4367925" y="3632118"/>
                    <a:chExt cx="965200" cy="1003200"/>
                  </a:xfrm>
                </p:grpSpPr>
                <p:sp>
                  <p:nvSpPr>
                    <p:cNvPr id="336" name="Multi-Style Rectangle"/>
                    <p:cNvSpPr/>
                    <p:nvPr/>
                  </p:nvSpPr>
                  <p:spPr>
                    <a:xfrm>
                      <a:off x="4367925" y="3632118"/>
                      <a:ext cx="965200" cy="273600"/>
                    </a:xfrm>
                    <a:custGeom>
                      <a:avLst/>
                      <a:gdLst>
                        <a:gd name="rtl" fmla="*/ 22800 w 965200"/>
                        <a:gd name="rtr" fmla="*/ 942400 w 965200"/>
                      </a:gdLst>
                      <a:ahLst/>
                      <a:cxnLst/>
                      <a:rect l="rtl" t="t" r="rtr" b="b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4BACC6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Multidimensional Analysis</a:t>
                      </a:r>
                    </a:p>
                  </p:txBody>
                </p:sp>
                <p:sp>
                  <p:nvSpPr>
                    <p:cNvPr id="337" name="任意多边形 336"/>
                    <p:cNvSpPr/>
                    <p:nvPr/>
                  </p:nvSpPr>
                  <p:spPr>
                    <a:xfrm>
                      <a:off x="4367925" y="3905718"/>
                      <a:ext cx="9652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4BACC6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28" name="Rectangle 4"/>
                  <p:cNvGrpSpPr/>
                  <p:nvPr/>
                </p:nvGrpSpPr>
                <p:grpSpPr>
                  <a:xfrm>
                    <a:off x="4428725" y="3981718"/>
                    <a:ext cx="843600" cy="258400"/>
                    <a:chOff x="4428725" y="3981718"/>
                    <a:chExt cx="843600" cy="258400"/>
                  </a:xfrm>
                </p:grpSpPr>
                <p:sp>
                  <p:nvSpPr>
                    <p:cNvPr id="333" name="任意多边形 332"/>
                    <p:cNvSpPr/>
                    <p:nvPr/>
                  </p:nvSpPr>
                  <p:spPr>
                    <a:xfrm>
                      <a:off x="4428725" y="398171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30C9F7"/>
                    </a:solidFill>
                    <a:ln w="7600" cap="flat">
                      <a:solidFill>
                        <a:srgbClr val="30C9F7"/>
                      </a:solidFill>
                      <a:bevel/>
                    </a:ln>
                  </p:spPr>
                </p:sp>
                <p:sp>
                  <p:nvSpPr>
                    <p:cNvPr id="334" name="任意多边形 333"/>
                    <p:cNvSpPr/>
                    <p:nvPr/>
                  </p:nvSpPr>
                  <p:spPr>
                    <a:xfrm>
                      <a:off x="4436325" y="398494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35" name="Text 612"/>
                    <p:cNvSpPr txBox="1"/>
                    <p:nvPr/>
                  </p:nvSpPr>
                  <p:spPr>
                    <a:xfrm>
                      <a:off x="4428725" y="3981718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Druid</a:t>
                      </a:r>
                    </a:p>
                  </p:txBody>
                </p:sp>
              </p:grpSp>
              <p:grpSp>
                <p:nvGrpSpPr>
                  <p:cNvPr id="329" name="Rectangle 4"/>
                  <p:cNvGrpSpPr/>
                  <p:nvPr/>
                </p:nvGrpSpPr>
                <p:grpSpPr>
                  <a:xfrm>
                    <a:off x="4428725" y="4289131"/>
                    <a:ext cx="843600" cy="258400"/>
                    <a:chOff x="4428725" y="4289131"/>
                    <a:chExt cx="843600" cy="258400"/>
                  </a:xfrm>
                </p:grpSpPr>
                <p:sp>
                  <p:nvSpPr>
                    <p:cNvPr id="330" name="任意多边形 329"/>
                    <p:cNvSpPr/>
                    <p:nvPr/>
                  </p:nvSpPr>
                  <p:spPr>
                    <a:xfrm>
                      <a:off x="4428725" y="428913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B4F0"/>
                    </a:solidFill>
                    <a:ln w="7600" cap="flat">
                      <a:solidFill>
                        <a:srgbClr val="00B4F0"/>
                      </a:solidFill>
                      <a:bevel/>
                    </a:ln>
                  </p:spPr>
                </p:sp>
                <p:sp>
                  <p:nvSpPr>
                    <p:cNvPr id="331" name="任意多边形 330"/>
                    <p:cNvSpPr/>
                    <p:nvPr/>
                  </p:nvSpPr>
                  <p:spPr>
                    <a:xfrm>
                      <a:off x="4436325" y="429236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32" name="Text 613"/>
                    <p:cNvSpPr txBox="1"/>
                    <p:nvPr/>
                  </p:nvSpPr>
                  <p:spPr>
                    <a:xfrm>
                      <a:off x="4428725" y="4289131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Elasticsearch</a:t>
                      </a:r>
                    </a:p>
                  </p:txBody>
                </p:sp>
              </p:grpSp>
            </p:grpSp>
            <p:grpSp>
              <p:nvGrpSpPr>
                <p:cNvPr id="315" name="组合 314"/>
                <p:cNvGrpSpPr/>
                <p:nvPr/>
              </p:nvGrpSpPr>
              <p:grpSpPr>
                <a:xfrm>
                  <a:off x="5614325" y="3632118"/>
                  <a:ext cx="965200" cy="1003200"/>
                  <a:chOff x="5614325" y="3632118"/>
                  <a:chExt cx="965200" cy="1003200"/>
                </a:xfrm>
              </p:grpSpPr>
              <p:grpSp>
                <p:nvGrpSpPr>
                  <p:cNvPr id="316" name="Text Box 10"/>
                  <p:cNvGrpSpPr/>
                  <p:nvPr/>
                </p:nvGrpSpPr>
                <p:grpSpPr>
                  <a:xfrm>
                    <a:off x="5614325" y="3632118"/>
                    <a:ext cx="965200" cy="1003200"/>
                    <a:chOff x="5614325" y="3632118"/>
                    <a:chExt cx="965200" cy="1003200"/>
                  </a:xfrm>
                </p:grpSpPr>
                <p:sp>
                  <p:nvSpPr>
                    <p:cNvPr id="325" name="Multi-Style Rectangle"/>
                    <p:cNvSpPr/>
                    <p:nvPr/>
                  </p:nvSpPr>
                  <p:spPr>
                    <a:xfrm>
                      <a:off x="5614325" y="3632118"/>
                      <a:ext cx="965200" cy="273600"/>
                    </a:xfrm>
                    <a:custGeom>
                      <a:avLst/>
                      <a:gdLst>
                        <a:gd name="rtl" fmla="*/ 22800 w 965200"/>
                        <a:gd name="rtr" fmla="*/ 942400 w 965200"/>
                      </a:gdLst>
                      <a:ahLst/>
                      <a:cxnLst/>
                      <a:rect l="rtl" t="t" r="rtr" b="b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4BACC6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Graph Computing</a:t>
                      </a:r>
                    </a:p>
                  </p:txBody>
                </p:sp>
                <p:sp>
                  <p:nvSpPr>
                    <p:cNvPr id="326" name="任意多边形 325"/>
                    <p:cNvSpPr/>
                    <p:nvPr/>
                  </p:nvSpPr>
                  <p:spPr>
                    <a:xfrm>
                      <a:off x="5614325" y="3905718"/>
                      <a:ext cx="9652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4BACC6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17" name="Rectangle 4"/>
                  <p:cNvGrpSpPr/>
                  <p:nvPr/>
                </p:nvGrpSpPr>
                <p:grpSpPr>
                  <a:xfrm>
                    <a:off x="5675125" y="3981718"/>
                    <a:ext cx="843600" cy="258400"/>
                    <a:chOff x="5675125" y="3981718"/>
                    <a:chExt cx="843600" cy="258400"/>
                  </a:xfrm>
                </p:grpSpPr>
                <p:sp>
                  <p:nvSpPr>
                    <p:cNvPr id="322" name="任意多边形 321"/>
                    <p:cNvSpPr/>
                    <p:nvPr/>
                  </p:nvSpPr>
                  <p:spPr>
                    <a:xfrm>
                      <a:off x="5675125" y="398171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w="7600" cap="flat">
                      <a:solidFill>
                        <a:srgbClr val="008CCC"/>
                      </a:solidFill>
                      <a:bevel/>
                    </a:ln>
                  </p:spPr>
                </p:sp>
                <p:sp>
                  <p:nvSpPr>
                    <p:cNvPr id="323" name="任意多边形 322"/>
                    <p:cNvSpPr/>
                    <p:nvPr/>
                  </p:nvSpPr>
                  <p:spPr>
                    <a:xfrm>
                      <a:off x="5682725" y="398494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24" name="Text 614"/>
                    <p:cNvSpPr txBox="1"/>
                    <p:nvPr/>
                  </p:nvSpPr>
                  <p:spPr>
                    <a:xfrm>
                      <a:off x="5675125" y="3981718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Titan</a:t>
                      </a:r>
                    </a:p>
                  </p:txBody>
                </p:sp>
              </p:grpSp>
              <p:grpSp>
                <p:nvGrpSpPr>
                  <p:cNvPr id="318" name="Rectangle 4"/>
                  <p:cNvGrpSpPr/>
                  <p:nvPr/>
                </p:nvGrpSpPr>
                <p:grpSpPr>
                  <a:xfrm>
                    <a:off x="5675125" y="4289131"/>
                    <a:ext cx="843600" cy="258400"/>
                    <a:chOff x="5675125" y="4289131"/>
                    <a:chExt cx="843600" cy="258400"/>
                  </a:xfrm>
                </p:grpSpPr>
                <p:sp>
                  <p:nvSpPr>
                    <p:cNvPr id="319" name="任意多边形 318"/>
                    <p:cNvSpPr/>
                    <p:nvPr/>
                  </p:nvSpPr>
                  <p:spPr>
                    <a:xfrm>
                      <a:off x="5675125" y="428913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7FCC"/>
                    </a:solidFill>
                    <a:ln w="7600" cap="flat">
                      <a:solidFill>
                        <a:srgbClr val="007FCC"/>
                      </a:solidFill>
                      <a:bevel/>
                    </a:ln>
                  </p:spPr>
                </p:sp>
                <p:sp>
                  <p:nvSpPr>
                    <p:cNvPr id="320" name="任意多边形 319"/>
                    <p:cNvSpPr/>
                    <p:nvPr/>
                  </p:nvSpPr>
                  <p:spPr>
                    <a:xfrm>
                      <a:off x="5682725" y="429236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21" name="Text 615"/>
                    <p:cNvSpPr txBox="1"/>
                    <p:nvPr/>
                  </p:nvSpPr>
                  <p:spPr>
                    <a:xfrm>
                      <a:off x="5675125" y="4289131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Neo4j</a:t>
                      </a:r>
                    </a:p>
                  </p:txBody>
                </p:sp>
              </p:grpSp>
            </p:grpSp>
          </p:grpSp>
        </p:grpSp>
        <p:grpSp>
          <p:nvGrpSpPr>
            <p:cNvPr id="16" name="组合 15"/>
            <p:cNvGrpSpPr/>
            <p:nvPr/>
          </p:nvGrpSpPr>
          <p:grpSpPr>
            <a:xfrm>
              <a:off x="678125" y="5007688"/>
              <a:ext cx="6174612" cy="1242243"/>
              <a:chOff x="678125" y="5007688"/>
              <a:chExt cx="6174612" cy="1242243"/>
            </a:xfrm>
          </p:grpSpPr>
          <p:grpSp>
            <p:nvGrpSpPr>
              <p:cNvPr id="260" name="组合 259"/>
              <p:cNvGrpSpPr/>
              <p:nvPr/>
            </p:nvGrpSpPr>
            <p:grpSpPr>
              <a:xfrm>
                <a:off x="678125" y="5007688"/>
                <a:ext cx="6102800" cy="1170430"/>
                <a:chOff x="678125" y="5007688"/>
                <a:chExt cx="6102800" cy="1170430"/>
              </a:xfrm>
            </p:grpSpPr>
            <p:sp>
              <p:nvSpPr>
                <p:cNvPr id="307" name="任意多边形 306"/>
                <p:cNvSpPr/>
                <p:nvPr/>
              </p:nvSpPr>
              <p:spPr>
                <a:xfrm>
                  <a:off x="678125" y="5007688"/>
                  <a:ext cx="6102800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08" name="任意多边形 307"/>
                <p:cNvSpPr/>
                <p:nvPr/>
              </p:nvSpPr>
              <p:spPr>
                <a:xfrm>
                  <a:off x="6780922" y="5007688"/>
                  <a:ext cx="71811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1704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09" name="任意多边形 308"/>
                <p:cNvSpPr/>
                <p:nvPr/>
              </p:nvSpPr>
              <p:spPr>
                <a:xfrm>
                  <a:off x="678125" y="6178115"/>
                  <a:ext cx="6102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261" name="组合 260"/>
              <p:cNvGrpSpPr/>
              <p:nvPr/>
            </p:nvGrpSpPr>
            <p:grpSpPr>
              <a:xfrm>
                <a:off x="841525" y="5079903"/>
                <a:ext cx="5738000" cy="1026000"/>
                <a:chOff x="841525" y="5079903"/>
                <a:chExt cx="5738000" cy="1026000"/>
              </a:xfrm>
            </p:grpSpPr>
            <p:grpSp>
              <p:nvGrpSpPr>
                <p:cNvPr id="262" name="组合 261"/>
                <p:cNvGrpSpPr/>
                <p:nvPr/>
              </p:nvGrpSpPr>
              <p:grpSpPr>
                <a:xfrm>
                  <a:off x="2087925" y="5079903"/>
                  <a:ext cx="1998800" cy="1026000"/>
                  <a:chOff x="2087925" y="5079903"/>
                  <a:chExt cx="1998800" cy="1026000"/>
                </a:xfrm>
              </p:grpSpPr>
              <p:grpSp>
                <p:nvGrpSpPr>
                  <p:cNvPr id="296" name="Text Box 12"/>
                  <p:cNvGrpSpPr/>
                  <p:nvPr/>
                </p:nvGrpSpPr>
                <p:grpSpPr>
                  <a:xfrm>
                    <a:off x="2087925" y="5079903"/>
                    <a:ext cx="1998800" cy="1026000"/>
                    <a:chOff x="2087925" y="5079903"/>
                    <a:chExt cx="1998800" cy="1026000"/>
                  </a:xfrm>
                </p:grpSpPr>
                <p:sp>
                  <p:nvSpPr>
                    <p:cNvPr id="305" name="任意多边形 304"/>
                    <p:cNvSpPr/>
                    <p:nvPr/>
                  </p:nvSpPr>
                  <p:spPr>
                    <a:xfrm>
                      <a:off x="2087925" y="5345903"/>
                      <a:ext cx="1998800" cy="760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98800" h="7600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306" name="任意多边形 305"/>
                    <p:cNvSpPr/>
                    <p:nvPr/>
                  </p:nvSpPr>
                  <p:spPr>
                    <a:xfrm>
                      <a:off x="2087925" y="5079903"/>
                      <a:ext cx="1998800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8800" h="2660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K/V Storage</a:t>
                      </a:r>
                    </a:p>
                  </p:txBody>
                </p:sp>
              </p:grpSp>
              <p:grpSp>
                <p:nvGrpSpPr>
                  <p:cNvPr id="297" name="Rectangle 4"/>
                  <p:cNvGrpSpPr/>
                  <p:nvPr/>
                </p:nvGrpSpPr>
                <p:grpSpPr>
                  <a:xfrm>
                    <a:off x="2160125" y="5440903"/>
                    <a:ext cx="843600" cy="258400"/>
                    <a:chOff x="2160125" y="5440903"/>
                    <a:chExt cx="843600" cy="258400"/>
                  </a:xfrm>
                </p:grpSpPr>
                <p:sp>
                  <p:nvSpPr>
                    <p:cNvPr id="302" name="任意多边形 301"/>
                    <p:cNvSpPr/>
                    <p:nvPr/>
                  </p:nvSpPr>
                  <p:spPr>
                    <a:xfrm>
                      <a:off x="2160125" y="5440903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AA5527"/>
                    </a:solidFill>
                    <a:ln w="7600" cap="flat">
                      <a:solidFill>
                        <a:srgbClr val="AA5527"/>
                      </a:solidFill>
                      <a:bevel/>
                    </a:ln>
                  </p:spPr>
                </p:sp>
                <p:sp>
                  <p:nvSpPr>
                    <p:cNvPr id="303" name="任意多边形 302"/>
                    <p:cNvSpPr/>
                    <p:nvPr/>
                  </p:nvSpPr>
                  <p:spPr>
                    <a:xfrm>
                      <a:off x="2167725" y="5444133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04" name="Text 616"/>
                    <p:cNvSpPr txBox="1"/>
                    <p:nvPr/>
                  </p:nvSpPr>
                  <p:spPr>
                    <a:xfrm>
                      <a:off x="2160125" y="5440903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HBase</a:t>
                      </a:r>
                    </a:p>
                  </p:txBody>
                </p:sp>
              </p:grpSp>
              <p:grpSp>
                <p:nvGrpSpPr>
                  <p:cNvPr id="298" name="Rectangle 4"/>
                  <p:cNvGrpSpPr/>
                  <p:nvPr/>
                </p:nvGrpSpPr>
                <p:grpSpPr>
                  <a:xfrm>
                    <a:off x="2160125" y="5760103"/>
                    <a:ext cx="843600" cy="258400"/>
                    <a:chOff x="2160125" y="5760103"/>
                    <a:chExt cx="843600" cy="258400"/>
                  </a:xfrm>
                </p:grpSpPr>
                <p:sp>
                  <p:nvSpPr>
                    <p:cNvPr id="299" name="任意多边形 298"/>
                    <p:cNvSpPr/>
                    <p:nvPr/>
                  </p:nvSpPr>
                  <p:spPr>
                    <a:xfrm>
                      <a:off x="2160125" y="5760103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AA5527"/>
                    </a:solidFill>
                    <a:ln w="7600" cap="flat">
                      <a:solidFill>
                        <a:srgbClr val="AA5527"/>
                      </a:solidFill>
                      <a:bevel/>
                    </a:ln>
                  </p:spPr>
                </p:sp>
                <p:sp>
                  <p:nvSpPr>
                    <p:cNvPr id="300" name="任意多边形 299"/>
                    <p:cNvSpPr/>
                    <p:nvPr/>
                  </p:nvSpPr>
                  <p:spPr>
                    <a:xfrm>
                      <a:off x="2167725" y="5763333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01" name="Text 617"/>
                    <p:cNvSpPr txBox="1"/>
                    <p:nvPr/>
                  </p:nvSpPr>
                  <p:spPr>
                    <a:xfrm>
                      <a:off x="2160125" y="5760103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Cassandra</a:t>
                      </a:r>
                    </a:p>
                  </p:txBody>
                </p:sp>
              </p:grpSp>
            </p:grpSp>
            <p:grpSp>
              <p:nvGrpSpPr>
                <p:cNvPr id="263" name="组合 262"/>
                <p:cNvGrpSpPr/>
                <p:nvPr/>
              </p:nvGrpSpPr>
              <p:grpSpPr>
                <a:xfrm>
                  <a:off x="4367925" y="5079903"/>
                  <a:ext cx="965200" cy="1026000"/>
                  <a:chOff x="4367925" y="5079903"/>
                  <a:chExt cx="965200" cy="1026000"/>
                </a:xfrm>
              </p:grpSpPr>
              <p:grpSp>
                <p:nvGrpSpPr>
                  <p:cNvPr id="285" name="Text Box 12"/>
                  <p:cNvGrpSpPr/>
                  <p:nvPr/>
                </p:nvGrpSpPr>
                <p:grpSpPr>
                  <a:xfrm>
                    <a:off x="4367925" y="5079903"/>
                    <a:ext cx="965200" cy="1026000"/>
                    <a:chOff x="4367925" y="5079903"/>
                    <a:chExt cx="965200" cy="1026000"/>
                  </a:xfrm>
                </p:grpSpPr>
                <p:sp>
                  <p:nvSpPr>
                    <p:cNvPr id="294" name="任意多边形 293"/>
                    <p:cNvSpPr/>
                    <p:nvPr/>
                  </p:nvSpPr>
                  <p:spPr>
                    <a:xfrm>
                      <a:off x="4367925" y="5345903"/>
                      <a:ext cx="965200" cy="760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60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295" name="任意多边形 294"/>
                    <p:cNvSpPr/>
                    <p:nvPr/>
                  </p:nvSpPr>
                  <p:spPr>
                    <a:xfrm>
                      <a:off x="4367925" y="5079903"/>
                      <a:ext cx="965200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200" h="266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In-Memory</a:t>
                      </a:r>
                    </a:p>
                  </p:txBody>
                </p:sp>
              </p:grpSp>
              <p:grpSp>
                <p:nvGrpSpPr>
                  <p:cNvPr id="286" name="Rectangle 4"/>
                  <p:cNvGrpSpPr/>
                  <p:nvPr/>
                </p:nvGrpSpPr>
                <p:grpSpPr>
                  <a:xfrm>
                    <a:off x="4510425" y="5440903"/>
                    <a:ext cx="680200" cy="258400"/>
                    <a:chOff x="4510425" y="5440903"/>
                    <a:chExt cx="680200" cy="258400"/>
                  </a:xfrm>
                </p:grpSpPr>
                <p:sp>
                  <p:nvSpPr>
                    <p:cNvPr id="291" name="任意多边形 290"/>
                    <p:cNvSpPr/>
                    <p:nvPr/>
                  </p:nvSpPr>
                  <p:spPr>
                    <a:xfrm>
                      <a:off x="4510425" y="5440903"/>
                      <a:ext cx="6802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F793E"/>
                    </a:solidFill>
                    <a:ln w="7600" cap="flat">
                      <a:solidFill>
                        <a:srgbClr val="BF793E"/>
                      </a:solidFill>
                      <a:bevel/>
                    </a:ln>
                  </p:spPr>
                </p:sp>
                <p:sp>
                  <p:nvSpPr>
                    <p:cNvPr id="292" name="任意多边形 291"/>
                    <p:cNvSpPr/>
                    <p:nvPr/>
                  </p:nvSpPr>
                  <p:spPr>
                    <a:xfrm>
                      <a:off x="4518025" y="5444133"/>
                      <a:ext cx="6650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93" name="Text 618"/>
                    <p:cNvSpPr txBox="1"/>
                    <p:nvPr/>
                  </p:nvSpPr>
                  <p:spPr>
                    <a:xfrm>
                      <a:off x="4510425" y="5440903"/>
                      <a:ext cx="6802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Alluxio</a:t>
                      </a:r>
                    </a:p>
                  </p:txBody>
                </p:sp>
              </p:grpSp>
              <p:grpSp>
                <p:nvGrpSpPr>
                  <p:cNvPr id="287" name="Rectangle 4"/>
                  <p:cNvGrpSpPr/>
                  <p:nvPr/>
                </p:nvGrpSpPr>
                <p:grpSpPr>
                  <a:xfrm>
                    <a:off x="4510425" y="5760103"/>
                    <a:ext cx="680200" cy="258400"/>
                    <a:chOff x="4510425" y="5760103"/>
                    <a:chExt cx="680200" cy="258400"/>
                  </a:xfrm>
                </p:grpSpPr>
                <p:sp>
                  <p:nvSpPr>
                    <p:cNvPr id="288" name="任意多边形 287"/>
                    <p:cNvSpPr/>
                    <p:nvPr/>
                  </p:nvSpPr>
                  <p:spPr>
                    <a:xfrm>
                      <a:off x="4510425" y="5760103"/>
                      <a:ext cx="6802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F793E"/>
                    </a:solidFill>
                    <a:ln w="7600" cap="flat">
                      <a:solidFill>
                        <a:srgbClr val="BF793E"/>
                      </a:solidFill>
                      <a:bevel/>
                    </a:ln>
                  </p:spPr>
                </p:sp>
                <p:sp>
                  <p:nvSpPr>
                    <p:cNvPr id="289" name="任意多边形 288"/>
                    <p:cNvSpPr/>
                    <p:nvPr/>
                  </p:nvSpPr>
                  <p:spPr>
                    <a:xfrm>
                      <a:off x="4518025" y="5763333"/>
                      <a:ext cx="6650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90" name="Text 619"/>
                    <p:cNvSpPr txBox="1"/>
                    <p:nvPr/>
                  </p:nvSpPr>
                  <p:spPr>
                    <a:xfrm>
                      <a:off x="4510425" y="5760103"/>
                      <a:ext cx="6802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Ignite</a:t>
                      </a:r>
                    </a:p>
                  </p:txBody>
                </p:sp>
              </p:grpSp>
            </p:grpSp>
            <p:grpSp>
              <p:nvGrpSpPr>
                <p:cNvPr id="264" name="组合 263"/>
                <p:cNvGrpSpPr/>
                <p:nvPr/>
              </p:nvGrpSpPr>
              <p:grpSpPr>
                <a:xfrm>
                  <a:off x="5614325" y="5079903"/>
                  <a:ext cx="965200" cy="1026000"/>
                  <a:chOff x="5614325" y="5079903"/>
                  <a:chExt cx="965200" cy="1026000"/>
                </a:xfrm>
              </p:grpSpPr>
              <p:grpSp>
                <p:nvGrpSpPr>
                  <p:cNvPr id="278" name="Text Box 12"/>
                  <p:cNvGrpSpPr/>
                  <p:nvPr/>
                </p:nvGrpSpPr>
                <p:grpSpPr>
                  <a:xfrm>
                    <a:off x="5614325" y="5079903"/>
                    <a:ext cx="965200" cy="1026000"/>
                    <a:chOff x="5614325" y="5079903"/>
                    <a:chExt cx="965200" cy="1026000"/>
                  </a:xfrm>
                </p:grpSpPr>
                <p:sp>
                  <p:nvSpPr>
                    <p:cNvPr id="283" name="任意多边形 282"/>
                    <p:cNvSpPr/>
                    <p:nvPr/>
                  </p:nvSpPr>
                  <p:spPr>
                    <a:xfrm>
                      <a:off x="5614325" y="5345903"/>
                      <a:ext cx="965200" cy="760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60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284" name="任意多边形 283"/>
                    <p:cNvSpPr/>
                    <p:nvPr/>
                  </p:nvSpPr>
                  <p:spPr>
                    <a:xfrm>
                      <a:off x="5614325" y="5079903"/>
                      <a:ext cx="965200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5200" h="266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97EA2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Object Storage</a:t>
                      </a:r>
                    </a:p>
                  </p:txBody>
                </p:sp>
              </p:grpSp>
              <p:grpSp>
                <p:nvGrpSpPr>
                  <p:cNvPr id="279" name="Rectangle 4"/>
                  <p:cNvGrpSpPr/>
                  <p:nvPr/>
                </p:nvGrpSpPr>
                <p:grpSpPr>
                  <a:xfrm>
                    <a:off x="5756825" y="5440903"/>
                    <a:ext cx="680200" cy="258400"/>
                    <a:chOff x="5756825" y="5440903"/>
                    <a:chExt cx="680200" cy="258400"/>
                  </a:xfrm>
                </p:grpSpPr>
                <p:sp>
                  <p:nvSpPr>
                    <p:cNvPr id="280" name="任意多边形 279"/>
                    <p:cNvSpPr/>
                    <p:nvPr/>
                  </p:nvSpPr>
                  <p:spPr>
                    <a:xfrm>
                      <a:off x="5756825" y="5440903"/>
                      <a:ext cx="6802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4B5B5"/>
                    </a:solidFill>
                    <a:ln w="7600" cap="flat">
                      <a:solidFill>
                        <a:srgbClr val="B4B5B5"/>
                      </a:solidFill>
                      <a:bevel/>
                    </a:ln>
                  </p:spPr>
                </p:sp>
                <p:sp>
                  <p:nvSpPr>
                    <p:cNvPr id="281" name="任意多边形 280"/>
                    <p:cNvSpPr/>
                    <p:nvPr/>
                  </p:nvSpPr>
                  <p:spPr>
                    <a:xfrm>
                      <a:off x="5764425" y="5444133"/>
                      <a:ext cx="6650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82" name="Text 620"/>
                    <p:cNvSpPr txBox="1"/>
                    <p:nvPr/>
                  </p:nvSpPr>
                  <p:spPr>
                    <a:xfrm>
                      <a:off x="5756825" y="5440903"/>
                      <a:ext cx="6802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Ceph</a:t>
                      </a:r>
                    </a:p>
                  </p:txBody>
                </p:sp>
              </p:grpSp>
            </p:grpSp>
            <p:grpSp>
              <p:nvGrpSpPr>
                <p:cNvPr id="265" name="组合 264"/>
                <p:cNvGrpSpPr/>
                <p:nvPr/>
              </p:nvGrpSpPr>
              <p:grpSpPr>
                <a:xfrm>
                  <a:off x="841525" y="5079903"/>
                  <a:ext cx="965200" cy="1026000"/>
                  <a:chOff x="841525" y="5079903"/>
                  <a:chExt cx="965200" cy="1026000"/>
                </a:xfrm>
              </p:grpSpPr>
              <p:grpSp>
                <p:nvGrpSpPr>
                  <p:cNvPr id="266" name="组合 265"/>
                  <p:cNvGrpSpPr/>
                  <p:nvPr/>
                </p:nvGrpSpPr>
                <p:grpSpPr>
                  <a:xfrm>
                    <a:off x="841525" y="5079903"/>
                    <a:ext cx="965200" cy="1026000"/>
                    <a:chOff x="841525" y="5079903"/>
                    <a:chExt cx="965200" cy="1026000"/>
                  </a:xfrm>
                </p:grpSpPr>
                <p:grpSp>
                  <p:nvGrpSpPr>
                    <p:cNvPr id="271" name="Text Box 12"/>
                    <p:cNvGrpSpPr/>
                    <p:nvPr/>
                  </p:nvGrpSpPr>
                  <p:grpSpPr>
                    <a:xfrm>
                      <a:off x="841525" y="5079903"/>
                      <a:ext cx="965200" cy="1026000"/>
                      <a:chOff x="841525" y="5079903"/>
                      <a:chExt cx="965200" cy="1026000"/>
                    </a:xfrm>
                  </p:grpSpPr>
                  <p:sp>
                    <p:nvSpPr>
                      <p:cNvPr id="276" name="任意多边形 275"/>
                      <p:cNvSpPr/>
                      <p:nvPr/>
                    </p:nvSpPr>
                    <p:spPr>
                      <a:xfrm>
                        <a:off x="841525" y="5345903"/>
                        <a:ext cx="965200" cy="7600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5200" h="7600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760000"/>
                            </a:lnTo>
                            <a:lnTo>
                              <a:pt x="0" y="760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97EA2"/>
                        </a:solidFill>
                        <a:bevel/>
                      </a:ln>
                    </p:spPr>
                  </p:sp>
                  <p:sp>
                    <p:nvSpPr>
                      <p:cNvPr id="277" name="任意多边形 276"/>
                      <p:cNvSpPr/>
                      <p:nvPr/>
                    </p:nvSpPr>
                    <p:spPr>
                      <a:xfrm>
                        <a:off x="841525" y="5079903"/>
                        <a:ext cx="965200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5200" h="2660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97EA2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Distributed FS</a:t>
                        </a:r>
                      </a:p>
                    </p:txBody>
                  </p:sp>
                </p:grpSp>
                <p:grpSp>
                  <p:nvGrpSpPr>
                    <p:cNvPr id="272" name="Rectangle 4"/>
                    <p:cNvGrpSpPr/>
                    <p:nvPr/>
                  </p:nvGrpSpPr>
                  <p:grpSpPr>
                    <a:xfrm>
                      <a:off x="984025" y="5440903"/>
                      <a:ext cx="680200" cy="258400"/>
                      <a:chOff x="984025" y="5440903"/>
                      <a:chExt cx="680200" cy="258400"/>
                    </a:xfrm>
                  </p:grpSpPr>
                  <p:sp>
                    <p:nvSpPr>
                      <p:cNvPr id="273" name="任意多边形 272"/>
                      <p:cNvSpPr/>
                      <p:nvPr/>
                    </p:nvSpPr>
                    <p:spPr>
                      <a:xfrm>
                        <a:off x="984025" y="5440903"/>
                        <a:ext cx="6802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680200" h="258400">
                            <a:moveTo>
                              <a:pt x="39720" y="0"/>
                            </a:moveTo>
                            <a:lnTo>
                              <a:pt x="640480" y="0"/>
                            </a:lnTo>
                            <a:cubicBezTo>
                              <a:pt x="662417" y="0"/>
                              <a:pt x="680200" y="11569"/>
                              <a:pt x="680200" y="25840"/>
                            </a:cubicBezTo>
                            <a:lnTo>
                              <a:pt x="680200" y="232560"/>
                            </a:lnTo>
                            <a:cubicBezTo>
                              <a:pt x="680200" y="246831"/>
                              <a:pt x="662417" y="258400"/>
                              <a:pt x="640480" y="258400"/>
                            </a:cubicBezTo>
                            <a:lnTo>
                              <a:pt x="39720" y="258400"/>
                            </a:lnTo>
                            <a:cubicBezTo>
                              <a:pt x="17783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17783" y="0"/>
                              <a:pt x="3972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DEAD"/>
                      </a:solidFill>
                      <a:ln w="7600" cap="flat">
                        <a:solidFill>
                          <a:srgbClr val="FFDEAD"/>
                        </a:solidFill>
                        <a:bevel/>
                      </a:ln>
                    </p:spPr>
                  </p:sp>
                  <p:sp>
                    <p:nvSpPr>
                      <p:cNvPr id="274" name="任意多边形 273"/>
                      <p:cNvSpPr/>
                      <p:nvPr/>
                    </p:nvSpPr>
                    <p:spPr>
                      <a:xfrm>
                        <a:off x="991625" y="5444133"/>
                        <a:ext cx="6650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665000" h="135660">
                            <a:moveTo>
                              <a:pt x="39407" y="0"/>
                            </a:moveTo>
                            <a:lnTo>
                              <a:pt x="625592" y="0"/>
                            </a:lnTo>
                            <a:cubicBezTo>
                              <a:pt x="647357" y="0"/>
                              <a:pt x="665000" y="11569"/>
                              <a:pt x="665000" y="25840"/>
                            </a:cubicBezTo>
                            <a:lnTo>
                              <a:pt x="665000" y="109820"/>
                            </a:lnTo>
                            <a:cubicBezTo>
                              <a:pt x="665000" y="124091"/>
                              <a:pt x="647357" y="135660"/>
                              <a:pt x="625592" y="135660"/>
                            </a:cubicBezTo>
                            <a:lnTo>
                              <a:pt x="39407" y="135660"/>
                            </a:lnTo>
                            <a:cubicBezTo>
                              <a:pt x="17643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17643" y="0"/>
                              <a:pt x="39407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275" name="Text 621"/>
                      <p:cNvSpPr txBox="1"/>
                      <p:nvPr/>
                    </p:nvSpPr>
                    <p:spPr>
                      <a:xfrm>
                        <a:off x="984025" y="5440903"/>
                        <a:ext cx="6802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HDFS</a:t>
                        </a:r>
                      </a:p>
                    </p:txBody>
                  </p:sp>
                </p:grpSp>
              </p:grpSp>
              <p:grpSp>
                <p:nvGrpSpPr>
                  <p:cNvPr id="267" name="Rectangle 4"/>
                  <p:cNvGrpSpPr/>
                  <p:nvPr/>
                </p:nvGrpSpPr>
                <p:grpSpPr>
                  <a:xfrm>
                    <a:off x="984025" y="5760103"/>
                    <a:ext cx="680200" cy="258400"/>
                    <a:chOff x="984025" y="5760103"/>
                    <a:chExt cx="680200" cy="258400"/>
                  </a:xfrm>
                </p:grpSpPr>
                <p:sp>
                  <p:nvSpPr>
                    <p:cNvPr id="268" name="任意多边形 267"/>
                    <p:cNvSpPr/>
                    <p:nvPr/>
                  </p:nvSpPr>
                  <p:spPr>
                    <a:xfrm>
                      <a:off x="984025" y="5760103"/>
                      <a:ext cx="6802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FFDEAD"/>
                    </a:solidFill>
                    <a:ln w="7600" cap="flat">
                      <a:solidFill>
                        <a:srgbClr val="FFDEAD"/>
                      </a:solidFill>
                      <a:bevel/>
                    </a:ln>
                  </p:spPr>
                </p:sp>
                <p:sp>
                  <p:nvSpPr>
                    <p:cNvPr id="269" name="任意多边形 268"/>
                    <p:cNvSpPr/>
                    <p:nvPr/>
                  </p:nvSpPr>
                  <p:spPr>
                    <a:xfrm>
                      <a:off x="991625" y="5763333"/>
                      <a:ext cx="6650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70" name="Text 622"/>
                    <p:cNvSpPr txBox="1"/>
                    <p:nvPr/>
                  </p:nvSpPr>
                  <p:spPr>
                    <a:xfrm>
                      <a:off x="984025" y="5760103"/>
                      <a:ext cx="6802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Kudu</a:t>
                      </a:r>
                    </a:p>
                  </p:txBody>
                </p:sp>
              </p:grpSp>
            </p:grpSp>
          </p:grpSp>
        </p:grpSp>
        <p:grpSp>
          <p:nvGrpSpPr>
            <p:cNvPr id="17" name="Rectangle 4"/>
            <p:cNvGrpSpPr/>
            <p:nvPr/>
          </p:nvGrpSpPr>
          <p:grpSpPr>
            <a:xfrm>
              <a:off x="1840925" y="2864506"/>
              <a:ext cx="843600" cy="258400"/>
              <a:chOff x="1840925" y="2864506"/>
              <a:chExt cx="843600" cy="258400"/>
            </a:xfrm>
          </p:grpSpPr>
          <p:sp>
            <p:nvSpPr>
              <p:cNvPr id="257" name="任意多边形 256"/>
              <p:cNvSpPr/>
              <p:nvPr/>
            </p:nvSpPr>
            <p:spPr>
              <a:xfrm>
                <a:off x="1840925" y="28645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2D85C1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258" name="任意多边形 257"/>
              <p:cNvSpPr/>
              <p:nvPr/>
            </p:nvSpPr>
            <p:spPr>
              <a:xfrm>
                <a:off x="1848525" y="28677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59" name="Text 623"/>
              <p:cNvSpPr txBox="1"/>
              <p:nvPr/>
            </p:nvSpPr>
            <p:spPr>
              <a:xfrm>
                <a:off x="1840925" y="28645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Workflow Engine</a:t>
                </a:r>
              </a:p>
            </p:txBody>
          </p:sp>
        </p:grpSp>
        <p:grpSp>
          <p:nvGrpSpPr>
            <p:cNvPr id="18" name="Rectangle 4"/>
            <p:cNvGrpSpPr/>
            <p:nvPr/>
          </p:nvGrpSpPr>
          <p:grpSpPr>
            <a:xfrm>
              <a:off x="1840925" y="2545306"/>
              <a:ext cx="843600" cy="258400"/>
              <a:chOff x="1840925" y="2545306"/>
              <a:chExt cx="843600" cy="258400"/>
            </a:xfrm>
          </p:grpSpPr>
          <p:sp>
            <p:nvSpPr>
              <p:cNvPr id="254" name="任意多边形 253"/>
              <p:cNvSpPr/>
              <p:nvPr/>
            </p:nvSpPr>
            <p:spPr>
              <a:xfrm>
                <a:off x="1840925" y="25453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2D85C1"/>
              </a:solidFill>
              <a:ln w="7600" cap="flat">
                <a:solidFill>
                  <a:srgbClr val="2FACC8"/>
                </a:solidFill>
                <a:bevel/>
              </a:ln>
            </p:spPr>
          </p:sp>
          <p:sp>
            <p:nvSpPr>
              <p:cNvPr id="255" name="任意多边形 254"/>
              <p:cNvSpPr/>
              <p:nvPr/>
            </p:nvSpPr>
            <p:spPr>
              <a:xfrm>
                <a:off x="1848525" y="25485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56" name="Text 624"/>
              <p:cNvSpPr txBox="1"/>
              <p:nvPr/>
            </p:nvSpPr>
            <p:spPr>
              <a:xfrm>
                <a:off x="1840925" y="25453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RabitMQ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29125" y="2195706"/>
              <a:ext cx="965200" cy="1003200"/>
              <a:chOff x="3129125" y="2195706"/>
              <a:chExt cx="965200" cy="1003200"/>
            </a:xfrm>
          </p:grpSpPr>
          <p:grpSp>
            <p:nvGrpSpPr>
              <p:cNvPr id="243" name="Text Box 10"/>
              <p:cNvGrpSpPr/>
              <p:nvPr/>
            </p:nvGrpSpPr>
            <p:grpSpPr>
              <a:xfrm>
                <a:off x="3129125" y="2195706"/>
                <a:ext cx="965200" cy="1003200"/>
                <a:chOff x="3129125" y="2195706"/>
                <a:chExt cx="965200" cy="1003200"/>
              </a:xfrm>
            </p:grpSpPr>
            <p:sp>
              <p:nvSpPr>
                <p:cNvPr id="252" name="Multi-Style Rectangle"/>
                <p:cNvSpPr/>
                <p:nvPr/>
              </p:nvSpPr>
              <p:spPr>
                <a:xfrm>
                  <a:off x="3129125" y="2195706"/>
                  <a:ext cx="965200" cy="273600"/>
                </a:xfrm>
                <a:custGeom>
                  <a:avLst/>
                  <a:gdLst>
                    <a:gd name="rtl" fmla="*/ 22800 w 965200"/>
                    <a:gd name="rtr" fmla="*/ 942400 w 965200"/>
                  </a:gdLst>
                  <a:ahLst/>
                  <a:cxnLst/>
                  <a:rect l="rtl" t="t" r="rtr" b="b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FACC8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Data Migration</a:t>
                  </a:r>
                </a:p>
              </p:txBody>
            </p:sp>
            <p:sp>
              <p:nvSpPr>
                <p:cNvPr id="253" name="任意多边形 252"/>
                <p:cNvSpPr/>
                <p:nvPr/>
              </p:nvSpPr>
              <p:spPr>
                <a:xfrm>
                  <a:off x="3129125" y="2469306"/>
                  <a:ext cx="965200" cy="729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w="7600" cap="flat">
                  <a:solidFill>
                    <a:srgbClr val="2FACC8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244" name="Rectangle 4"/>
              <p:cNvGrpSpPr/>
              <p:nvPr/>
            </p:nvGrpSpPr>
            <p:grpSpPr>
              <a:xfrm>
                <a:off x="3189925" y="2545306"/>
                <a:ext cx="843600" cy="258400"/>
                <a:chOff x="3189925" y="2545306"/>
                <a:chExt cx="843600" cy="258400"/>
              </a:xfrm>
            </p:grpSpPr>
            <p:sp>
              <p:nvSpPr>
                <p:cNvPr id="249" name="任意多边形 248"/>
                <p:cNvSpPr/>
                <p:nvPr/>
              </p:nvSpPr>
              <p:spPr>
                <a:xfrm>
                  <a:off x="3189925" y="2545306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250" name="任意多边形 249"/>
                <p:cNvSpPr/>
                <p:nvPr/>
              </p:nvSpPr>
              <p:spPr>
                <a:xfrm>
                  <a:off x="3197525" y="2548536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51" name="Text 625"/>
                <p:cNvSpPr txBox="1"/>
                <p:nvPr/>
              </p:nvSpPr>
              <p:spPr>
                <a:xfrm>
                  <a:off x="3189925" y="2545306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Transfer</a:t>
                  </a:r>
                </a:p>
              </p:txBody>
            </p:sp>
          </p:grpSp>
          <p:grpSp>
            <p:nvGrpSpPr>
              <p:cNvPr id="245" name="Rectangle 4"/>
              <p:cNvGrpSpPr/>
              <p:nvPr/>
            </p:nvGrpSpPr>
            <p:grpSpPr>
              <a:xfrm>
                <a:off x="3189925" y="2852718"/>
                <a:ext cx="843600" cy="258400"/>
                <a:chOff x="3189925" y="2852718"/>
                <a:chExt cx="843600" cy="258400"/>
              </a:xfrm>
            </p:grpSpPr>
            <p:sp>
              <p:nvSpPr>
                <p:cNvPr id="246" name="任意多边形 245"/>
                <p:cNvSpPr/>
                <p:nvPr/>
              </p:nvSpPr>
              <p:spPr>
                <a:xfrm>
                  <a:off x="3189925" y="2852718"/>
                  <a:ext cx="843600" cy="258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247" name="任意多边形 246"/>
                <p:cNvSpPr/>
                <p:nvPr/>
              </p:nvSpPr>
              <p:spPr>
                <a:xfrm>
                  <a:off x="3197525" y="2855948"/>
                  <a:ext cx="828400" cy="135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48" name="Text 626"/>
                <p:cNvSpPr txBox="1"/>
                <p:nvPr/>
              </p:nvSpPr>
              <p:spPr>
                <a:xfrm>
                  <a:off x="3189925" y="2852718"/>
                  <a:ext cx="843600" cy="2584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Big Query</a:t>
                  </a:r>
                </a:p>
              </p:txBody>
            </p:sp>
          </p:grpSp>
        </p:grpSp>
        <p:grpSp>
          <p:nvGrpSpPr>
            <p:cNvPr id="20" name="List"/>
            <p:cNvGrpSpPr/>
            <p:nvPr/>
          </p:nvGrpSpPr>
          <p:grpSpPr>
            <a:xfrm>
              <a:off x="7037075" y="2165663"/>
              <a:ext cx="1428800" cy="4084270"/>
              <a:chOff x="7037075" y="2165663"/>
              <a:chExt cx="1428800" cy="4084270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7037075" y="2165663"/>
                <a:ext cx="1428800" cy="4084270"/>
              </a:xfrm>
              <a:custGeom>
                <a:avLst/>
                <a:gdLst/>
                <a:ahLst/>
                <a:cxnLst/>
                <a:rect l="0" t="0" r="0" b="0"/>
                <a:pathLst>
                  <a:path w="1428800" h="4084270">
                    <a:moveTo>
                      <a:pt x="91200" y="0"/>
                    </a:moveTo>
                    <a:lnTo>
                      <a:pt x="1337600" y="0"/>
                    </a:lnTo>
                    <a:cubicBezTo>
                      <a:pt x="1387973" y="0"/>
                      <a:pt x="1428800" y="40830"/>
                      <a:pt x="1428800" y="91200"/>
                    </a:cubicBezTo>
                    <a:lnTo>
                      <a:pt x="1428800" y="3993070"/>
                    </a:lnTo>
                    <a:cubicBezTo>
                      <a:pt x="1428800" y="4043436"/>
                      <a:pt x="1387973" y="4084270"/>
                      <a:pt x="1337600" y="4084270"/>
                    </a:cubicBezTo>
                    <a:lnTo>
                      <a:pt x="91200" y="4084270"/>
                    </a:lnTo>
                    <a:cubicBezTo>
                      <a:pt x="40830" y="4084270"/>
                      <a:pt x="0" y="4043436"/>
                      <a:pt x="0" y="399307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38" name="任意多边形 237"/>
              <p:cNvSpPr/>
              <p:nvPr/>
            </p:nvSpPr>
            <p:spPr>
              <a:xfrm>
                <a:off x="7075075" y="2204068"/>
                <a:ext cx="1352800" cy="771172"/>
              </a:xfrm>
              <a:custGeom>
                <a:avLst/>
                <a:gdLst/>
                <a:ahLst/>
                <a:cxnLst/>
                <a:rect l="0" t="0" r="0" b="0"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39" name="任意多边形 238"/>
              <p:cNvSpPr/>
              <p:nvPr/>
            </p:nvSpPr>
            <p:spPr>
              <a:xfrm>
                <a:off x="7075075" y="3013238"/>
                <a:ext cx="1352800" cy="771172"/>
              </a:xfrm>
              <a:custGeom>
                <a:avLst/>
                <a:gdLst/>
                <a:ahLst/>
                <a:cxnLst/>
                <a:rect l="0" t="0" r="0" b="0"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40" name="任意多边形 239"/>
              <p:cNvSpPr/>
              <p:nvPr/>
            </p:nvSpPr>
            <p:spPr>
              <a:xfrm>
                <a:off x="7075075" y="3822410"/>
                <a:ext cx="1352800" cy="771172"/>
              </a:xfrm>
              <a:custGeom>
                <a:avLst/>
                <a:gdLst/>
                <a:ahLst/>
                <a:cxnLst/>
                <a:rect l="0" t="0" r="0" b="0"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41" name="任意多边形 240"/>
              <p:cNvSpPr/>
              <p:nvPr/>
            </p:nvSpPr>
            <p:spPr>
              <a:xfrm>
                <a:off x="7075075" y="4631582"/>
                <a:ext cx="1352800" cy="771172"/>
              </a:xfrm>
              <a:custGeom>
                <a:avLst/>
                <a:gdLst/>
                <a:ahLst/>
                <a:cxnLst/>
                <a:rect l="0" t="0" r="0" b="0"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42" name="任意多边形 241"/>
              <p:cNvSpPr/>
              <p:nvPr/>
            </p:nvSpPr>
            <p:spPr>
              <a:xfrm>
                <a:off x="7075075" y="5440762"/>
                <a:ext cx="1352800" cy="771172"/>
              </a:xfrm>
              <a:custGeom>
                <a:avLst/>
                <a:gdLst/>
                <a:ahLst/>
                <a:cxnLst/>
                <a:rect l="0" t="0" r="0" b="0"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grpSp>
          <p:nvGrpSpPr>
            <p:cNvPr id="21" name="组合 20"/>
            <p:cNvGrpSpPr/>
            <p:nvPr/>
          </p:nvGrpSpPr>
          <p:grpSpPr>
            <a:xfrm>
              <a:off x="841525" y="722081"/>
              <a:ext cx="965200" cy="1003200"/>
              <a:chOff x="841525" y="722081"/>
              <a:chExt cx="965200" cy="1003200"/>
            </a:xfrm>
          </p:grpSpPr>
        </p:grpSp>
        <p:grpSp>
          <p:nvGrpSpPr>
            <p:cNvPr id="22" name="Rectangle 4"/>
            <p:cNvGrpSpPr/>
            <p:nvPr/>
          </p:nvGrpSpPr>
          <p:grpSpPr>
            <a:xfrm>
              <a:off x="5752675" y="5760106"/>
              <a:ext cx="680200" cy="258400"/>
              <a:chOff x="5752675" y="5760106"/>
              <a:chExt cx="680200" cy="258400"/>
            </a:xfrm>
          </p:grpSpPr>
          <p:sp>
            <p:nvSpPr>
              <p:cNvPr id="234" name="任意多边形 233"/>
              <p:cNvSpPr/>
              <p:nvPr/>
            </p:nvSpPr>
            <p:spPr>
              <a:xfrm>
                <a:off x="5752675" y="5760106"/>
                <a:ext cx="6802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680200" h="258400">
                    <a:moveTo>
                      <a:pt x="39720" y="0"/>
                    </a:moveTo>
                    <a:lnTo>
                      <a:pt x="640480" y="0"/>
                    </a:lnTo>
                    <a:cubicBezTo>
                      <a:pt x="662417" y="0"/>
                      <a:pt x="680200" y="11569"/>
                      <a:pt x="680200" y="25840"/>
                    </a:cubicBezTo>
                    <a:lnTo>
                      <a:pt x="680200" y="232560"/>
                    </a:lnTo>
                    <a:cubicBezTo>
                      <a:pt x="680200" y="246831"/>
                      <a:pt x="662417" y="258400"/>
                      <a:pt x="640480" y="258400"/>
                    </a:cubicBezTo>
                    <a:lnTo>
                      <a:pt x="39720" y="258400"/>
                    </a:lnTo>
                    <a:cubicBezTo>
                      <a:pt x="17783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17783" y="0"/>
                      <a:pt x="39720" y="0"/>
                    </a:cubicBezTo>
                    <a:close/>
                  </a:path>
                </a:pathLst>
              </a:custGeom>
              <a:solidFill>
                <a:srgbClr val="B4B5B5"/>
              </a:solidFill>
              <a:ln w="7600" cap="flat">
                <a:solidFill>
                  <a:srgbClr val="B4B5B5"/>
                </a:solidFill>
                <a:bevel/>
              </a:ln>
            </p:spPr>
          </p:sp>
          <p:sp>
            <p:nvSpPr>
              <p:cNvPr id="235" name="任意多边形 234"/>
              <p:cNvSpPr/>
              <p:nvPr/>
            </p:nvSpPr>
            <p:spPr>
              <a:xfrm>
                <a:off x="5760275" y="5763336"/>
                <a:ext cx="6650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665000" h="135660">
                    <a:moveTo>
                      <a:pt x="39407" y="0"/>
                    </a:moveTo>
                    <a:lnTo>
                      <a:pt x="625592" y="0"/>
                    </a:lnTo>
                    <a:cubicBezTo>
                      <a:pt x="647357" y="0"/>
                      <a:pt x="665000" y="11569"/>
                      <a:pt x="665000" y="25840"/>
                    </a:cubicBezTo>
                    <a:lnTo>
                      <a:pt x="665000" y="109820"/>
                    </a:lnTo>
                    <a:cubicBezTo>
                      <a:pt x="665000" y="124091"/>
                      <a:pt x="647357" y="135660"/>
                      <a:pt x="625592" y="135660"/>
                    </a:cubicBezTo>
                    <a:lnTo>
                      <a:pt x="39407" y="135660"/>
                    </a:lnTo>
                    <a:cubicBezTo>
                      <a:pt x="17643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17643" y="0"/>
                      <a:pt x="394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36" name="Text 627"/>
              <p:cNvSpPr txBox="1"/>
              <p:nvPr/>
            </p:nvSpPr>
            <p:spPr>
              <a:xfrm>
                <a:off x="5752675" y="5760106"/>
                <a:ext cx="680200" cy="258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... ...</a:t>
                </a:r>
              </a:p>
            </p:txBody>
          </p:sp>
        </p:grpSp>
        <p:grpSp>
          <p:nvGrpSpPr>
            <p:cNvPr id="23" name="Rectangle 4"/>
            <p:cNvGrpSpPr/>
            <p:nvPr/>
          </p:nvGrpSpPr>
          <p:grpSpPr>
            <a:xfrm>
              <a:off x="3129125" y="5760106"/>
              <a:ext cx="843600" cy="258400"/>
              <a:chOff x="3129125" y="5760106"/>
              <a:chExt cx="843600" cy="2584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3129125" y="57601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w="7600" cap="flat">
                <a:solidFill>
                  <a:srgbClr val="AA5527"/>
                </a:solidFill>
                <a:bevel/>
              </a:ln>
            </p:spPr>
          </p:sp>
          <p:sp>
            <p:nvSpPr>
              <p:cNvPr id="232" name="任意多边形 231"/>
              <p:cNvSpPr/>
              <p:nvPr/>
            </p:nvSpPr>
            <p:spPr>
              <a:xfrm>
                <a:off x="3136725" y="57633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33" name="Text 628"/>
              <p:cNvSpPr txBox="1"/>
              <p:nvPr/>
            </p:nvSpPr>
            <p:spPr>
              <a:xfrm>
                <a:off x="3129125" y="57601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Redis</a:t>
                </a:r>
              </a:p>
            </p:txBody>
          </p:sp>
        </p:grpSp>
        <p:grpSp>
          <p:nvGrpSpPr>
            <p:cNvPr id="24" name="Rectangle 4"/>
            <p:cNvGrpSpPr/>
            <p:nvPr/>
          </p:nvGrpSpPr>
          <p:grpSpPr>
            <a:xfrm>
              <a:off x="3129125" y="5440906"/>
              <a:ext cx="843600" cy="258400"/>
              <a:chOff x="3129125" y="5440906"/>
              <a:chExt cx="843600" cy="258400"/>
            </a:xfrm>
          </p:grpSpPr>
          <p:sp>
            <p:nvSpPr>
              <p:cNvPr id="228" name="任意多边形 227"/>
              <p:cNvSpPr/>
              <p:nvPr/>
            </p:nvSpPr>
            <p:spPr>
              <a:xfrm>
                <a:off x="3129125" y="5440906"/>
                <a:ext cx="8436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w="7600" cap="flat">
                <a:solidFill>
                  <a:srgbClr val="AA5527"/>
                </a:solidFill>
                <a:bevel/>
              </a:ln>
            </p:spPr>
          </p:sp>
          <p:sp>
            <p:nvSpPr>
              <p:cNvPr id="229" name="任意多边形 228"/>
              <p:cNvSpPr/>
              <p:nvPr/>
            </p:nvSpPr>
            <p:spPr>
              <a:xfrm>
                <a:off x="3136725" y="5444136"/>
                <a:ext cx="828400" cy="135660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30" name="Text 629"/>
              <p:cNvSpPr txBox="1"/>
              <p:nvPr/>
            </p:nvSpPr>
            <p:spPr>
              <a:xfrm>
                <a:off x="3129125" y="5440906"/>
                <a:ext cx="843600" cy="258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Ignite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153925" y="4707944"/>
              <a:ext cx="1195100" cy="610606"/>
              <a:chOff x="7153925" y="4707944"/>
              <a:chExt cx="1195100" cy="610606"/>
            </a:xfrm>
          </p:grpSpPr>
          <p:grpSp>
            <p:nvGrpSpPr>
              <p:cNvPr id="207" name="组合 206"/>
              <p:cNvGrpSpPr/>
              <p:nvPr/>
            </p:nvGrpSpPr>
            <p:grpSpPr>
              <a:xfrm>
                <a:off x="7153925" y="4929646"/>
                <a:ext cx="1195100" cy="167200"/>
                <a:chOff x="7153925" y="4929646"/>
                <a:chExt cx="1195100" cy="167200"/>
              </a:xfrm>
            </p:grpSpPr>
            <p:sp>
              <p:nvSpPr>
                <p:cNvPr id="222" name="Information Box 2"/>
                <p:cNvSpPr/>
                <p:nvPr/>
              </p:nvSpPr>
              <p:spPr>
                <a:xfrm>
                  <a:off x="7153925" y="4929646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3" name="任意多边形 222"/>
                <p:cNvSpPr/>
                <p:nvPr/>
              </p:nvSpPr>
              <p:spPr>
                <a:xfrm>
                  <a:off x="7213680" y="49296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4" name="任意多边形 223"/>
                <p:cNvSpPr/>
                <p:nvPr/>
              </p:nvSpPr>
              <p:spPr>
                <a:xfrm>
                  <a:off x="7273435" y="49296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5" name="任意多边形 224"/>
                <p:cNvSpPr/>
                <p:nvPr/>
              </p:nvSpPr>
              <p:spPr>
                <a:xfrm>
                  <a:off x="8289267" y="49296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6" name="任意多边形 225"/>
                <p:cNvSpPr/>
                <p:nvPr/>
              </p:nvSpPr>
              <p:spPr>
                <a:xfrm>
                  <a:off x="8229515" y="49296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7" name="Text 630"/>
                <p:cNvSpPr txBox="1"/>
                <p:nvPr/>
              </p:nvSpPr>
              <p:spPr>
                <a:xfrm>
                  <a:off x="7153925" y="4842246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Quality</a:t>
                  </a:r>
                </a:p>
              </p:txBody>
            </p:sp>
          </p:grpSp>
          <p:grpSp>
            <p:nvGrpSpPr>
              <p:cNvPr id="208" name="组合 207"/>
              <p:cNvGrpSpPr/>
              <p:nvPr/>
            </p:nvGrpSpPr>
            <p:grpSpPr>
              <a:xfrm>
                <a:off x="7153925" y="5151350"/>
                <a:ext cx="1195100" cy="167200"/>
                <a:chOff x="7153925" y="5151350"/>
                <a:chExt cx="1195100" cy="167200"/>
              </a:xfrm>
            </p:grpSpPr>
            <p:sp>
              <p:nvSpPr>
                <p:cNvPr id="216" name="Information Box 2"/>
                <p:cNvSpPr/>
                <p:nvPr/>
              </p:nvSpPr>
              <p:spPr>
                <a:xfrm>
                  <a:off x="7153925" y="5151350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17" name="任意多边形 216"/>
                <p:cNvSpPr/>
                <p:nvPr/>
              </p:nvSpPr>
              <p:spPr>
                <a:xfrm>
                  <a:off x="7213680" y="515135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7273435" y="515135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9" name="任意多边形 218"/>
                <p:cNvSpPr/>
                <p:nvPr/>
              </p:nvSpPr>
              <p:spPr>
                <a:xfrm>
                  <a:off x="8289267" y="515135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0" name="任意多边形 219"/>
                <p:cNvSpPr/>
                <p:nvPr/>
              </p:nvSpPr>
              <p:spPr>
                <a:xfrm>
                  <a:off x="8229515" y="515135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21" name="Text 631"/>
                <p:cNvSpPr txBox="1"/>
                <p:nvPr/>
              </p:nvSpPr>
              <p:spPr>
                <a:xfrm>
                  <a:off x="7153925" y="5063950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7153925" y="4707944"/>
                <a:ext cx="1195100" cy="167200"/>
                <a:chOff x="7153925" y="4707944"/>
                <a:chExt cx="1195100" cy="167200"/>
              </a:xfrm>
            </p:grpSpPr>
            <p:sp>
              <p:nvSpPr>
                <p:cNvPr id="210" name="Information Box 2"/>
                <p:cNvSpPr/>
                <p:nvPr/>
              </p:nvSpPr>
              <p:spPr>
                <a:xfrm>
                  <a:off x="7153925" y="4707944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11" name="任意多边形 210"/>
                <p:cNvSpPr/>
                <p:nvPr/>
              </p:nvSpPr>
              <p:spPr>
                <a:xfrm>
                  <a:off x="7213680" y="4707944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2" name="任意多边形 211"/>
                <p:cNvSpPr/>
                <p:nvPr/>
              </p:nvSpPr>
              <p:spPr>
                <a:xfrm>
                  <a:off x="7273435" y="4707944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3" name="任意多边形 212"/>
                <p:cNvSpPr/>
                <p:nvPr/>
              </p:nvSpPr>
              <p:spPr>
                <a:xfrm>
                  <a:off x="8289267" y="4707944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4" name="任意多边形 213"/>
                <p:cNvSpPr/>
                <p:nvPr/>
              </p:nvSpPr>
              <p:spPr>
                <a:xfrm>
                  <a:off x="8229515" y="4707944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5" name="Text 632"/>
                <p:cNvSpPr txBox="1"/>
                <p:nvPr/>
              </p:nvSpPr>
              <p:spPr>
                <a:xfrm>
                  <a:off x="7153925" y="4620544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Metadata Server</a:t>
                  </a: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7037075" y="674368"/>
              <a:ext cx="1428800" cy="1170430"/>
              <a:chOff x="7037075" y="674368"/>
              <a:chExt cx="1428800" cy="1170430"/>
            </a:xfrm>
          </p:grpSpPr>
          <p:grpSp>
            <p:nvGrpSpPr>
              <p:cNvPr id="168" name="List"/>
              <p:cNvGrpSpPr/>
              <p:nvPr/>
            </p:nvGrpSpPr>
            <p:grpSpPr>
              <a:xfrm>
                <a:off x="7037075" y="674368"/>
                <a:ext cx="1428800" cy="1170430"/>
                <a:chOff x="7037075" y="674368"/>
                <a:chExt cx="1428800" cy="1170430"/>
              </a:xfrm>
            </p:grpSpPr>
            <p:sp>
              <p:nvSpPr>
                <p:cNvPr id="205" name="任意多边形 204"/>
                <p:cNvSpPr/>
                <p:nvPr/>
              </p:nvSpPr>
              <p:spPr>
                <a:xfrm>
                  <a:off x="7037075" y="674368"/>
                  <a:ext cx="1428800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8800" h="1170430">
                      <a:moveTo>
                        <a:pt x="91200" y="0"/>
                      </a:moveTo>
                      <a:lnTo>
                        <a:pt x="1337600" y="0"/>
                      </a:lnTo>
                      <a:cubicBezTo>
                        <a:pt x="1387973" y="0"/>
                        <a:pt x="1428800" y="40830"/>
                        <a:pt x="1428800" y="91200"/>
                      </a:cubicBezTo>
                      <a:lnTo>
                        <a:pt x="1428800" y="1079230"/>
                      </a:lnTo>
                      <a:cubicBezTo>
                        <a:pt x="1428800" y="1129603"/>
                        <a:pt x="1387973" y="1170430"/>
                        <a:pt x="1337600" y="1170430"/>
                      </a:cubicBezTo>
                      <a:lnTo>
                        <a:pt x="91200" y="1170430"/>
                      </a:lnTo>
                      <a:cubicBezTo>
                        <a:pt x="40830" y="1170430"/>
                        <a:pt x="0" y="1129603"/>
                        <a:pt x="0" y="107923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1BBC9D"/>
                </a:solidFill>
                <a:ln w="7600" cap="flat">
                  <a:solidFill>
                    <a:srgbClr val="1BBC9D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075075" y="704768"/>
                  <a:ext cx="1352800" cy="1102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52800" h="1102030">
                      <a:moveTo>
                        <a:pt x="91200" y="0"/>
                      </a:moveTo>
                      <a:lnTo>
                        <a:pt x="1261600" y="0"/>
                      </a:lnTo>
                      <a:cubicBezTo>
                        <a:pt x="1311973" y="0"/>
                        <a:pt x="1352800" y="40830"/>
                        <a:pt x="1352800" y="91200"/>
                      </a:cubicBezTo>
                      <a:lnTo>
                        <a:pt x="1352800" y="1010830"/>
                      </a:lnTo>
                      <a:cubicBezTo>
                        <a:pt x="1352800" y="1061203"/>
                        <a:pt x="1311973" y="1102030"/>
                        <a:pt x="1261600" y="1102030"/>
                      </a:cubicBezTo>
                      <a:lnTo>
                        <a:pt x="91200" y="1102030"/>
                      </a:lnTo>
                      <a:cubicBezTo>
                        <a:pt x="40830" y="1102030"/>
                        <a:pt x="0" y="1061203"/>
                        <a:pt x="0" y="101083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E7F4F0"/>
                </a:solidFill>
                <a:ln w="7600" cap="flat">
                  <a:solidFill>
                    <a:srgbClr val="7ECCB6"/>
                  </a:solidFill>
                  <a:bevel/>
                </a:ln>
                <a:effectLst>
                  <a:outerShdw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7284293" y="773350"/>
                <a:ext cx="939725" cy="856687"/>
                <a:chOff x="7284293" y="773350"/>
                <a:chExt cx="939725" cy="856687"/>
              </a:xfrm>
            </p:grpSpPr>
            <p:grpSp>
              <p:nvGrpSpPr>
                <p:cNvPr id="170" name="组合 169"/>
                <p:cNvGrpSpPr/>
                <p:nvPr/>
              </p:nvGrpSpPr>
              <p:grpSpPr>
                <a:xfrm>
                  <a:off x="7284293" y="777066"/>
                  <a:ext cx="295966" cy="341499"/>
                  <a:chOff x="7284293" y="777066"/>
                  <a:chExt cx="295966" cy="341499"/>
                </a:xfrm>
              </p:grpSpPr>
              <p:sp>
                <p:nvSpPr>
                  <p:cNvPr id="201" name="任意多边形 200"/>
                  <p:cNvSpPr/>
                  <p:nvPr/>
                </p:nvSpPr>
                <p:spPr>
                  <a:xfrm>
                    <a:off x="7284293" y="777066"/>
                    <a:ext cx="295966" cy="341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5966" h="341499">
                        <a:moveTo>
                          <a:pt x="282093" y="46781"/>
                        </a:moveTo>
                        <a:lnTo>
                          <a:pt x="249722" y="14034"/>
                        </a:lnTo>
                        <a:lnTo>
                          <a:pt x="235848" y="0"/>
                        </a:lnTo>
                        <a:lnTo>
                          <a:pt x="0" y="0"/>
                        </a:lnTo>
                        <a:lnTo>
                          <a:pt x="0" y="341499"/>
                        </a:lnTo>
                        <a:lnTo>
                          <a:pt x="295966" y="341499"/>
                        </a:lnTo>
                        <a:lnTo>
                          <a:pt x="295966" y="60815"/>
                        </a:lnTo>
                        <a:lnTo>
                          <a:pt x="282093" y="46781"/>
                        </a:lnTo>
                        <a:close/>
                      </a:path>
                    </a:pathLst>
                  </a:custGeom>
                  <a:solidFill>
                    <a:srgbClr val="EC6901"/>
                  </a:solidFill>
                  <a:ln w="7600" cap="flat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202" name="任意多边形 201"/>
                  <p:cNvSpPr/>
                  <p:nvPr/>
                </p:nvSpPr>
                <p:spPr>
                  <a:xfrm>
                    <a:off x="7298167" y="791101"/>
                    <a:ext cx="268219" cy="3134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8219" h="313431">
                        <a:moveTo>
                          <a:pt x="221975" y="0"/>
                        </a:moveTo>
                        <a:lnTo>
                          <a:pt x="0" y="0"/>
                        </a:lnTo>
                        <a:lnTo>
                          <a:pt x="0" y="313431"/>
                        </a:lnTo>
                        <a:lnTo>
                          <a:pt x="268219" y="313431"/>
                        </a:lnTo>
                        <a:lnTo>
                          <a:pt x="268219" y="46781"/>
                        </a:lnTo>
                        <a:lnTo>
                          <a:pt x="252033" y="46781"/>
                        </a:lnTo>
                        <a:lnTo>
                          <a:pt x="221975" y="46781"/>
                        </a:lnTo>
                        <a:lnTo>
                          <a:pt x="221975" y="0"/>
                        </a:lnTo>
                        <a:close/>
                      </a:path>
                    </a:pathLst>
                  </a:custGeom>
                  <a:solidFill>
                    <a:srgbClr val="FDB933"/>
                  </a:solidFill>
                  <a:ln w="7600" cap="flat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203" name="任意多边形 202"/>
                  <p:cNvSpPr/>
                  <p:nvPr/>
                </p:nvSpPr>
                <p:spPr>
                  <a:xfrm>
                    <a:off x="7346723" y="877646"/>
                    <a:ext cx="175730" cy="1520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5730" h="152037">
                        <a:moveTo>
                          <a:pt x="175730" y="86544"/>
                        </a:moveTo>
                        <a:cubicBezTo>
                          <a:pt x="166481" y="86544"/>
                          <a:pt x="161856" y="91222"/>
                          <a:pt x="161856" y="102918"/>
                        </a:cubicBezTo>
                        <a:lnTo>
                          <a:pt x="161856" y="121630"/>
                        </a:lnTo>
                        <a:cubicBezTo>
                          <a:pt x="161856" y="133325"/>
                          <a:pt x="159545" y="140342"/>
                          <a:pt x="154920" y="145020"/>
                        </a:cubicBezTo>
                        <a:cubicBezTo>
                          <a:pt x="150295" y="149698"/>
                          <a:pt x="138734" y="152037"/>
                          <a:pt x="127173" y="152037"/>
                        </a:cubicBezTo>
                        <a:lnTo>
                          <a:pt x="127173" y="138003"/>
                        </a:lnTo>
                        <a:cubicBezTo>
                          <a:pt x="131798" y="138003"/>
                          <a:pt x="136422" y="135664"/>
                          <a:pt x="136422" y="135664"/>
                        </a:cubicBezTo>
                        <a:cubicBezTo>
                          <a:pt x="138734" y="133325"/>
                          <a:pt x="138734" y="128647"/>
                          <a:pt x="138734" y="123969"/>
                        </a:cubicBezTo>
                        <a:lnTo>
                          <a:pt x="138734" y="105257"/>
                        </a:lnTo>
                        <a:cubicBezTo>
                          <a:pt x="138734" y="91222"/>
                          <a:pt x="143359" y="81866"/>
                          <a:pt x="152607" y="79527"/>
                        </a:cubicBezTo>
                        <a:cubicBezTo>
                          <a:pt x="143359" y="77188"/>
                          <a:pt x="138734" y="67832"/>
                          <a:pt x="138734" y="51459"/>
                        </a:cubicBezTo>
                        <a:lnTo>
                          <a:pt x="138734" y="32747"/>
                        </a:lnTo>
                        <a:cubicBezTo>
                          <a:pt x="138734" y="23390"/>
                          <a:pt x="134110" y="16373"/>
                          <a:pt x="124860" y="16373"/>
                        </a:cubicBezTo>
                        <a:lnTo>
                          <a:pt x="124860" y="0"/>
                        </a:lnTo>
                        <a:cubicBezTo>
                          <a:pt x="127173" y="0"/>
                          <a:pt x="129485" y="0"/>
                          <a:pt x="131798" y="0"/>
                        </a:cubicBezTo>
                        <a:cubicBezTo>
                          <a:pt x="141046" y="0"/>
                          <a:pt x="147983" y="0"/>
                          <a:pt x="152607" y="7017"/>
                        </a:cubicBezTo>
                        <a:cubicBezTo>
                          <a:pt x="157232" y="11695"/>
                          <a:pt x="159545" y="21051"/>
                          <a:pt x="159545" y="32747"/>
                        </a:cubicBezTo>
                        <a:lnTo>
                          <a:pt x="159545" y="51459"/>
                        </a:lnTo>
                        <a:cubicBezTo>
                          <a:pt x="159545" y="60815"/>
                          <a:pt x="164169" y="67832"/>
                          <a:pt x="173418" y="67832"/>
                        </a:cubicBezTo>
                        <a:lnTo>
                          <a:pt x="175730" y="86544"/>
                        </a:lnTo>
                        <a:close/>
                      </a:path>
                      <a:path w="175730" h="152037">
                        <a:moveTo>
                          <a:pt x="48557" y="152037"/>
                        </a:moveTo>
                        <a:cubicBezTo>
                          <a:pt x="36996" y="152037"/>
                          <a:pt x="25435" y="149698"/>
                          <a:pt x="20810" y="145020"/>
                        </a:cubicBezTo>
                        <a:cubicBezTo>
                          <a:pt x="16186" y="140342"/>
                          <a:pt x="13873" y="133325"/>
                          <a:pt x="13873" y="121630"/>
                        </a:cubicBezTo>
                        <a:lnTo>
                          <a:pt x="13873" y="100578"/>
                        </a:lnTo>
                        <a:cubicBezTo>
                          <a:pt x="11561" y="91222"/>
                          <a:pt x="6937" y="84205"/>
                          <a:pt x="0" y="84205"/>
                        </a:cubicBezTo>
                        <a:lnTo>
                          <a:pt x="0" y="67832"/>
                        </a:lnTo>
                        <a:cubicBezTo>
                          <a:pt x="9249" y="67832"/>
                          <a:pt x="11561" y="63154"/>
                          <a:pt x="11561" y="51459"/>
                        </a:cubicBezTo>
                        <a:lnTo>
                          <a:pt x="11561" y="35085"/>
                        </a:lnTo>
                        <a:cubicBezTo>
                          <a:pt x="11561" y="23390"/>
                          <a:pt x="13873" y="16373"/>
                          <a:pt x="20810" y="11695"/>
                        </a:cubicBezTo>
                        <a:cubicBezTo>
                          <a:pt x="25435" y="0"/>
                          <a:pt x="34683" y="0"/>
                          <a:pt x="46245" y="0"/>
                        </a:cubicBezTo>
                        <a:lnTo>
                          <a:pt x="46245" y="16373"/>
                        </a:lnTo>
                        <a:cubicBezTo>
                          <a:pt x="36996" y="18712"/>
                          <a:pt x="32371" y="23390"/>
                          <a:pt x="32371" y="35085"/>
                        </a:cubicBezTo>
                        <a:lnTo>
                          <a:pt x="32371" y="51459"/>
                        </a:lnTo>
                        <a:cubicBezTo>
                          <a:pt x="32371" y="65493"/>
                          <a:pt x="27747" y="74849"/>
                          <a:pt x="18498" y="77188"/>
                        </a:cubicBezTo>
                        <a:cubicBezTo>
                          <a:pt x="27747" y="79527"/>
                          <a:pt x="32371" y="88884"/>
                          <a:pt x="32371" y="102918"/>
                        </a:cubicBezTo>
                        <a:lnTo>
                          <a:pt x="32371" y="119290"/>
                        </a:lnTo>
                        <a:cubicBezTo>
                          <a:pt x="32371" y="123969"/>
                          <a:pt x="34683" y="128647"/>
                          <a:pt x="34683" y="130986"/>
                        </a:cubicBezTo>
                        <a:cubicBezTo>
                          <a:pt x="36996" y="135664"/>
                          <a:pt x="39308" y="135664"/>
                          <a:pt x="43932" y="135664"/>
                        </a:cubicBezTo>
                        <a:lnTo>
                          <a:pt x="48557" y="152037"/>
                        </a:lnTo>
                        <a:close/>
                      </a:path>
                    </a:pathLst>
                  </a:custGeom>
                  <a:solidFill>
                    <a:srgbClr val="B60717"/>
                  </a:solidFill>
                  <a:ln w="7600" cap="flat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204" name="Text 633"/>
                  <p:cNvSpPr txBox="1"/>
                  <p:nvPr/>
                </p:nvSpPr>
                <p:spPr>
                  <a:xfrm>
                    <a:off x="7052276" y="1133766"/>
                    <a:ext cx="760000" cy="1520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Arial"/>
                      </a:rPr>
                      <a:t>RESTful</a:t>
                    </a:r>
                  </a:p>
                </p:txBody>
              </p:sp>
            </p:grpSp>
            <p:grpSp>
              <p:nvGrpSpPr>
                <p:cNvPr id="171" name="Java"/>
                <p:cNvGrpSpPr/>
                <p:nvPr/>
              </p:nvGrpSpPr>
              <p:grpSpPr>
                <a:xfrm>
                  <a:off x="7911509" y="773350"/>
                  <a:ext cx="295966" cy="341499"/>
                  <a:chOff x="7911509" y="773350"/>
                  <a:chExt cx="295966" cy="341499"/>
                </a:xfrm>
              </p:grpSpPr>
              <p:sp>
                <p:nvSpPr>
                  <p:cNvPr id="194" name="任意多边形 193"/>
                  <p:cNvSpPr/>
                  <p:nvPr/>
                </p:nvSpPr>
                <p:spPr>
                  <a:xfrm>
                    <a:off x="7911509" y="773350"/>
                    <a:ext cx="295966" cy="341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5966" h="341499">
                        <a:moveTo>
                          <a:pt x="147983" y="0"/>
                        </a:moveTo>
                        <a:lnTo>
                          <a:pt x="0" y="85375"/>
                        </a:lnTo>
                        <a:lnTo>
                          <a:pt x="0" y="256125"/>
                        </a:lnTo>
                        <a:lnTo>
                          <a:pt x="147983" y="341499"/>
                        </a:lnTo>
                        <a:lnTo>
                          <a:pt x="295966" y="256125"/>
                        </a:lnTo>
                        <a:lnTo>
                          <a:pt x="295966" y="85375"/>
                        </a:lnTo>
                        <a:lnTo>
                          <a:pt x="14798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2500" cap="flat">
                    <a:solidFill>
                      <a:srgbClr val="3F3F3F"/>
                    </a:solidFill>
                    <a:bevel/>
                  </a:ln>
                </p:spPr>
              </p:sp>
              <p:sp>
                <p:nvSpPr>
                  <p:cNvPr id="195" name="任意多边形 194"/>
                  <p:cNvSpPr/>
                  <p:nvPr/>
                </p:nvSpPr>
                <p:spPr>
                  <a:xfrm>
                    <a:off x="7921927" y="785054"/>
                    <a:ext cx="275133" cy="3144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133" h="314442">
                        <a:moveTo>
                          <a:pt x="4075" y="76782"/>
                        </a:moveTo>
                        <a:lnTo>
                          <a:pt x="137566" y="0"/>
                        </a:lnTo>
                        <a:lnTo>
                          <a:pt x="270737" y="76782"/>
                        </a:lnTo>
                        <a:lnTo>
                          <a:pt x="216159" y="107495"/>
                        </a:lnTo>
                        <a:lnTo>
                          <a:pt x="221654" y="117001"/>
                        </a:lnTo>
                        <a:lnTo>
                          <a:pt x="275133" y="85191"/>
                        </a:lnTo>
                        <a:lnTo>
                          <a:pt x="275133" y="239123"/>
                        </a:lnTo>
                        <a:lnTo>
                          <a:pt x="142901" y="314442"/>
                        </a:lnTo>
                        <a:lnTo>
                          <a:pt x="142901" y="251554"/>
                        </a:lnTo>
                        <a:lnTo>
                          <a:pt x="133377" y="255210"/>
                        </a:lnTo>
                        <a:lnTo>
                          <a:pt x="133377" y="314442"/>
                        </a:lnTo>
                        <a:lnTo>
                          <a:pt x="0" y="239123"/>
                        </a:lnTo>
                        <a:lnTo>
                          <a:pt x="0" y="85191"/>
                        </a:lnTo>
                        <a:lnTo>
                          <a:pt x="52426" y="115174"/>
                        </a:lnTo>
                        <a:lnTo>
                          <a:pt x="59385" y="107495"/>
                        </a:lnTo>
                        <a:lnTo>
                          <a:pt x="4075" y="767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00" cap="flat">
                    <a:solidFill>
                      <a:srgbClr val="3F3F3F"/>
                    </a:solidFill>
                    <a:bevel/>
                  </a:ln>
                </p:spPr>
              </p:sp>
              <p:grpSp>
                <p:nvGrpSpPr>
                  <p:cNvPr id="196" name="组合 195"/>
                  <p:cNvGrpSpPr/>
                  <p:nvPr/>
                </p:nvGrpSpPr>
                <p:grpSpPr>
                  <a:xfrm>
                    <a:off x="7984402" y="860735"/>
                    <a:ext cx="151646" cy="164534"/>
                    <a:chOff x="7984402" y="860735"/>
                    <a:chExt cx="151646" cy="164534"/>
                  </a:xfrm>
                </p:grpSpPr>
                <p:sp>
                  <p:nvSpPr>
                    <p:cNvPr id="198" name="任意多边形 197"/>
                    <p:cNvSpPr/>
                    <p:nvPr/>
                  </p:nvSpPr>
                  <p:spPr>
                    <a:xfrm>
                      <a:off x="7991728" y="860735"/>
                      <a:ext cx="134064" cy="760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4064" h="76051">
                          <a:moveTo>
                            <a:pt x="0" y="38391"/>
                          </a:moveTo>
                          <a:lnTo>
                            <a:pt x="67925" y="76051"/>
                          </a:lnTo>
                          <a:lnTo>
                            <a:pt x="134064" y="38391"/>
                          </a:lnTo>
                          <a:lnTo>
                            <a:pt x="67925" y="0"/>
                          </a:lnTo>
                          <a:lnTo>
                            <a:pt x="0" y="38391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w="7600" cap="flat">
                      <a:solidFill>
                        <a:srgbClr val="EE472A"/>
                      </a:solidFill>
                      <a:bevel/>
                    </a:ln>
                  </p:spPr>
                </p:sp>
                <p:sp>
                  <p:nvSpPr>
                    <p:cNvPr id="199" name="任意多边形 198"/>
                    <p:cNvSpPr/>
                    <p:nvPr/>
                  </p:nvSpPr>
                  <p:spPr>
                    <a:xfrm>
                      <a:off x="7984402" y="910460"/>
                      <a:ext cx="71061" cy="1148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061" h="114808">
                          <a:moveTo>
                            <a:pt x="0" y="0"/>
                          </a:moveTo>
                          <a:lnTo>
                            <a:pt x="71061" y="36928"/>
                          </a:lnTo>
                          <a:lnTo>
                            <a:pt x="71061" y="114808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w="7600" cap="flat">
                      <a:solidFill>
                        <a:srgbClr val="EE472A"/>
                      </a:solidFill>
                      <a:bevel/>
                    </a:ln>
                  </p:spPr>
                </p:sp>
                <p:sp>
                  <p:nvSpPr>
                    <p:cNvPr id="200" name="任意多边形 199"/>
                    <p:cNvSpPr/>
                    <p:nvPr/>
                  </p:nvSpPr>
                  <p:spPr>
                    <a:xfrm flipH="1">
                      <a:off x="8064987" y="907170"/>
                      <a:ext cx="71061" cy="1180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061" h="118099">
                          <a:moveTo>
                            <a:pt x="0" y="0"/>
                          </a:moveTo>
                          <a:lnTo>
                            <a:pt x="71061" y="40218"/>
                          </a:lnTo>
                          <a:lnTo>
                            <a:pt x="71061" y="118099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w="7600" cap="flat">
                      <a:solidFill>
                        <a:srgbClr val="EE472A"/>
                      </a:solidFill>
                      <a:bevel/>
                    </a:ln>
                  </p:spPr>
                </p:sp>
              </p:grpSp>
              <p:sp>
                <p:nvSpPr>
                  <p:cNvPr id="197" name="Text 634"/>
                  <p:cNvSpPr txBox="1"/>
                  <p:nvPr/>
                </p:nvSpPr>
                <p:spPr>
                  <a:xfrm>
                    <a:off x="7700438" y="1134238"/>
                    <a:ext cx="718110" cy="1436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1F6391"/>
                        </a:solidFill>
                        <a:latin typeface="Arial"/>
                      </a:rPr>
                      <a:t>Java</a:t>
                    </a:r>
                  </a:p>
                </p:txBody>
              </p:sp>
            </p:grpSp>
            <p:grpSp>
              <p:nvGrpSpPr>
                <p:cNvPr id="172" name="Python"/>
                <p:cNvGrpSpPr/>
                <p:nvPr/>
              </p:nvGrpSpPr>
              <p:grpSpPr>
                <a:xfrm>
                  <a:off x="7928047" y="1288540"/>
                  <a:ext cx="295966" cy="341499"/>
                  <a:chOff x="7928047" y="1288540"/>
                  <a:chExt cx="295966" cy="341499"/>
                </a:xfrm>
              </p:grpSpPr>
              <p:sp>
                <p:nvSpPr>
                  <p:cNvPr id="187" name="任意多边形 186"/>
                  <p:cNvSpPr/>
                  <p:nvPr/>
                </p:nvSpPr>
                <p:spPr>
                  <a:xfrm>
                    <a:off x="7928047" y="1288540"/>
                    <a:ext cx="295966" cy="341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5966" h="341499">
                        <a:moveTo>
                          <a:pt x="147983" y="0"/>
                        </a:moveTo>
                        <a:lnTo>
                          <a:pt x="0" y="85375"/>
                        </a:lnTo>
                        <a:lnTo>
                          <a:pt x="0" y="256125"/>
                        </a:lnTo>
                        <a:lnTo>
                          <a:pt x="147983" y="341499"/>
                        </a:lnTo>
                        <a:lnTo>
                          <a:pt x="295966" y="256125"/>
                        </a:lnTo>
                        <a:lnTo>
                          <a:pt x="295966" y="85375"/>
                        </a:lnTo>
                        <a:lnTo>
                          <a:pt x="14798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2500" cap="flat">
                    <a:solidFill>
                      <a:srgbClr val="3F3F3F"/>
                    </a:solidFill>
                    <a:bevel/>
                  </a:ln>
                </p:spPr>
              </p:sp>
              <p:sp>
                <p:nvSpPr>
                  <p:cNvPr id="188" name="任意多边形 187"/>
                  <p:cNvSpPr/>
                  <p:nvPr/>
                </p:nvSpPr>
                <p:spPr>
                  <a:xfrm>
                    <a:off x="7938464" y="1300245"/>
                    <a:ext cx="275133" cy="3144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133" h="314442">
                        <a:moveTo>
                          <a:pt x="4075" y="76782"/>
                        </a:moveTo>
                        <a:lnTo>
                          <a:pt x="137566" y="0"/>
                        </a:lnTo>
                        <a:lnTo>
                          <a:pt x="270737" y="76782"/>
                        </a:lnTo>
                        <a:lnTo>
                          <a:pt x="216159" y="107495"/>
                        </a:lnTo>
                        <a:lnTo>
                          <a:pt x="221654" y="117001"/>
                        </a:lnTo>
                        <a:lnTo>
                          <a:pt x="275133" y="85191"/>
                        </a:lnTo>
                        <a:lnTo>
                          <a:pt x="275133" y="239123"/>
                        </a:lnTo>
                        <a:lnTo>
                          <a:pt x="142901" y="314442"/>
                        </a:lnTo>
                        <a:lnTo>
                          <a:pt x="142901" y="251554"/>
                        </a:lnTo>
                        <a:lnTo>
                          <a:pt x="133377" y="255210"/>
                        </a:lnTo>
                        <a:lnTo>
                          <a:pt x="133377" y="314442"/>
                        </a:lnTo>
                        <a:lnTo>
                          <a:pt x="0" y="239123"/>
                        </a:lnTo>
                        <a:lnTo>
                          <a:pt x="0" y="85191"/>
                        </a:lnTo>
                        <a:lnTo>
                          <a:pt x="52426" y="115174"/>
                        </a:lnTo>
                        <a:lnTo>
                          <a:pt x="59385" y="107495"/>
                        </a:lnTo>
                        <a:lnTo>
                          <a:pt x="4075" y="767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00" cap="flat">
                    <a:solidFill>
                      <a:srgbClr val="3F3F3F"/>
                    </a:solidFill>
                    <a:bevel/>
                  </a:ln>
                </p:spPr>
              </p: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8000934" y="1375926"/>
                    <a:ext cx="151646" cy="164534"/>
                    <a:chOff x="8000934" y="1375926"/>
                    <a:chExt cx="151646" cy="164534"/>
                  </a:xfrm>
                </p:grpSpPr>
                <p:sp>
                  <p:nvSpPr>
                    <p:cNvPr id="191" name="任意多边形 190"/>
                    <p:cNvSpPr/>
                    <p:nvPr/>
                  </p:nvSpPr>
                  <p:spPr>
                    <a:xfrm>
                      <a:off x="8008260" y="1375926"/>
                      <a:ext cx="134064" cy="760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4064" h="76051">
                          <a:moveTo>
                            <a:pt x="0" y="38391"/>
                          </a:moveTo>
                          <a:lnTo>
                            <a:pt x="67925" y="76051"/>
                          </a:lnTo>
                          <a:lnTo>
                            <a:pt x="134064" y="38391"/>
                          </a:lnTo>
                          <a:lnTo>
                            <a:pt x="67925" y="0"/>
                          </a:lnTo>
                          <a:lnTo>
                            <a:pt x="0" y="38391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w="7600" cap="flat">
                      <a:solidFill>
                        <a:srgbClr val="FFD44F"/>
                      </a:solidFill>
                      <a:bevel/>
                    </a:ln>
                  </p:spPr>
                </p:sp>
                <p:sp>
                  <p:nvSpPr>
                    <p:cNvPr id="192" name="任意多边形 191"/>
                    <p:cNvSpPr/>
                    <p:nvPr/>
                  </p:nvSpPr>
                  <p:spPr>
                    <a:xfrm>
                      <a:off x="8000934" y="1425652"/>
                      <a:ext cx="71061" cy="1148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061" h="114808">
                          <a:moveTo>
                            <a:pt x="0" y="0"/>
                          </a:moveTo>
                          <a:lnTo>
                            <a:pt x="71061" y="36928"/>
                          </a:lnTo>
                          <a:lnTo>
                            <a:pt x="71061" y="114808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w="7600" cap="flat">
                      <a:solidFill>
                        <a:srgbClr val="FFD44F"/>
                      </a:solidFill>
                      <a:bevel/>
                    </a:ln>
                  </p:spPr>
                </p:sp>
                <p:sp>
                  <p:nvSpPr>
                    <p:cNvPr id="193" name="任意多边形 192"/>
                    <p:cNvSpPr/>
                    <p:nvPr/>
                  </p:nvSpPr>
                  <p:spPr>
                    <a:xfrm flipH="1">
                      <a:off x="8081518" y="1422361"/>
                      <a:ext cx="71061" cy="1180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061" h="118099">
                          <a:moveTo>
                            <a:pt x="0" y="0"/>
                          </a:moveTo>
                          <a:lnTo>
                            <a:pt x="71061" y="40218"/>
                          </a:lnTo>
                          <a:lnTo>
                            <a:pt x="71061" y="118099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w="7600" cap="flat">
                      <a:solidFill>
                        <a:srgbClr val="FFD44F"/>
                      </a:solidFill>
                      <a:bevel/>
                    </a:ln>
                  </p:spPr>
                </p:sp>
              </p:grpSp>
              <p:sp>
                <p:nvSpPr>
                  <p:cNvPr id="190" name="Text 635"/>
                  <p:cNvSpPr txBox="1"/>
                  <p:nvPr/>
                </p:nvSpPr>
                <p:spPr>
                  <a:xfrm>
                    <a:off x="7716975" y="1649429"/>
                    <a:ext cx="718110" cy="1436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1F6391"/>
                        </a:solidFill>
                        <a:latin typeface="Arial"/>
                      </a:rPr>
                      <a:t>Python</a:t>
                    </a:r>
                  </a:p>
                </p:txBody>
              </p:sp>
            </p:grpSp>
            <p:grpSp>
              <p:nvGrpSpPr>
                <p:cNvPr id="173" name="S3"/>
                <p:cNvGrpSpPr/>
                <p:nvPr/>
              </p:nvGrpSpPr>
              <p:grpSpPr>
                <a:xfrm>
                  <a:off x="7284293" y="1288540"/>
                  <a:ext cx="295966" cy="341499"/>
                  <a:chOff x="7284293" y="1288540"/>
                  <a:chExt cx="295966" cy="341499"/>
                </a:xfrm>
              </p:grpSpPr>
              <p:sp>
                <p:nvSpPr>
                  <p:cNvPr id="174" name="任意多边形 173"/>
                  <p:cNvSpPr/>
                  <p:nvPr/>
                </p:nvSpPr>
                <p:spPr>
                  <a:xfrm>
                    <a:off x="7284293" y="1347513"/>
                    <a:ext cx="23530" cy="2227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530" h="222732">
                        <a:moveTo>
                          <a:pt x="23530" y="0"/>
                        </a:moveTo>
                        <a:lnTo>
                          <a:pt x="23530" y="222732"/>
                        </a:lnTo>
                        <a:lnTo>
                          <a:pt x="0" y="210985"/>
                        </a:lnTo>
                        <a:lnTo>
                          <a:pt x="0" y="11747"/>
                        </a:lnTo>
                        <a:lnTo>
                          <a:pt x="23530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175" name="任意多边形 174"/>
                  <p:cNvSpPr/>
                  <p:nvPr/>
                </p:nvSpPr>
                <p:spPr>
                  <a:xfrm>
                    <a:off x="7307823" y="1347513"/>
                    <a:ext cx="124269" cy="2227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4269" h="222732">
                        <a:moveTo>
                          <a:pt x="0" y="0"/>
                        </a:moveTo>
                        <a:lnTo>
                          <a:pt x="124269" y="28955"/>
                        </a:lnTo>
                        <a:lnTo>
                          <a:pt x="124269" y="193777"/>
                        </a:lnTo>
                        <a:lnTo>
                          <a:pt x="0" y="2227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176" name="任意多边形 175"/>
                  <p:cNvSpPr/>
                  <p:nvPr/>
                </p:nvSpPr>
                <p:spPr>
                  <a:xfrm flipH="1">
                    <a:off x="7556729" y="1347513"/>
                    <a:ext cx="23530" cy="2227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530" h="222732">
                        <a:moveTo>
                          <a:pt x="23530" y="0"/>
                        </a:moveTo>
                        <a:lnTo>
                          <a:pt x="23530" y="222732"/>
                        </a:lnTo>
                        <a:lnTo>
                          <a:pt x="0" y="210985"/>
                        </a:lnTo>
                        <a:lnTo>
                          <a:pt x="0" y="11747"/>
                        </a:lnTo>
                        <a:lnTo>
                          <a:pt x="2353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177" name="任意多边形 176"/>
                  <p:cNvSpPr/>
                  <p:nvPr/>
                </p:nvSpPr>
                <p:spPr>
                  <a:xfrm flipH="1">
                    <a:off x="7432459" y="1347513"/>
                    <a:ext cx="124269" cy="2227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4269" h="222732">
                        <a:moveTo>
                          <a:pt x="0" y="0"/>
                        </a:moveTo>
                        <a:lnTo>
                          <a:pt x="124269" y="28955"/>
                        </a:lnTo>
                        <a:lnTo>
                          <a:pt x="124269" y="193777"/>
                        </a:lnTo>
                        <a:lnTo>
                          <a:pt x="0" y="2227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178" name="任意多边形 177"/>
                  <p:cNvSpPr/>
                  <p:nvPr/>
                </p:nvSpPr>
                <p:spPr>
                  <a:xfrm>
                    <a:off x="7379149" y="1288540"/>
                    <a:ext cx="52943" cy="979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97974">
                        <a:moveTo>
                          <a:pt x="52943" y="0"/>
                        </a:moveTo>
                        <a:lnTo>
                          <a:pt x="52943" y="86696"/>
                        </a:lnTo>
                        <a:lnTo>
                          <a:pt x="0" y="97974"/>
                        </a:lnTo>
                        <a:lnTo>
                          <a:pt x="0" y="23965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179" name="任意多边形 178"/>
                  <p:cNvSpPr/>
                  <p:nvPr/>
                </p:nvSpPr>
                <p:spPr>
                  <a:xfrm flipH="1">
                    <a:off x="7432092" y="1288540"/>
                    <a:ext cx="52943" cy="979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97974">
                        <a:moveTo>
                          <a:pt x="52943" y="0"/>
                        </a:moveTo>
                        <a:lnTo>
                          <a:pt x="52943" y="86696"/>
                        </a:lnTo>
                        <a:lnTo>
                          <a:pt x="0" y="97974"/>
                        </a:lnTo>
                        <a:lnTo>
                          <a:pt x="0" y="23965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180" name="任意多边形 179"/>
                  <p:cNvSpPr/>
                  <p:nvPr/>
                </p:nvSpPr>
                <p:spPr>
                  <a:xfrm>
                    <a:off x="7379149" y="1415942"/>
                    <a:ext cx="52943" cy="866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86695">
                        <a:moveTo>
                          <a:pt x="52943" y="0"/>
                        </a:moveTo>
                        <a:lnTo>
                          <a:pt x="52943" y="86695"/>
                        </a:lnTo>
                        <a:lnTo>
                          <a:pt x="0" y="80189"/>
                        </a:lnTo>
                        <a:lnTo>
                          <a:pt x="0" y="6179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181" name="任意多边形 180"/>
                  <p:cNvSpPr/>
                  <p:nvPr/>
                </p:nvSpPr>
                <p:spPr>
                  <a:xfrm flipH="1">
                    <a:off x="7432092" y="1415942"/>
                    <a:ext cx="52943" cy="866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86695">
                        <a:moveTo>
                          <a:pt x="52943" y="0"/>
                        </a:moveTo>
                        <a:lnTo>
                          <a:pt x="52943" y="86695"/>
                        </a:lnTo>
                        <a:lnTo>
                          <a:pt x="0" y="80189"/>
                        </a:lnTo>
                        <a:lnTo>
                          <a:pt x="0" y="6179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182" name="任意多边形 181"/>
                  <p:cNvSpPr/>
                  <p:nvPr/>
                </p:nvSpPr>
                <p:spPr>
                  <a:xfrm>
                    <a:off x="7379149" y="1530962"/>
                    <a:ext cx="52943" cy="9907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99077">
                        <a:moveTo>
                          <a:pt x="52943" y="12382"/>
                        </a:moveTo>
                        <a:lnTo>
                          <a:pt x="52943" y="99077"/>
                        </a:lnTo>
                        <a:lnTo>
                          <a:pt x="0" y="74010"/>
                        </a:lnTo>
                        <a:lnTo>
                          <a:pt x="0" y="0"/>
                        </a:lnTo>
                        <a:lnTo>
                          <a:pt x="52943" y="12382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183" name="任意多边形 182"/>
                  <p:cNvSpPr/>
                  <p:nvPr/>
                </p:nvSpPr>
                <p:spPr>
                  <a:xfrm flipH="1">
                    <a:off x="7432092" y="1531338"/>
                    <a:ext cx="52943" cy="987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3" h="98702">
                        <a:moveTo>
                          <a:pt x="52943" y="12006"/>
                        </a:moveTo>
                        <a:lnTo>
                          <a:pt x="52943" y="98702"/>
                        </a:lnTo>
                        <a:lnTo>
                          <a:pt x="0" y="74010"/>
                        </a:lnTo>
                        <a:lnTo>
                          <a:pt x="0" y="0"/>
                        </a:lnTo>
                        <a:lnTo>
                          <a:pt x="52943" y="12006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184" name="任意多边形 183"/>
                  <p:cNvSpPr/>
                  <p:nvPr/>
                </p:nvSpPr>
                <p:spPr>
                  <a:xfrm>
                    <a:off x="7379333" y="1521188"/>
                    <a:ext cx="105886" cy="221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5886" h="22156">
                        <a:moveTo>
                          <a:pt x="52943" y="22156"/>
                        </a:moveTo>
                        <a:lnTo>
                          <a:pt x="105886" y="10150"/>
                        </a:lnTo>
                        <a:lnTo>
                          <a:pt x="52943" y="0"/>
                        </a:lnTo>
                        <a:lnTo>
                          <a:pt x="0" y="9774"/>
                        </a:lnTo>
                        <a:lnTo>
                          <a:pt x="52943" y="22156"/>
                        </a:lnTo>
                        <a:close/>
                      </a:path>
                    </a:pathLst>
                  </a:custGeom>
                  <a:solidFill>
                    <a:srgbClr val="E89893"/>
                  </a:solidFill>
                  <a:ln w="2500" cap="flat">
                    <a:solidFill>
                      <a:srgbClr val="E89893"/>
                    </a:solidFill>
                    <a:bevel/>
                  </a:ln>
                </p:spPr>
              </p:sp>
              <p:sp>
                <p:nvSpPr>
                  <p:cNvPr id="185" name="任意多边形 184"/>
                  <p:cNvSpPr/>
                  <p:nvPr/>
                </p:nvSpPr>
                <p:spPr>
                  <a:xfrm>
                    <a:off x="7379333" y="1375237"/>
                    <a:ext cx="105886" cy="211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5886" h="21145">
                        <a:moveTo>
                          <a:pt x="105886" y="11278"/>
                        </a:moveTo>
                        <a:lnTo>
                          <a:pt x="52943" y="21145"/>
                        </a:lnTo>
                        <a:lnTo>
                          <a:pt x="0" y="11278"/>
                        </a:lnTo>
                        <a:lnTo>
                          <a:pt x="52943" y="0"/>
                        </a:lnTo>
                        <a:lnTo>
                          <a:pt x="105886" y="11278"/>
                        </a:lnTo>
                        <a:close/>
                      </a:path>
                    </a:pathLst>
                  </a:custGeom>
                  <a:solidFill>
                    <a:srgbClr val="822C23"/>
                  </a:solidFill>
                  <a:ln w="2500" cap="flat">
                    <a:solidFill>
                      <a:srgbClr val="822C23"/>
                    </a:solidFill>
                    <a:bevel/>
                  </a:ln>
                </p:spPr>
              </p:sp>
              <p:sp>
                <p:nvSpPr>
                  <p:cNvPr id="186" name="Text 636"/>
                  <p:cNvSpPr txBox="1"/>
                  <p:nvPr/>
                </p:nvSpPr>
                <p:spPr>
                  <a:xfrm>
                    <a:off x="7073221" y="1649429"/>
                    <a:ext cx="718110" cy="143622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303030"/>
                        </a:solidFill>
                        <a:latin typeface="Arial"/>
                      </a:rPr>
                      <a:t>SDK</a:t>
                    </a:r>
                  </a:p>
                </p:txBody>
              </p:sp>
            </p:grpSp>
          </p:grpSp>
        </p:grpSp>
        <p:grpSp>
          <p:nvGrpSpPr>
            <p:cNvPr id="27" name="组合 26"/>
            <p:cNvGrpSpPr/>
            <p:nvPr/>
          </p:nvGrpSpPr>
          <p:grpSpPr>
            <a:xfrm>
              <a:off x="678125" y="638463"/>
              <a:ext cx="6174612" cy="1242243"/>
              <a:chOff x="678125" y="638463"/>
              <a:chExt cx="6174612" cy="124224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678125" y="638463"/>
                <a:ext cx="6102800" cy="1170430"/>
                <a:chOff x="678125" y="638463"/>
                <a:chExt cx="6102800" cy="1170430"/>
              </a:xfrm>
            </p:grpSpPr>
            <p:sp>
              <p:nvSpPr>
                <p:cNvPr id="165" name="任意多边形 164"/>
                <p:cNvSpPr/>
                <p:nvPr/>
              </p:nvSpPr>
              <p:spPr>
                <a:xfrm>
                  <a:off x="678125" y="638463"/>
                  <a:ext cx="6102800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DE9D0"/>
                </a:solidFill>
                <a:ln w="7600" cap="flat">
                  <a:solidFill>
                    <a:srgbClr val="DFCDB7"/>
                  </a:solidFill>
                  <a:bevel/>
                </a:ln>
              </p:spPr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6780922" y="638463"/>
                  <a:ext cx="71811" cy="11704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1704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D3BC"/>
                </a:solidFill>
                <a:ln w="7600" cap="flat">
                  <a:solidFill>
                    <a:srgbClr val="DFCDB7"/>
                  </a:solidFill>
                  <a:bevel/>
                </a:ln>
              </p:spPr>
            </p:sp>
            <p:sp>
              <p:nvSpPr>
                <p:cNvPr id="167" name="任意多边形 166"/>
                <p:cNvSpPr/>
                <p:nvPr/>
              </p:nvSpPr>
              <p:spPr>
                <a:xfrm>
                  <a:off x="678125" y="1808890"/>
                  <a:ext cx="6102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02800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D3BC"/>
                </a:solidFill>
                <a:ln w="7600" cap="flat">
                  <a:solidFill>
                    <a:srgbClr val="DFCDB7"/>
                  </a:solidFill>
                  <a:bevel/>
                </a:ln>
              </p:spPr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841525" y="722078"/>
                <a:ext cx="5738000" cy="1003200"/>
                <a:chOff x="841525" y="722078"/>
                <a:chExt cx="5738000" cy="1003200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4367925" y="722078"/>
                  <a:ext cx="965200" cy="1003200"/>
                  <a:chOff x="4367925" y="722078"/>
                  <a:chExt cx="965200" cy="1003200"/>
                </a:xfrm>
              </p:grpSpPr>
              <p:grpSp>
                <p:nvGrpSpPr>
                  <p:cNvPr id="154" name="Text Box 10"/>
                  <p:cNvGrpSpPr/>
                  <p:nvPr/>
                </p:nvGrpSpPr>
                <p:grpSpPr>
                  <a:xfrm>
                    <a:off x="4367925" y="722078"/>
                    <a:ext cx="965200" cy="1003200"/>
                    <a:chOff x="4367925" y="722078"/>
                    <a:chExt cx="965200" cy="1003200"/>
                  </a:xfrm>
                </p:grpSpPr>
                <p:sp>
                  <p:nvSpPr>
                    <p:cNvPr id="163" name="Multi-Style Rectangle"/>
                    <p:cNvSpPr/>
                    <p:nvPr/>
                  </p:nvSpPr>
                  <p:spPr>
                    <a:xfrm>
                      <a:off x="4367925" y="722078"/>
                      <a:ext cx="965200" cy="27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w="7600" cap="flat">
                      <a:solidFill>
                        <a:srgbClr val="F7E3CD"/>
                      </a:solidFill>
                      <a:bevel/>
                    </a:ln>
                  </p:spPr>
                </p:sp>
                <p:sp>
                  <p:nvSpPr>
                    <p:cNvPr id="164" name="任意多边形 163"/>
                    <p:cNvSpPr/>
                    <p:nvPr/>
                  </p:nvSpPr>
                  <p:spPr>
                    <a:xfrm>
                      <a:off x="4367925" y="995678"/>
                      <a:ext cx="9652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F7E3CD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55" name="Rectangle 4"/>
                  <p:cNvGrpSpPr/>
                  <p:nvPr/>
                </p:nvGrpSpPr>
                <p:grpSpPr>
                  <a:xfrm>
                    <a:off x="4428725" y="1071678"/>
                    <a:ext cx="843600" cy="258400"/>
                    <a:chOff x="4428725" y="1071678"/>
                    <a:chExt cx="843600" cy="258400"/>
                  </a:xfrm>
                </p:grpSpPr>
                <p:sp>
                  <p:nvSpPr>
                    <p:cNvPr id="160" name="任意多边形 159"/>
                    <p:cNvSpPr/>
                    <p:nvPr/>
                  </p:nvSpPr>
                  <p:spPr>
                    <a:xfrm>
                      <a:off x="4428725" y="107167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EBC4DB"/>
                    </a:solidFill>
                    <a:ln w="7600" cap="flat">
                      <a:solidFill>
                        <a:srgbClr val="EBC4DB"/>
                      </a:solidFill>
                      <a:bevel/>
                    </a:ln>
                  </p:spPr>
                </p:sp>
                <p:sp>
                  <p:nvSpPr>
                    <p:cNvPr id="161" name="任意多边形 160"/>
                    <p:cNvSpPr/>
                    <p:nvPr/>
                  </p:nvSpPr>
                  <p:spPr>
                    <a:xfrm>
                      <a:off x="4436325" y="107490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" name="Text 637"/>
                    <p:cNvSpPr txBox="1"/>
                    <p:nvPr/>
                  </p:nvSpPr>
                  <p:spPr>
                    <a:xfrm>
                      <a:off x="4428725" y="1071678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User Profile</a:t>
                      </a:r>
                    </a:p>
                  </p:txBody>
                </p:sp>
              </p:grpSp>
              <p:grpSp>
                <p:nvGrpSpPr>
                  <p:cNvPr id="156" name="Rectangle 4"/>
                  <p:cNvGrpSpPr/>
                  <p:nvPr/>
                </p:nvGrpSpPr>
                <p:grpSpPr>
                  <a:xfrm>
                    <a:off x="4428725" y="1379091"/>
                    <a:ext cx="843600" cy="258400"/>
                    <a:chOff x="4428725" y="1379091"/>
                    <a:chExt cx="843600" cy="258400"/>
                  </a:xfrm>
                </p:grpSpPr>
                <p:sp>
                  <p:nvSpPr>
                    <p:cNvPr id="157" name="任意多边形 156"/>
                    <p:cNvSpPr/>
                    <p:nvPr/>
                  </p:nvSpPr>
                  <p:spPr>
                    <a:xfrm>
                      <a:off x="4428725" y="137909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C6A5C8"/>
                    </a:solidFill>
                    <a:ln w="7600" cap="flat">
                      <a:solidFill>
                        <a:srgbClr val="C6A5C8"/>
                      </a:solidFill>
                      <a:bevel/>
                    </a:ln>
                  </p:spPr>
                </p:sp>
                <p:sp>
                  <p:nvSpPr>
                    <p:cNvPr id="158" name="任意多边形 157"/>
                    <p:cNvSpPr/>
                    <p:nvPr/>
                  </p:nvSpPr>
                  <p:spPr>
                    <a:xfrm>
                      <a:off x="4436325" y="138232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" name="Text 638"/>
                    <p:cNvSpPr txBox="1"/>
                    <p:nvPr/>
                  </p:nvSpPr>
                  <p:spPr>
                    <a:xfrm>
                      <a:off x="4428725" y="1379091"/>
                      <a:ext cx="843600" cy="258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Data Insight</a:t>
                      </a:r>
                    </a:p>
                  </p:txBody>
                </p:sp>
              </p:grp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841525" y="722078"/>
                  <a:ext cx="1998800" cy="1003200"/>
                  <a:chOff x="841525" y="722078"/>
                  <a:chExt cx="1998800" cy="1003200"/>
                </a:xfrm>
              </p:grpSpPr>
              <p:grpSp>
                <p:nvGrpSpPr>
                  <p:cNvPr id="134" name="Text Box 10"/>
                  <p:cNvGrpSpPr/>
                  <p:nvPr/>
                </p:nvGrpSpPr>
                <p:grpSpPr>
                  <a:xfrm>
                    <a:off x="841525" y="722078"/>
                    <a:ext cx="1998800" cy="1003200"/>
                    <a:chOff x="841525" y="722078"/>
                    <a:chExt cx="1998800" cy="1003200"/>
                  </a:xfrm>
                </p:grpSpPr>
                <p:sp>
                  <p:nvSpPr>
                    <p:cNvPr id="152" name="Multi-Style Rectangle"/>
                    <p:cNvSpPr/>
                    <p:nvPr/>
                  </p:nvSpPr>
                  <p:spPr>
                    <a:xfrm>
                      <a:off x="841525" y="722078"/>
                      <a:ext cx="1998800" cy="273600"/>
                    </a:xfrm>
                    <a:custGeom>
                      <a:avLst/>
                      <a:gdLst>
                        <a:gd name="rtl" fmla="*/ 22800 w 1998800"/>
                        <a:gd name="rtr" fmla="*/ 1976000 w 1998800"/>
                      </a:gdLst>
                      <a:ahLst/>
                      <a:cxnLst/>
                      <a:rect l="rtl" t="t" r="rtr" b="b"/>
                      <a:pathLst>
                        <a:path w="1998800" h="273600">
                          <a:moveTo>
                            <a:pt x="0" y="99940"/>
                          </a:moveTo>
                          <a:cubicBezTo>
                            <a:pt x="0" y="44743"/>
                            <a:pt x="44743" y="0"/>
                            <a:pt x="99940" y="0"/>
                          </a:cubicBezTo>
                          <a:lnTo>
                            <a:pt x="1898860" y="0"/>
                          </a:lnTo>
                          <a:cubicBezTo>
                            <a:pt x="1954059" y="0"/>
                            <a:pt x="1998800" y="44743"/>
                            <a:pt x="1998800" y="99940"/>
                          </a:cubicBezTo>
                          <a:lnTo>
                            <a:pt x="1998800" y="273600"/>
                          </a:lnTo>
                          <a:lnTo>
                            <a:pt x="0" y="273600"/>
                          </a:lnTo>
                          <a:lnTo>
                            <a:pt x="0" y="9994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w="7600" cap="flat">
                      <a:solidFill>
                        <a:srgbClr val="F7E3CD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MachineLearning</a:t>
                      </a:r>
                    </a:p>
                  </p:txBody>
                </p:sp>
                <p:sp>
                  <p:nvSpPr>
                    <p:cNvPr id="153" name="任意多边形 152"/>
                    <p:cNvSpPr/>
                    <p:nvPr/>
                  </p:nvSpPr>
                  <p:spPr>
                    <a:xfrm>
                      <a:off x="841525" y="995678"/>
                      <a:ext cx="19988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98800" h="7296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629660"/>
                          </a:lnTo>
                          <a:cubicBezTo>
                            <a:pt x="1998800" y="684857"/>
                            <a:pt x="1954059" y="729600"/>
                            <a:pt x="1898860" y="729600"/>
                          </a:cubicBezTo>
                          <a:lnTo>
                            <a:pt x="99940" y="729600"/>
                          </a:lnTo>
                          <a:cubicBezTo>
                            <a:pt x="44743" y="729600"/>
                            <a:pt x="0" y="684857"/>
                            <a:pt x="0" y="62966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F7E3CD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35" name="组合 134"/>
                  <p:cNvGrpSpPr/>
                  <p:nvPr/>
                </p:nvGrpSpPr>
                <p:grpSpPr>
                  <a:xfrm>
                    <a:off x="902325" y="1071671"/>
                    <a:ext cx="1782200" cy="565820"/>
                    <a:chOff x="902325" y="1071671"/>
                    <a:chExt cx="1782200" cy="565820"/>
                  </a:xfrm>
                </p:grpSpPr>
                <p:grpSp>
                  <p:nvGrpSpPr>
                    <p:cNvPr id="136" name="Rectangle 4"/>
                    <p:cNvGrpSpPr/>
                    <p:nvPr/>
                  </p:nvGrpSpPr>
                  <p:grpSpPr>
                    <a:xfrm>
                      <a:off x="902325" y="1071678"/>
                      <a:ext cx="843600" cy="258400"/>
                      <a:chOff x="902325" y="1071678"/>
                      <a:chExt cx="843600" cy="258400"/>
                    </a:xfrm>
                  </p:grpSpPr>
                  <p:sp>
                    <p:nvSpPr>
                      <p:cNvPr id="149" name="任意多边形 148"/>
                      <p:cNvSpPr/>
                      <p:nvPr/>
                    </p:nvSpPr>
                    <p:spPr>
                      <a:xfrm>
                        <a:off x="902325" y="1071678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w="7600" cap="flat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150" name="任意多边形 149"/>
                      <p:cNvSpPr/>
                      <p:nvPr/>
                    </p:nvSpPr>
                    <p:spPr>
                      <a:xfrm>
                        <a:off x="909925" y="1074908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51" name="Text 639"/>
                      <p:cNvSpPr txBox="1"/>
                      <p:nvPr/>
                    </p:nvSpPr>
                    <p:spPr>
                      <a:xfrm>
                        <a:off x="902325" y="1071678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Feature Engineering</a:t>
                        </a:r>
                      </a:p>
                    </p:txBody>
                  </p:sp>
                </p:grpSp>
                <p:grpSp>
                  <p:nvGrpSpPr>
                    <p:cNvPr id="137" name="Rectangle 4"/>
                    <p:cNvGrpSpPr/>
                    <p:nvPr/>
                  </p:nvGrpSpPr>
                  <p:grpSpPr>
                    <a:xfrm>
                      <a:off x="902325" y="1379091"/>
                      <a:ext cx="843600" cy="258400"/>
                      <a:chOff x="902325" y="1379091"/>
                      <a:chExt cx="843600" cy="258400"/>
                    </a:xfrm>
                  </p:grpSpPr>
                  <p:sp>
                    <p:nvSpPr>
                      <p:cNvPr id="146" name="任意多边形 145"/>
                      <p:cNvSpPr/>
                      <p:nvPr/>
                    </p:nvSpPr>
                    <p:spPr>
                      <a:xfrm>
                        <a:off x="902325" y="1379091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w="7600" cap="flat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147" name="任意多边形 146"/>
                      <p:cNvSpPr/>
                      <p:nvPr/>
                    </p:nvSpPr>
                    <p:spPr>
                      <a:xfrm>
                        <a:off x="909925" y="1382321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48" name="Text 640"/>
                      <p:cNvSpPr txBox="1"/>
                      <p:nvPr/>
                    </p:nvSpPr>
                    <p:spPr>
                      <a:xfrm>
                        <a:off x="902325" y="1379091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Feature Selection</a:t>
                        </a:r>
                      </a:p>
                    </p:txBody>
                  </p:sp>
                </p:grpSp>
                <p:grpSp>
                  <p:nvGrpSpPr>
                    <p:cNvPr id="138" name="Rectangle 4"/>
                    <p:cNvGrpSpPr/>
                    <p:nvPr/>
                  </p:nvGrpSpPr>
                  <p:grpSpPr>
                    <a:xfrm>
                      <a:off x="1840925" y="1071671"/>
                      <a:ext cx="843600" cy="258400"/>
                      <a:chOff x="1840925" y="1071671"/>
                      <a:chExt cx="843600" cy="258400"/>
                    </a:xfrm>
                  </p:grpSpPr>
                  <p:sp>
                    <p:nvSpPr>
                      <p:cNvPr id="143" name="任意多边形 142"/>
                      <p:cNvSpPr/>
                      <p:nvPr/>
                    </p:nvSpPr>
                    <p:spPr>
                      <a:xfrm>
                        <a:off x="1840925" y="1071671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w="7600" cap="flat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144" name="任意多边形 143"/>
                      <p:cNvSpPr/>
                      <p:nvPr/>
                    </p:nvSpPr>
                    <p:spPr>
                      <a:xfrm>
                        <a:off x="1848525" y="1074901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45" name="Text 641"/>
                      <p:cNvSpPr txBox="1"/>
                      <p:nvPr/>
                    </p:nvSpPr>
                    <p:spPr>
                      <a:xfrm>
                        <a:off x="1840925" y="1071671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Modeling</a:t>
                        </a:r>
                      </a:p>
                    </p:txBody>
                  </p:sp>
                </p:grpSp>
                <p:grpSp>
                  <p:nvGrpSpPr>
                    <p:cNvPr id="139" name="Rectangle 4"/>
                    <p:cNvGrpSpPr/>
                    <p:nvPr/>
                  </p:nvGrpSpPr>
                  <p:grpSpPr>
                    <a:xfrm>
                      <a:off x="1840925" y="1379091"/>
                      <a:ext cx="843600" cy="258400"/>
                      <a:chOff x="1840925" y="1379091"/>
                      <a:chExt cx="843600" cy="258400"/>
                    </a:xfrm>
                  </p:grpSpPr>
                  <p:sp>
                    <p:nvSpPr>
                      <p:cNvPr id="140" name="任意多边形 139"/>
                      <p:cNvSpPr/>
                      <p:nvPr/>
                    </p:nvSpPr>
                    <p:spPr>
                      <a:xfrm>
                        <a:off x="1840925" y="1379091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w="7600" cap="flat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141" name="任意多边形 140"/>
                      <p:cNvSpPr/>
                      <p:nvPr/>
                    </p:nvSpPr>
                    <p:spPr>
                      <a:xfrm>
                        <a:off x="1848525" y="1382321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42" name="Text 642"/>
                      <p:cNvSpPr txBox="1"/>
                      <p:nvPr/>
                    </p:nvSpPr>
                    <p:spPr>
                      <a:xfrm>
                        <a:off x="1840925" y="1379091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Model Evaluation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3129125" y="722078"/>
                  <a:ext cx="965200" cy="1003200"/>
                  <a:chOff x="3129125" y="722078"/>
                  <a:chExt cx="965200" cy="1003200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3129125" y="722078"/>
                    <a:ext cx="965200" cy="1003200"/>
                    <a:chOff x="3129125" y="722078"/>
                    <a:chExt cx="965200" cy="1003200"/>
                  </a:xfrm>
                </p:grpSpPr>
                <p:grpSp>
                  <p:nvGrpSpPr>
                    <p:cNvPr id="131" name="Text Box 10"/>
                    <p:cNvGrpSpPr/>
                    <p:nvPr/>
                  </p:nvGrpSpPr>
                  <p:grpSpPr>
                    <a:xfrm>
                      <a:off x="3129125" y="722078"/>
                      <a:ext cx="965200" cy="1003200"/>
                      <a:chOff x="3129125" y="722078"/>
                      <a:chExt cx="965200" cy="1003200"/>
                    </a:xfrm>
                  </p:grpSpPr>
                  <p:sp>
                    <p:nvSpPr>
                      <p:cNvPr id="132" name="Multi-Style Rectangle"/>
                      <p:cNvSpPr/>
                      <p:nvPr/>
                    </p:nvSpPr>
                    <p:spPr>
                      <a:xfrm>
                        <a:off x="3129125" y="722078"/>
                        <a:ext cx="965200" cy="273600"/>
                      </a:xfrm>
                      <a:custGeom>
                        <a:avLst/>
                        <a:gdLst>
                          <a:gd name="rtl" fmla="*/ 22800 w 965200"/>
                          <a:gd name="rtr" fmla="*/ 942400 w 965200"/>
                        </a:gdLst>
                        <a:ahLst/>
                        <a:cxnLst/>
                        <a:rect l="rtl" t="t" r="rtr" b="b"/>
                        <a:pathLst>
                          <a:path w="965200" h="273600">
                            <a:moveTo>
                              <a:pt x="0" y="48260"/>
                            </a:moveTo>
                            <a:cubicBezTo>
                              <a:pt x="0" y="21606"/>
                              <a:pt x="21606" y="0"/>
                              <a:pt x="48260" y="0"/>
                            </a:cubicBezTo>
                            <a:lnTo>
                              <a:pt x="916940" y="0"/>
                            </a:lnTo>
                            <a:cubicBezTo>
                              <a:pt x="943593" y="0"/>
                              <a:pt x="965200" y="21606"/>
                              <a:pt x="965200" y="48260"/>
                            </a:cubicBezTo>
                            <a:lnTo>
                              <a:pt x="965200" y="273600"/>
                            </a:lnTo>
                            <a:lnTo>
                              <a:pt x="0" y="273600"/>
                            </a:lnTo>
                            <a:lnTo>
                              <a:pt x="0" y="48260"/>
                            </a:lnTo>
                            <a:close/>
                          </a:path>
                        </a:pathLst>
                      </a:custGeom>
                      <a:solidFill>
                        <a:srgbClr val="FDE9D0"/>
                      </a:solidFill>
                      <a:ln w="7600" cap="flat">
                        <a:solidFill>
                          <a:srgbClr val="F7E3CD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Data Exploration</a:t>
                        </a:r>
                      </a:p>
                    </p:txBody>
                  </p:sp>
                  <p:sp>
                    <p:nvSpPr>
                      <p:cNvPr id="133" name="任意多边形 132"/>
                      <p:cNvSpPr/>
                      <p:nvPr/>
                    </p:nvSpPr>
                    <p:spPr>
                      <a:xfrm>
                        <a:off x="3129125" y="995678"/>
                        <a:ext cx="965200" cy="72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5200" h="7296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681340"/>
                            </a:lnTo>
                            <a:cubicBezTo>
                              <a:pt x="965200" y="707994"/>
                              <a:pt x="943593" y="729600"/>
                              <a:pt x="916940" y="729600"/>
                            </a:cubicBezTo>
                            <a:lnTo>
                              <a:pt x="48260" y="729600"/>
                            </a:lnTo>
                            <a:cubicBezTo>
                              <a:pt x="21606" y="729600"/>
                              <a:pt x="0" y="707994"/>
                              <a:pt x="0" y="68134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CF9"/>
                          </a:gs>
                        </a:gsLst>
                        <a:lin ang="5400000" scaled="0"/>
                      </a:gradFill>
                      <a:ln w="7600" cap="flat">
                        <a:solidFill>
                          <a:srgbClr val="F7E3CD"/>
                        </a:solidFill>
                        <a:bevel/>
                      </a:ln>
                      <a:effectLst>
                        <a:outerShdw dist="21496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3189925" y="1071678"/>
                    <a:ext cx="843600" cy="565812"/>
                    <a:chOff x="3189925" y="1071678"/>
                    <a:chExt cx="843600" cy="565812"/>
                  </a:xfrm>
                </p:grpSpPr>
                <p:grpSp>
                  <p:nvGrpSpPr>
                    <p:cNvPr id="123" name="Rectangle 4"/>
                    <p:cNvGrpSpPr/>
                    <p:nvPr/>
                  </p:nvGrpSpPr>
                  <p:grpSpPr>
                    <a:xfrm>
                      <a:off x="3189925" y="1071678"/>
                      <a:ext cx="843600" cy="258400"/>
                      <a:chOff x="3189925" y="1071678"/>
                      <a:chExt cx="843600" cy="258400"/>
                    </a:xfrm>
                  </p:grpSpPr>
                  <p:sp>
                    <p:nvSpPr>
                      <p:cNvPr id="128" name="任意多边形 127"/>
                      <p:cNvSpPr/>
                      <p:nvPr/>
                    </p:nvSpPr>
                    <p:spPr>
                      <a:xfrm>
                        <a:off x="3189925" y="1071678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w="7600" cap="flat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129" name="任意多边形 128"/>
                      <p:cNvSpPr/>
                      <p:nvPr/>
                    </p:nvSpPr>
                    <p:spPr>
                      <a:xfrm>
                        <a:off x="3197525" y="1074908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30" name="Text 643"/>
                      <p:cNvSpPr txBox="1"/>
                      <p:nvPr/>
                    </p:nvSpPr>
                    <p:spPr>
                      <a:xfrm>
                        <a:off x="3189925" y="1071678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Visualization</a:t>
                        </a:r>
                      </a:p>
                    </p:txBody>
                  </p:sp>
                </p:grpSp>
                <p:grpSp>
                  <p:nvGrpSpPr>
                    <p:cNvPr id="124" name="Rectangle 4"/>
                    <p:cNvGrpSpPr/>
                    <p:nvPr/>
                  </p:nvGrpSpPr>
                  <p:grpSpPr>
                    <a:xfrm>
                      <a:off x="3189925" y="1379091"/>
                      <a:ext cx="843600" cy="258400"/>
                      <a:chOff x="3189925" y="1379091"/>
                      <a:chExt cx="843600" cy="258400"/>
                    </a:xfrm>
                  </p:grpSpPr>
                  <p:sp>
                    <p:nvSpPr>
                      <p:cNvPr id="125" name="任意多边形 124"/>
                      <p:cNvSpPr/>
                      <p:nvPr/>
                    </p:nvSpPr>
                    <p:spPr>
                      <a:xfrm>
                        <a:off x="3189925" y="1379091"/>
                        <a:ext cx="843600" cy="2584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w="7600" cap="flat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126" name="任意多边形 125"/>
                      <p:cNvSpPr/>
                      <p:nvPr/>
                    </p:nvSpPr>
                    <p:spPr>
                      <a:xfrm>
                        <a:off x="3197525" y="1382321"/>
                        <a:ext cx="828400" cy="1356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127" name="Text 644"/>
                      <p:cNvSpPr txBox="1"/>
                      <p:nvPr/>
                    </p:nvSpPr>
                    <p:spPr>
                      <a:xfrm>
                        <a:off x="3189925" y="1379091"/>
                        <a:ext cx="843600" cy="258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36000" tIns="0" rIns="3600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Reporting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5614325" y="722078"/>
                  <a:ext cx="965200" cy="1003200"/>
                  <a:chOff x="5614325" y="722078"/>
                  <a:chExt cx="965200" cy="1003200"/>
                </a:xfrm>
              </p:grpSpPr>
              <p:grpSp>
                <p:nvGrpSpPr>
                  <p:cNvPr id="112" name="Text Box 10"/>
                  <p:cNvGrpSpPr/>
                  <p:nvPr/>
                </p:nvGrpSpPr>
                <p:grpSpPr>
                  <a:xfrm>
                    <a:off x="5614325" y="722078"/>
                    <a:ext cx="965200" cy="1003200"/>
                    <a:chOff x="5614325" y="722078"/>
                    <a:chExt cx="965200" cy="1003200"/>
                  </a:xfrm>
                </p:grpSpPr>
                <p:sp>
                  <p:nvSpPr>
                    <p:cNvPr id="119" name="Multi-Style Rectangle"/>
                    <p:cNvSpPr/>
                    <p:nvPr/>
                  </p:nvSpPr>
                  <p:spPr>
                    <a:xfrm>
                      <a:off x="5614325" y="722078"/>
                      <a:ext cx="965200" cy="27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w="7600" cap="flat">
                      <a:solidFill>
                        <a:srgbClr val="F7E3CD"/>
                      </a:solidFill>
                      <a:bevel/>
                    </a:ln>
                  </p:spPr>
                </p:sp>
                <p:sp>
                  <p:nvSpPr>
                    <p:cNvPr id="120" name="任意多边形 119"/>
                    <p:cNvSpPr/>
                    <p:nvPr/>
                  </p:nvSpPr>
                  <p:spPr>
                    <a:xfrm>
                      <a:off x="5614325" y="995678"/>
                      <a:ext cx="965200" cy="72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F7E3CD"/>
                      </a:solidFill>
                      <a:bevel/>
                    </a:ln>
                    <a:effectLst>
                      <a:outerShdw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13" name="Rectangle 4"/>
                  <p:cNvGrpSpPr/>
                  <p:nvPr/>
                </p:nvGrpSpPr>
                <p:grpSpPr>
                  <a:xfrm>
                    <a:off x="5675125" y="1071678"/>
                    <a:ext cx="843600" cy="258400"/>
                    <a:chOff x="5675125" y="1071678"/>
                    <a:chExt cx="843600" cy="258400"/>
                  </a:xfrm>
                </p:grpSpPr>
                <p:sp>
                  <p:nvSpPr>
                    <p:cNvPr id="117" name="任意多边形 116"/>
                    <p:cNvSpPr/>
                    <p:nvPr/>
                  </p:nvSpPr>
                  <p:spPr>
                    <a:xfrm>
                      <a:off x="5675125" y="1071678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EBC4DB"/>
                    </a:solidFill>
                    <a:ln w="7600" cap="flat">
                      <a:solidFill>
                        <a:srgbClr val="EBC4DB"/>
                      </a:solidFill>
                      <a:bevel/>
                    </a:ln>
                  </p:spPr>
                </p:sp>
                <p:sp>
                  <p:nvSpPr>
                    <p:cNvPr id="118" name="任意多边形 117"/>
                    <p:cNvSpPr/>
                    <p:nvPr/>
                  </p:nvSpPr>
                  <p:spPr>
                    <a:xfrm>
                      <a:off x="5682725" y="1074908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14" name="Rectangle 4"/>
                  <p:cNvGrpSpPr/>
                  <p:nvPr/>
                </p:nvGrpSpPr>
                <p:grpSpPr>
                  <a:xfrm>
                    <a:off x="5675125" y="1379091"/>
                    <a:ext cx="843600" cy="258400"/>
                    <a:chOff x="5675125" y="1379091"/>
                    <a:chExt cx="843600" cy="258400"/>
                  </a:xfrm>
                </p:grpSpPr>
                <p:sp>
                  <p:nvSpPr>
                    <p:cNvPr id="115" name="任意多边形 114"/>
                    <p:cNvSpPr/>
                    <p:nvPr/>
                  </p:nvSpPr>
                  <p:spPr>
                    <a:xfrm>
                      <a:off x="5675125" y="1379091"/>
                      <a:ext cx="843600" cy="258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C6A5C8"/>
                    </a:solidFill>
                    <a:ln w="7600" cap="flat">
                      <a:solidFill>
                        <a:srgbClr val="C6A5C8"/>
                      </a:solidFill>
                      <a:bevel/>
                    </a:ln>
                  </p:spPr>
                </p:sp>
                <p:sp>
                  <p:nvSpPr>
                    <p:cNvPr id="116" name="任意多边形 115"/>
                    <p:cNvSpPr/>
                    <p:nvPr/>
                  </p:nvSpPr>
                  <p:spPr>
                    <a:xfrm>
                      <a:off x="5682725" y="1382321"/>
                      <a:ext cx="828400" cy="1356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28" name="组合 27"/>
            <p:cNvGrpSpPr/>
            <p:nvPr/>
          </p:nvGrpSpPr>
          <p:grpSpPr>
            <a:xfrm>
              <a:off x="7153925" y="3902496"/>
              <a:ext cx="1195100" cy="610606"/>
              <a:chOff x="7153925" y="3902496"/>
              <a:chExt cx="1195100" cy="610606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7153925" y="4124198"/>
                <a:ext cx="1195100" cy="167200"/>
                <a:chOff x="7153925" y="4124198"/>
                <a:chExt cx="1195100" cy="167200"/>
              </a:xfrm>
            </p:grpSpPr>
            <p:sp>
              <p:nvSpPr>
                <p:cNvPr id="100" name="Information Box 2"/>
                <p:cNvSpPr/>
                <p:nvPr/>
              </p:nvSpPr>
              <p:spPr>
                <a:xfrm>
                  <a:off x="7153925" y="4124198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1" name="任意多边形 100"/>
                <p:cNvSpPr/>
                <p:nvPr/>
              </p:nvSpPr>
              <p:spPr>
                <a:xfrm>
                  <a:off x="7213680" y="4124198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02" name="任意多边形 101"/>
                <p:cNvSpPr/>
                <p:nvPr/>
              </p:nvSpPr>
              <p:spPr>
                <a:xfrm>
                  <a:off x="7273435" y="4124198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03" name="任意多边形 102"/>
                <p:cNvSpPr/>
                <p:nvPr/>
              </p:nvSpPr>
              <p:spPr>
                <a:xfrm>
                  <a:off x="8289267" y="4124198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8229515" y="4124198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05" name="Text 645"/>
                <p:cNvSpPr txBox="1"/>
                <p:nvPr/>
              </p:nvSpPr>
              <p:spPr>
                <a:xfrm>
                  <a:off x="7153925" y="4036798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Tenant Service</a:t>
                  </a: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7153925" y="4345902"/>
                <a:ext cx="1195100" cy="167200"/>
                <a:chOff x="7153925" y="4345902"/>
                <a:chExt cx="1195100" cy="167200"/>
              </a:xfrm>
            </p:grpSpPr>
            <p:sp>
              <p:nvSpPr>
                <p:cNvPr id="94" name="Information Box 2"/>
                <p:cNvSpPr/>
                <p:nvPr/>
              </p:nvSpPr>
              <p:spPr>
                <a:xfrm>
                  <a:off x="7153925" y="4345902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95" name="任意多边形 94"/>
                <p:cNvSpPr/>
                <p:nvPr/>
              </p:nvSpPr>
              <p:spPr>
                <a:xfrm>
                  <a:off x="7213680" y="434590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6" name="任意多边形 95"/>
                <p:cNvSpPr/>
                <p:nvPr/>
              </p:nvSpPr>
              <p:spPr>
                <a:xfrm>
                  <a:off x="7273435" y="434590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7" name="任意多边形 96"/>
                <p:cNvSpPr/>
                <p:nvPr/>
              </p:nvSpPr>
              <p:spPr>
                <a:xfrm>
                  <a:off x="8289267" y="434590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8" name="任意多边形 97"/>
                <p:cNvSpPr/>
                <p:nvPr/>
              </p:nvSpPr>
              <p:spPr>
                <a:xfrm>
                  <a:off x="8229515" y="434590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9" name="Text 646"/>
                <p:cNvSpPr txBox="1"/>
                <p:nvPr/>
              </p:nvSpPr>
              <p:spPr>
                <a:xfrm>
                  <a:off x="7153925" y="4258502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7153925" y="3902496"/>
                <a:ext cx="1195100" cy="167200"/>
                <a:chOff x="7153925" y="3902496"/>
                <a:chExt cx="1195100" cy="167200"/>
              </a:xfrm>
            </p:grpSpPr>
            <p:sp>
              <p:nvSpPr>
                <p:cNvPr id="88" name="Information Box 2"/>
                <p:cNvSpPr/>
                <p:nvPr/>
              </p:nvSpPr>
              <p:spPr>
                <a:xfrm>
                  <a:off x="7153925" y="3902496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89" name="任意多边形 88"/>
                <p:cNvSpPr/>
                <p:nvPr/>
              </p:nvSpPr>
              <p:spPr>
                <a:xfrm>
                  <a:off x="7213680" y="390249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7273435" y="390249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8289267" y="390249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8229515" y="390249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93" name="Text 647"/>
                <p:cNvSpPr txBox="1"/>
                <p:nvPr/>
              </p:nvSpPr>
              <p:spPr>
                <a:xfrm>
                  <a:off x="7153925" y="3815096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YARN</a:t>
                  </a: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7153925" y="3097040"/>
              <a:ext cx="1195100" cy="610606"/>
              <a:chOff x="7153925" y="3097040"/>
              <a:chExt cx="1195100" cy="61060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7153925" y="3318743"/>
                <a:ext cx="1195100" cy="167200"/>
                <a:chOff x="7153925" y="3318743"/>
                <a:chExt cx="1195100" cy="167200"/>
              </a:xfrm>
            </p:grpSpPr>
            <p:sp>
              <p:nvSpPr>
                <p:cNvPr id="79" name="Information Box 2"/>
                <p:cNvSpPr/>
                <p:nvPr/>
              </p:nvSpPr>
              <p:spPr>
                <a:xfrm>
                  <a:off x="7153925" y="3318743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7213680" y="3318743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7273435" y="3318743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2" name="任意多边形 81"/>
                <p:cNvSpPr/>
                <p:nvPr/>
              </p:nvSpPr>
              <p:spPr>
                <a:xfrm>
                  <a:off x="8289267" y="3318743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3" name="任意多边形 82"/>
                <p:cNvSpPr/>
                <p:nvPr/>
              </p:nvSpPr>
              <p:spPr>
                <a:xfrm>
                  <a:off x="8229515" y="3318743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84" name="Text 648"/>
                <p:cNvSpPr txBox="1"/>
                <p:nvPr/>
              </p:nvSpPr>
              <p:spPr>
                <a:xfrm>
                  <a:off x="7153925" y="3231343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Tenant Service</a:t>
                  </a: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7153925" y="3540446"/>
                <a:ext cx="1195100" cy="167200"/>
                <a:chOff x="7153925" y="3540446"/>
                <a:chExt cx="1195100" cy="167200"/>
              </a:xfrm>
            </p:grpSpPr>
            <p:sp>
              <p:nvSpPr>
                <p:cNvPr id="73" name="Information Box 2"/>
                <p:cNvSpPr/>
                <p:nvPr/>
              </p:nvSpPr>
              <p:spPr>
                <a:xfrm>
                  <a:off x="7153925" y="3540446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74" name="任意多边形 73"/>
                <p:cNvSpPr/>
                <p:nvPr/>
              </p:nvSpPr>
              <p:spPr>
                <a:xfrm>
                  <a:off x="7213680" y="35404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5" name="任意多边形 74"/>
                <p:cNvSpPr/>
                <p:nvPr/>
              </p:nvSpPr>
              <p:spPr>
                <a:xfrm>
                  <a:off x="7273435" y="35404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6" name="任意多边形 75"/>
                <p:cNvSpPr/>
                <p:nvPr/>
              </p:nvSpPr>
              <p:spPr>
                <a:xfrm>
                  <a:off x="8289267" y="35404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8229515" y="354044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" name="Text 649"/>
                <p:cNvSpPr txBox="1"/>
                <p:nvPr/>
              </p:nvSpPr>
              <p:spPr>
                <a:xfrm>
                  <a:off x="7153925" y="3453046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7153925" y="3097040"/>
                <a:ext cx="1195100" cy="167200"/>
                <a:chOff x="7153925" y="3097040"/>
                <a:chExt cx="1195100" cy="167200"/>
              </a:xfrm>
            </p:grpSpPr>
            <p:sp>
              <p:nvSpPr>
                <p:cNvPr id="68" name="Information Box 2"/>
                <p:cNvSpPr/>
                <p:nvPr/>
              </p:nvSpPr>
              <p:spPr>
                <a:xfrm>
                  <a:off x="7153925" y="3097040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9" name="任意多边形 68"/>
                <p:cNvSpPr/>
                <p:nvPr/>
              </p:nvSpPr>
              <p:spPr>
                <a:xfrm>
                  <a:off x="7213680" y="309704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7273435" y="309704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8289267" y="309704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2" name="任意多边形 71"/>
                <p:cNvSpPr/>
                <p:nvPr/>
              </p:nvSpPr>
              <p:spPr>
                <a:xfrm>
                  <a:off x="8229515" y="3097040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7504475" y="2286211"/>
              <a:ext cx="494000" cy="449091"/>
              <a:chOff x="7504475" y="2286211"/>
              <a:chExt cx="494000" cy="449091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7504475" y="2286211"/>
                <a:ext cx="494000" cy="449091"/>
              </a:xfrm>
              <a:custGeom>
                <a:avLst/>
                <a:gdLst/>
                <a:ahLst/>
                <a:cxnLst/>
                <a:rect l="0" t="0" r="0" b="0"/>
                <a:pathLst>
                  <a:path w="494000" h="449091">
                    <a:moveTo>
                      <a:pt x="494000" y="224546"/>
                    </a:moveTo>
                    <a:cubicBezTo>
                      <a:pt x="494000" y="348544"/>
                      <a:pt x="383399" y="449091"/>
                      <a:pt x="247000" y="449091"/>
                    </a:cubicBezTo>
                    <a:cubicBezTo>
                      <a:pt x="110601" y="449091"/>
                      <a:pt x="0" y="348544"/>
                      <a:pt x="0" y="224546"/>
                    </a:cubicBezTo>
                    <a:cubicBezTo>
                      <a:pt x="0" y="100546"/>
                      <a:pt x="110601" y="0"/>
                      <a:pt x="247000" y="0"/>
                    </a:cubicBezTo>
                    <a:cubicBezTo>
                      <a:pt x="383399" y="0"/>
                      <a:pt x="494000" y="100546"/>
                      <a:pt x="494000" y="224546"/>
                    </a:cubicBezTo>
                    <a:close/>
                  </a:path>
                </a:pathLst>
              </a:custGeom>
              <a:solidFill>
                <a:srgbClr val="002855"/>
              </a:solidFill>
              <a:ln w="7600" cap="flat">
                <a:noFill/>
                <a:bevel/>
              </a:ln>
            </p:spPr>
          </p:sp>
          <p:sp>
            <p:nvSpPr>
              <p:cNvPr id="63" name="任意多边形 62"/>
              <p:cNvSpPr/>
              <p:nvPr/>
            </p:nvSpPr>
            <p:spPr>
              <a:xfrm>
                <a:off x="7588249" y="2399886"/>
                <a:ext cx="326451" cy="237457"/>
              </a:xfrm>
              <a:custGeom>
                <a:avLst/>
                <a:gdLst/>
                <a:ahLst/>
                <a:cxnLst/>
                <a:rect l="0" t="0" r="0" b="0"/>
                <a:pathLst>
                  <a:path w="326451" h="237457">
                    <a:moveTo>
                      <a:pt x="318492" y="7298"/>
                    </a:moveTo>
                    <a:cubicBezTo>
                      <a:pt x="313141" y="2433"/>
                      <a:pt x="306760" y="0"/>
                      <a:pt x="299282" y="0"/>
                    </a:cubicBezTo>
                    <a:lnTo>
                      <a:pt x="27170" y="0"/>
                    </a:lnTo>
                    <a:cubicBezTo>
                      <a:pt x="19760" y="0"/>
                      <a:pt x="13311" y="2433"/>
                      <a:pt x="8027" y="7298"/>
                    </a:cubicBezTo>
                    <a:cubicBezTo>
                      <a:pt x="2676" y="12163"/>
                      <a:pt x="0" y="17964"/>
                      <a:pt x="0" y="24762"/>
                    </a:cubicBezTo>
                    <a:lnTo>
                      <a:pt x="0" y="212694"/>
                    </a:lnTo>
                    <a:cubicBezTo>
                      <a:pt x="0" y="219556"/>
                      <a:pt x="2676" y="225356"/>
                      <a:pt x="8027" y="230159"/>
                    </a:cubicBezTo>
                    <a:cubicBezTo>
                      <a:pt x="13311" y="235025"/>
                      <a:pt x="19760" y="237457"/>
                      <a:pt x="27170" y="237457"/>
                    </a:cubicBezTo>
                    <a:lnTo>
                      <a:pt x="299282" y="237457"/>
                    </a:lnTo>
                    <a:cubicBezTo>
                      <a:pt x="306760" y="237457"/>
                      <a:pt x="313141" y="235025"/>
                      <a:pt x="318492" y="230159"/>
                    </a:cubicBezTo>
                    <a:cubicBezTo>
                      <a:pt x="323844" y="225356"/>
                      <a:pt x="326451" y="219556"/>
                      <a:pt x="326451" y="212694"/>
                    </a:cubicBezTo>
                    <a:lnTo>
                      <a:pt x="326451" y="24762"/>
                    </a:lnTo>
                    <a:cubicBezTo>
                      <a:pt x="326451" y="17964"/>
                      <a:pt x="323844" y="12163"/>
                      <a:pt x="318492" y="7298"/>
                    </a:cubicBezTo>
                    <a:close/>
                    <a:moveTo>
                      <a:pt x="304701" y="212694"/>
                    </a:moveTo>
                    <a:cubicBezTo>
                      <a:pt x="304701" y="214067"/>
                      <a:pt x="304221" y="215252"/>
                      <a:pt x="303055" y="216187"/>
                    </a:cubicBezTo>
                    <a:cubicBezTo>
                      <a:pt x="302026" y="217185"/>
                      <a:pt x="300722" y="217685"/>
                      <a:pt x="299282" y="217685"/>
                    </a:cubicBezTo>
                    <a:lnTo>
                      <a:pt x="27170" y="217685"/>
                    </a:lnTo>
                    <a:cubicBezTo>
                      <a:pt x="25729" y="217685"/>
                      <a:pt x="24494" y="217185"/>
                      <a:pt x="23396" y="216187"/>
                    </a:cubicBezTo>
                    <a:cubicBezTo>
                      <a:pt x="22299" y="215252"/>
                      <a:pt x="21750" y="214067"/>
                      <a:pt x="21750" y="212694"/>
                    </a:cubicBezTo>
                    <a:lnTo>
                      <a:pt x="21750" y="24762"/>
                    </a:lnTo>
                    <a:cubicBezTo>
                      <a:pt x="21750" y="23453"/>
                      <a:pt x="22299" y="22267"/>
                      <a:pt x="23396" y="21269"/>
                    </a:cubicBezTo>
                    <a:cubicBezTo>
                      <a:pt x="24494" y="20271"/>
                      <a:pt x="25729" y="19772"/>
                      <a:pt x="27170" y="19772"/>
                    </a:cubicBezTo>
                    <a:lnTo>
                      <a:pt x="299282" y="19772"/>
                    </a:lnTo>
                    <a:cubicBezTo>
                      <a:pt x="300722" y="19772"/>
                      <a:pt x="302026" y="20271"/>
                      <a:pt x="303055" y="21269"/>
                    </a:cubicBezTo>
                    <a:cubicBezTo>
                      <a:pt x="304221" y="22267"/>
                      <a:pt x="304701" y="23453"/>
                      <a:pt x="304701" y="24762"/>
                    </a:cubicBezTo>
                    <a:lnTo>
                      <a:pt x="304701" y="212694"/>
                    </a:lnTo>
                    <a:close/>
                    <a:moveTo>
                      <a:pt x="42059" y="198349"/>
                    </a:moveTo>
                    <a:lnTo>
                      <a:pt x="56261" y="198349"/>
                    </a:lnTo>
                    <a:lnTo>
                      <a:pt x="56261" y="178888"/>
                    </a:lnTo>
                    <a:lnTo>
                      <a:pt x="42059" y="178888"/>
                    </a:lnTo>
                    <a:lnTo>
                      <a:pt x="42059" y="198349"/>
                    </a:lnTo>
                    <a:close/>
                    <a:moveTo>
                      <a:pt x="46244" y="101420"/>
                    </a:moveTo>
                    <a:cubicBezTo>
                      <a:pt x="47067" y="101857"/>
                      <a:pt x="47959" y="102044"/>
                      <a:pt x="48920" y="102044"/>
                    </a:cubicBezTo>
                    <a:lnTo>
                      <a:pt x="113414" y="102044"/>
                    </a:lnTo>
                    <a:cubicBezTo>
                      <a:pt x="114375" y="102044"/>
                      <a:pt x="115267" y="101857"/>
                      <a:pt x="116090" y="101420"/>
                    </a:cubicBezTo>
                    <a:cubicBezTo>
                      <a:pt x="116913" y="100983"/>
                      <a:pt x="117599" y="100360"/>
                      <a:pt x="118080" y="99611"/>
                    </a:cubicBezTo>
                    <a:cubicBezTo>
                      <a:pt x="119109" y="98051"/>
                      <a:pt x="119109" y="96430"/>
                      <a:pt x="118148" y="94808"/>
                    </a:cubicBezTo>
                    <a:lnTo>
                      <a:pt x="85901" y="41104"/>
                    </a:lnTo>
                    <a:cubicBezTo>
                      <a:pt x="85421" y="40293"/>
                      <a:pt x="84735" y="39670"/>
                      <a:pt x="83912" y="39233"/>
                    </a:cubicBezTo>
                    <a:cubicBezTo>
                      <a:pt x="83088" y="38734"/>
                      <a:pt x="82127" y="38547"/>
                      <a:pt x="81167" y="38547"/>
                    </a:cubicBezTo>
                    <a:cubicBezTo>
                      <a:pt x="80206" y="38547"/>
                      <a:pt x="79314" y="38734"/>
                      <a:pt x="78422" y="39233"/>
                    </a:cubicBezTo>
                    <a:cubicBezTo>
                      <a:pt x="77599" y="39670"/>
                      <a:pt x="76981" y="40293"/>
                      <a:pt x="76502" y="41104"/>
                    </a:cubicBezTo>
                    <a:lnTo>
                      <a:pt x="44254" y="94808"/>
                    </a:lnTo>
                    <a:cubicBezTo>
                      <a:pt x="43225" y="96430"/>
                      <a:pt x="43294" y="98051"/>
                      <a:pt x="44323" y="99611"/>
                    </a:cubicBezTo>
                    <a:cubicBezTo>
                      <a:pt x="44803" y="100360"/>
                      <a:pt x="45420" y="100983"/>
                      <a:pt x="46244" y="101420"/>
                    </a:cubicBezTo>
                    <a:close/>
                    <a:moveTo>
                      <a:pt x="86587" y="91003"/>
                    </a:moveTo>
                    <a:cubicBezTo>
                      <a:pt x="86587" y="91377"/>
                      <a:pt x="86450" y="91689"/>
                      <a:pt x="86176" y="91939"/>
                    </a:cubicBezTo>
                    <a:cubicBezTo>
                      <a:pt x="85901" y="92126"/>
                      <a:pt x="85558" y="92251"/>
                      <a:pt x="85215" y="92251"/>
                    </a:cubicBezTo>
                    <a:lnTo>
                      <a:pt x="77119" y="92251"/>
                    </a:lnTo>
                    <a:cubicBezTo>
                      <a:pt x="76776" y="92251"/>
                      <a:pt x="76502" y="92126"/>
                      <a:pt x="76226" y="91939"/>
                    </a:cubicBezTo>
                    <a:cubicBezTo>
                      <a:pt x="75953" y="91689"/>
                      <a:pt x="75815" y="91377"/>
                      <a:pt x="75815" y="91003"/>
                    </a:cubicBezTo>
                    <a:cubicBezTo>
                      <a:pt x="75815" y="83393"/>
                      <a:pt x="75953" y="83082"/>
                      <a:pt x="76226" y="82895"/>
                    </a:cubicBezTo>
                    <a:cubicBezTo>
                      <a:pt x="76502" y="82645"/>
                      <a:pt x="76776" y="82521"/>
                      <a:pt x="77119" y="82521"/>
                    </a:cubicBezTo>
                    <a:lnTo>
                      <a:pt x="85215" y="82521"/>
                    </a:lnTo>
                    <a:cubicBezTo>
                      <a:pt x="85558" y="82521"/>
                      <a:pt x="85901" y="82645"/>
                      <a:pt x="86176" y="82895"/>
                    </a:cubicBezTo>
                    <a:cubicBezTo>
                      <a:pt x="86450" y="83082"/>
                      <a:pt x="86587" y="83393"/>
                      <a:pt x="86587" y="91003"/>
                    </a:cubicBezTo>
                    <a:close/>
                    <a:moveTo>
                      <a:pt x="75541" y="58507"/>
                    </a:moveTo>
                    <a:cubicBezTo>
                      <a:pt x="75884" y="58195"/>
                      <a:pt x="76226" y="58070"/>
                      <a:pt x="76570" y="58070"/>
                    </a:cubicBezTo>
                    <a:lnTo>
                      <a:pt x="85833" y="58070"/>
                    </a:lnTo>
                    <a:cubicBezTo>
                      <a:pt x="86106" y="58070"/>
                      <a:pt x="86450" y="58195"/>
                      <a:pt x="86793" y="58507"/>
                    </a:cubicBezTo>
                    <a:cubicBezTo>
                      <a:pt x="87068" y="58631"/>
                      <a:pt x="87205" y="58943"/>
                      <a:pt x="87205" y="59193"/>
                    </a:cubicBezTo>
                    <a:lnTo>
                      <a:pt x="86450" y="76720"/>
                    </a:lnTo>
                    <a:cubicBezTo>
                      <a:pt x="86450" y="76969"/>
                      <a:pt x="86312" y="77218"/>
                      <a:pt x="86038" y="77406"/>
                    </a:cubicBezTo>
                    <a:cubicBezTo>
                      <a:pt x="85764" y="77531"/>
                      <a:pt x="85421" y="77593"/>
                      <a:pt x="85078" y="77593"/>
                    </a:cubicBezTo>
                    <a:lnTo>
                      <a:pt x="77256" y="77593"/>
                    </a:lnTo>
                    <a:cubicBezTo>
                      <a:pt x="76913" y="77593"/>
                      <a:pt x="76570" y="77531"/>
                      <a:pt x="76296" y="77406"/>
                    </a:cubicBezTo>
                    <a:cubicBezTo>
                      <a:pt x="76021" y="77218"/>
                      <a:pt x="75815" y="76969"/>
                      <a:pt x="75815" y="76720"/>
                    </a:cubicBezTo>
                    <a:lnTo>
                      <a:pt x="75129" y="59317"/>
                    </a:lnTo>
                    <a:cubicBezTo>
                      <a:pt x="75129" y="58943"/>
                      <a:pt x="75266" y="58631"/>
                      <a:pt x="75541" y="58507"/>
                    </a:cubicBezTo>
                    <a:close/>
                    <a:moveTo>
                      <a:pt x="63397" y="198286"/>
                    </a:moveTo>
                    <a:lnTo>
                      <a:pt x="77599" y="198286"/>
                    </a:lnTo>
                    <a:lnTo>
                      <a:pt x="77599" y="130548"/>
                    </a:lnTo>
                    <a:lnTo>
                      <a:pt x="63397" y="130548"/>
                    </a:lnTo>
                    <a:lnTo>
                      <a:pt x="63397" y="198286"/>
                    </a:lnTo>
                    <a:close/>
                    <a:moveTo>
                      <a:pt x="84735" y="198286"/>
                    </a:moveTo>
                    <a:lnTo>
                      <a:pt x="98938" y="198286"/>
                    </a:lnTo>
                    <a:lnTo>
                      <a:pt x="98938" y="165976"/>
                    </a:lnTo>
                    <a:lnTo>
                      <a:pt x="84735" y="165976"/>
                    </a:lnTo>
                    <a:lnTo>
                      <a:pt x="84735" y="198286"/>
                    </a:lnTo>
                    <a:close/>
                    <a:moveTo>
                      <a:pt x="106072" y="198286"/>
                    </a:moveTo>
                    <a:lnTo>
                      <a:pt x="120344" y="198286"/>
                    </a:lnTo>
                    <a:lnTo>
                      <a:pt x="120344" y="146578"/>
                    </a:lnTo>
                    <a:lnTo>
                      <a:pt x="106072" y="146578"/>
                    </a:lnTo>
                    <a:lnTo>
                      <a:pt x="106072" y="198286"/>
                    </a:lnTo>
                    <a:close/>
                    <a:moveTo>
                      <a:pt x="146553" y="198286"/>
                    </a:moveTo>
                    <a:lnTo>
                      <a:pt x="174615" y="198286"/>
                    </a:lnTo>
                    <a:lnTo>
                      <a:pt x="174615" y="183130"/>
                    </a:lnTo>
                    <a:lnTo>
                      <a:pt x="146553" y="183130"/>
                    </a:lnTo>
                    <a:lnTo>
                      <a:pt x="146553" y="198286"/>
                    </a:lnTo>
                    <a:close/>
                    <a:moveTo>
                      <a:pt x="146553" y="170280"/>
                    </a:moveTo>
                    <a:lnTo>
                      <a:pt x="174615" y="170280"/>
                    </a:lnTo>
                    <a:lnTo>
                      <a:pt x="174615" y="155061"/>
                    </a:lnTo>
                    <a:lnTo>
                      <a:pt x="146553" y="155061"/>
                    </a:lnTo>
                    <a:lnTo>
                      <a:pt x="146553" y="170280"/>
                    </a:lnTo>
                    <a:close/>
                    <a:moveTo>
                      <a:pt x="146553" y="141401"/>
                    </a:moveTo>
                    <a:lnTo>
                      <a:pt x="174615" y="141401"/>
                    </a:lnTo>
                    <a:lnTo>
                      <a:pt x="174615" y="126182"/>
                    </a:lnTo>
                    <a:lnTo>
                      <a:pt x="146553" y="126182"/>
                    </a:lnTo>
                    <a:lnTo>
                      <a:pt x="146553" y="141401"/>
                    </a:lnTo>
                    <a:close/>
                    <a:moveTo>
                      <a:pt x="240481" y="74287"/>
                    </a:moveTo>
                    <a:lnTo>
                      <a:pt x="233826" y="37861"/>
                    </a:lnTo>
                    <a:lnTo>
                      <a:pt x="209882" y="89132"/>
                    </a:lnTo>
                    <a:lnTo>
                      <a:pt x="187994" y="71356"/>
                    </a:lnTo>
                    <a:lnTo>
                      <a:pt x="151973" y="88321"/>
                    </a:lnTo>
                    <a:lnTo>
                      <a:pt x="154787" y="97303"/>
                    </a:lnTo>
                    <a:lnTo>
                      <a:pt x="187034" y="82146"/>
                    </a:lnTo>
                    <a:lnTo>
                      <a:pt x="212488" y="102854"/>
                    </a:lnTo>
                    <a:lnTo>
                      <a:pt x="230533" y="64245"/>
                    </a:lnTo>
                    <a:lnTo>
                      <a:pt x="234444" y="85577"/>
                    </a:lnTo>
                    <a:lnTo>
                      <a:pt x="263672" y="78466"/>
                    </a:lnTo>
                    <a:lnTo>
                      <a:pt x="283844" y="84641"/>
                    </a:lnTo>
                    <a:lnTo>
                      <a:pt x="285697" y="75285"/>
                    </a:lnTo>
                    <a:lnTo>
                      <a:pt x="263810" y="68611"/>
                    </a:lnTo>
                    <a:lnTo>
                      <a:pt x="240481" y="74287"/>
                    </a:lnTo>
                    <a:close/>
                    <a:moveTo>
                      <a:pt x="188886" y="198286"/>
                    </a:moveTo>
                    <a:lnTo>
                      <a:pt x="284050" y="198286"/>
                    </a:lnTo>
                    <a:lnTo>
                      <a:pt x="284050" y="183130"/>
                    </a:lnTo>
                    <a:lnTo>
                      <a:pt x="188886" y="183130"/>
                    </a:lnTo>
                    <a:lnTo>
                      <a:pt x="188886" y="198286"/>
                    </a:lnTo>
                    <a:close/>
                    <a:moveTo>
                      <a:pt x="188886" y="170280"/>
                    </a:moveTo>
                    <a:lnTo>
                      <a:pt x="284050" y="170280"/>
                    </a:lnTo>
                    <a:lnTo>
                      <a:pt x="284050" y="155061"/>
                    </a:lnTo>
                    <a:lnTo>
                      <a:pt x="188886" y="155061"/>
                    </a:lnTo>
                    <a:lnTo>
                      <a:pt x="188886" y="170280"/>
                    </a:lnTo>
                    <a:close/>
                    <a:moveTo>
                      <a:pt x="188886" y="141401"/>
                    </a:moveTo>
                    <a:lnTo>
                      <a:pt x="284050" y="141401"/>
                    </a:lnTo>
                    <a:lnTo>
                      <a:pt x="284050" y="126182"/>
                    </a:lnTo>
                    <a:lnTo>
                      <a:pt x="188886" y="126182"/>
                    </a:lnTo>
                    <a:lnTo>
                      <a:pt x="188886" y="14140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64" name="Text 650"/>
              <p:cNvSpPr txBox="1"/>
              <p:nvPr/>
            </p:nvSpPr>
            <p:spPr>
              <a:xfrm>
                <a:off x="7371475" y="2750501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2060"/>
                    </a:solidFill>
                    <a:latin typeface="Arial"/>
                  </a:rPr>
                  <a:t>Mngt Console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153925" y="5522656"/>
              <a:ext cx="1195100" cy="610606"/>
              <a:chOff x="7153925" y="5522656"/>
              <a:chExt cx="1195100" cy="61060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153925" y="5744359"/>
                <a:ext cx="1195100" cy="167200"/>
                <a:chOff x="7153925" y="5744359"/>
                <a:chExt cx="1195100" cy="167200"/>
              </a:xfrm>
            </p:grpSpPr>
            <p:sp>
              <p:nvSpPr>
                <p:cNvPr id="56" name="Information Box 2"/>
                <p:cNvSpPr/>
                <p:nvPr/>
              </p:nvSpPr>
              <p:spPr>
                <a:xfrm>
                  <a:off x="7153925" y="5744359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7213680" y="5744359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7273435" y="5744359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8289267" y="5744359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8229515" y="5744359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61" name="Text 651"/>
                <p:cNvSpPr txBox="1"/>
                <p:nvPr/>
              </p:nvSpPr>
              <p:spPr>
                <a:xfrm>
                  <a:off x="7153925" y="5656959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KMS</a:t>
                  </a: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153925" y="5966062"/>
                <a:ext cx="1195100" cy="167200"/>
                <a:chOff x="7153925" y="5966062"/>
                <a:chExt cx="1195100" cy="167200"/>
              </a:xfrm>
            </p:grpSpPr>
            <p:sp>
              <p:nvSpPr>
                <p:cNvPr id="50" name="Information Box 2"/>
                <p:cNvSpPr/>
                <p:nvPr/>
              </p:nvSpPr>
              <p:spPr>
                <a:xfrm>
                  <a:off x="7153925" y="5966062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7213680" y="596606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" name="任意多边形 51"/>
                <p:cNvSpPr/>
                <p:nvPr/>
              </p:nvSpPr>
              <p:spPr>
                <a:xfrm>
                  <a:off x="7273435" y="596606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3" name="任意多边形 52"/>
                <p:cNvSpPr/>
                <p:nvPr/>
              </p:nvSpPr>
              <p:spPr>
                <a:xfrm>
                  <a:off x="8289267" y="596606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4" name="任意多边形 53"/>
                <p:cNvSpPr/>
                <p:nvPr/>
              </p:nvSpPr>
              <p:spPr>
                <a:xfrm>
                  <a:off x="8229515" y="5966062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" name="Text 652"/>
                <p:cNvSpPr txBox="1"/>
                <p:nvPr/>
              </p:nvSpPr>
              <p:spPr>
                <a:xfrm>
                  <a:off x="7153925" y="5878662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KDC</a:t>
                  </a: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7153925" y="5522656"/>
                <a:ext cx="1195100" cy="167200"/>
                <a:chOff x="7153925" y="5522656"/>
                <a:chExt cx="1195100" cy="167200"/>
              </a:xfrm>
            </p:grpSpPr>
            <p:sp>
              <p:nvSpPr>
                <p:cNvPr id="44" name="Information Box 2"/>
                <p:cNvSpPr/>
                <p:nvPr/>
              </p:nvSpPr>
              <p:spPr>
                <a:xfrm>
                  <a:off x="7153925" y="5522656"/>
                  <a:ext cx="119510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7213680" y="552265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" name="任意多边形 45"/>
                <p:cNvSpPr/>
                <p:nvPr/>
              </p:nvSpPr>
              <p:spPr>
                <a:xfrm>
                  <a:off x="7273435" y="552265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8289267" y="552265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8229515" y="5522656"/>
                  <a:ext cx="0" cy="16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67200" fill="none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" name="Text 653"/>
                <p:cNvSpPr txBox="1"/>
                <p:nvPr/>
              </p:nvSpPr>
              <p:spPr>
                <a:xfrm>
                  <a:off x="7153925" y="5435256"/>
                  <a:ext cx="1195100" cy="34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IAM</a:t>
                  </a:r>
                </a:p>
              </p:txBody>
            </p:sp>
          </p:grpSp>
        </p:grpSp>
        <p:sp>
          <p:nvSpPr>
            <p:cNvPr id="32" name="Text 654"/>
            <p:cNvSpPr txBox="1"/>
            <p:nvPr/>
          </p:nvSpPr>
          <p:spPr>
            <a:xfrm>
              <a:off x="670525" y="600466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3" name="Text 655"/>
            <p:cNvSpPr txBox="1"/>
            <p:nvPr/>
          </p:nvSpPr>
          <p:spPr>
            <a:xfrm>
              <a:off x="670525" y="2863293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4" name="Text 656"/>
            <p:cNvSpPr txBox="1"/>
            <p:nvPr/>
          </p:nvSpPr>
          <p:spPr>
            <a:xfrm>
              <a:off x="670525" y="5126120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5" name="Text 657"/>
            <p:cNvSpPr txBox="1"/>
            <p:nvPr/>
          </p:nvSpPr>
          <p:spPr>
            <a:xfrm>
              <a:off x="670525" y="600466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6" name="Text 658"/>
            <p:cNvSpPr txBox="1"/>
            <p:nvPr/>
          </p:nvSpPr>
          <p:spPr>
            <a:xfrm>
              <a:off x="670525" y="2863293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7" name="Text 659"/>
            <p:cNvSpPr txBox="1"/>
            <p:nvPr/>
          </p:nvSpPr>
          <p:spPr>
            <a:xfrm>
              <a:off x="670525" y="5126120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8" name="Text 660"/>
            <p:cNvSpPr txBox="1"/>
            <p:nvPr/>
          </p:nvSpPr>
          <p:spPr>
            <a:xfrm>
              <a:off x="670525" y="600466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9" name="Text 661"/>
            <p:cNvSpPr txBox="1"/>
            <p:nvPr/>
          </p:nvSpPr>
          <p:spPr>
            <a:xfrm>
              <a:off x="670525" y="2863293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0" name="Text 662"/>
            <p:cNvSpPr txBox="1"/>
            <p:nvPr/>
          </p:nvSpPr>
          <p:spPr>
            <a:xfrm>
              <a:off x="670525" y="5126120"/>
              <a:ext cx="7802950" cy="113141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54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108" y="124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组件协作图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14" y="839182"/>
            <a:ext cx="11417299" cy="5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108" y="124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存储服务架构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4" name="Group356"/>
          <p:cNvGrpSpPr/>
          <p:nvPr/>
        </p:nvGrpSpPr>
        <p:grpSpPr>
          <a:xfrm>
            <a:off x="1985738" y="990536"/>
            <a:ext cx="8429278" cy="5739448"/>
            <a:chOff x="-311000" y="-1108201"/>
            <a:chExt cx="9766000" cy="9074402"/>
          </a:xfrm>
        </p:grpSpPr>
        <p:grpSp>
          <p:nvGrpSpPr>
            <p:cNvPr id="215" name="组合 214"/>
            <p:cNvGrpSpPr/>
            <p:nvPr/>
          </p:nvGrpSpPr>
          <p:grpSpPr>
            <a:xfrm>
              <a:off x="859400" y="6286631"/>
              <a:ext cx="8218032" cy="1567971"/>
              <a:chOff x="859400" y="6286631"/>
              <a:chExt cx="8218032" cy="1567971"/>
            </a:xfrm>
          </p:grpSpPr>
          <p:grpSp>
            <p:nvGrpSpPr>
              <p:cNvPr id="412" name="3D Rectangle"/>
              <p:cNvGrpSpPr/>
              <p:nvPr/>
            </p:nvGrpSpPr>
            <p:grpSpPr>
              <a:xfrm>
                <a:off x="859400" y="6409433"/>
                <a:ext cx="8025600" cy="1431141"/>
                <a:chOff x="859400" y="6409433"/>
                <a:chExt cx="8025600" cy="1431141"/>
              </a:xfrm>
            </p:grpSpPr>
            <p:sp>
              <p:nvSpPr>
                <p:cNvPr id="417" name="任意多边形 416"/>
                <p:cNvSpPr/>
                <p:nvPr/>
              </p:nvSpPr>
              <p:spPr>
                <a:xfrm>
                  <a:off x="859400" y="6409433"/>
                  <a:ext cx="8025600" cy="14311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025600" h="1431141">
                      <a:moveTo>
                        <a:pt x="0" y="0"/>
                      </a:moveTo>
                      <a:lnTo>
                        <a:pt x="8025600" y="0"/>
                      </a:lnTo>
                      <a:lnTo>
                        <a:pt x="8025600" y="1431141"/>
                      </a:lnTo>
                      <a:lnTo>
                        <a:pt x="0" y="14311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418" name="任意多边形 417"/>
                <p:cNvSpPr/>
                <p:nvPr/>
              </p:nvSpPr>
              <p:spPr>
                <a:xfrm>
                  <a:off x="8885011" y="6409433"/>
                  <a:ext cx="192411" cy="14311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411" h="1431141">
                      <a:moveTo>
                        <a:pt x="0" y="0"/>
                      </a:moveTo>
                      <a:lnTo>
                        <a:pt x="192411" y="-122800"/>
                      </a:lnTo>
                      <a:lnTo>
                        <a:pt x="192411" y="1308340"/>
                      </a:lnTo>
                      <a:lnTo>
                        <a:pt x="0" y="14311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419" name="任意多边形 418"/>
                <p:cNvSpPr/>
                <p:nvPr/>
              </p:nvSpPr>
              <p:spPr>
                <a:xfrm>
                  <a:off x="859400" y="6286633"/>
                  <a:ext cx="8025600" cy="12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025600" h="122800">
                      <a:moveTo>
                        <a:pt x="192411" y="0"/>
                      </a:moveTo>
                      <a:lnTo>
                        <a:pt x="8218032" y="0"/>
                      </a:lnTo>
                      <a:lnTo>
                        <a:pt x="8025600" y="122800"/>
                      </a:lnTo>
                      <a:lnTo>
                        <a:pt x="0" y="122800"/>
                      </a:lnTo>
                      <a:lnTo>
                        <a:pt x="192411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</p:grpSp>
          <p:pic>
            <p:nvPicPr>
              <p:cNvPr id="413" name="图片 4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400" y="6836202"/>
                <a:ext cx="866400" cy="798000"/>
              </a:xfrm>
              <a:prstGeom prst="rect">
                <a:avLst/>
              </a:prstGeom>
            </p:spPr>
          </p:pic>
          <p:pic>
            <p:nvPicPr>
              <p:cNvPr id="414" name="图片 4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331" y="6931202"/>
                <a:ext cx="2386400" cy="608000"/>
              </a:xfrm>
              <a:prstGeom prst="rect">
                <a:avLst/>
              </a:prstGeom>
            </p:spPr>
          </p:pic>
          <p:pic>
            <p:nvPicPr>
              <p:cNvPr id="415" name="图片 4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269" y="6786802"/>
                <a:ext cx="1603600" cy="896800"/>
              </a:xfrm>
              <a:prstGeom prst="rect">
                <a:avLst/>
              </a:prstGeom>
            </p:spPr>
          </p:pic>
          <p:pic>
            <p:nvPicPr>
              <p:cNvPr id="416" name="图片 4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400" y="6615802"/>
                <a:ext cx="1930400" cy="1238800"/>
              </a:xfrm>
              <a:prstGeom prst="rect">
                <a:avLst/>
              </a:prstGeom>
            </p:spPr>
          </p:pic>
        </p:grpSp>
        <p:grpSp>
          <p:nvGrpSpPr>
            <p:cNvPr id="216" name="3D Rectangle"/>
            <p:cNvGrpSpPr/>
            <p:nvPr/>
          </p:nvGrpSpPr>
          <p:grpSpPr>
            <a:xfrm>
              <a:off x="859400" y="1361801"/>
              <a:ext cx="8116800" cy="4423200"/>
              <a:chOff x="859400" y="1361801"/>
              <a:chExt cx="8116800" cy="44232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859400" y="1361801"/>
                <a:ext cx="8116800" cy="4423200"/>
              </a:xfrm>
              <a:custGeom>
                <a:avLst/>
                <a:gdLst/>
                <a:ahLst/>
                <a:cxnLst/>
                <a:rect l="0" t="0" r="0" b="0"/>
                <a:pathLst>
                  <a:path w="8116800" h="4423200">
                    <a:moveTo>
                      <a:pt x="0" y="0"/>
                    </a:moveTo>
                    <a:lnTo>
                      <a:pt x="8116800" y="0"/>
                    </a:lnTo>
                    <a:lnTo>
                      <a:pt x="8116800" y="4423200"/>
                    </a:lnTo>
                    <a:lnTo>
                      <a:pt x="0" y="442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  <p:sp>
            <p:nvSpPr>
              <p:cNvPr id="410" name="任意多边形 409"/>
              <p:cNvSpPr/>
              <p:nvPr/>
            </p:nvSpPr>
            <p:spPr>
              <a:xfrm>
                <a:off x="8976211" y="1361801"/>
                <a:ext cx="192411" cy="4423200"/>
              </a:xfrm>
              <a:custGeom>
                <a:avLst/>
                <a:gdLst/>
                <a:ahLst/>
                <a:cxnLst/>
                <a:rect l="0" t="0" r="0" b="0"/>
                <a:pathLst>
                  <a:path w="192411" h="4423200">
                    <a:moveTo>
                      <a:pt x="0" y="0"/>
                    </a:moveTo>
                    <a:lnTo>
                      <a:pt x="192411" y="-122800"/>
                    </a:lnTo>
                    <a:lnTo>
                      <a:pt x="192411" y="4300399"/>
                    </a:lnTo>
                    <a:lnTo>
                      <a:pt x="0" y="442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  <p:sp>
            <p:nvSpPr>
              <p:cNvPr id="411" name="任意多边形 410"/>
              <p:cNvSpPr/>
              <p:nvPr/>
            </p:nvSpPr>
            <p:spPr>
              <a:xfrm>
                <a:off x="859400" y="1239000"/>
                <a:ext cx="8116800" cy="122800"/>
              </a:xfrm>
              <a:custGeom>
                <a:avLst/>
                <a:gdLst/>
                <a:ahLst/>
                <a:cxnLst/>
                <a:rect l="0" t="0" r="0" b="0"/>
                <a:pathLst>
                  <a:path w="8116800" h="122800">
                    <a:moveTo>
                      <a:pt x="192411" y="0"/>
                    </a:moveTo>
                    <a:lnTo>
                      <a:pt x="8309232" y="0"/>
                    </a:lnTo>
                    <a:lnTo>
                      <a:pt x="8116800" y="122800"/>
                    </a:lnTo>
                    <a:lnTo>
                      <a:pt x="0" y="122800"/>
                    </a:lnTo>
                    <a:lnTo>
                      <a:pt x="192411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B4F0"/>
                </a:solidFill>
                <a:bevel/>
              </a:ln>
            </p:spPr>
          </p:sp>
        </p:grpSp>
        <p:grpSp>
          <p:nvGrpSpPr>
            <p:cNvPr id="217" name="组合 216"/>
            <p:cNvGrpSpPr/>
            <p:nvPr/>
          </p:nvGrpSpPr>
          <p:grpSpPr>
            <a:xfrm>
              <a:off x="-41109" y="1361801"/>
              <a:ext cx="573708" cy="3093200"/>
              <a:chOff x="-41109" y="1361801"/>
              <a:chExt cx="573708" cy="30932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-41109" y="1361801"/>
                <a:ext cx="573708" cy="3093200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30932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3093200"/>
                    </a:lnTo>
                    <a:lnTo>
                      <a:pt x="0" y="309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406" name="任意多边形 405"/>
              <p:cNvSpPr/>
              <p:nvPr/>
            </p:nvSpPr>
            <p:spPr>
              <a:xfrm>
                <a:off x="532599" y="1361801"/>
                <a:ext cx="71811" cy="30932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30932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3165012"/>
                    </a:lnTo>
                    <a:lnTo>
                      <a:pt x="0" y="309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407" name="任意多边形 406"/>
              <p:cNvSpPr/>
              <p:nvPr/>
            </p:nvSpPr>
            <p:spPr>
              <a:xfrm>
                <a:off x="-41109" y="4454997"/>
                <a:ext cx="573708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408" name="Text 357"/>
              <p:cNvSpPr txBox="1"/>
              <p:nvPr/>
            </p:nvSpPr>
            <p:spPr>
              <a:xfrm rot="-5400000">
                <a:off x="-1300854" y="2621546"/>
                <a:ext cx="3093200" cy="57370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Storage Service</a:t>
                </a:r>
              </a:p>
            </p:txBody>
          </p:sp>
        </p:grpSp>
        <p:grpSp>
          <p:nvGrpSpPr>
            <p:cNvPr id="218" name="3D Rectangle"/>
            <p:cNvGrpSpPr/>
            <p:nvPr/>
          </p:nvGrpSpPr>
          <p:grpSpPr>
            <a:xfrm>
              <a:off x="859400" y="-287399"/>
              <a:ext cx="8147200" cy="1003200"/>
              <a:chOff x="859400" y="-287399"/>
              <a:chExt cx="8147200" cy="1003200"/>
            </a:xfrm>
          </p:grpSpPr>
          <p:sp>
            <p:nvSpPr>
              <p:cNvPr id="402" name="任意多边形 401"/>
              <p:cNvSpPr/>
              <p:nvPr/>
            </p:nvSpPr>
            <p:spPr>
              <a:xfrm>
                <a:off x="859400" y="-287399"/>
                <a:ext cx="8147200" cy="1003200"/>
              </a:xfrm>
              <a:custGeom>
                <a:avLst/>
                <a:gdLst/>
                <a:ahLst/>
                <a:cxnLst/>
                <a:rect l="0" t="0" r="0" b="0"/>
                <a:pathLst>
                  <a:path w="8147200" h="1003200">
                    <a:moveTo>
                      <a:pt x="0" y="0"/>
                    </a:moveTo>
                    <a:lnTo>
                      <a:pt x="8147200" y="0"/>
                    </a:lnTo>
                    <a:lnTo>
                      <a:pt x="8147200" y="1003200"/>
                    </a:lnTo>
                    <a:lnTo>
                      <a:pt x="0" y="10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  <p:sp>
            <p:nvSpPr>
              <p:cNvPr id="403" name="任意多边形 402"/>
              <p:cNvSpPr/>
              <p:nvPr/>
            </p:nvSpPr>
            <p:spPr>
              <a:xfrm>
                <a:off x="9006611" y="-287399"/>
                <a:ext cx="192411" cy="1003200"/>
              </a:xfrm>
              <a:custGeom>
                <a:avLst/>
                <a:gdLst/>
                <a:ahLst/>
                <a:cxnLst/>
                <a:rect l="0" t="0" r="0" b="0"/>
                <a:pathLst>
                  <a:path w="192411" h="1003200">
                    <a:moveTo>
                      <a:pt x="0" y="0"/>
                    </a:moveTo>
                    <a:lnTo>
                      <a:pt x="192411" y="-122800"/>
                    </a:lnTo>
                    <a:lnTo>
                      <a:pt x="192411" y="880399"/>
                    </a:lnTo>
                    <a:lnTo>
                      <a:pt x="0" y="10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  <p:sp>
            <p:nvSpPr>
              <p:cNvPr id="404" name="任意多边形 403"/>
              <p:cNvSpPr/>
              <p:nvPr/>
            </p:nvSpPr>
            <p:spPr>
              <a:xfrm>
                <a:off x="859400" y="-410200"/>
                <a:ext cx="8147200" cy="122800"/>
              </a:xfrm>
              <a:custGeom>
                <a:avLst/>
                <a:gdLst/>
                <a:ahLst/>
                <a:cxnLst/>
                <a:rect l="0" t="0" r="0" b="0"/>
                <a:pathLst>
                  <a:path w="8147200" h="122800">
                    <a:moveTo>
                      <a:pt x="192411" y="0"/>
                    </a:moveTo>
                    <a:lnTo>
                      <a:pt x="8339632" y="0"/>
                    </a:lnTo>
                    <a:lnTo>
                      <a:pt x="8147200" y="122800"/>
                    </a:lnTo>
                    <a:lnTo>
                      <a:pt x="0" y="122800"/>
                    </a:lnTo>
                    <a:lnTo>
                      <a:pt x="192411" y="0"/>
                    </a:lnTo>
                    <a:close/>
                  </a:path>
                </a:pathLst>
              </a:custGeom>
              <a:solidFill>
                <a:srgbClr val="00AE9D"/>
              </a:solidFill>
              <a:ln w="7600" cap="flat">
                <a:solidFill>
                  <a:srgbClr val="00AE9D"/>
                </a:solidFill>
                <a:bevel/>
              </a:ln>
            </p:spPr>
          </p:sp>
        </p:grpSp>
        <p:grpSp>
          <p:nvGrpSpPr>
            <p:cNvPr id="219" name="组合 218"/>
            <p:cNvGrpSpPr/>
            <p:nvPr/>
          </p:nvGrpSpPr>
          <p:grpSpPr>
            <a:xfrm>
              <a:off x="7323329" y="4032906"/>
              <a:ext cx="1631469" cy="1424909"/>
              <a:chOff x="7323329" y="4032906"/>
              <a:chExt cx="1631469" cy="1424909"/>
            </a:xfrm>
          </p:grpSpPr>
          <p:grpSp>
            <p:nvGrpSpPr>
              <p:cNvPr id="396" name="组合 395"/>
              <p:cNvGrpSpPr/>
              <p:nvPr/>
            </p:nvGrpSpPr>
            <p:grpSpPr>
              <a:xfrm>
                <a:off x="7323329" y="5131014"/>
                <a:ext cx="1631469" cy="326800"/>
                <a:chOff x="7323329" y="5131014"/>
                <a:chExt cx="1631469" cy="326800"/>
              </a:xfrm>
            </p:grpSpPr>
            <p:sp>
              <p:nvSpPr>
                <p:cNvPr id="400" name="Rounded Rectangle"/>
                <p:cNvSpPr/>
                <p:nvPr/>
              </p:nvSpPr>
              <p:spPr>
                <a:xfrm>
                  <a:off x="7364111" y="5145869"/>
                  <a:ext cx="1549898" cy="297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898" h="297091">
                      <a:moveTo>
                        <a:pt x="1458698" y="297091"/>
                      </a:moveTo>
                      <a:cubicBezTo>
                        <a:pt x="1509064" y="297091"/>
                        <a:pt x="1549898" y="256261"/>
                        <a:pt x="1549898" y="205891"/>
                      </a:cubicBezTo>
                      <a:lnTo>
                        <a:pt x="1549898" y="91200"/>
                      </a:lnTo>
                      <a:cubicBezTo>
                        <a:pt x="1549898" y="40830"/>
                        <a:pt x="1509064" y="0"/>
                        <a:pt x="145869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458698" y="297091"/>
                      </a:lnTo>
                      <a:close/>
                    </a:path>
                  </a:pathLst>
                </a:custGeom>
                <a:solidFill>
                  <a:srgbClr val="008CCC"/>
                </a:solidFill>
                <a:ln w="7600" cap="flat">
                  <a:solidFill>
                    <a:srgbClr val="008CCC"/>
                  </a:solidFill>
                  <a:bevel/>
                </a:ln>
              </p:spPr>
            </p:sp>
            <p:sp>
              <p:nvSpPr>
                <p:cNvPr id="401" name="Rounded Rectangle"/>
                <p:cNvSpPr/>
                <p:nvPr/>
              </p:nvSpPr>
              <p:spPr>
                <a:xfrm>
                  <a:off x="7323329" y="5131014"/>
                  <a:ext cx="1631469" cy="3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469" h="326800">
                      <a:moveTo>
                        <a:pt x="1540269" y="326800"/>
                      </a:moveTo>
                      <a:cubicBezTo>
                        <a:pt x="1590642" y="326800"/>
                        <a:pt x="1631469" y="285970"/>
                        <a:pt x="1631469" y="235600"/>
                      </a:cubicBezTo>
                      <a:lnTo>
                        <a:pt x="1631469" y="91200"/>
                      </a:lnTo>
                      <a:cubicBezTo>
                        <a:pt x="1631469" y="40830"/>
                        <a:pt x="1590642" y="0"/>
                        <a:pt x="1540269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540269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8CCC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Management Console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7637460" y="4032905"/>
                <a:ext cx="1003200" cy="912000"/>
                <a:chOff x="7637460" y="4032905"/>
                <a:chExt cx="1003200" cy="912000"/>
              </a:xfrm>
            </p:grpSpPr>
            <p:sp>
              <p:nvSpPr>
                <p:cNvPr id="398" name="任意多边形 397"/>
                <p:cNvSpPr/>
                <p:nvPr/>
              </p:nvSpPr>
              <p:spPr>
                <a:xfrm>
                  <a:off x="7637460" y="4032905"/>
                  <a:ext cx="1003200" cy="91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200" h="912000">
                      <a:moveTo>
                        <a:pt x="1003200" y="456000"/>
                      </a:moveTo>
                      <a:cubicBezTo>
                        <a:pt x="1003200" y="707813"/>
                        <a:pt x="778597" y="912000"/>
                        <a:pt x="501600" y="912000"/>
                      </a:cubicBezTo>
                      <a:cubicBezTo>
                        <a:pt x="224605" y="912000"/>
                        <a:pt x="0" y="707813"/>
                        <a:pt x="0" y="456000"/>
                      </a:cubicBezTo>
                      <a:cubicBezTo>
                        <a:pt x="0" y="204187"/>
                        <a:pt x="224605" y="0"/>
                        <a:pt x="501600" y="0"/>
                      </a:cubicBezTo>
                      <a:cubicBezTo>
                        <a:pt x="778597" y="0"/>
                        <a:pt x="1003200" y="204187"/>
                        <a:pt x="1003200" y="456000"/>
                      </a:cubicBezTo>
                      <a:close/>
                    </a:path>
                  </a:pathLst>
                </a:custGeom>
                <a:solidFill>
                  <a:srgbClr val="002855"/>
                </a:solidFill>
                <a:ln w="7600" cap="flat">
                  <a:noFill/>
                  <a:bevel/>
                </a:ln>
              </p:spPr>
            </p:sp>
            <p:sp>
              <p:nvSpPr>
                <p:cNvPr id="399" name="任意多边形 398"/>
                <p:cNvSpPr/>
                <p:nvPr/>
              </p:nvSpPr>
              <p:spPr>
                <a:xfrm>
                  <a:off x="7807586" y="4263755"/>
                  <a:ext cx="662948" cy="4822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2948" h="482220">
                      <a:moveTo>
                        <a:pt x="646785" y="14820"/>
                      </a:moveTo>
                      <a:cubicBezTo>
                        <a:pt x="635917" y="4940"/>
                        <a:pt x="622959" y="0"/>
                        <a:pt x="607772" y="0"/>
                      </a:cubicBezTo>
                      <a:lnTo>
                        <a:pt x="55176" y="0"/>
                      </a:lnTo>
                      <a:cubicBezTo>
                        <a:pt x="40128" y="0"/>
                        <a:pt x="27031" y="4940"/>
                        <a:pt x="16302" y="14820"/>
                      </a:cubicBezTo>
                      <a:cubicBezTo>
                        <a:pt x="5434" y="24700"/>
                        <a:pt x="0" y="36480"/>
                        <a:pt x="0" y="50287"/>
                      </a:cubicBezTo>
                      <a:lnTo>
                        <a:pt x="0" y="431933"/>
                      </a:lnTo>
                      <a:cubicBezTo>
                        <a:pt x="0" y="445867"/>
                        <a:pt x="5434" y="457647"/>
                        <a:pt x="16302" y="467400"/>
                      </a:cubicBezTo>
                      <a:cubicBezTo>
                        <a:pt x="27031" y="477280"/>
                        <a:pt x="40128" y="482220"/>
                        <a:pt x="55176" y="482220"/>
                      </a:cubicBezTo>
                      <a:lnTo>
                        <a:pt x="607772" y="482220"/>
                      </a:lnTo>
                      <a:cubicBezTo>
                        <a:pt x="622959" y="482220"/>
                        <a:pt x="635917" y="477280"/>
                        <a:pt x="646785" y="467400"/>
                      </a:cubicBezTo>
                      <a:cubicBezTo>
                        <a:pt x="657653" y="457647"/>
                        <a:pt x="662948" y="445867"/>
                        <a:pt x="662948" y="431933"/>
                      </a:cubicBezTo>
                      <a:lnTo>
                        <a:pt x="662948" y="50287"/>
                      </a:lnTo>
                      <a:cubicBezTo>
                        <a:pt x="662948" y="36480"/>
                        <a:pt x="657653" y="24700"/>
                        <a:pt x="646785" y="14820"/>
                      </a:cubicBezTo>
                      <a:close/>
                      <a:moveTo>
                        <a:pt x="618779" y="431933"/>
                      </a:moveTo>
                      <a:cubicBezTo>
                        <a:pt x="618779" y="434720"/>
                        <a:pt x="617803" y="437127"/>
                        <a:pt x="615435" y="439027"/>
                      </a:cubicBezTo>
                      <a:cubicBezTo>
                        <a:pt x="613345" y="441053"/>
                        <a:pt x="610697" y="442066"/>
                        <a:pt x="607772" y="442066"/>
                      </a:cubicBezTo>
                      <a:lnTo>
                        <a:pt x="55176" y="442066"/>
                      </a:lnTo>
                      <a:cubicBezTo>
                        <a:pt x="52250" y="442066"/>
                        <a:pt x="49742" y="441053"/>
                        <a:pt x="47513" y="439027"/>
                      </a:cubicBezTo>
                      <a:cubicBezTo>
                        <a:pt x="45283" y="437127"/>
                        <a:pt x="44169" y="434720"/>
                        <a:pt x="44169" y="431933"/>
                      </a:cubicBezTo>
                      <a:lnTo>
                        <a:pt x="44169" y="50287"/>
                      </a:lnTo>
                      <a:cubicBezTo>
                        <a:pt x="44169" y="47627"/>
                        <a:pt x="45283" y="45220"/>
                        <a:pt x="47513" y="43193"/>
                      </a:cubicBezTo>
                      <a:cubicBezTo>
                        <a:pt x="49742" y="41167"/>
                        <a:pt x="52250" y="40153"/>
                        <a:pt x="55176" y="40153"/>
                      </a:cubicBezTo>
                      <a:lnTo>
                        <a:pt x="607772" y="40153"/>
                      </a:lnTo>
                      <a:cubicBezTo>
                        <a:pt x="610697" y="40153"/>
                        <a:pt x="613345" y="41167"/>
                        <a:pt x="615435" y="43193"/>
                      </a:cubicBezTo>
                      <a:cubicBezTo>
                        <a:pt x="617803" y="45220"/>
                        <a:pt x="618779" y="47627"/>
                        <a:pt x="618779" y="50287"/>
                      </a:cubicBezTo>
                      <a:lnTo>
                        <a:pt x="618779" y="431933"/>
                      </a:lnTo>
                      <a:close/>
                      <a:moveTo>
                        <a:pt x="85412" y="402800"/>
                      </a:moveTo>
                      <a:lnTo>
                        <a:pt x="114253" y="402800"/>
                      </a:lnTo>
                      <a:lnTo>
                        <a:pt x="114253" y="363280"/>
                      </a:lnTo>
                      <a:lnTo>
                        <a:pt x="85412" y="363280"/>
                      </a:lnTo>
                      <a:lnTo>
                        <a:pt x="85412" y="402800"/>
                      </a:lnTo>
                      <a:close/>
                      <a:moveTo>
                        <a:pt x="93910" y="205960"/>
                      </a:moveTo>
                      <a:cubicBezTo>
                        <a:pt x="95582" y="206847"/>
                        <a:pt x="97394" y="207227"/>
                        <a:pt x="99345" y="207227"/>
                      </a:cubicBezTo>
                      <a:lnTo>
                        <a:pt x="230318" y="207227"/>
                      </a:lnTo>
                      <a:cubicBezTo>
                        <a:pt x="232268" y="207227"/>
                        <a:pt x="234080" y="206847"/>
                        <a:pt x="235752" y="205960"/>
                      </a:cubicBezTo>
                      <a:cubicBezTo>
                        <a:pt x="237424" y="205073"/>
                        <a:pt x="238817" y="203807"/>
                        <a:pt x="239793" y="202286"/>
                      </a:cubicBezTo>
                      <a:cubicBezTo>
                        <a:pt x="241882" y="199120"/>
                        <a:pt x="241882" y="195827"/>
                        <a:pt x="239932" y="192534"/>
                      </a:cubicBezTo>
                      <a:lnTo>
                        <a:pt x="174445" y="83473"/>
                      </a:lnTo>
                      <a:cubicBezTo>
                        <a:pt x="173470" y="81826"/>
                        <a:pt x="172077" y="80560"/>
                        <a:pt x="170405" y="79673"/>
                      </a:cubicBezTo>
                      <a:cubicBezTo>
                        <a:pt x="168733" y="78660"/>
                        <a:pt x="166782" y="78280"/>
                        <a:pt x="164831" y="78280"/>
                      </a:cubicBezTo>
                      <a:cubicBezTo>
                        <a:pt x="162880" y="78280"/>
                        <a:pt x="161069" y="78660"/>
                        <a:pt x="159258" y="79673"/>
                      </a:cubicBezTo>
                      <a:cubicBezTo>
                        <a:pt x="157586" y="80560"/>
                        <a:pt x="156332" y="81826"/>
                        <a:pt x="155356" y="83473"/>
                      </a:cubicBezTo>
                      <a:lnTo>
                        <a:pt x="89870" y="192534"/>
                      </a:lnTo>
                      <a:cubicBezTo>
                        <a:pt x="87780" y="195827"/>
                        <a:pt x="87919" y="199120"/>
                        <a:pt x="90009" y="202286"/>
                      </a:cubicBezTo>
                      <a:cubicBezTo>
                        <a:pt x="90985" y="203807"/>
                        <a:pt x="92239" y="205073"/>
                        <a:pt x="93910" y="205960"/>
                      </a:cubicBezTo>
                      <a:close/>
                      <a:moveTo>
                        <a:pt x="175838" y="184806"/>
                      </a:moveTo>
                      <a:cubicBezTo>
                        <a:pt x="175838" y="185566"/>
                        <a:pt x="175560" y="186200"/>
                        <a:pt x="175002" y="186707"/>
                      </a:cubicBezTo>
                      <a:cubicBezTo>
                        <a:pt x="174445" y="187087"/>
                        <a:pt x="173749" y="187340"/>
                        <a:pt x="173052" y="187340"/>
                      </a:cubicBezTo>
                      <a:lnTo>
                        <a:pt x="156611" y="187340"/>
                      </a:lnTo>
                      <a:cubicBezTo>
                        <a:pt x="155914" y="187340"/>
                        <a:pt x="155356" y="187087"/>
                        <a:pt x="154799" y="186707"/>
                      </a:cubicBezTo>
                      <a:cubicBezTo>
                        <a:pt x="154242" y="186200"/>
                        <a:pt x="153963" y="185566"/>
                        <a:pt x="153963" y="184806"/>
                      </a:cubicBezTo>
                      <a:lnTo>
                        <a:pt x="153963" y="170113"/>
                      </a:lnTo>
                      <a:cubicBezTo>
                        <a:pt x="153963" y="169353"/>
                        <a:pt x="154242" y="168720"/>
                        <a:pt x="154799" y="168340"/>
                      </a:cubicBezTo>
                      <a:cubicBezTo>
                        <a:pt x="155356" y="167833"/>
                        <a:pt x="155914" y="167580"/>
                        <a:pt x="156611" y="167580"/>
                      </a:cubicBezTo>
                      <a:lnTo>
                        <a:pt x="173052" y="167580"/>
                      </a:lnTo>
                      <a:cubicBezTo>
                        <a:pt x="173749" y="167580"/>
                        <a:pt x="174445" y="167833"/>
                        <a:pt x="175002" y="168340"/>
                      </a:cubicBezTo>
                      <a:cubicBezTo>
                        <a:pt x="175560" y="168720"/>
                        <a:pt x="175838" y="169353"/>
                        <a:pt x="175838" y="170113"/>
                      </a:cubicBezTo>
                      <a:lnTo>
                        <a:pt x="175838" y="184806"/>
                      </a:lnTo>
                      <a:close/>
                      <a:moveTo>
                        <a:pt x="153406" y="118813"/>
                      </a:moveTo>
                      <a:cubicBezTo>
                        <a:pt x="154103" y="118180"/>
                        <a:pt x="154799" y="117927"/>
                        <a:pt x="155496" y="117927"/>
                      </a:cubicBezTo>
                      <a:lnTo>
                        <a:pt x="174306" y="117927"/>
                      </a:lnTo>
                      <a:cubicBezTo>
                        <a:pt x="174863" y="117927"/>
                        <a:pt x="175560" y="118180"/>
                        <a:pt x="176257" y="118813"/>
                      </a:cubicBezTo>
                      <a:cubicBezTo>
                        <a:pt x="176814" y="119067"/>
                        <a:pt x="177093" y="119700"/>
                        <a:pt x="177093" y="120207"/>
                      </a:cubicBezTo>
                      <a:lnTo>
                        <a:pt x="175560" y="155800"/>
                      </a:lnTo>
                      <a:cubicBezTo>
                        <a:pt x="175560" y="156307"/>
                        <a:pt x="175281" y="156813"/>
                        <a:pt x="174724" y="157193"/>
                      </a:cubicBezTo>
                      <a:cubicBezTo>
                        <a:pt x="174166" y="157447"/>
                        <a:pt x="173470" y="157573"/>
                        <a:pt x="172773" y="157573"/>
                      </a:cubicBezTo>
                      <a:lnTo>
                        <a:pt x="156889" y="157573"/>
                      </a:lnTo>
                      <a:cubicBezTo>
                        <a:pt x="156192" y="157573"/>
                        <a:pt x="155496" y="157447"/>
                        <a:pt x="154939" y="157193"/>
                      </a:cubicBezTo>
                      <a:cubicBezTo>
                        <a:pt x="154381" y="156813"/>
                        <a:pt x="153963" y="156307"/>
                        <a:pt x="153963" y="155800"/>
                      </a:cubicBezTo>
                      <a:lnTo>
                        <a:pt x="152570" y="120460"/>
                      </a:lnTo>
                      <a:cubicBezTo>
                        <a:pt x="152570" y="119700"/>
                        <a:pt x="152849" y="119067"/>
                        <a:pt x="153406" y="118813"/>
                      </a:cubicBezTo>
                      <a:close/>
                      <a:moveTo>
                        <a:pt x="128744" y="402674"/>
                      </a:moveTo>
                      <a:lnTo>
                        <a:pt x="157586" y="402674"/>
                      </a:lnTo>
                      <a:lnTo>
                        <a:pt x="157586" y="265114"/>
                      </a:lnTo>
                      <a:lnTo>
                        <a:pt x="128744" y="265114"/>
                      </a:lnTo>
                      <a:lnTo>
                        <a:pt x="128744" y="402674"/>
                      </a:lnTo>
                      <a:close/>
                      <a:moveTo>
                        <a:pt x="172077" y="402674"/>
                      </a:moveTo>
                      <a:lnTo>
                        <a:pt x="200919" y="402674"/>
                      </a:lnTo>
                      <a:lnTo>
                        <a:pt x="200919" y="337060"/>
                      </a:lnTo>
                      <a:lnTo>
                        <a:pt x="172077" y="337060"/>
                      </a:lnTo>
                      <a:lnTo>
                        <a:pt x="172077" y="402674"/>
                      </a:lnTo>
                      <a:close/>
                      <a:moveTo>
                        <a:pt x="215409" y="402674"/>
                      </a:moveTo>
                      <a:lnTo>
                        <a:pt x="244390" y="402674"/>
                      </a:lnTo>
                      <a:lnTo>
                        <a:pt x="244390" y="297667"/>
                      </a:lnTo>
                      <a:lnTo>
                        <a:pt x="215409" y="297667"/>
                      </a:lnTo>
                      <a:lnTo>
                        <a:pt x="215409" y="402674"/>
                      </a:lnTo>
                      <a:close/>
                      <a:moveTo>
                        <a:pt x="297616" y="402674"/>
                      </a:moveTo>
                      <a:lnTo>
                        <a:pt x="354603" y="402674"/>
                      </a:lnTo>
                      <a:lnTo>
                        <a:pt x="354603" y="371893"/>
                      </a:lnTo>
                      <a:lnTo>
                        <a:pt x="297616" y="371893"/>
                      </a:lnTo>
                      <a:lnTo>
                        <a:pt x="297616" y="402674"/>
                      </a:lnTo>
                      <a:close/>
                      <a:moveTo>
                        <a:pt x="297616" y="345800"/>
                      </a:moveTo>
                      <a:lnTo>
                        <a:pt x="354603" y="345800"/>
                      </a:lnTo>
                      <a:lnTo>
                        <a:pt x="354603" y="314894"/>
                      </a:lnTo>
                      <a:lnTo>
                        <a:pt x="297616" y="314894"/>
                      </a:lnTo>
                      <a:lnTo>
                        <a:pt x="297616" y="345800"/>
                      </a:lnTo>
                      <a:close/>
                      <a:moveTo>
                        <a:pt x="297616" y="287153"/>
                      </a:moveTo>
                      <a:lnTo>
                        <a:pt x="354603" y="287153"/>
                      </a:lnTo>
                      <a:lnTo>
                        <a:pt x="354603" y="256247"/>
                      </a:lnTo>
                      <a:lnTo>
                        <a:pt x="297616" y="256247"/>
                      </a:lnTo>
                      <a:lnTo>
                        <a:pt x="297616" y="287153"/>
                      </a:lnTo>
                      <a:close/>
                      <a:moveTo>
                        <a:pt x="488363" y="150860"/>
                      </a:moveTo>
                      <a:lnTo>
                        <a:pt x="474847" y="76887"/>
                      </a:lnTo>
                      <a:lnTo>
                        <a:pt x="426220" y="181007"/>
                      </a:lnTo>
                      <a:lnTo>
                        <a:pt x="381773" y="144907"/>
                      </a:lnTo>
                      <a:lnTo>
                        <a:pt x="308623" y="179360"/>
                      </a:lnTo>
                      <a:lnTo>
                        <a:pt x="314336" y="197600"/>
                      </a:lnTo>
                      <a:lnTo>
                        <a:pt x="379823" y="166820"/>
                      </a:lnTo>
                      <a:lnTo>
                        <a:pt x="431515" y="208873"/>
                      </a:lnTo>
                      <a:lnTo>
                        <a:pt x="468160" y="130467"/>
                      </a:lnTo>
                      <a:lnTo>
                        <a:pt x="476102" y="173787"/>
                      </a:lnTo>
                      <a:lnTo>
                        <a:pt x="535457" y="159347"/>
                      </a:lnTo>
                      <a:lnTo>
                        <a:pt x="576422" y="171887"/>
                      </a:lnTo>
                      <a:lnTo>
                        <a:pt x="580184" y="152887"/>
                      </a:lnTo>
                      <a:lnTo>
                        <a:pt x="535737" y="139333"/>
                      </a:lnTo>
                      <a:lnTo>
                        <a:pt x="488363" y="150860"/>
                      </a:lnTo>
                      <a:close/>
                      <a:moveTo>
                        <a:pt x="383584" y="402674"/>
                      </a:moveTo>
                      <a:lnTo>
                        <a:pt x="576839" y="402674"/>
                      </a:lnTo>
                      <a:lnTo>
                        <a:pt x="576839" y="371893"/>
                      </a:lnTo>
                      <a:lnTo>
                        <a:pt x="383584" y="371893"/>
                      </a:lnTo>
                      <a:lnTo>
                        <a:pt x="383584" y="402674"/>
                      </a:lnTo>
                      <a:close/>
                      <a:moveTo>
                        <a:pt x="383584" y="345800"/>
                      </a:moveTo>
                      <a:lnTo>
                        <a:pt x="576839" y="345800"/>
                      </a:lnTo>
                      <a:lnTo>
                        <a:pt x="576839" y="314894"/>
                      </a:lnTo>
                      <a:lnTo>
                        <a:pt x="383584" y="314894"/>
                      </a:lnTo>
                      <a:lnTo>
                        <a:pt x="383584" y="345800"/>
                      </a:lnTo>
                      <a:close/>
                      <a:moveTo>
                        <a:pt x="383584" y="287153"/>
                      </a:moveTo>
                      <a:lnTo>
                        <a:pt x="576839" y="287153"/>
                      </a:lnTo>
                      <a:lnTo>
                        <a:pt x="576839" y="256247"/>
                      </a:lnTo>
                      <a:lnTo>
                        <a:pt x="383584" y="256247"/>
                      </a:lnTo>
                      <a:lnTo>
                        <a:pt x="383584" y="2871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220" name="组合 219"/>
            <p:cNvGrpSpPr/>
            <p:nvPr/>
          </p:nvGrpSpPr>
          <p:grpSpPr>
            <a:xfrm>
              <a:off x="6080600" y="4602510"/>
              <a:ext cx="1109600" cy="349645"/>
              <a:chOff x="6080600" y="4602510"/>
              <a:chExt cx="1109600" cy="349645"/>
            </a:xfrm>
          </p:grpSpPr>
          <p:sp>
            <p:nvSpPr>
              <p:cNvPr id="392" name="任意多边形 391"/>
              <p:cNvSpPr/>
              <p:nvPr/>
            </p:nvSpPr>
            <p:spPr>
              <a:xfrm rot="10800000">
                <a:off x="6080600" y="4602523"/>
                <a:ext cx="1109600" cy="256284"/>
              </a:xfrm>
              <a:custGeom>
                <a:avLst/>
                <a:gdLst/>
                <a:ahLst/>
                <a:cxnLst/>
                <a:rect l="0" t="0" r="0" b="0"/>
                <a:pathLst>
                  <a:path w="1109600" h="256284">
                    <a:moveTo>
                      <a:pt x="459919" y="20795"/>
                    </a:moveTo>
                    <a:cubicBezTo>
                      <a:pt x="474871" y="15234"/>
                      <a:pt x="512248" y="15434"/>
                      <a:pt x="512248" y="15434"/>
                    </a:cubicBezTo>
                    <a:lnTo>
                      <a:pt x="1060572" y="15434"/>
                    </a:lnTo>
                    <a:lnTo>
                      <a:pt x="1060572" y="0"/>
                    </a:lnTo>
                    <a:lnTo>
                      <a:pt x="1109600" y="34133"/>
                    </a:lnTo>
                    <a:lnTo>
                      <a:pt x="1060572" y="67567"/>
                    </a:lnTo>
                    <a:lnTo>
                      <a:pt x="1060572" y="52148"/>
                    </a:lnTo>
                    <a:lnTo>
                      <a:pt x="539304" y="52148"/>
                    </a:lnTo>
                    <a:cubicBezTo>
                      <a:pt x="539304" y="52148"/>
                      <a:pt x="502520" y="51349"/>
                      <a:pt x="486584" y="57516"/>
                    </a:cubicBezTo>
                    <a:cubicBezTo>
                      <a:pt x="470648" y="63682"/>
                      <a:pt x="450390" y="85419"/>
                      <a:pt x="450390" y="85419"/>
                    </a:cubicBezTo>
                    <a:lnTo>
                      <a:pt x="319177" y="222580"/>
                    </a:lnTo>
                    <a:cubicBezTo>
                      <a:pt x="319177" y="222580"/>
                      <a:pt x="299761" y="244735"/>
                      <a:pt x="283296" y="250788"/>
                    </a:cubicBezTo>
                    <a:cubicBezTo>
                      <a:pt x="266831" y="256840"/>
                      <a:pt x="231523" y="256284"/>
                      <a:pt x="231523" y="256284"/>
                    </a:cubicBezTo>
                    <a:lnTo>
                      <a:pt x="0" y="256284"/>
                    </a:lnTo>
                    <a:lnTo>
                      <a:pt x="0" y="219442"/>
                    </a:lnTo>
                    <a:lnTo>
                      <a:pt x="204844" y="219412"/>
                    </a:lnTo>
                    <a:cubicBezTo>
                      <a:pt x="204844" y="219412"/>
                      <a:pt x="241401" y="219949"/>
                      <a:pt x="257135" y="214067"/>
                    </a:cubicBezTo>
                    <a:cubicBezTo>
                      <a:pt x="272868" y="208185"/>
                      <a:pt x="293051" y="185932"/>
                      <a:pt x="293051" y="185932"/>
                    </a:cubicBezTo>
                    <a:lnTo>
                      <a:pt x="424343" y="49049"/>
                    </a:lnTo>
                    <a:cubicBezTo>
                      <a:pt x="424343" y="49049"/>
                      <a:pt x="444969" y="26356"/>
                      <a:pt x="459919" y="20795"/>
                    </a:cubicBez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</p:sp>
          <p:sp>
            <p:nvSpPr>
              <p:cNvPr id="393" name="任意多边形 392"/>
              <p:cNvSpPr/>
              <p:nvPr/>
            </p:nvSpPr>
            <p:spPr>
              <a:xfrm rot="10800000">
                <a:off x="6080600" y="4602547"/>
                <a:ext cx="1109600" cy="256284"/>
              </a:xfrm>
              <a:custGeom>
                <a:avLst/>
                <a:gdLst/>
                <a:ahLst/>
                <a:cxnLst/>
                <a:rect l="0" t="0" r="0" b="0"/>
                <a:pathLst>
                  <a:path w="1109600" h="256284">
                    <a:moveTo>
                      <a:pt x="459919" y="235489"/>
                    </a:moveTo>
                    <a:cubicBezTo>
                      <a:pt x="474871" y="241050"/>
                      <a:pt x="512248" y="240850"/>
                      <a:pt x="512248" y="240850"/>
                    </a:cubicBezTo>
                    <a:lnTo>
                      <a:pt x="1060572" y="240850"/>
                    </a:lnTo>
                    <a:lnTo>
                      <a:pt x="1060572" y="256284"/>
                    </a:lnTo>
                    <a:lnTo>
                      <a:pt x="1109600" y="222151"/>
                    </a:lnTo>
                    <a:lnTo>
                      <a:pt x="1060572" y="188717"/>
                    </a:lnTo>
                    <a:lnTo>
                      <a:pt x="1060572" y="204136"/>
                    </a:lnTo>
                    <a:lnTo>
                      <a:pt x="539304" y="204136"/>
                    </a:lnTo>
                    <a:cubicBezTo>
                      <a:pt x="539304" y="204136"/>
                      <a:pt x="502520" y="204935"/>
                      <a:pt x="486584" y="198768"/>
                    </a:cubicBezTo>
                    <a:cubicBezTo>
                      <a:pt x="470648" y="192601"/>
                      <a:pt x="450390" y="170865"/>
                      <a:pt x="450390" y="170865"/>
                    </a:cubicBezTo>
                    <a:lnTo>
                      <a:pt x="319177" y="33703"/>
                    </a:lnTo>
                    <a:cubicBezTo>
                      <a:pt x="319177" y="33703"/>
                      <a:pt x="299761" y="11549"/>
                      <a:pt x="283296" y="5496"/>
                    </a:cubicBezTo>
                    <a:cubicBezTo>
                      <a:pt x="266831" y="-557"/>
                      <a:pt x="231523" y="0"/>
                      <a:pt x="231523" y="0"/>
                    </a:cubicBezTo>
                    <a:lnTo>
                      <a:pt x="0" y="0"/>
                    </a:lnTo>
                    <a:lnTo>
                      <a:pt x="0" y="36843"/>
                    </a:lnTo>
                    <a:lnTo>
                      <a:pt x="204844" y="36872"/>
                    </a:lnTo>
                    <a:cubicBezTo>
                      <a:pt x="204844" y="36872"/>
                      <a:pt x="241401" y="36336"/>
                      <a:pt x="257135" y="42217"/>
                    </a:cubicBezTo>
                    <a:cubicBezTo>
                      <a:pt x="272868" y="48099"/>
                      <a:pt x="293051" y="70352"/>
                      <a:pt x="293051" y="70352"/>
                    </a:cubicBezTo>
                    <a:lnTo>
                      <a:pt x="424343" y="207235"/>
                    </a:lnTo>
                    <a:cubicBezTo>
                      <a:pt x="424343" y="207235"/>
                      <a:pt x="444969" y="229929"/>
                      <a:pt x="459919" y="235489"/>
                    </a:cubicBezTo>
                    <a:close/>
                  </a:path>
                </a:pathLst>
              </a:custGeom>
              <a:solidFill>
                <a:srgbClr val="EE7C31"/>
              </a:solidFill>
              <a:ln w="7600" cap="flat">
                <a:solidFill>
                  <a:srgbClr val="EE7C31"/>
                </a:solidFill>
                <a:bevel/>
              </a:ln>
            </p:spPr>
          </p:sp>
          <p:sp>
            <p:nvSpPr>
              <p:cNvPr id="394" name="任意多边形 393"/>
              <p:cNvSpPr/>
              <p:nvPr/>
            </p:nvSpPr>
            <p:spPr>
              <a:xfrm rot="10800000">
                <a:off x="6080600" y="4695833"/>
                <a:ext cx="1109600" cy="256284"/>
              </a:xfrm>
              <a:custGeom>
                <a:avLst/>
                <a:gdLst/>
                <a:ahLst/>
                <a:cxnLst/>
                <a:rect l="0" t="0" r="0" b="0"/>
                <a:pathLst>
                  <a:path w="1109600" h="256284">
                    <a:moveTo>
                      <a:pt x="459919" y="20795"/>
                    </a:moveTo>
                    <a:cubicBezTo>
                      <a:pt x="474871" y="15234"/>
                      <a:pt x="512248" y="15434"/>
                      <a:pt x="512248" y="15434"/>
                    </a:cubicBezTo>
                    <a:lnTo>
                      <a:pt x="1060572" y="15434"/>
                    </a:lnTo>
                    <a:lnTo>
                      <a:pt x="1060572" y="0"/>
                    </a:lnTo>
                    <a:lnTo>
                      <a:pt x="1109600" y="34133"/>
                    </a:lnTo>
                    <a:lnTo>
                      <a:pt x="1060572" y="67567"/>
                    </a:lnTo>
                    <a:lnTo>
                      <a:pt x="1060572" y="52148"/>
                    </a:lnTo>
                    <a:lnTo>
                      <a:pt x="539304" y="52148"/>
                    </a:lnTo>
                    <a:cubicBezTo>
                      <a:pt x="539304" y="52148"/>
                      <a:pt x="502520" y="51349"/>
                      <a:pt x="486584" y="57516"/>
                    </a:cubicBezTo>
                    <a:cubicBezTo>
                      <a:pt x="470648" y="63682"/>
                      <a:pt x="450390" y="85419"/>
                      <a:pt x="450390" y="85419"/>
                    </a:cubicBezTo>
                    <a:lnTo>
                      <a:pt x="319177" y="222580"/>
                    </a:lnTo>
                    <a:cubicBezTo>
                      <a:pt x="319177" y="222580"/>
                      <a:pt x="299761" y="244735"/>
                      <a:pt x="283296" y="250788"/>
                    </a:cubicBezTo>
                    <a:cubicBezTo>
                      <a:pt x="266831" y="256840"/>
                      <a:pt x="231523" y="256284"/>
                      <a:pt x="231523" y="256284"/>
                    </a:cubicBezTo>
                    <a:lnTo>
                      <a:pt x="0" y="256284"/>
                    </a:lnTo>
                    <a:lnTo>
                      <a:pt x="0" y="219442"/>
                    </a:lnTo>
                    <a:lnTo>
                      <a:pt x="204844" y="219412"/>
                    </a:lnTo>
                    <a:cubicBezTo>
                      <a:pt x="204844" y="219412"/>
                      <a:pt x="241401" y="219949"/>
                      <a:pt x="257135" y="214067"/>
                    </a:cubicBezTo>
                    <a:cubicBezTo>
                      <a:pt x="272868" y="208185"/>
                      <a:pt x="293051" y="185932"/>
                      <a:pt x="293051" y="185932"/>
                    </a:cubicBezTo>
                    <a:lnTo>
                      <a:pt x="424343" y="49049"/>
                    </a:lnTo>
                    <a:cubicBezTo>
                      <a:pt x="424343" y="49049"/>
                      <a:pt x="444969" y="26356"/>
                      <a:pt x="459919" y="20795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id="395" name="任意多边形 394"/>
              <p:cNvSpPr/>
              <p:nvPr/>
            </p:nvSpPr>
            <p:spPr>
              <a:xfrm rot="10800000">
                <a:off x="6080600" y="4695857"/>
                <a:ext cx="1109600" cy="256284"/>
              </a:xfrm>
              <a:custGeom>
                <a:avLst/>
                <a:gdLst/>
                <a:ahLst/>
                <a:cxnLst/>
                <a:rect l="0" t="0" r="0" b="0"/>
                <a:pathLst>
                  <a:path w="1109600" h="256284">
                    <a:moveTo>
                      <a:pt x="459919" y="235489"/>
                    </a:moveTo>
                    <a:cubicBezTo>
                      <a:pt x="474871" y="241050"/>
                      <a:pt x="512248" y="240850"/>
                      <a:pt x="512248" y="240850"/>
                    </a:cubicBezTo>
                    <a:lnTo>
                      <a:pt x="1060572" y="240850"/>
                    </a:lnTo>
                    <a:lnTo>
                      <a:pt x="1060572" y="256284"/>
                    </a:lnTo>
                    <a:lnTo>
                      <a:pt x="1109600" y="222151"/>
                    </a:lnTo>
                    <a:lnTo>
                      <a:pt x="1060572" y="188717"/>
                    </a:lnTo>
                    <a:lnTo>
                      <a:pt x="1060572" y="204136"/>
                    </a:lnTo>
                    <a:lnTo>
                      <a:pt x="539304" y="204136"/>
                    </a:lnTo>
                    <a:cubicBezTo>
                      <a:pt x="539304" y="204136"/>
                      <a:pt x="502520" y="204935"/>
                      <a:pt x="486584" y="198768"/>
                    </a:cubicBezTo>
                    <a:cubicBezTo>
                      <a:pt x="470648" y="192601"/>
                      <a:pt x="450390" y="170865"/>
                      <a:pt x="450390" y="170865"/>
                    </a:cubicBezTo>
                    <a:lnTo>
                      <a:pt x="319177" y="33703"/>
                    </a:lnTo>
                    <a:cubicBezTo>
                      <a:pt x="319177" y="33703"/>
                      <a:pt x="299761" y="11549"/>
                      <a:pt x="283296" y="5496"/>
                    </a:cubicBezTo>
                    <a:cubicBezTo>
                      <a:pt x="266831" y="-557"/>
                      <a:pt x="231523" y="0"/>
                      <a:pt x="231523" y="0"/>
                    </a:cubicBezTo>
                    <a:lnTo>
                      <a:pt x="0" y="0"/>
                    </a:lnTo>
                    <a:lnTo>
                      <a:pt x="0" y="36843"/>
                    </a:lnTo>
                    <a:lnTo>
                      <a:pt x="204844" y="36872"/>
                    </a:lnTo>
                    <a:cubicBezTo>
                      <a:pt x="204844" y="36872"/>
                      <a:pt x="241401" y="36336"/>
                      <a:pt x="257135" y="42217"/>
                    </a:cubicBezTo>
                    <a:cubicBezTo>
                      <a:pt x="272868" y="48099"/>
                      <a:pt x="293051" y="70352"/>
                      <a:pt x="293051" y="70352"/>
                    </a:cubicBezTo>
                    <a:lnTo>
                      <a:pt x="424343" y="207235"/>
                    </a:lnTo>
                    <a:cubicBezTo>
                      <a:pt x="424343" y="207235"/>
                      <a:pt x="444969" y="229929"/>
                      <a:pt x="459919" y="235489"/>
                    </a:cubicBez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</p:grpSp>
        <p:grpSp>
          <p:nvGrpSpPr>
            <p:cNvPr id="221" name="组合 220"/>
            <p:cNvGrpSpPr/>
            <p:nvPr/>
          </p:nvGrpSpPr>
          <p:grpSpPr>
            <a:xfrm>
              <a:off x="-41108" y="6371417"/>
              <a:ext cx="573708" cy="1398400"/>
              <a:chOff x="-41108" y="6371417"/>
              <a:chExt cx="573708" cy="1398400"/>
            </a:xfrm>
          </p:grpSpPr>
          <p:sp>
            <p:nvSpPr>
              <p:cNvPr id="388" name="任意多边形 387"/>
              <p:cNvSpPr/>
              <p:nvPr/>
            </p:nvSpPr>
            <p:spPr>
              <a:xfrm>
                <a:off x="-41108" y="6371417"/>
                <a:ext cx="573708" cy="1398400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13984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1398400"/>
                    </a:lnTo>
                    <a:lnTo>
                      <a:pt x="0" y="13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F0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389" name="任意多边形 388"/>
              <p:cNvSpPr/>
              <p:nvPr/>
            </p:nvSpPr>
            <p:spPr>
              <a:xfrm>
                <a:off x="532600" y="6371417"/>
                <a:ext cx="71811" cy="13984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13984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470212"/>
                    </a:lnTo>
                    <a:lnTo>
                      <a:pt x="0" y="13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390" name="任意多边形 389"/>
              <p:cNvSpPr/>
              <p:nvPr/>
            </p:nvSpPr>
            <p:spPr>
              <a:xfrm>
                <a:off x="-41108" y="7769813"/>
                <a:ext cx="573708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3D9"/>
              </a:solidFill>
              <a:ln w="7600" cap="flat">
                <a:solidFill>
                  <a:srgbClr val="009ED3"/>
                </a:solidFill>
                <a:bevel/>
              </a:ln>
            </p:spPr>
          </p:sp>
          <p:sp>
            <p:nvSpPr>
              <p:cNvPr id="391" name="Text 358"/>
              <p:cNvSpPr txBox="1"/>
              <p:nvPr/>
            </p:nvSpPr>
            <p:spPr>
              <a:xfrm rot="-5400000">
                <a:off x="-453454" y="6783763"/>
                <a:ext cx="1398400" cy="57370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Storage Units</a:t>
                </a: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1304000" y="5870453"/>
              <a:ext cx="6513200" cy="330695"/>
              <a:chOff x="1304000" y="5870453"/>
              <a:chExt cx="6513200" cy="330695"/>
            </a:xfrm>
          </p:grpSpPr>
          <p:grpSp>
            <p:nvGrpSpPr>
              <p:cNvPr id="372" name="Arrow symbol 3"/>
              <p:cNvGrpSpPr/>
              <p:nvPr/>
            </p:nvGrpSpPr>
            <p:grpSpPr>
              <a:xfrm rot="-5400000">
                <a:off x="1785920" y="5819201"/>
                <a:ext cx="330695" cy="433200"/>
                <a:chOff x="1785920" y="5819201"/>
                <a:chExt cx="330695" cy="433200"/>
              </a:xfrm>
            </p:grpSpPr>
            <p:sp>
              <p:nvSpPr>
                <p:cNvPr id="385" name="任意多边形 384"/>
                <p:cNvSpPr/>
                <p:nvPr/>
              </p:nvSpPr>
              <p:spPr>
                <a:xfrm>
                  <a:off x="1785825" y="5819201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6" name="任意多边形 385"/>
                <p:cNvSpPr/>
                <p:nvPr/>
              </p:nvSpPr>
              <p:spPr>
                <a:xfrm flipV="1">
                  <a:off x="1785825" y="5960713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7" name="任意多边形 386"/>
                <p:cNvSpPr/>
                <p:nvPr/>
              </p:nvSpPr>
              <p:spPr>
                <a:xfrm>
                  <a:off x="2026537" y="5960857"/>
                  <a:ext cx="89982" cy="152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373" name="Arrow symbol 3"/>
              <p:cNvGrpSpPr/>
              <p:nvPr/>
            </p:nvGrpSpPr>
            <p:grpSpPr>
              <a:xfrm rot="-5400000">
                <a:off x="3364807" y="5819201"/>
                <a:ext cx="330695" cy="433200"/>
                <a:chOff x="3364807" y="5819201"/>
                <a:chExt cx="330695" cy="433200"/>
              </a:xfrm>
            </p:grpSpPr>
            <p:sp>
              <p:nvSpPr>
                <p:cNvPr id="382" name="任意多边形 381"/>
                <p:cNvSpPr/>
                <p:nvPr/>
              </p:nvSpPr>
              <p:spPr>
                <a:xfrm>
                  <a:off x="3364712" y="5819201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3" name="任意多边形 382"/>
                <p:cNvSpPr/>
                <p:nvPr/>
              </p:nvSpPr>
              <p:spPr>
                <a:xfrm flipV="1">
                  <a:off x="3364712" y="5960713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4" name="任意多边形 383"/>
                <p:cNvSpPr/>
                <p:nvPr/>
              </p:nvSpPr>
              <p:spPr>
                <a:xfrm>
                  <a:off x="3605424" y="5960857"/>
                  <a:ext cx="89982" cy="152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374" name="Arrow symbol 3"/>
              <p:cNvGrpSpPr/>
              <p:nvPr/>
            </p:nvGrpSpPr>
            <p:grpSpPr>
              <a:xfrm rot="-5400000">
                <a:off x="4936738" y="5819201"/>
                <a:ext cx="330695" cy="433200"/>
                <a:chOff x="4936738" y="5819201"/>
                <a:chExt cx="330695" cy="433200"/>
              </a:xfrm>
            </p:grpSpPr>
            <p:sp>
              <p:nvSpPr>
                <p:cNvPr id="379" name="任意多边形 378"/>
                <p:cNvSpPr/>
                <p:nvPr/>
              </p:nvSpPr>
              <p:spPr>
                <a:xfrm>
                  <a:off x="4936643" y="5819201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0" name="任意多边形 379"/>
                <p:cNvSpPr/>
                <p:nvPr/>
              </p:nvSpPr>
              <p:spPr>
                <a:xfrm flipV="1">
                  <a:off x="4936643" y="5960713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81" name="任意多边形 380"/>
                <p:cNvSpPr/>
                <p:nvPr/>
              </p:nvSpPr>
              <p:spPr>
                <a:xfrm>
                  <a:off x="5177355" y="5960857"/>
                  <a:ext cx="89982" cy="152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375" name="Arrow symbol 3"/>
              <p:cNvGrpSpPr/>
              <p:nvPr/>
            </p:nvGrpSpPr>
            <p:grpSpPr>
              <a:xfrm rot="-5400000">
                <a:off x="7781205" y="5819201"/>
                <a:ext cx="330695" cy="433200"/>
                <a:chOff x="7781205" y="5819201"/>
                <a:chExt cx="330695" cy="433200"/>
              </a:xfrm>
            </p:grpSpPr>
            <p:sp>
              <p:nvSpPr>
                <p:cNvPr id="376" name="任意多边形 375"/>
                <p:cNvSpPr/>
                <p:nvPr/>
              </p:nvSpPr>
              <p:spPr>
                <a:xfrm>
                  <a:off x="7781110" y="5819201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649"/>
                      </a:moveTo>
                      <a:lnTo>
                        <a:pt x="240712" y="141656"/>
                      </a:lnTo>
                      <a:lnTo>
                        <a:pt x="327662" y="214562"/>
                      </a:lnTo>
                      <a:lnTo>
                        <a:pt x="240712" y="291688"/>
                      </a:lnTo>
                      <a:lnTo>
                        <a:pt x="240712" y="257689"/>
                      </a:lnTo>
                      <a:cubicBezTo>
                        <a:pt x="240712" y="257689"/>
                        <a:pt x="85923" y="221911"/>
                        <a:pt x="0" y="176649"/>
                      </a:cubicBezTo>
                      <a:lnTo>
                        <a:pt x="0" y="0"/>
                      </a:lnTo>
                      <a:cubicBezTo>
                        <a:pt x="0" y="0"/>
                        <a:pt x="90977" y="126253"/>
                        <a:pt x="240712" y="17664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77" name="任意多边形 376"/>
                <p:cNvSpPr/>
                <p:nvPr/>
              </p:nvSpPr>
              <p:spPr>
                <a:xfrm flipV="1">
                  <a:off x="7781110" y="5960713"/>
                  <a:ext cx="327662" cy="2916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7662" h="291688">
                      <a:moveTo>
                        <a:pt x="240712" y="176505"/>
                      </a:moveTo>
                      <a:lnTo>
                        <a:pt x="240712" y="141512"/>
                      </a:lnTo>
                      <a:lnTo>
                        <a:pt x="327662" y="218638"/>
                      </a:lnTo>
                      <a:lnTo>
                        <a:pt x="240712" y="291688"/>
                      </a:lnTo>
                      <a:lnTo>
                        <a:pt x="240712" y="257545"/>
                      </a:lnTo>
                      <a:cubicBezTo>
                        <a:pt x="240712" y="257545"/>
                        <a:pt x="85923" y="221766"/>
                        <a:pt x="0" y="176505"/>
                      </a:cubicBezTo>
                      <a:lnTo>
                        <a:pt x="0" y="0"/>
                      </a:lnTo>
                      <a:cubicBezTo>
                        <a:pt x="0" y="0"/>
                        <a:pt x="90977" y="126109"/>
                        <a:pt x="240712" y="17650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378" name="任意多边形 377"/>
                <p:cNvSpPr/>
                <p:nvPr/>
              </p:nvSpPr>
              <p:spPr>
                <a:xfrm>
                  <a:off x="8021822" y="5960857"/>
                  <a:ext cx="89982" cy="1522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982" h="152278">
                      <a:moveTo>
                        <a:pt x="0" y="0"/>
                      </a:moveTo>
                      <a:lnTo>
                        <a:pt x="0" y="152278"/>
                      </a:lnTo>
                      <a:lnTo>
                        <a:pt x="89982" y="72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223" name="组合 222"/>
            <p:cNvGrpSpPr/>
            <p:nvPr/>
          </p:nvGrpSpPr>
          <p:grpSpPr>
            <a:xfrm>
              <a:off x="1178600" y="1582193"/>
              <a:ext cx="3463001" cy="1790492"/>
              <a:chOff x="1178600" y="1582193"/>
              <a:chExt cx="3463001" cy="1790492"/>
            </a:xfrm>
          </p:grpSpPr>
          <p:grpSp>
            <p:nvGrpSpPr>
              <p:cNvPr id="352" name="组合 351"/>
              <p:cNvGrpSpPr/>
              <p:nvPr/>
            </p:nvGrpSpPr>
            <p:grpSpPr>
              <a:xfrm>
                <a:off x="1400581" y="1764990"/>
                <a:ext cx="1290419" cy="1424909"/>
                <a:chOff x="1400581" y="1764990"/>
                <a:chExt cx="1290419" cy="1424909"/>
              </a:xfrm>
            </p:grpSpPr>
            <p:grpSp>
              <p:nvGrpSpPr>
                <p:cNvPr id="362" name="AWS Storage Gateway"/>
                <p:cNvGrpSpPr/>
                <p:nvPr/>
              </p:nvGrpSpPr>
              <p:grpSpPr>
                <a:xfrm>
                  <a:off x="1544190" y="1764990"/>
                  <a:ext cx="1003200" cy="912000"/>
                  <a:chOff x="1544190" y="1764990"/>
                  <a:chExt cx="1003200" cy="912000"/>
                </a:xfrm>
              </p:grpSpPr>
              <p:sp>
                <p:nvSpPr>
                  <p:cNvPr id="366" name="任意多边形 365"/>
                  <p:cNvSpPr/>
                  <p:nvPr/>
                </p:nvSpPr>
                <p:spPr>
                  <a:xfrm>
                    <a:off x="2112086" y="1947015"/>
                    <a:ext cx="375262" cy="5667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75262" h="566716">
                        <a:moveTo>
                          <a:pt x="375262" y="105086"/>
                        </a:moveTo>
                        <a:lnTo>
                          <a:pt x="375262" y="566716"/>
                        </a:lnTo>
                        <a:lnTo>
                          <a:pt x="0" y="499160"/>
                        </a:lnTo>
                        <a:lnTo>
                          <a:pt x="55039" y="0"/>
                        </a:lnTo>
                        <a:lnTo>
                          <a:pt x="375262" y="105086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67" name="任意多边形 366"/>
                  <p:cNvSpPr/>
                  <p:nvPr/>
                </p:nvSpPr>
                <p:spPr>
                  <a:xfrm>
                    <a:off x="1544191" y="1905731"/>
                    <a:ext cx="135094" cy="6417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5094" h="641778">
                        <a:moveTo>
                          <a:pt x="135094" y="0"/>
                        </a:moveTo>
                        <a:lnTo>
                          <a:pt x="135094" y="641778"/>
                        </a:lnTo>
                        <a:lnTo>
                          <a:pt x="0" y="587358"/>
                        </a:lnTo>
                        <a:lnTo>
                          <a:pt x="0" y="52543"/>
                        </a:lnTo>
                        <a:lnTo>
                          <a:pt x="135094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68" name="任意多边形 367"/>
                  <p:cNvSpPr/>
                  <p:nvPr/>
                </p:nvSpPr>
                <p:spPr>
                  <a:xfrm>
                    <a:off x="1679285" y="1905731"/>
                    <a:ext cx="112578" cy="6417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2578" h="641778">
                        <a:moveTo>
                          <a:pt x="0" y="0"/>
                        </a:moveTo>
                        <a:lnTo>
                          <a:pt x="112578" y="22518"/>
                        </a:lnTo>
                        <a:lnTo>
                          <a:pt x="112578" y="617383"/>
                        </a:lnTo>
                        <a:lnTo>
                          <a:pt x="0" y="641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69" name="任意多边形 368"/>
                  <p:cNvSpPr/>
                  <p:nvPr/>
                </p:nvSpPr>
                <p:spPr>
                  <a:xfrm>
                    <a:off x="1776853" y="1764990"/>
                    <a:ext cx="267687" cy="912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7687" h="912000">
                        <a:moveTo>
                          <a:pt x="0" y="103210"/>
                        </a:moveTo>
                        <a:lnTo>
                          <a:pt x="0" y="810669"/>
                        </a:lnTo>
                        <a:lnTo>
                          <a:pt x="267687" y="912000"/>
                        </a:lnTo>
                        <a:lnTo>
                          <a:pt x="267687" y="0"/>
                        </a:lnTo>
                        <a:lnTo>
                          <a:pt x="0" y="10321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w="2500" cap="flat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70" name="任意多边形 369"/>
                  <p:cNvSpPr/>
                  <p:nvPr/>
                </p:nvSpPr>
                <p:spPr>
                  <a:xfrm>
                    <a:off x="2147114" y="1926373"/>
                    <a:ext cx="340238" cy="152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0238" h="152000">
                        <a:moveTo>
                          <a:pt x="340238" y="125728"/>
                        </a:moveTo>
                        <a:lnTo>
                          <a:pt x="0" y="152000"/>
                        </a:lnTo>
                        <a:lnTo>
                          <a:pt x="12509" y="0"/>
                        </a:lnTo>
                        <a:lnTo>
                          <a:pt x="340238" y="125728"/>
                        </a:lnTo>
                        <a:close/>
                      </a:path>
                    </a:pathLst>
                  </a:custGeom>
                  <a:solidFill>
                    <a:srgbClr val="822C23"/>
                  </a:solidFill>
                  <a:ln w="2500" cap="flat">
                    <a:solidFill>
                      <a:srgbClr val="822C23"/>
                    </a:solidFill>
                    <a:bevel/>
                  </a:ln>
                </p:spPr>
              </p:sp>
              <p:sp>
                <p:nvSpPr>
                  <p:cNvPr id="371" name="任意多边形 370"/>
                  <p:cNvSpPr/>
                  <p:nvPr/>
                </p:nvSpPr>
                <p:spPr>
                  <a:xfrm>
                    <a:off x="2044540" y="1764990"/>
                    <a:ext cx="502851" cy="912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2851" h="912000">
                        <a:moveTo>
                          <a:pt x="0" y="0"/>
                        </a:moveTo>
                        <a:lnTo>
                          <a:pt x="502851" y="193284"/>
                        </a:lnTo>
                        <a:lnTo>
                          <a:pt x="502851" y="726222"/>
                        </a:lnTo>
                        <a:lnTo>
                          <a:pt x="442809" y="748741"/>
                        </a:lnTo>
                        <a:lnTo>
                          <a:pt x="442809" y="287111"/>
                        </a:lnTo>
                        <a:lnTo>
                          <a:pt x="152606" y="219556"/>
                        </a:lnTo>
                        <a:lnTo>
                          <a:pt x="152606" y="857576"/>
                        </a:lnTo>
                        <a:lnTo>
                          <a:pt x="0" y="912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w="2500" cap="flat">
                    <a:solidFill>
                      <a:srgbClr val="E05243"/>
                    </a:solidFill>
                    <a:bevel/>
                  </a:ln>
                </p:spPr>
              </p:sp>
            </p:grpSp>
            <p:grpSp>
              <p:nvGrpSpPr>
                <p:cNvPr id="363" name="组合 362"/>
                <p:cNvGrpSpPr/>
                <p:nvPr/>
              </p:nvGrpSpPr>
              <p:grpSpPr>
                <a:xfrm>
                  <a:off x="1400581" y="2863098"/>
                  <a:ext cx="1290419" cy="326800"/>
                  <a:chOff x="1400581" y="2863098"/>
                  <a:chExt cx="1290419" cy="326800"/>
                </a:xfrm>
              </p:grpSpPr>
              <p:sp>
                <p:nvSpPr>
                  <p:cNvPr id="364" name="Rounded Rectangle"/>
                  <p:cNvSpPr/>
                  <p:nvPr/>
                </p:nvSpPr>
                <p:spPr>
                  <a:xfrm>
                    <a:off x="1432841" y="2877953"/>
                    <a:ext cx="1225895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895" h="297091">
                        <a:moveTo>
                          <a:pt x="1134695" y="297091"/>
                        </a:moveTo>
                        <a:cubicBezTo>
                          <a:pt x="1185068" y="297091"/>
                          <a:pt x="1225895" y="256261"/>
                          <a:pt x="1225895" y="205891"/>
                        </a:cubicBezTo>
                        <a:lnTo>
                          <a:pt x="1225895" y="91200"/>
                        </a:lnTo>
                        <a:cubicBezTo>
                          <a:pt x="1225895" y="40830"/>
                          <a:pt x="1185068" y="0"/>
                          <a:pt x="1134695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34695" y="297091"/>
                        </a:lnTo>
                        <a:close/>
                      </a:path>
                    </a:pathLst>
                  </a:custGeom>
                  <a:solidFill>
                    <a:srgbClr val="B60717"/>
                  </a:solidFill>
                  <a:ln w="7600" cap="flat">
                    <a:solidFill>
                      <a:srgbClr val="B60717"/>
                    </a:solidFill>
                    <a:bevel/>
                  </a:ln>
                </p:spPr>
              </p:sp>
              <p:sp>
                <p:nvSpPr>
                  <p:cNvPr id="365" name="Rounded Rectangle"/>
                  <p:cNvSpPr/>
                  <p:nvPr/>
                </p:nvSpPr>
                <p:spPr>
                  <a:xfrm>
                    <a:off x="1400581" y="2863098"/>
                    <a:ext cx="1290419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0419" h="326800">
                        <a:moveTo>
                          <a:pt x="1199219" y="326800"/>
                        </a:moveTo>
                        <a:cubicBezTo>
                          <a:pt x="1249592" y="326800"/>
                          <a:pt x="1290419" y="285970"/>
                          <a:pt x="1290419" y="235600"/>
                        </a:cubicBezTo>
                        <a:lnTo>
                          <a:pt x="1290419" y="91200"/>
                        </a:lnTo>
                        <a:cubicBezTo>
                          <a:pt x="1290419" y="40830"/>
                          <a:pt x="1249592" y="0"/>
                          <a:pt x="119921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99219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B60717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Storage Gateway</a:t>
                    </a:r>
                  </a:p>
                </p:txBody>
              </p:sp>
            </p:grpSp>
          </p:grpSp>
          <p:sp>
            <p:nvSpPr>
              <p:cNvPr id="353" name="任意多边形 352"/>
              <p:cNvSpPr/>
              <p:nvPr/>
            </p:nvSpPr>
            <p:spPr>
              <a:xfrm>
                <a:off x="1178600" y="1582193"/>
                <a:ext cx="3463001" cy="1790492"/>
              </a:xfrm>
              <a:custGeom>
                <a:avLst/>
                <a:gdLst/>
                <a:ahLst/>
                <a:cxnLst/>
                <a:rect l="0" t="0" r="0" b="0"/>
                <a:pathLst>
                  <a:path w="3463001" h="1790492">
                    <a:moveTo>
                      <a:pt x="341880" y="0"/>
                    </a:moveTo>
                    <a:lnTo>
                      <a:pt x="3119785" y="0"/>
                    </a:lnTo>
                    <a:cubicBezTo>
                      <a:pt x="3309184" y="0"/>
                      <a:pt x="3463001" y="76080"/>
                      <a:pt x="3463001" y="170257"/>
                    </a:cubicBezTo>
                    <a:lnTo>
                      <a:pt x="3463001" y="1619704"/>
                    </a:lnTo>
                    <a:cubicBezTo>
                      <a:pt x="3463001" y="1713876"/>
                      <a:pt x="3309184" y="1790492"/>
                      <a:pt x="3119785" y="1790492"/>
                    </a:cubicBezTo>
                    <a:lnTo>
                      <a:pt x="341880" y="1790492"/>
                    </a:lnTo>
                    <a:cubicBezTo>
                      <a:pt x="152473" y="1790492"/>
                      <a:pt x="0" y="1713876"/>
                      <a:pt x="0" y="1619704"/>
                    </a:cubicBezTo>
                    <a:lnTo>
                      <a:pt x="0" y="170257"/>
                    </a:lnTo>
                    <a:cubicBezTo>
                      <a:pt x="0" y="76080"/>
                      <a:pt x="152473" y="0"/>
                      <a:pt x="34188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1100000" sp="500000"/>
                  <a:ds d="250000" sp="500000"/>
                </a:custDash>
                <a:bevel/>
              </a:ln>
            </p:spPr>
          </p:sp>
          <p:grpSp>
            <p:nvGrpSpPr>
              <p:cNvPr id="354" name="组合 353"/>
              <p:cNvGrpSpPr/>
              <p:nvPr/>
            </p:nvGrpSpPr>
            <p:grpSpPr>
              <a:xfrm>
                <a:off x="3177332" y="1764992"/>
                <a:ext cx="1271738" cy="1424901"/>
                <a:chOff x="3177332" y="1764992"/>
                <a:chExt cx="1271738" cy="1424901"/>
              </a:xfrm>
            </p:grpSpPr>
            <p:grpSp>
              <p:nvGrpSpPr>
                <p:cNvPr id="355" name="组合 354"/>
                <p:cNvGrpSpPr/>
                <p:nvPr/>
              </p:nvGrpSpPr>
              <p:grpSpPr>
                <a:xfrm>
                  <a:off x="3311601" y="1764992"/>
                  <a:ext cx="1003200" cy="912000"/>
                  <a:chOff x="3311601" y="1764992"/>
                  <a:chExt cx="1003200" cy="912000"/>
                </a:xfrm>
              </p:grpSpPr>
              <p:sp>
                <p:nvSpPr>
                  <p:cNvPr id="359" name="任意多边形 358"/>
                  <p:cNvSpPr/>
                  <p:nvPr/>
                </p:nvSpPr>
                <p:spPr>
                  <a:xfrm>
                    <a:off x="3311601" y="1764992"/>
                    <a:ext cx="1003200" cy="912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200" h="912000">
                        <a:moveTo>
                          <a:pt x="991154" y="409262"/>
                        </a:moveTo>
                        <a:lnTo>
                          <a:pt x="785034" y="46619"/>
                        </a:lnTo>
                        <a:cubicBezTo>
                          <a:pt x="769264" y="18324"/>
                          <a:pt x="739862" y="0"/>
                          <a:pt x="707758" y="0"/>
                        </a:cubicBezTo>
                        <a:lnTo>
                          <a:pt x="295439" y="0"/>
                        </a:lnTo>
                        <a:cubicBezTo>
                          <a:pt x="263329" y="0"/>
                          <a:pt x="233923" y="18312"/>
                          <a:pt x="218163" y="46619"/>
                        </a:cubicBezTo>
                        <a:lnTo>
                          <a:pt x="11964" y="408311"/>
                        </a:lnTo>
                        <a:cubicBezTo>
                          <a:pt x="-3988" y="436391"/>
                          <a:pt x="-3988" y="470931"/>
                          <a:pt x="11964" y="499011"/>
                        </a:cubicBezTo>
                        <a:lnTo>
                          <a:pt x="218084" y="863717"/>
                        </a:lnTo>
                        <a:cubicBezTo>
                          <a:pt x="233683" y="892415"/>
                          <a:pt x="263011" y="910738"/>
                          <a:pt x="295360" y="912000"/>
                        </a:cubicBezTo>
                        <a:lnTo>
                          <a:pt x="707679" y="912000"/>
                        </a:lnTo>
                        <a:cubicBezTo>
                          <a:pt x="740026" y="910875"/>
                          <a:pt x="769409" y="892628"/>
                          <a:pt x="785034" y="863953"/>
                        </a:cubicBezTo>
                        <a:lnTo>
                          <a:pt x="991154" y="501311"/>
                        </a:lnTo>
                        <a:cubicBezTo>
                          <a:pt x="1007213" y="472779"/>
                          <a:pt x="1007213" y="437793"/>
                          <a:pt x="991154" y="409262"/>
                        </a:cubicBezTo>
                        <a:close/>
                      </a:path>
                    </a:pathLst>
                  </a:custGeom>
                  <a:solidFill>
                    <a:srgbClr val="4285F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0" name="任意多边形 359"/>
                  <p:cNvSpPr/>
                  <p:nvPr/>
                </p:nvSpPr>
                <p:spPr>
                  <a:xfrm>
                    <a:off x="3679925" y="2062306"/>
                    <a:ext cx="586776" cy="6144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776" h="614449">
                        <a:moveTo>
                          <a:pt x="329165" y="6660"/>
                        </a:moveTo>
                        <a:lnTo>
                          <a:pt x="23512" y="0"/>
                        </a:lnTo>
                        <a:lnTo>
                          <a:pt x="0" y="273529"/>
                        </a:lnTo>
                        <a:lnTo>
                          <a:pt x="17791" y="335370"/>
                        </a:lnTo>
                        <a:lnTo>
                          <a:pt x="293388" y="614449"/>
                        </a:lnTo>
                        <a:lnTo>
                          <a:pt x="339354" y="614449"/>
                        </a:lnTo>
                        <a:cubicBezTo>
                          <a:pt x="371701" y="613325"/>
                          <a:pt x="401082" y="595077"/>
                          <a:pt x="416707" y="566402"/>
                        </a:cubicBezTo>
                        <a:lnTo>
                          <a:pt x="586776" y="267265"/>
                        </a:lnTo>
                        <a:lnTo>
                          <a:pt x="329165" y="6660"/>
                        </a:lnTo>
                        <a:close/>
                      </a:path>
                    </a:pathLst>
                  </a:custGeom>
                  <a:solidFill>
                    <a:srgbClr val="3D7CE3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1" name="任意多边形 360"/>
                  <p:cNvSpPr/>
                  <p:nvPr/>
                </p:nvSpPr>
                <p:spPr>
                  <a:xfrm>
                    <a:off x="3617269" y="1980881"/>
                    <a:ext cx="391864" cy="4845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1864" h="484502">
                        <a:moveTo>
                          <a:pt x="195932" y="0"/>
                        </a:moveTo>
                        <a:lnTo>
                          <a:pt x="0" y="88084"/>
                        </a:lnTo>
                        <a:lnTo>
                          <a:pt x="0" y="220250"/>
                        </a:lnTo>
                        <a:cubicBezTo>
                          <a:pt x="0" y="342505"/>
                          <a:pt x="83624" y="456753"/>
                          <a:pt x="195932" y="484502"/>
                        </a:cubicBezTo>
                        <a:cubicBezTo>
                          <a:pt x="308240" y="456753"/>
                          <a:pt x="391864" y="342426"/>
                          <a:pt x="391864" y="220250"/>
                        </a:cubicBezTo>
                        <a:lnTo>
                          <a:pt x="391864" y="88084"/>
                        </a:lnTo>
                        <a:lnTo>
                          <a:pt x="195932" y="0"/>
                        </a:lnTo>
                        <a:close/>
                        <a:moveTo>
                          <a:pt x="195932" y="93317"/>
                        </a:moveTo>
                        <a:cubicBezTo>
                          <a:pt x="230559" y="93317"/>
                          <a:pt x="258630" y="121714"/>
                          <a:pt x="258630" y="156744"/>
                        </a:cubicBezTo>
                        <a:cubicBezTo>
                          <a:pt x="258630" y="191773"/>
                          <a:pt x="230559" y="220170"/>
                          <a:pt x="195932" y="220170"/>
                        </a:cubicBezTo>
                        <a:cubicBezTo>
                          <a:pt x="161305" y="220170"/>
                          <a:pt x="133233" y="191773"/>
                          <a:pt x="133233" y="156744"/>
                        </a:cubicBezTo>
                        <a:cubicBezTo>
                          <a:pt x="133233" y="121714"/>
                          <a:pt x="161305" y="93317"/>
                          <a:pt x="195932" y="93317"/>
                        </a:cubicBezTo>
                        <a:close/>
                        <a:moveTo>
                          <a:pt x="313491" y="355587"/>
                        </a:moveTo>
                        <a:cubicBezTo>
                          <a:pt x="313495" y="357168"/>
                          <a:pt x="313030" y="358715"/>
                          <a:pt x="312159" y="360027"/>
                        </a:cubicBezTo>
                        <a:cubicBezTo>
                          <a:pt x="310748" y="362168"/>
                          <a:pt x="309337" y="364387"/>
                          <a:pt x="307770" y="366449"/>
                        </a:cubicBezTo>
                        <a:cubicBezTo>
                          <a:pt x="280103" y="404968"/>
                          <a:pt x="240876" y="433417"/>
                          <a:pt x="195932" y="447556"/>
                        </a:cubicBezTo>
                        <a:cubicBezTo>
                          <a:pt x="151042" y="433521"/>
                          <a:pt x="111822" y="405218"/>
                          <a:pt x="84094" y="366845"/>
                        </a:cubicBezTo>
                        <a:cubicBezTo>
                          <a:pt x="82526" y="364784"/>
                          <a:pt x="81116" y="362564"/>
                          <a:pt x="79705" y="360423"/>
                        </a:cubicBezTo>
                        <a:cubicBezTo>
                          <a:pt x="78833" y="359111"/>
                          <a:pt x="78369" y="357565"/>
                          <a:pt x="78373" y="355984"/>
                        </a:cubicBezTo>
                        <a:lnTo>
                          <a:pt x="78373" y="320386"/>
                        </a:lnTo>
                        <a:cubicBezTo>
                          <a:pt x="78373" y="271784"/>
                          <a:pt x="156745" y="247286"/>
                          <a:pt x="195932" y="247286"/>
                        </a:cubicBezTo>
                        <a:cubicBezTo>
                          <a:pt x="235118" y="247286"/>
                          <a:pt x="313491" y="271705"/>
                          <a:pt x="313491" y="320386"/>
                        </a:cubicBezTo>
                        <a:lnTo>
                          <a:pt x="313491" y="355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56" name="组合 355"/>
                <p:cNvGrpSpPr/>
                <p:nvPr/>
              </p:nvGrpSpPr>
              <p:grpSpPr>
                <a:xfrm>
                  <a:off x="3405366" y="2863093"/>
                  <a:ext cx="815670" cy="326800"/>
                  <a:chOff x="3405366" y="2863093"/>
                  <a:chExt cx="815670" cy="326800"/>
                </a:xfrm>
              </p:grpSpPr>
              <p:sp>
                <p:nvSpPr>
                  <p:cNvPr id="357" name="Rounded Rectangle"/>
                  <p:cNvSpPr/>
                  <p:nvPr/>
                </p:nvSpPr>
                <p:spPr>
                  <a:xfrm>
                    <a:off x="3425757" y="2877947"/>
                    <a:ext cx="774888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4888" h="297091">
                        <a:moveTo>
                          <a:pt x="683686" y="297091"/>
                        </a:moveTo>
                        <a:cubicBezTo>
                          <a:pt x="734056" y="297091"/>
                          <a:pt x="774888" y="256261"/>
                          <a:pt x="774888" y="205891"/>
                        </a:cubicBezTo>
                        <a:lnTo>
                          <a:pt x="774888" y="91200"/>
                        </a:lnTo>
                        <a:cubicBezTo>
                          <a:pt x="774888" y="40830"/>
                          <a:pt x="734056" y="0"/>
                          <a:pt x="683686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683686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id="358" name="Rounded Rectangle"/>
                  <p:cNvSpPr/>
                  <p:nvPr/>
                </p:nvSpPr>
                <p:spPr>
                  <a:xfrm>
                    <a:off x="3405366" y="2863093"/>
                    <a:ext cx="815670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670" h="326800">
                        <a:moveTo>
                          <a:pt x="724470" y="326800"/>
                        </a:moveTo>
                        <a:cubicBezTo>
                          <a:pt x="774843" y="326800"/>
                          <a:pt x="815670" y="285970"/>
                          <a:pt x="815670" y="235600"/>
                        </a:cubicBezTo>
                        <a:lnTo>
                          <a:pt x="815670" y="91200"/>
                        </a:lnTo>
                        <a:cubicBezTo>
                          <a:pt x="815670" y="40830"/>
                          <a:pt x="774843" y="0"/>
                          <a:pt x="72447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724470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IAM</a:t>
                    </a:r>
                  </a:p>
                </p:txBody>
              </p:sp>
            </p:grpSp>
          </p:grpSp>
        </p:grpSp>
        <p:sp>
          <p:nvSpPr>
            <p:cNvPr id="224" name="ETL任务"/>
            <p:cNvSpPr/>
            <p:nvPr/>
          </p:nvSpPr>
          <p:spPr>
            <a:xfrm>
              <a:off x="7973760" y="3486198"/>
              <a:ext cx="330600" cy="433200"/>
            </a:xfrm>
            <a:custGeom>
              <a:avLst/>
              <a:gdLst>
                <a:gd name="connsiteX0" fmla="*/ 0 w 330600"/>
                <a:gd name="connsiteY0" fmla="*/ 216600 h 433200"/>
                <a:gd name="connsiteX1" fmla="*/ 165300 w 330600"/>
                <a:gd name="connsiteY1" fmla="*/ 0 h 433200"/>
                <a:gd name="connsiteX2" fmla="*/ 330600 w 330600"/>
                <a:gd name="connsiteY2" fmla="*/ 216600 h 433200"/>
                <a:gd name="connsiteX3" fmla="*/ 165300 w 330600"/>
                <a:gd name="connsiteY3" fmla="*/ 433200 h 4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330600" h="433200">
                  <a:moveTo>
                    <a:pt x="206908" y="127682"/>
                  </a:moveTo>
                  <a:cubicBezTo>
                    <a:pt x="203656" y="137257"/>
                    <a:pt x="205021" y="148870"/>
                    <a:pt x="211012" y="156721"/>
                  </a:cubicBezTo>
                  <a:cubicBezTo>
                    <a:pt x="214896" y="161810"/>
                    <a:pt x="219984" y="164352"/>
                    <a:pt x="225072" y="164352"/>
                  </a:cubicBezTo>
                  <a:cubicBezTo>
                    <a:pt x="227834" y="164352"/>
                    <a:pt x="230598" y="163602"/>
                    <a:pt x="233168" y="162104"/>
                  </a:cubicBezTo>
                  <a:cubicBezTo>
                    <a:pt x="237485" y="171317"/>
                    <a:pt x="240738" y="181478"/>
                    <a:pt x="242709" y="192290"/>
                  </a:cubicBezTo>
                  <a:cubicBezTo>
                    <a:pt x="235247" y="196048"/>
                    <a:pt x="229948" y="205523"/>
                    <a:pt x="229948" y="216600"/>
                  </a:cubicBezTo>
                  <a:cubicBezTo>
                    <a:pt x="229948" y="227721"/>
                    <a:pt x="235242" y="237194"/>
                    <a:pt x="242709" y="240954"/>
                  </a:cubicBezTo>
                  <a:cubicBezTo>
                    <a:pt x="240725" y="251766"/>
                    <a:pt x="237469" y="261923"/>
                    <a:pt x="233148" y="271135"/>
                  </a:cubicBezTo>
                  <a:cubicBezTo>
                    <a:pt x="230583" y="269643"/>
                    <a:pt x="227827" y="268898"/>
                    <a:pt x="225072" y="268898"/>
                  </a:cubicBezTo>
                  <a:cubicBezTo>
                    <a:pt x="219984" y="268898"/>
                    <a:pt x="214896" y="271440"/>
                    <a:pt x="211014" y="276528"/>
                  </a:cubicBezTo>
                  <a:cubicBezTo>
                    <a:pt x="205030" y="284369"/>
                    <a:pt x="203660" y="295960"/>
                    <a:pt x="206895" y="305525"/>
                  </a:cubicBezTo>
                  <a:cubicBezTo>
                    <a:pt x="199864" y="311184"/>
                    <a:pt x="192113" y="315449"/>
                    <a:pt x="183861" y="318032"/>
                  </a:cubicBezTo>
                  <a:cubicBezTo>
                    <a:pt x="180988" y="308269"/>
                    <a:pt x="173763" y="301341"/>
                    <a:pt x="165300" y="301341"/>
                  </a:cubicBezTo>
                  <a:cubicBezTo>
                    <a:pt x="156837" y="301341"/>
                    <a:pt x="149612" y="308270"/>
                    <a:pt x="146739" y="318032"/>
                  </a:cubicBezTo>
                  <a:cubicBezTo>
                    <a:pt x="138487" y="315449"/>
                    <a:pt x="130736" y="311184"/>
                    <a:pt x="123705" y="305526"/>
                  </a:cubicBezTo>
                  <a:cubicBezTo>
                    <a:pt x="126941" y="295960"/>
                    <a:pt x="125570" y="284369"/>
                    <a:pt x="119587" y="276528"/>
                  </a:cubicBezTo>
                  <a:cubicBezTo>
                    <a:pt x="115703" y="271441"/>
                    <a:pt x="110616" y="268899"/>
                    <a:pt x="105528" y="268899"/>
                  </a:cubicBezTo>
                  <a:cubicBezTo>
                    <a:pt x="102773" y="268899"/>
                    <a:pt x="100016" y="269644"/>
                    <a:pt x="97452" y="271135"/>
                  </a:cubicBezTo>
                  <a:cubicBezTo>
                    <a:pt x="93132" y="261923"/>
                    <a:pt x="89875" y="251766"/>
                    <a:pt x="87891" y="240954"/>
                  </a:cubicBezTo>
                  <a:cubicBezTo>
                    <a:pt x="95358" y="237194"/>
                    <a:pt x="100652" y="227723"/>
                    <a:pt x="100652" y="216600"/>
                  </a:cubicBezTo>
                  <a:cubicBezTo>
                    <a:pt x="100652" y="205523"/>
                    <a:pt x="95354" y="196047"/>
                    <a:pt x="87891" y="192290"/>
                  </a:cubicBezTo>
                  <a:cubicBezTo>
                    <a:pt x="89862" y="181477"/>
                    <a:pt x="93115" y="171317"/>
                    <a:pt x="97432" y="162104"/>
                  </a:cubicBezTo>
                  <a:cubicBezTo>
                    <a:pt x="100003" y="163603"/>
                    <a:pt x="102766" y="164352"/>
                    <a:pt x="105529" y="164352"/>
                  </a:cubicBezTo>
                  <a:cubicBezTo>
                    <a:pt x="110616" y="164352"/>
                    <a:pt x="115705" y="161810"/>
                    <a:pt x="119588" y="156722"/>
                  </a:cubicBezTo>
                  <a:cubicBezTo>
                    <a:pt x="125580" y="148869"/>
                    <a:pt x="126945" y="137255"/>
                    <a:pt x="123693" y="127682"/>
                  </a:cubicBezTo>
                  <a:cubicBezTo>
                    <a:pt x="130722" y="122021"/>
                    <a:pt x="138474" y="117754"/>
                    <a:pt x="146725" y="115168"/>
                  </a:cubicBezTo>
                  <a:cubicBezTo>
                    <a:pt x="149589" y="124956"/>
                    <a:pt x="156824" y="131909"/>
                    <a:pt x="165300" y="131909"/>
                  </a:cubicBezTo>
                  <a:cubicBezTo>
                    <a:pt x="173778" y="131909"/>
                    <a:pt x="181012" y="124956"/>
                    <a:pt x="183877" y="115168"/>
                  </a:cubicBezTo>
                  <a:cubicBezTo>
                    <a:pt x="192127" y="117754"/>
                    <a:pt x="199880" y="122021"/>
                    <a:pt x="206908" y="127682"/>
                  </a:cubicBezTo>
                  <a:close/>
                  <a:moveTo>
                    <a:pt x="165663" y="272242"/>
                  </a:moveTo>
                  <a:cubicBezTo>
                    <a:pt x="189137" y="272242"/>
                    <a:pt x="208167" y="247306"/>
                    <a:pt x="208167" y="216600"/>
                  </a:cubicBezTo>
                  <a:cubicBezTo>
                    <a:pt x="208167" y="185787"/>
                    <a:pt x="189137" y="160852"/>
                    <a:pt x="165663" y="160852"/>
                  </a:cubicBezTo>
                  <a:cubicBezTo>
                    <a:pt x="142189" y="160852"/>
                    <a:pt x="123160" y="185787"/>
                    <a:pt x="123160" y="216600"/>
                  </a:cubicBezTo>
                  <a:cubicBezTo>
                    <a:pt x="123160" y="247306"/>
                    <a:pt x="142189" y="272242"/>
                    <a:pt x="165663" y="272242"/>
                  </a:cubicBezTo>
                  <a:close/>
                  <a:moveTo>
                    <a:pt x="65587" y="332739"/>
                  </a:moveTo>
                  <a:cubicBezTo>
                    <a:pt x="90024" y="368736"/>
                    <a:pt x="125641" y="391412"/>
                    <a:pt x="165300" y="391412"/>
                  </a:cubicBezTo>
                  <a:cubicBezTo>
                    <a:pt x="238980" y="391412"/>
                    <a:pt x="298709" y="313146"/>
                    <a:pt x="298709" y="216600"/>
                  </a:cubicBezTo>
                  <a:cubicBezTo>
                    <a:pt x="298709" y="216600"/>
                    <a:pt x="298708" y="215887"/>
                    <a:pt x="298707" y="215531"/>
                  </a:cubicBezTo>
                  <a:lnTo>
                    <a:pt x="330600" y="215531"/>
                  </a:lnTo>
                  <a:cubicBezTo>
                    <a:pt x="330600" y="215887"/>
                    <a:pt x="330600" y="216600"/>
                    <a:pt x="330600" y="216600"/>
                  </a:cubicBezTo>
                  <a:cubicBezTo>
                    <a:pt x="330600" y="336225"/>
                    <a:pt x="256593" y="433200"/>
                    <a:pt x="165300" y="433200"/>
                  </a:cubicBezTo>
                  <a:cubicBezTo>
                    <a:pt x="116835" y="433200"/>
                    <a:pt x="73241" y="405870"/>
                    <a:pt x="43006" y="362329"/>
                  </a:cubicBezTo>
                  <a:lnTo>
                    <a:pt x="20176" y="392244"/>
                  </a:lnTo>
                  <a:cubicBezTo>
                    <a:pt x="16462" y="392244"/>
                    <a:pt x="13451" y="388298"/>
                    <a:pt x="13451" y="383432"/>
                  </a:cubicBezTo>
                  <a:lnTo>
                    <a:pt x="13451" y="307796"/>
                  </a:lnTo>
                  <a:cubicBezTo>
                    <a:pt x="13451" y="302929"/>
                    <a:pt x="16462" y="298984"/>
                    <a:pt x="20176" y="298984"/>
                  </a:cubicBezTo>
                  <a:lnTo>
                    <a:pt x="77898" y="298984"/>
                  </a:lnTo>
                  <a:cubicBezTo>
                    <a:pt x="81613" y="298984"/>
                    <a:pt x="84623" y="302929"/>
                    <a:pt x="84623" y="307796"/>
                  </a:cubicBezTo>
                  <a:lnTo>
                    <a:pt x="65587" y="332739"/>
                  </a:lnTo>
                  <a:close/>
                  <a:moveTo>
                    <a:pt x="0" y="217669"/>
                  </a:moveTo>
                  <a:lnTo>
                    <a:pt x="31893" y="217669"/>
                  </a:lnTo>
                  <a:cubicBezTo>
                    <a:pt x="31892" y="217313"/>
                    <a:pt x="31891" y="216600"/>
                    <a:pt x="31891" y="216600"/>
                  </a:cubicBezTo>
                  <a:cubicBezTo>
                    <a:pt x="31891" y="120054"/>
                    <a:pt x="91620" y="41788"/>
                    <a:pt x="165300" y="41788"/>
                  </a:cubicBezTo>
                  <a:cubicBezTo>
                    <a:pt x="203273" y="41788"/>
                    <a:pt x="237541" y="62577"/>
                    <a:pt x="261836" y="95942"/>
                  </a:cubicBezTo>
                  <a:lnTo>
                    <a:pt x="242715" y="120997"/>
                  </a:lnTo>
                  <a:cubicBezTo>
                    <a:pt x="242715" y="125864"/>
                    <a:pt x="245726" y="129810"/>
                    <a:pt x="249440" y="129810"/>
                  </a:cubicBezTo>
                  <a:lnTo>
                    <a:pt x="307162" y="129810"/>
                  </a:lnTo>
                  <a:cubicBezTo>
                    <a:pt x="310150" y="129810"/>
                    <a:pt x="312682" y="127257"/>
                    <a:pt x="313559" y="123724"/>
                  </a:cubicBezTo>
                  <a:cubicBezTo>
                    <a:pt x="314411" y="122996"/>
                    <a:pt x="314144" y="122270"/>
                    <a:pt x="313874" y="121547"/>
                  </a:cubicBezTo>
                  <a:cubicBezTo>
                    <a:pt x="313882" y="121365"/>
                    <a:pt x="313887" y="121182"/>
                    <a:pt x="313887" y="120997"/>
                  </a:cubicBezTo>
                  <a:lnTo>
                    <a:pt x="313887" y="45362"/>
                  </a:lnTo>
                  <a:cubicBezTo>
                    <a:pt x="313887" y="40495"/>
                    <a:pt x="310876" y="36550"/>
                    <a:pt x="307162" y="36550"/>
                  </a:cubicBezTo>
                  <a:lnTo>
                    <a:pt x="284391" y="66387"/>
                  </a:lnTo>
                  <a:cubicBezTo>
                    <a:pt x="254320" y="25463"/>
                    <a:pt x="212080" y="0"/>
                    <a:pt x="165300" y="0"/>
                  </a:cubicBezTo>
                  <a:cubicBezTo>
                    <a:pt x="74007" y="0"/>
                    <a:pt x="0" y="96975"/>
                    <a:pt x="0" y="216600"/>
                  </a:cubicBezTo>
                  <a:cubicBezTo>
                    <a:pt x="0" y="216600"/>
                    <a:pt x="0" y="217313"/>
                    <a:pt x="0" y="217669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</p:sp>
        <p:grpSp>
          <p:nvGrpSpPr>
            <p:cNvPr id="225" name="组合 224"/>
            <p:cNvGrpSpPr/>
            <p:nvPr/>
          </p:nvGrpSpPr>
          <p:grpSpPr>
            <a:xfrm>
              <a:off x="1178600" y="3850117"/>
              <a:ext cx="4734800" cy="1790492"/>
              <a:chOff x="1178600" y="3850117"/>
              <a:chExt cx="4734800" cy="1790492"/>
            </a:xfrm>
          </p:grpSpPr>
          <p:grpSp>
            <p:nvGrpSpPr>
              <p:cNvPr id="309" name="组合 308"/>
              <p:cNvGrpSpPr/>
              <p:nvPr/>
            </p:nvGrpSpPr>
            <p:grpSpPr>
              <a:xfrm>
                <a:off x="1178600" y="3850117"/>
                <a:ext cx="4734800" cy="1790492"/>
                <a:chOff x="1178600" y="3850117"/>
                <a:chExt cx="4734800" cy="1790492"/>
              </a:xfrm>
            </p:grpSpPr>
            <p:grpSp>
              <p:nvGrpSpPr>
                <p:cNvPr id="315" name="组合 314"/>
                <p:cNvGrpSpPr/>
                <p:nvPr/>
              </p:nvGrpSpPr>
              <p:grpSpPr>
                <a:xfrm>
                  <a:off x="1315400" y="4032906"/>
                  <a:ext cx="1271738" cy="1424909"/>
                  <a:chOff x="1315400" y="4032906"/>
                  <a:chExt cx="1271738" cy="1424909"/>
                </a:xfrm>
              </p:grpSpPr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1315400" y="5131014"/>
                    <a:ext cx="1271738" cy="326800"/>
                    <a:chOff x="1315400" y="5131014"/>
                    <a:chExt cx="1271738" cy="326800"/>
                  </a:xfrm>
                </p:grpSpPr>
                <p:sp>
                  <p:nvSpPr>
                    <p:cNvPr id="350" name="Rounded Rectangle"/>
                    <p:cNvSpPr/>
                    <p:nvPr/>
                  </p:nvSpPr>
                  <p:spPr>
                    <a:xfrm>
                      <a:off x="1347194" y="5145869"/>
                      <a:ext cx="1208149" cy="29709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08149" h="297091">
                          <a:moveTo>
                            <a:pt x="1116949" y="297091"/>
                          </a:moveTo>
                          <a:cubicBezTo>
                            <a:pt x="1167322" y="297091"/>
                            <a:pt x="1208149" y="256261"/>
                            <a:pt x="1208149" y="205891"/>
                          </a:cubicBezTo>
                          <a:lnTo>
                            <a:pt x="1208149" y="91200"/>
                          </a:lnTo>
                          <a:cubicBezTo>
                            <a:pt x="1208149" y="40830"/>
                            <a:pt x="1167322" y="0"/>
                            <a:pt x="1116949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05891"/>
                          </a:lnTo>
                          <a:cubicBezTo>
                            <a:pt x="0" y="256261"/>
                            <a:pt x="40830" y="297091"/>
                            <a:pt x="91200" y="297091"/>
                          </a:cubicBezTo>
                          <a:lnTo>
                            <a:pt x="1116949" y="297091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w="7600" cap="flat">
                      <a:solidFill>
                        <a:srgbClr val="008CCC"/>
                      </a:solidFill>
                      <a:bevel/>
                    </a:ln>
                  </p:spPr>
                </p:sp>
                <p:sp>
                  <p:nvSpPr>
                    <p:cNvPr id="351" name="Rounded Rectangle"/>
                    <p:cNvSpPr/>
                    <p:nvPr/>
                  </p:nvSpPr>
                  <p:spPr>
                    <a:xfrm>
                      <a:off x="1315400" y="5131014"/>
                      <a:ext cx="1271738" cy="326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1738" h="326800">
                          <a:moveTo>
                            <a:pt x="1180538" y="326800"/>
                          </a:moveTo>
                          <a:cubicBezTo>
                            <a:pt x="1230911" y="326800"/>
                            <a:pt x="1271738" y="285970"/>
                            <a:pt x="1271738" y="235600"/>
                          </a:cubicBezTo>
                          <a:lnTo>
                            <a:pt x="1271738" y="91200"/>
                          </a:lnTo>
                          <a:cubicBezTo>
                            <a:pt x="1271738" y="40830"/>
                            <a:pt x="1230911" y="0"/>
                            <a:pt x="1180538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35600"/>
                          </a:lnTo>
                          <a:cubicBezTo>
                            <a:pt x="0" y="285970"/>
                            <a:pt x="40830" y="326800"/>
                            <a:pt x="91200" y="326800"/>
                          </a:cubicBezTo>
                          <a:lnTo>
                            <a:pt x="1180538" y="32680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008CCC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Volume Storage</a:t>
                      </a:r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1449669" y="4032906"/>
                    <a:ext cx="1003200" cy="912000"/>
                    <a:chOff x="1449669" y="4032906"/>
                    <a:chExt cx="1003200" cy="912000"/>
                  </a:xfrm>
                </p:grpSpPr>
                <p:sp>
                  <p:nvSpPr>
                    <p:cNvPr id="341" name="任意多边形 340"/>
                    <p:cNvSpPr/>
                    <p:nvPr/>
                  </p:nvSpPr>
                  <p:spPr>
                    <a:xfrm>
                      <a:off x="1449669" y="4032906"/>
                      <a:ext cx="1003200" cy="912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200" h="912000">
                          <a:moveTo>
                            <a:pt x="991154" y="409262"/>
                          </a:moveTo>
                          <a:lnTo>
                            <a:pt x="785034" y="46619"/>
                          </a:lnTo>
                          <a:cubicBezTo>
                            <a:pt x="769264" y="18324"/>
                            <a:pt x="739862" y="0"/>
                            <a:pt x="707758" y="0"/>
                          </a:cubicBezTo>
                          <a:lnTo>
                            <a:pt x="295439" y="0"/>
                          </a:lnTo>
                          <a:cubicBezTo>
                            <a:pt x="263329" y="0"/>
                            <a:pt x="233923" y="18312"/>
                            <a:pt x="218163" y="46619"/>
                          </a:cubicBezTo>
                          <a:lnTo>
                            <a:pt x="11964" y="408311"/>
                          </a:lnTo>
                          <a:cubicBezTo>
                            <a:pt x="-3988" y="436391"/>
                            <a:pt x="-3988" y="470931"/>
                            <a:pt x="11964" y="499011"/>
                          </a:cubicBezTo>
                          <a:lnTo>
                            <a:pt x="218084" y="863717"/>
                          </a:lnTo>
                          <a:cubicBezTo>
                            <a:pt x="233683" y="892415"/>
                            <a:pt x="263011" y="910738"/>
                            <a:pt x="295360" y="912000"/>
                          </a:cubicBezTo>
                          <a:lnTo>
                            <a:pt x="707679" y="912000"/>
                          </a:lnTo>
                          <a:cubicBezTo>
                            <a:pt x="740026" y="910875"/>
                            <a:pt x="769409" y="892628"/>
                            <a:pt x="785034" y="863953"/>
                          </a:cubicBezTo>
                          <a:lnTo>
                            <a:pt x="991154" y="501311"/>
                          </a:lnTo>
                          <a:cubicBezTo>
                            <a:pt x="1007213" y="472779"/>
                            <a:pt x="1007213" y="437793"/>
                            <a:pt x="991154" y="409262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342" name="任意多边形 341"/>
                    <p:cNvSpPr/>
                    <p:nvPr/>
                  </p:nvSpPr>
                  <p:spPr>
                    <a:xfrm>
                      <a:off x="1699728" y="4277338"/>
                      <a:ext cx="723066" cy="66709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3066" h="667092">
                          <a:moveTo>
                            <a:pt x="502290" y="64616"/>
                          </a:moveTo>
                          <a:lnTo>
                            <a:pt x="405892" y="40831"/>
                          </a:lnTo>
                          <a:lnTo>
                            <a:pt x="391001" y="56291"/>
                          </a:lnTo>
                          <a:lnTo>
                            <a:pt x="465220" y="131373"/>
                          </a:lnTo>
                          <a:lnTo>
                            <a:pt x="466004" y="234442"/>
                          </a:lnTo>
                          <a:lnTo>
                            <a:pt x="313334" y="79521"/>
                          </a:lnTo>
                          <a:lnTo>
                            <a:pt x="188800" y="79284"/>
                          </a:lnTo>
                          <a:lnTo>
                            <a:pt x="110427" y="0"/>
                          </a:lnTo>
                          <a:lnTo>
                            <a:pt x="28136" y="70721"/>
                          </a:lnTo>
                          <a:lnTo>
                            <a:pt x="0" y="357886"/>
                          </a:lnTo>
                          <a:lnTo>
                            <a:pt x="305653" y="667092"/>
                          </a:lnTo>
                          <a:lnTo>
                            <a:pt x="457618" y="667092"/>
                          </a:lnTo>
                          <a:cubicBezTo>
                            <a:pt x="489966" y="665969"/>
                            <a:pt x="519346" y="647721"/>
                            <a:pt x="534972" y="619047"/>
                          </a:cubicBezTo>
                          <a:lnTo>
                            <a:pt x="723066" y="287641"/>
                          </a:lnTo>
                          <a:lnTo>
                            <a:pt x="502290" y="64616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grpSp>
                  <p:nvGrpSpPr>
                    <p:cNvPr id="343" name="组合 342"/>
                    <p:cNvGrpSpPr/>
                    <p:nvPr/>
                  </p:nvGrpSpPr>
                  <p:grpSpPr>
                    <a:xfrm>
                      <a:off x="1802361" y="4320309"/>
                      <a:ext cx="297816" cy="298344"/>
                      <a:chOff x="1802361" y="4320309"/>
                      <a:chExt cx="297816" cy="298344"/>
                    </a:xfrm>
                  </p:grpSpPr>
                  <p:sp>
                    <p:nvSpPr>
                      <p:cNvPr id="347" name="任意多边形 346"/>
                      <p:cNvSpPr/>
                      <p:nvPr/>
                    </p:nvSpPr>
                    <p:spPr>
                      <a:xfrm>
                        <a:off x="1888571" y="4320309"/>
                        <a:ext cx="125396" cy="146675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5396" h="146675">
                            <a:moveTo>
                              <a:pt x="0" y="110046"/>
                            </a:moveTo>
                            <a:lnTo>
                              <a:pt x="62698" y="146675"/>
                            </a:lnTo>
                            <a:lnTo>
                              <a:pt x="125396" y="110046"/>
                            </a:lnTo>
                            <a:lnTo>
                              <a:pt x="125396" y="36708"/>
                            </a:lnTo>
                            <a:lnTo>
                              <a:pt x="62698" y="0"/>
                            </a:lnTo>
                            <a:lnTo>
                              <a:pt x="0" y="36708"/>
                            </a:lnTo>
                            <a:lnTo>
                              <a:pt x="0" y="11004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348" name="任意多边形 347"/>
                      <p:cNvSpPr/>
                      <p:nvPr/>
                    </p:nvSpPr>
                    <p:spPr>
                      <a:xfrm>
                        <a:off x="1974781" y="4469996"/>
                        <a:ext cx="125396" cy="146675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5396" h="146675">
                            <a:moveTo>
                              <a:pt x="0" y="109967"/>
                            </a:moveTo>
                            <a:lnTo>
                              <a:pt x="62698" y="146675"/>
                            </a:lnTo>
                            <a:lnTo>
                              <a:pt x="125396" y="109967"/>
                            </a:lnTo>
                            <a:lnTo>
                              <a:pt x="125396" y="36629"/>
                            </a:lnTo>
                            <a:lnTo>
                              <a:pt x="62698" y="0"/>
                            </a:lnTo>
                            <a:lnTo>
                              <a:pt x="0" y="36629"/>
                            </a:lnTo>
                            <a:lnTo>
                              <a:pt x="0" y="10996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349" name="任意多边形 348"/>
                      <p:cNvSpPr/>
                      <p:nvPr/>
                    </p:nvSpPr>
                    <p:spPr>
                      <a:xfrm>
                        <a:off x="1802361" y="4471979"/>
                        <a:ext cx="125396" cy="146675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5396" h="146675">
                            <a:moveTo>
                              <a:pt x="0" y="109967"/>
                            </a:moveTo>
                            <a:lnTo>
                              <a:pt x="62698" y="146675"/>
                            </a:lnTo>
                            <a:lnTo>
                              <a:pt x="125396" y="109967"/>
                            </a:lnTo>
                            <a:lnTo>
                              <a:pt x="125396" y="36629"/>
                            </a:lnTo>
                            <a:lnTo>
                              <a:pt x="62698" y="0"/>
                            </a:lnTo>
                            <a:lnTo>
                              <a:pt x="0" y="36629"/>
                            </a:lnTo>
                            <a:lnTo>
                              <a:pt x="0" y="10996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</p:grpSp>
                <p:grpSp>
                  <p:nvGrpSpPr>
                    <p:cNvPr id="344" name="组合 343"/>
                    <p:cNvGrpSpPr/>
                    <p:nvPr/>
                  </p:nvGrpSpPr>
                  <p:grpSpPr>
                    <a:xfrm>
                      <a:off x="1700469" y="4277615"/>
                      <a:ext cx="501600" cy="422581"/>
                      <a:chOff x="1700469" y="4277615"/>
                      <a:chExt cx="501600" cy="422581"/>
                    </a:xfrm>
                  </p:grpSpPr>
                  <p:sp>
                    <p:nvSpPr>
                      <p:cNvPr id="345" name="任意多边形 344"/>
                      <p:cNvSpPr/>
                      <p:nvPr/>
                    </p:nvSpPr>
                    <p:spPr>
                      <a:xfrm>
                        <a:off x="1700469" y="4277615"/>
                        <a:ext cx="109725" cy="42258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09725" h="422581">
                            <a:moveTo>
                              <a:pt x="109725" y="56212"/>
                            </a:moveTo>
                            <a:lnTo>
                              <a:pt x="47025" y="92841"/>
                            </a:lnTo>
                            <a:lnTo>
                              <a:pt x="47025" y="329740"/>
                            </a:lnTo>
                            <a:lnTo>
                              <a:pt x="109725" y="366369"/>
                            </a:lnTo>
                            <a:lnTo>
                              <a:pt x="109725" y="422581"/>
                            </a:lnTo>
                            <a:lnTo>
                              <a:pt x="0" y="358441"/>
                            </a:lnTo>
                            <a:lnTo>
                              <a:pt x="0" y="64140"/>
                            </a:lnTo>
                            <a:lnTo>
                              <a:pt x="109725" y="0"/>
                            </a:lnTo>
                            <a:lnTo>
                              <a:pt x="109725" y="562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  <p:sp>
                    <p:nvSpPr>
                      <p:cNvPr id="346" name="任意多边形 345"/>
                      <p:cNvSpPr/>
                      <p:nvPr/>
                    </p:nvSpPr>
                    <p:spPr>
                      <a:xfrm>
                        <a:off x="2092345" y="4277615"/>
                        <a:ext cx="109725" cy="42258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09725" h="422581">
                            <a:moveTo>
                              <a:pt x="0" y="56212"/>
                            </a:moveTo>
                            <a:lnTo>
                              <a:pt x="62700" y="92841"/>
                            </a:lnTo>
                            <a:lnTo>
                              <a:pt x="62700" y="329740"/>
                            </a:lnTo>
                            <a:lnTo>
                              <a:pt x="0" y="366369"/>
                            </a:lnTo>
                            <a:lnTo>
                              <a:pt x="0" y="422581"/>
                            </a:lnTo>
                            <a:lnTo>
                              <a:pt x="109725" y="358441"/>
                            </a:lnTo>
                            <a:lnTo>
                              <a:pt x="109725" y="64140"/>
                            </a:lnTo>
                            <a:lnTo>
                              <a:pt x="0" y="0"/>
                            </a:lnTo>
                            <a:lnTo>
                              <a:pt x="0" y="5621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600" cap="flat">
                        <a:noFill/>
                        <a:bevel/>
                      </a:ln>
                    </p:spPr>
                  </p:sp>
                </p:grpSp>
              </p:grpSp>
            </p:grpSp>
            <p:grpSp>
              <p:nvGrpSpPr>
                <p:cNvPr id="316" name="组合 315"/>
                <p:cNvGrpSpPr/>
                <p:nvPr/>
              </p:nvGrpSpPr>
              <p:grpSpPr>
                <a:xfrm>
                  <a:off x="2979713" y="4032906"/>
                  <a:ext cx="1100883" cy="1424909"/>
                  <a:chOff x="2979713" y="4032906"/>
                  <a:chExt cx="1100883" cy="1424909"/>
                </a:xfrm>
              </p:grpSpPr>
              <p:grpSp>
                <p:nvGrpSpPr>
                  <p:cNvPr id="318" name="组合 317"/>
                  <p:cNvGrpSpPr/>
                  <p:nvPr/>
                </p:nvGrpSpPr>
                <p:grpSpPr>
                  <a:xfrm>
                    <a:off x="3028554" y="4032906"/>
                    <a:ext cx="1003200" cy="912000"/>
                    <a:chOff x="3028554" y="4032906"/>
                    <a:chExt cx="1003200" cy="912000"/>
                  </a:xfrm>
                </p:grpSpPr>
                <p:sp>
                  <p:nvSpPr>
                    <p:cNvPr id="322" name="任意多边形 321"/>
                    <p:cNvSpPr/>
                    <p:nvPr/>
                  </p:nvSpPr>
                  <p:spPr>
                    <a:xfrm>
                      <a:off x="3460128" y="4486208"/>
                      <a:ext cx="454455" cy="53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54455" h="5396" fill="none">
                          <a:moveTo>
                            <a:pt x="0" y="0"/>
                          </a:moveTo>
                          <a:lnTo>
                            <a:pt x="455840" y="0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323" name="任意多边形 322"/>
                    <p:cNvSpPr/>
                    <p:nvPr/>
                  </p:nvSpPr>
                  <p:spPr>
                    <a:xfrm>
                      <a:off x="3522834" y="4130933"/>
                      <a:ext cx="398444" cy="70150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8444" h="701502" fill="none">
                          <a:moveTo>
                            <a:pt x="398444" y="0"/>
                          </a:moveTo>
                          <a:lnTo>
                            <a:pt x="0" y="0"/>
                          </a:lnTo>
                          <a:lnTo>
                            <a:pt x="0" y="701502"/>
                          </a:lnTo>
                          <a:lnTo>
                            <a:pt x="398444" y="701502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324" name="任意多边形 323"/>
                    <p:cNvSpPr/>
                    <p:nvPr/>
                  </p:nvSpPr>
                  <p:spPr>
                    <a:xfrm>
                      <a:off x="3907089" y="4032906"/>
                      <a:ext cx="122700" cy="22308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700" h="223087">
                          <a:moveTo>
                            <a:pt x="0" y="0"/>
                          </a:moveTo>
                          <a:lnTo>
                            <a:pt x="122700" y="0"/>
                          </a:lnTo>
                          <a:lnTo>
                            <a:pt x="122700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id="325" name="任意多边形 324"/>
                    <p:cNvSpPr/>
                    <p:nvPr/>
                  </p:nvSpPr>
                  <p:spPr>
                    <a:xfrm>
                      <a:off x="3925947" y="4102859"/>
                      <a:ext cx="83158" cy="533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26" name="任意多边形 325"/>
                    <p:cNvSpPr/>
                    <p:nvPr/>
                  </p:nvSpPr>
                  <p:spPr>
                    <a:xfrm>
                      <a:off x="3908069" y="4376022"/>
                      <a:ext cx="122700" cy="2230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700" h="223088">
                          <a:moveTo>
                            <a:pt x="0" y="0"/>
                          </a:moveTo>
                          <a:lnTo>
                            <a:pt x="122700" y="0"/>
                          </a:lnTo>
                          <a:lnTo>
                            <a:pt x="122700" y="223088"/>
                          </a:lnTo>
                          <a:lnTo>
                            <a:pt x="0" y="22308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id="327" name="任意多边形 326"/>
                    <p:cNvSpPr/>
                    <p:nvPr/>
                  </p:nvSpPr>
                  <p:spPr>
                    <a:xfrm>
                      <a:off x="3926920" y="4445976"/>
                      <a:ext cx="83158" cy="533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28" name="任意多边形 327"/>
                    <p:cNvSpPr/>
                    <p:nvPr/>
                  </p:nvSpPr>
                  <p:spPr>
                    <a:xfrm>
                      <a:off x="3909057" y="4721263"/>
                      <a:ext cx="122700" cy="2230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700" h="223088">
                          <a:moveTo>
                            <a:pt x="0" y="0"/>
                          </a:moveTo>
                          <a:lnTo>
                            <a:pt x="122700" y="0"/>
                          </a:lnTo>
                          <a:lnTo>
                            <a:pt x="122700" y="223088"/>
                          </a:lnTo>
                          <a:lnTo>
                            <a:pt x="0" y="22308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w="2500" cap="flat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id="329" name="任意多边形 328"/>
                    <p:cNvSpPr/>
                    <p:nvPr/>
                  </p:nvSpPr>
                  <p:spPr>
                    <a:xfrm>
                      <a:off x="3927961" y="4791205"/>
                      <a:ext cx="83158" cy="533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3158" h="53365">
                          <a:moveTo>
                            <a:pt x="0" y="0"/>
                          </a:moveTo>
                          <a:lnTo>
                            <a:pt x="83158" y="0"/>
                          </a:lnTo>
                          <a:lnTo>
                            <a:pt x="83158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30" name="任意多边形 329"/>
                    <p:cNvSpPr/>
                    <p:nvPr/>
                  </p:nvSpPr>
                  <p:spPr>
                    <a:xfrm>
                      <a:off x="3578292" y="4033470"/>
                      <a:ext cx="236468" cy="22308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id="331" name="任意多边形 330"/>
                    <p:cNvSpPr/>
                    <p:nvPr/>
                  </p:nvSpPr>
                  <p:spPr>
                    <a:xfrm>
                      <a:off x="3614636" y="4103426"/>
                      <a:ext cx="160262" cy="5336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0262" h="53364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4"/>
                          </a:lnTo>
                          <a:lnTo>
                            <a:pt x="0" y="5336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32" name="任意多边形 331"/>
                    <p:cNvSpPr/>
                    <p:nvPr/>
                  </p:nvSpPr>
                  <p:spPr>
                    <a:xfrm>
                      <a:off x="3580201" y="4377363"/>
                      <a:ext cx="236468" cy="22308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id="333" name="任意多边形 332"/>
                    <p:cNvSpPr/>
                    <p:nvPr/>
                  </p:nvSpPr>
                  <p:spPr>
                    <a:xfrm>
                      <a:off x="3616551" y="4446538"/>
                      <a:ext cx="160262" cy="533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0262" h="53365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34" name="任意多边形 333"/>
                    <p:cNvSpPr/>
                    <p:nvPr/>
                  </p:nvSpPr>
                  <p:spPr>
                    <a:xfrm>
                      <a:off x="3582115" y="4721818"/>
                      <a:ext cx="236468" cy="22308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6468" h="223087">
                          <a:moveTo>
                            <a:pt x="0" y="0"/>
                          </a:moveTo>
                          <a:lnTo>
                            <a:pt x="236468" y="0"/>
                          </a:lnTo>
                          <a:lnTo>
                            <a:pt x="236468" y="223087"/>
                          </a:lnTo>
                          <a:lnTo>
                            <a:pt x="0" y="2230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w="2500" cap="flat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id="335" name="任意多边形 334"/>
                    <p:cNvSpPr/>
                    <p:nvPr/>
                  </p:nvSpPr>
                  <p:spPr>
                    <a:xfrm>
                      <a:off x="3618493" y="4791760"/>
                      <a:ext cx="160262" cy="533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0262" h="53365">
                          <a:moveTo>
                            <a:pt x="0" y="0"/>
                          </a:moveTo>
                          <a:lnTo>
                            <a:pt x="160262" y="0"/>
                          </a:lnTo>
                          <a:lnTo>
                            <a:pt x="160262" y="53365"/>
                          </a:lnTo>
                          <a:lnTo>
                            <a:pt x="0" y="533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36" name="任意多边形 335"/>
                    <p:cNvSpPr/>
                    <p:nvPr/>
                  </p:nvSpPr>
                  <p:spPr>
                    <a:xfrm>
                      <a:off x="3028553" y="4318766"/>
                      <a:ext cx="432834" cy="33395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32834" h="333957">
                          <a:moveTo>
                            <a:pt x="0" y="0"/>
                          </a:moveTo>
                          <a:lnTo>
                            <a:pt x="432834" y="0"/>
                          </a:lnTo>
                          <a:lnTo>
                            <a:pt x="432834" y="333957"/>
                          </a:lnTo>
                          <a:lnTo>
                            <a:pt x="0" y="33395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D7195"/>
                    </a:solidFill>
                    <a:ln w="2500" cap="flat">
                      <a:solidFill>
                        <a:srgbClr val="DD7195"/>
                      </a:solidFill>
                      <a:bevel/>
                    </a:ln>
                  </p:spPr>
                </p:sp>
                <p:sp>
                  <p:nvSpPr>
                    <p:cNvPr id="337" name="任意多边形 336"/>
                    <p:cNvSpPr/>
                    <p:nvPr/>
                  </p:nvSpPr>
                  <p:spPr>
                    <a:xfrm>
                      <a:off x="3106785" y="4415368"/>
                      <a:ext cx="266893" cy="673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893" h="67360">
                          <a:moveTo>
                            <a:pt x="0" y="0"/>
                          </a:moveTo>
                          <a:lnTo>
                            <a:pt x="266893" y="0"/>
                          </a:lnTo>
                          <a:lnTo>
                            <a:pt x="266893" y="67360"/>
                          </a:lnTo>
                          <a:lnTo>
                            <a:pt x="0" y="6736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64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38" name="任意多边形 337"/>
                    <p:cNvSpPr/>
                    <p:nvPr/>
                  </p:nvSpPr>
                  <p:spPr>
                    <a:xfrm>
                      <a:off x="3166707" y="4532784"/>
                      <a:ext cx="149349" cy="673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9349" h="67360">
                          <a:moveTo>
                            <a:pt x="0" y="0"/>
                          </a:moveTo>
                          <a:lnTo>
                            <a:pt x="149349" y="0"/>
                          </a:lnTo>
                          <a:lnTo>
                            <a:pt x="149349" y="67360"/>
                          </a:lnTo>
                          <a:lnTo>
                            <a:pt x="0" y="6736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64" cap="flat">
                      <a:solidFill>
                        <a:srgbClr val="FFFFFF"/>
                      </a:solidFill>
                      <a:bevel/>
                    </a:ln>
                  </p:spPr>
                </p:sp>
              </p:grpSp>
              <p:grpSp>
                <p:nvGrpSpPr>
                  <p:cNvPr id="319" name="组合 318"/>
                  <p:cNvGrpSpPr/>
                  <p:nvPr/>
                </p:nvGrpSpPr>
                <p:grpSpPr>
                  <a:xfrm>
                    <a:off x="2979713" y="5131014"/>
                    <a:ext cx="1100883" cy="326800"/>
                    <a:chOff x="2979713" y="5131014"/>
                    <a:chExt cx="1100883" cy="326800"/>
                  </a:xfrm>
                </p:grpSpPr>
                <p:sp>
                  <p:nvSpPr>
                    <p:cNvPr id="320" name="Rounded Rectangle"/>
                    <p:cNvSpPr/>
                    <p:nvPr/>
                  </p:nvSpPr>
                  <p:spPr>
                    <a:xfrm>
                      <a:off x="3007234" y="5145869"/>
                      <a:ext cx="1045836" cy="29709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45836" h="297091">
                          <a:moveTo>
                            <a:pt x="954636" y="297091"/>
                          </a:moveTo>
                          <a:cubicBezTo>
                            <a:pt x="1005009" y="297091"/>
                            <a:pt x="1045836" y="256261"/>
                            <a:pt x="1045836" y="205891"/>
                          </a:cubicBezTo>
                          <a:lnTo>
                            <a:pt x="1045836" y="91200"/>
                          </a:lnTo>
                          <a:cubicBezTo>
                            <a:pt x="1045836" y="40830"/>
                            <a:pt x="1005009" y="0"/>
                            <a:pt x="954636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05891"/>
                          </a:lnTo>
                          <a:cubicBezTo>
                            <a:pt x="0" y="256261"/>
                            <a:pt x="40830" y="297091"/>
                            <a:pt x="91200" y="297091"/>
                          </a:cubicBezTo>
                          <a:lnTo>
                            <a:pt x="954636" y="297091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21" name="Rounded Rectangle"/>
                    <p:cNvSpPr/>
                    <p:nvPr/>
                  </p:nvSpPr>
                  <p:spPr>
                    <a:xfrm>
                      <a:off x="2979713" y="5131014"/>
                      <a:ext cx="1100883" cy="326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0883" h="326800">
                          <a:moveTo>
                            <a:pt x="1009683" y="326800"/>
                          </a:moveTo>
                          <a:cubicBezTo>
                            <a:pt x="1060056" y="326800"/>
                            <a:pt x="1100883" y="285970"/>
                            <a:pt x="1100883" y="235600"/>
                          </a:cubicBezTo>
                          <a:lnTo>
                            <a:pt x="1100883" y="91200"/>
                          </a:lnTo>
                          <a:cubicBezTo>
                            <a:pt x="1100883" y="40830"/>
                            <a:pt x="1060056" y="0"/>
                            <a:pt x="1009683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35600"/>
                          </a:lnTo>
                          <a:cubicBezTo>
                            <a:pt x="0" y="285970"/>
                            <a:pt x="40830" y="326800"/>
                            <a:pt x="91200" y="326800"/>
                          </a:cubicBezTo>
                          <a:lnTo>
                            <a:pt x="1009683" y="326800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w="7600" cap="flat">
                      <a:solidFill>
                        <a:srgbClr val="008CCC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Tenant Service</a:t>
                      </a:r>
                    </a:p>
                  </p:txBody>
                </p:sp>
              </p:grpSp>
            </p:grpSp>
            <p:sp>
              <p:nvSpPr>
                <p:cNvPr id="317" name="任意多边形 316"/>
                <p:cNvSpPr/>
                <p:nvPr/>
              </p:nvSpPr>
              <p:spPr>
                <a:xfrm>
                  <a:off x="1178600" y="3850117"/>
                  <a:ext cx="4734800" cy="17904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34800" h="1790492">
                      <a:moveTo>
                        <a:pt x="467436" y="0"/>
                      </a:moveTo>
                      <a:lnTo>
                        <a:pt x="4265530" y="0"/>
                      </a:lnTo>
                      <a:cubicBezTo>
                        <a:pt x="4524500" y="0"/>
                        <a:pt x="4734800" y="76079"/>
                        <a:pt x="4734800" y="170256"/>
                      </a:cubicBezTo>
                      <a:lnTo>
                        <a:pt x="4734800" y="1619697"/>
                      </a:lnTo>
                      <a:cubicBezTo>
                        <a:pt x="4734800" y="1713876"/>
                        <a:pt x="4524500" y="1790492"/>
                        <a:pt x="4265530" y="1790492"/>
                      </a:cubicBezTo>
                      <a:lnTo>
                        <a:pt x="467436" y="1790492"/>
                      </a:lnTo>
                      <a:cubicBezTo>
                        <a:pt x="208470" y="1790492"/>
                        <a:pt x="0" y="1713876"/>
                        <a:pt x="0" y="1619697"/>
                      </a:cubicBezTo>
                      <a:lnTo>
                        <a:pt x="0" y="170256"/>
                      </a:lnTo>
                      <a:cubicBezTo>
                        <a:pt x="0" y="76079"/>
                        <a:pt x="208470" y="0"/>
                        <a:pt x="467436" y="0"/>
                      </a:cubicBez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1100000" sp="500000"/>
                    <a:ds d="250000" sp="500000"/>
                  </a:custDash>
                  <a:bevel/>
                </a:ln>
              </p:spPr>
            </p:sp>
          </p:grpSp>
          <p:grpSp>
            <p:nvGrpSpPr>
              <p:cNvPr id="310" name="组合 309"/>
              <p:cNvGrpSpPr/>
              <p:nvPr/>
            </p:nvGrpSpPr>
            <p:grpSpPr>
              <a:xfrm>
                <a:off x="4473172" y="4032906"/>
                <a:ext cx="1257823" cy="1424909"/>
                <a:chOff x="4473172" y="4032906"/>
                <a:chExt cx="1257823" cy="1424909"/>
              </a:xfrm>
            </p:grpSpPr>
            <p:pic>
              <p:nvPicPr>
                <p:cNvPr id="311" name="图片 31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485" y="4032906"/>
                  <a:ext cx="1003200" cy="912000"/>
                </a:xfrm>
                <a:prstGeom prst="rect">
                  <a:avLst/>
                </a:prstGeom>
              </p:spPr>
            </p:pic>
            <p:grpSp>
              <p:nvGrpSpPr>
                <p:cNvPr id="312" name="组合 311"/>
                <p:cNvGrpSpPr/>
                <p:nvPr/>
              </p:nvGrpSpPr>
              <p:grpSpPr>
                <a:xfrm>
                  <a:off x="4473172" y="5131014"/>
                  <a:ext cx="1257823" cy="326800"/>
                  <a:chOff x="4473172" y="5131014"/>
                  <a:chExt cx="1257823" cy="326800"/>
                </a:xfrm>
              </p:grpSpPr>
              <p:sp>
                <p:nvSpPr>
                  <p:cNvPr id="313" name="Rounded Rectangle"/>
                  <p:cNvSpPr/>
                  <p:nvPr/>
                </p:nvSpPr>
                <p:spPr>
                  <a:xfrm>
                    <a:off x="4504618" y="5145869"/>
                    <a:ext cx="1194933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94933" h="297091">
                        <a:moveTo>
                          <a:pt x="1103733" y="297091"/>
                        </a:moveTo>
                        <a:cubicBezTo>
                          <a:pt x="1154106" y="297091"/>
                          <a:pt x="1194933" y="256261"/>
                          <a:pt x="1194933" y="205891"/>
                        </a:cubicBezTo>
                        <a:lnTo>
                          <a:pt x="1194933" y="91200"/>
                        </a:lnTo>
                        <a:cubicBezTo>
                          <a:pt x="1194933" y="40830"/>
                          <a:pt x="1154106" y="0"/>
                          <a:pt x="1103733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03733" y="297091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314" name="Rounded Rectangle"/>
                  <p:cNvSpPr/>
                  <p:nvPr/>
                </p:nvSpPr>
                <p:spPr>
                  <a:xfrm>
                    <a:off x="4473172" y="5131014"/>
                    <a:ext cx="1257823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823" h="326800">
                        <a:moveTo>
                          <a:pt x="1166623" y="326800"/>
                        </a:moveTo>
                        <a:cubicBezTo>
                          <a:pt x="1216996" y="326800"/>
                          <a:pt x="1257823" y="285970"/>
                          <a:pt x="1257823" y="235600"/>
                        </a:cubicBezTo>
                        <a:lnTo>
                          <a:pt x="1257823" y="91200"/>
                        </a:lnTo>
                        <a:cubicBezTo>
                          <a:pt x="1257823" y="40830"/>
                          <a:pt x="1216996" y="0"/>
                          <a:pt x="1166623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66623" y="326800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Directory Service</a:t>
                    </a:r>
                  </a:p>
                </p:txBody>
              </p:sp>
            </p:grpSp>
          </p:grpSp>
        </p:grpSp>
        <p:grpSp>
          <p:nvGrpSpPr>
            <p:cNvPr id="226" name="组合 225"/>
            <p:cNvGrpSpPr/>
            <p:nvPr/>
          </p:nvGrpSpPr>
          <p:grpSpPr>
            <a:xfrm>
              <a:off x="4813900" y="2152201"/>
              <a:ext cx="790400" cy="433200"/>
              <a:chOff x="4813900" y="2152201"/>
              <a:chExt cx="790400" cy="4332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813900" y="2267855"/>
                <a:ext cx="790400" cy="317529"/>
              </a:xfrm>
              <a:custGeom>
                <a:avLst/>
                <a:gdLst/>
                <a:ahLst/>
                <a:cxnLst/>
                <a:rect l="0" t="0" r="0" b="0"/>
                <a:pathLst>
                  <a:path w="790400" h="317529">
                    <a:moveTo>
                      <a:pt x="327614" y="25764"/>
                    </a:moveTo>
                    <a:cubicBezTo>
                      <a:pt x="338265" y="18874"/>
                      <a:pt x="364889" y="19122"/>
                      <a:pt x="364889" y="19122"/>
                    </a:cubicBezTo>
                    <a:lnTo>
                      <a:pt x="755476" y="19122"/>
                    </a:lnTo>
                    <a:lnTo>
                      <a:pt x="755476" y="0"/>
                    </a:lnTo>
                    <a:lnTo>
                      <a:pt x="790400" y="42290"/>
                    </a:lnTo>
                    <a:lnTo>
                      <a:pt x="755476" y="83713"/>
                    </a:lnTo>
                    <a:lnTo>
                      <a:pt x="755476" y="64610"/>
                    </a:lnTo>
                    <a:lnTo>
                      <a:pt x="384161" y="64610"/>
                    </a:lnTo>
                    <a:cubicBezTo>
                      <a:pt x="384161" y="64610"/>
                      <a:pt x="357959" y="63620"/>
                      <a:pt x="346608" y="71260"/>
                    </a:cubicBezTo>
                    <a:cubicBezTo>
                      <a:pt x="335256" y="78901"/>
                      <a:pt x="320826" y="105832"/>
                      <a:pt x="320826" y="105832"/>
                    </a:cubicBezTo>
                    <a:lnTo>
                      <a:pt x="227359" y="275771"/>
                    </a:lnTo>
                    <a:cubicBezTo>
                      <a:pt x="227359" y="275771"/>
                      <a:pt x="213529" y="303219"/>
                      <a:pt x="201801" y="310719"/>
                    </a:cubicBezTo>
                    <a:cubicBezTo>
                      <a:pt x="190071" y="318218"/>
                      <a:pt x="164920" y="317529"/>
                      <a:pt x="164920" y="317529"/>
                    </a:cubicBezTo>
                    <a:lnTo>
                      <a:pt x="0" y="317529"/>
                    </a:lnTo>
                    <a:lnTo>
                      <a:pt x="0" y="271882"/>
                    </a:lnTo>
                    <a:lnTo>
                      <a:pt x="145915" y="271846"/>
                    </a:lnTo>
                    <a:cubicBezTo>
                      <a:pt x="145915" y="271846"/>
                      <a:pt x="171957" y="272510"/>
                      <a:pt x="183165" y="265223"/>
                    </a:cubicBezTo>
                    <a:cubicBezTo>
                      <a:pt x="194372" y="257936"/>
                      <a:pt x="208748" y="230365"/>
                      <a:pt x="208748" y="230365"/>
                    </a:cubicBezTo>
                    <a:lnTo>
                      <a:pt x="302272" y="60771"/>
                    </a:lnTo>
                    <a:cubicBezTo>
                      <a:pt x="302272" y="60771"/>
                      <a:pt x="316964" y="32654"/>
                      <a:pt x="327614" y="25764"/>
                    </a:cubicBez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</p:sp>
          <p:sp>
            <p:nvSpPr>
              <p:cNvPr id="306" name="任意多边形 305"/>
              <p:cNvSpPr/>
              <p:nvPr/>
            </p:nvSpPr>
            <p:spPr>
              <a:xfrm>
                <a:off x="4813900" y="2267825"/>
                <a:ext cx="790400" cy="317529"/>
              </a:xfrm>
              <a:custGeom>
                <a:avLst/>
                <a:gdLst/>
                <a:ahLst/>
                <a:cxnLst/>
                <a:rect l="0" t="0" r="0" b="0"/>
                <a:pathLst>
                  <a:path w="790400" h="317529">
                    <a:moveTo>
                      <a:pt x="327614" y="291765"/>
                    </a:moveTo>
                    <a:cubicBezTo>
                      <a:pt x="338265" y="298655"/>
                      <a:pt x="364889" y="298406"/>
                      <a:pt x="364889" y="298406"/>
                    </a:cubicBezTo>
                    <a:lnTo>
                      <a:pt x="755476" y="298406"/>
                    </a:lnTo>
                    <a:lnTo>
                      <a:pt x="755476" y="317529"/>
                    </a:lnTo>
                    <a:lnTo>
                      <a:pt x="790400" y="275239"/>
                    </a:lnTo>
                    <a:lnTo>
                      <a:pt x="755476" y="233816"/>
                    </a:lnTo>
                    <a:lnTo>
                      <a:pt x="755476" y="252919"/>
                    </a:lnTo>
                    <a:lnTo>
                      <a:pt x="384161" y="252919"/>
                    </a:lnTo>
                    <a:cubicBezTo>
                      <a:pt x="384161" y="252919"/>
                      <a:pt x="357959" y="253908"/>
                      <a:pt x="346608" y="246268"/>
                    </a:cubicBezTo>
                    <a:cubicBezTo>
                      <a:pt x="335256" y="238628"/>
                      <a:pt x="320826" y="211697"/>
                      <a:pt x="320826" y="211697"/>
                    </a:cubicBezTo>
                    <a:lnTo>
                      <a:pt x="227359" y="41758"/>
                    </a:lnTo>
                    <a:cubicBezTo>
                      <a:pt x="227359" y="41758"/>
                      <a:pt x="213529" y="14309"/>
                      <a:pt x="201801" y="6810"/>
                    </a:cubicBezTo>
                    <a:cubicBezTo>
                      <a:pt x="190071" y="-690"/>
                      <a:pt x="164920" y="0"/>
                      <a:pt x="164920" y="0"/>
                    </a:cubicBezTo>
                    <a:lnTo>
                      <a:pt x="0" y="0"/>
                    </a:lnTo>
                    <a:lnTo>
                      <a:pt x="0" y="45647"/>
                    </a:lnTo>
                    <a:lnTo>
                      <a:pt x="145915" y="45683"/>
                    </a:lnTo>
                    <a:cubicBezTo>
                      <a:pt x="145915" y="45683"/>
                      <a:pt x="171957" y="45019"/>
                      <a:pt x="183165" y="52306"/>
                    </a:cubicBezTo>
                    <a:cubicBezTo>
                      <a:pt x="194372" y="59593"/>
                      <a:pt x="208748" y="87164"/>
                      <a:pt x="208748" y="87164"/>
                    </a:cubicBezTo>
                    <a:lnTo>
                      <a:pt x="302272" y="256758"/>
                    </a:lnTo>
                    <a:cubicBezTo>
                      <a:pt x="302272" y="256758"/>
                      <a:pt x="316964" y="284875"/>
                      <a:pt x="327614" y="291765"/>
                    </a:cubicBezTo>
                    <a:close/>
                  </a:path>
                </a:pathLst>
              </a:custGeom>
              <a:solidFill>
                <a:srgbClr val="EE7C31"/>
              </a:solidFill>
              <a:ln w="7600" cap="flat">
                <a:solidFill>
                  <a:srgbClr val="EE7C31"/>
                </a:solidFill>
                <a:bevel/>
              </a:ln>
            </p:spPr>
          </p:sp>
          <p:sp>
            <p:nvSpPr>
              <p:cNvPr id="307" name="任意多边形 306"/>
              <p:cNvSpPr/>
              <p:nvPr/>
            </p:nvSpPr>
            <p:spPr>
              <a:xfrm>
                <a:off x="4813900" y="2152246"/>
                <a:ext cx="790400" cy="317529"/>
              </a:xfrm>
              <a:custGeom>
                <a:avLst/>
                <a:gdLst/>
                <a:ahLst/>
                <a:cxnLst/>
                <a:rect l="0" t="0" r="0" b="0"/>
                <a:pathLst>
                  <a:path w="790400" h="317529">
                    <a:moveTo>
                      <a:pt x="327614" y="25764"/>
                    </a:moveTo>
                    <a:cubicBezTo>
                      <a:pt x="338265" y="18874"/>
                      <a:pt x="364889" y="19122"/>
                      <a:pt x="364889" y="19122"/>
                    </a:cubicBezTo>
                    <a:lnTo>
                      <a:pt x="755476" y="19122"/>
                    </a:lnTo>
                    <a:lnTo>
                      <a:pt x="755476" y="0"/>
                    </a:lnTo>
                    <a:lnTo>
                      <a:pt x="790400" y="42290"/>
                    </a:lnTo>
                    <a:lnTo>
                      <a:pt x="755476" y="83713"/>
                    </a:lnTo>
                    <a:lnTo>
                      <a:pt x="755476" y="64610"/>
                    </a:lnTo>
                    <a:lnTo>
                      <a:pt x="384161" y="64610"/>
                    </a:lnTo>
                    <a:cubicBezTo>
                      <a:pt x="384161" y="64610"/>
                      <a:pt x="357959" y="63620"/>
                      <a:pt x="346608" y="71260"/>
                    </a:cubicBezTo>
                    <a:cubicBezTo>
                      <a:pt x="335256" y="78901"/>
                      <a:pt x="320826" y="105832"/>
                      <a:pt x="320826" y="105832"/>
                    </a:cubicBezTo>
                    <a:lnTo>
                      <a:pt x="227359" y="275771"/>
                    </a:lnTo>
                    <a:cubicBezTo>
                      <a:pt x="227359" y="275771"/>
                      <a:pt x="213529" y="303219"/>
                      <a:pt x="201801" y="310719"/>
                    </a:cubicBezTo>
                    <a:cubicBezTo>
                      <a:pt x="190071" y="318218"/>
                      <a:pt x="164920" y="317529"/>
                      <a:pt x="164920" y="317529"/>
                    </a:cubicBezTo>
                    <a:lnTo>
                      <a:pt x="0" y="317529"/>
                    </a:lnTo>
                    <a:lnTo>
                      <a:pt x="0" y="271882"/>
                    </a:lnTo>
                    <a:lnTo>
                      <a:pt x="145915" y="271846"/>
                    </a:lnTo>
                    <a:cubicBezTo>
                      <a:pt x="145915" y="271846"/>
                      <a:pt x="171957" y="272510"/>
                      <a:pt x="183165" y="265223"/>
                    </a:cubicBezTo>
                    <a:cubicBezTo>
                      <a:pt x="194372" y="257936"/>
                      <a:pt x="208748" y="230365"/>
                      <a:pt x="208748" y="230365"/>
                    </a:cubicBezTo>
                    <a:lnTo>
                      <a:pt x="302272" y="60771"/>
                    </a:lnTo>
                    <a:cubicBezTo>
                      <a:pt x="302272" y="60771"/>
                      <a:pt x="316964" y="32654"/>
                      <a:pt x="327614" y="25764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id="308" name="任意多边形 307"/>
              <p:cNvSpPr/>
              <p:nvPr/>
            </p:nvSpPr>
            <p:spPr>
              <a:xfrm>
                <a:off x="4813900" y="2152216"/>
                <a:ext cx="790400" cy="317529"/>
              </a:xfrm>
              <a:custGeom>
                <a:avLst/>
                <a:gdLst/>
                <a:ahLst/>
                <a:cxnLst/>
                <a:rect l="0" t="0" r="0" b="0"/>
                <a:pathLst>
                  <a:path w="790400" h="317529">
                    <a:moveTo>
                      <a:pt x="327614" y="291765"/>
                    </a:moveTo>
                    <a:cubicBezTo>
                      <a:pt x="338265" y="298655"/>
                      <a:pt x="364889" y="298406"/>
                      <a:pt x="364889" y="298406"/>
                    </a:cubicBezTo>
                    <a:lnTo>
                      <a:pt x="755476" y="298406"/>
                    </a:lnTo>
                    <a:lnTo>
                      <a:pt x="755476" y="317529"/>
                    </a:lnTo>
                    <a:lnTo>
                      <a:pt x="790400" y="275239"/>
                    </a:lnTo>
                    <a:lnTo>
                      <a:pt x="755476" y="233816"/>
                    </a:lnTo>
                    <a:lnTo>
                      <a:pt x="755476" y="252919"/>
                    </a:lnTo>
                    <a:lnTo>
                      <a:pt x="384161" y="252919"/>
                    </a:lnTo>
                    <a:cubicBezTo>
                      <a:pt x="384161" y="252919"/>
                      <a:pt x="357959" y="253908"/>
                      <a:pt x="346608" y="246268"/>
                    </a:cubicBezTo>
                    <a:cubicBezTo>
                      <a:pt x="335256" y="238628"/>
                      <a:pt x="320826" y="211697"/>
                      <a:pt x="320826" y="211697"/>
                    </a:cubicBezTo>
                    <a:lnTo>
                      <a:pt x="227359" y="41758"/>
                    </a:lnTo>
                    <a:cubicBezTo>
                      <a:pt x="227359" y="41758"/>
                      <a:pt x="213529" y="14309"/>
                      <a:pt x="201801" y="6810"/>
                    </a:cubicBezTo>
                    <a:cubicBezTo>
                      <a:pt x="190071" y="-690"/>
                      <a:pt x="164920" y="0"/>
                      <a:pt x="164920" y="0"/>
                    </a:cubicBezTo>
                    <a:lnTo>
                      <a:pt x="0" y="0"/>
                    </a:lnTo>
                    <a:lnTo>
                      <a:pt x="0" y="45647"/>
                    </a:lnTo>
                    <a:lnTo>
                      <a:pt x="145915" y="45683"/>
                    </a:lnTo>
                    <a:cubicBezTo>
                      <a:pt x="145915" y="45683"/>
                      <a:pt x="171957" y="45019"/>
                      <a:pt x="183165" y="52306"/>
                    </a:cubicBezTo>
                    <a:cubicBezTo>
                      <a:pt x="194372" y="59593"/>
                      <a:pt x="208748" y="87164"/>
                      <a:pt x="208748" y="87164"/>
                    </a:cubicBezTo>
                    <a:lnTo>
                      <a:pt x="302272" y="256758"/>
                    </a:lnTo>
                    <a:cubicBezTo>
                      <a:pt x="302272" y="256758"/>
                      <a:pt x="316964" y="284875"/>
                      <a:pt x="327614" y="291765"/>
                    </a:cubicBez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</p:grpSp>
        <p:grpSp>
          <p:nvGrpSpPr>
            <p:cNvPr id="227" name="组合 226"/>
            <p:cNvGrpSpPr/>
            <p:nvPr/>
          </p:nvGrpSpPr>
          <p:grpSpPr>
            <a:xfrm>
              <a:off x="5776623" y="1582201"/>
              <a:ext cx="3031290" cy="1790492"/>
              <a:chOff x="5776623" y="1582201"/>
              <a:chExt cx="3031290" cy="1790492"/>
            </a:xfrm>
          </p:grpSpPr>
          <p:sp>
            <p:nvSpPr>
              <p:cNvPr id="254" name="任意多边形 253"/>
              <p:cNvSpPr/>
              <p:nvPr/>
            </p:nvSpPr>
            <p:spPr>
              <a:xfrm>
                <a:off x="5776623" y="1582201"/>
                <a:ext cx="3031290" cy="1790492"/>
              </a:xfrm>
              <a:custGeom>
                <a:avLst/>
                <a:gdLst/>
                <a:ahLst/>
                <a:cxnLst/>
                <a:rect l="0" t="0" r="0" b="0"/>
                <a:pathLst>
                  <a:path w="3031290" h="1790492">
                    <a:moveTo>
                      <a:pt x="299259" y="0"/>
                    </a:moveTo>
                    <a:lnTo>
                      <a:pt x="2730855" y="0"/>
                    </a:lnTo>
                    <a:cubicBezTo>
                      <a:pt x="2896649" y="0"/>
                      <a:pt x="3031290" y="76080"/>
                      <a:pt x="3031290" y="170257"/>
                    </a:cubicBezTo>
                    <a:lnTo>
                      <a:pt x="3031290" y="1619704"/>
                    </a:lnTo>
                    <a:cubicBezTo>
                      <a:pt x="3031290" y="1713876"/>
                      <a:pt x="2896649" y="1790492"/>
                      <a:pt x="2730855" y="1790492"/>
                    </a:cubicBezTo>
                    <a:lnTo>
                      <a:pt x="299259" y="1790492"/>
                    </a:lnTo>
                    <a:cubicBezTo>
                      <a:pt x="133465" y="1790492"/>
                      <a:pt x="0" y="1713876"/>
                      <a:pt x="0" y="1619704"/>
                    </a:cubicBezTo>
                    <a:lnTo>
                      <a:pt x="0" y="170257"/>
                    </a:lnTo>
                    <a:cubicBezTo>
                      <a:pt x="0" y="76080"/>
                      <a:pt x="133465" y="0"/>
                      <a:pt x="299259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1100000" sp="500000"/>
                  <a:ds d="250000" sp="500000"/>
                </a:custDash>
                <a:bevel/>
              </a:ln>
            </p:spPr>
          </p:sp>
          <p:grpSp>
            <p:nvGrpSpPr>
              <p:cNvPr id="255" name="组合 254"/>
              <p:cNvGrpSpPr/>
              <p:nvPr/>
            </p:nvGrpSpPr>
            <p:grpSpPr>
              <a:xfrm>
                <a:off x="5930036" y="1764990"/>
                <a:ext cx="1271738" cy="1424901"/>
                <a:chOff x="5930036" y="1764990"/>
                <a:chExt cx="1271738" cy="1424901"/>
              </a:xfrm>
            </p:grpSpPr>
            <p:grpSp>
              <p:nvGrpSpPr>
                <p:cNvPr id="265" name="Global Secondary Indexes"/>
                <p:cNvGrpSpPr/>
                <p:nvPr/>
              </p:nvGrpSpPr>
              <p:grpSpPr>
                <a:xfrm>
                  <a:off x="6064306" y="1764990"/>
                  <a:ext cx="1003200" cy="912000"/>
                  <a:chOff x="6064306" y="1764990"/>
                  <a:chExt cx="1003200" cy="912000"/>
                </a:xfrm>
              </p:grpSpPr>
              <p:grpSp>
                <p:nvGrpSpPr>
                  <p:cNvPr id="269" name="组合 268"/>
                  <p:cNvGrpSpPr/>
                  <p:nvPr/>
                </p:nvGrpSpPr>
                <p:grpSpPr>
                  <a:xfrm>
                    <a:off x="6063625" y="1764987"/>
                    <a:ext cx="154038" cy="185218"/>
                    <a:chOff x="6063625" y="1764987"/>
                    <a:chExt cx="154038" cy="185218"/>
                  </a:xfrm>
                </p:grpSpPr>
                <p:sp>
                  <p:nvSpPr>
                    <p:cNvPr id="303" name="任意多边形 302"/>
                    <p:cNvSpPr/>
                    <p:nvPr/>
                  </p:nvSpPr>
                  <p:spPr>
                    <a:xfrm>
                      <a:off x="6064306" y="1834200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304" name="任意多边形 303"/>
                    <p:cNvSpPr/>
                    <p:nvPr/>
                  </p:nvSpPr>
                  <p:spPr>
                    <a:xfrm>
                      <a:off x="6064306" y="1764991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>
                    <a:off x="6281887" y="1764987"/>
                    <a:ext cx="154038" cy="185218"/>
                    <a:chOff x="6281887" y="1764987"/>
                    <a:chExt cx="154038" cy="185218"/>
                  </a:xfrm>
                </p:grpSpPr>
                <p:sp>
                  <p:nvSpPr>
                    <p:cNvPr id="301" name="任意多边形 300"/>
                    <p:cNvSpPr/>
                    <p:nvPr/>
                  </p:nvSpPr>
                  <p:spPr>
                    <a:xfrm>
                      <a:off x="6282568" y="1834200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302" name="任意多边形 301"/>
                    <p:cNvSpPr/>
                    <p:nvPr/>
                  </p:nvSpPr>
                  <p:spPr>
                    <a:xfrm>
                      <a:off x="6282568" y="1764991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6502610" y="1765333"/>
                    <a:ext cx="564896" cy="184525"/>
                    <a:chOff x="6502610" y="1765333"/>
                    <a:chExt cx="564896" cy="184525"/>
                  </a:xfrm>
                </p:grpSpPr>
                <p:sp>
                  <p:nvSpPr>
                    <p:cNvPr id="299" name="任意多边形 298"/>
                    <p:cNvSpPr/>
                    <p:nvPr/>
                  </p:nvSpPr>
                  <p:spPr>
                    <a:xfrm>
                      <a:off x="6505109" y="1834287"/>
                      <a:ext cx="559898" cy="11489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14897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897"/>
                          </a:lnTo>
                          <a:lnTo>
                            <a:pt x="0" y="114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300" name="任意多边形 299"/>
                    <p:cNvSpPr/>
                    <p:nvPr/>
                  </p:nvSpPr>
                  <p:spPr>
                    <a:xfrm>
                      <a:off x="6505109" y="1765337"/>
                      <a:ext cx="559898" cy="14772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47723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23"/>
                          </a:lnTo>
                          <a:lnTo>
                            <a:pt x="0" y="1477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6064307" y="1998918"/>
                    <a:ext cx="152674" cy="210886"/>
                    <a:chOff x="6064307" y="1998918"/>
                    <a:chExt cx="152674" cy="210886"/>
                  </a:xfrm>
                </p:grpSpPr>
                <p:sp>
                  <p:nvSpPr>
                    <p:cNvPr id="297" name="任意多边形 296"/>
                    <p:cNvSpPr/>
                    <p:nvPr/>
                  </p:nvSpPr>
                  <p:spPr>
                    <a:xfrm>
                      <a:off x="6064307" y="2094529"/>
                      <a:ext cx="152674" cy="1152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4" h="115273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98" name="任意多边形 297"/>
                    <p:cNvSpPr/>
                    <p:nvPr/>
                  </p:nvSpPr>
                  <p:spPr>
                    <a:xfrm>
                      <a:off x="6064307" y="1998961"/>
                      <a:ext cx="152674" cy="17455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4" h="174556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6063625" y="2258518"/>
                    <a:ext cx="154038" cy="185218"/>
                    <a:chOff x="6063625" y="2258518"/>
                    <a:chExt cx="154038" cy="185218"/>
                  </a:xfrm>
                </p:grpSpPr>
                <p:sp>
                  <p:nvSpPr>
                    <p:cNvPr id="295" name="任意多边形 294"/>
                    <p:cNvSpPr/>
                    <p:nvPr/>
                  </p:nvSpPr>
                  <p:spPr>
                    <a:xfrm>
                      <a:off x="6064306" y="2327731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96" name="任意多边形 295"/>
                    <p:cNvSpPr/>
                    <p:nvPr/>
                  </p:nvSpPr>
                  <p:spPr>
                    <a:xfrm>
                      <a:off x="6064306" y="2258522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6281887" y="2258518"/>
                    <a:ext cx="154038" cy="185218"/>
                    <a:chOff x="6281887" y="2258518"/>
                    <a:chExt cx="154038" cy="185218"/>
                  </a:xfrm>
                </p:grpSpPr>
                <p:sp>
                  <p:nvSpPr>
                    <p:cNvPr id="293" name="任意多边形 292"/>
                    <p:cNvSpPr/>
                    <p:nvPr/>
                  </p:nvSpPr>
                  <p:spPr>
                    <a:xfrm>
                      <a:off x="6282568" y="2327731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94" name="任意多边形 293"/>
                    <p:cNvSpPr/>
                    <p:nvPr/>
                  </p:nvSpPr>
                  <p:spPr>
                    <a:xfrm>
                      <a:off x="6282568" y="2258522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6502610" y="2259083"/>
                    <a:ext cx="564896" cy="184538"/>
                    <a:chOff x="6502610" y="2259083"/>
                    <a:chExt cx="564896" cy="184538"/>
                  </a:xfrm>
                </p:grpSpPr>
                <p:sp>
                  <p:nvSpPr>
                    <p:cNvPr id="291" name="任意多边形 290"/>
                    <p:cNvSpPr/>
                    <p:nvPr/>
                  </p:nvSpPr>
                  <p:spPr>
                    <a:xfrm>
                      <a:off x="6505109" y="2328042"/>
                      <a:ext cx="559898" cy="1149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1490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904"/>
                          </a:lnTo>
                          <a:lnTo>
                            <a:pt x="0" y="1149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92" name="任意多边形 291"/>
                    <p:cNvSpPr/>
                    <p:nvPr/>
                  </p:nvSpPr>
                  <p:spPr>
                    <a:xfrm>
                      <a:off x="6505109" y="2259087"/>
                      <a:ext cx="559898" cy="14773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4773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34"/>
                          </a:lnTo>
                          <a:lnTo>
                            <a:pt x="0" y="1477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6063625" y="2492452"/>
                    <a:ext cx="154038" cy="185218"/>
                    <a:chOff x="6063625" y="2492452"/>
                    <a:chExt cx="154038" cy="185218"/>
                  </a:xfrm>
                </p:grpSpPr>
                <p:sp>
                  <p:nvSpPr>
                    <p:cNvPr id="289" name="任意多边形 288"/>
                    <p:cNvSpPr/>
                    <p:nvPr/>
                  </p:nvSpPr>
                  <p:spPr>
                    <a:xfrm>
                      <a:off x="6064306" y="2561665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90" name="任意多边形 289"/>
                    <p:cNvSpPr/>
                    <p:nvPr/>
                  </p:nvSpPr>
                  <p:spPr>
                    <a:xfrm>
                      <a:off x="6064306" y="2492456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7" name="组合 276"/>
                  <p:cNvGrpSpPr/>
                  <p:nvPr/>
                </p:nvGrpSpPr>
                <p:grpSpPr>
                  <a:xfrm>
                    <a:off x="6281887" y="2492452"/>
                    <a:ext cx="154038" cy="185218"/>
                    <a:chOff x="6281887" y="2492452"/>
                    <a:chExt cx="154038" cy="185218"/>
                  </a:xfrm>
                </p:grpSpPr>
                <p:sp>
                  <p:nvSpPr>
                    <p:cNvPr id="287" name="任意多边形 286"/>
                    <p:cNvSpPr/>
                    <p:nvPr/>
                  </p:nvSpPr>
                  <p:spPr>
                    <a:xfrm>
                      <a:off x="6282568" y="2561665"/>
                      <a:ext cx="152675" cy="1153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15328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15328"/>
                          </a:lnTo>
                          <a:lnTo>
                            <a:pt x="0" y="1153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88" name="任意多边形 287"/>
                    <p:cNvSpPr/>
                    <p:nvPr/>
                  </p:nvSpPr>
                  <p:spPr>
                    <a:xfrm>
                      <a:off x="6282568" y="2492456"/>
                      <a:ext cx="152675" cy="1482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5" h="148279">
                          <a:moveTo>
                            <a:pt x="0" y="0"/>
                          </a:moveTo>
                          <a:lnTo>
                            <a:pt x="152675" y="0"/>
                          </a:lnTo>
                          <a:lnTo>
                            <a:pt x="152675" y="148279"/>
                          </a:lnTo>
                          <a:lnTo>
                            <a:pt x="0" y="1482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8" name="组合 277"/>
                  <p:cNvGrpSpPr/>
                  <p:nvPr/>
                </p:nvGrpSpPr>
                <p:grpSpPr>
                  <a:xfrm>
                    <a:off x="6502610" y="2492792"/>
                    <a:ext cx="564896" cy="184538"/>
                    <a:chOff x="6502610" y="2492792"/>
                    <a:chExt cx="564896" cy="184538"/>
                  </a:xfrm>
                </p:grpSpPr>
                <p:sp>
                  <p:nvSpPr>
                    <p:cNvPr id="285" name="任意多边形 284"/>
                    <p:cNvSpPr/>
                    <p:nvPr/>
                  </p:nvSpPr>
                  <p:spPr>
                    <a:xfrm>
                      <a:off x="6505109" y="2561751"/>
                      <a:ext cx="559898" cy="1149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1490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14904"/>
                          </a:lnTo>
                          <a:lnTo>
                            <a:pt x="0" y="1149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86" name="任意多边形 285"/>
                    <p:cNvSpPr/>
                    <p:nvPr/>
                  </p:nvSpPr>
                  <p:spPr>
                    <a:xfrm>
                      <a:off x="6505109" y="2492796"/>
                      <a:ext cx="559898" cy="14773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59898" h="147734">
                          <a:moveTo>
                            <a:pt x="0" y="0"/>
                          </a:moveTo>
                          <a:lnTo>
                            <a:pt x="559898" y="0"/>
                          </a:lnTo>
                          <a:lnTo>
                            <a:pt x="559898" y="147734"/>
                          </a:lnTo>
                          <a:lnTo>
                            <a:pt x="0" y="1477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79" name="组合 278"/>
                  <p:cNvGrpSpPr/>
                  <p:nvPr/>
                </p:nvGrpSpPr>
                <p:grpSpPr>
                  <a:xfrm>
                    <a:off x="6282570" y="1998918"/>
                    <a:ext cx="152674" cy="210886"/>
                    <a:chOff x="6282570" y="1998918"/>
                    <a:chExt cx="152674" cy="210886"/>
                  </a:xfrm>
                </p:grpSpPr>
                <p:sp>
                  <p:nvSpPr>
                    <p:cNvPr id="283" name="任意多边形 282"/>
                    <p:cNvSpPr/>
                    <p:nvPr/>
                  </p:nvSpPr>
                  <p:spPr>
                    <a:xfrm>
                      <a:off x="6282570" y="2094529"/>
                      <a:ext cx="152674" cy="1152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4" h="115273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84" name="任意多边形 283"/>
                    <p:cNvSpPr/>
                    <p:nvPr/>
                  </p:nvSpPr>
                  <p:spPr>
                    <a:xfrm>
                      <a:off x="6282570" y="1998961"/>
                      <a:ext cx="152674" cy="17455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2674" h="174556">
                          <a:moveTo>
                            <a:pt x="0" y="0"/>
                          </a:moveTo>
                          <a:lnTo>
                            <a:pt x="152674" y="0"/>
                          </a:lnTo>
                          <a:lnTo>
                            <a:pt x="152674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80" name="组合 279"/>
                  <p:cNvGrpSpPr/>
                  <p:nvPr/>
                </p:nvGrpSpPr>
                <p:grpSpPr>
                  <a:xfrm>
                    <a:off x="6502610" y="2002284"/>
                    <a:ext cx="564896" cy="210886"/>
                    <a:chOff x="6502610" y="2002284"/>
                    <a:chExt cx="564896" cy="210886"/>
                  </a:xfrm>
                </p:grpSpPr>
                <p:sp>
                  <p:nvSpPr>
                    <p:cNvPr id="281" name="任意多边形 280"/>
                    <p:cNvSpPr/>
                    <p:nvPr/>
                  </p:nvSpPr>
                  <p:spPr>
                    <a:xfrm>
                      <a:off x="6502610" y="2097894"/>
                      <a:ext cx="564896" cy="1152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4896" h="115273">
                          <a:moveTo>
                            <a:pt x="0" y="0"/>
                          </a:moveTo>
                          <a:lnTo>
                            <a:pt x="564896" y="0"/>
                          </a:lnTo>
                          <a:lnTo>
                            <a:pt x="564896" y="115273"/>
                          </a:lnTo>
                          <a:lnTo>
                            <a:pt x="0" y="1152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82" name="任意多边形 281"/>
                    <p:cNvSpPr/>
                    <p:nvPr/>
                  </p:nvSpPr>
                  <p:spPr>
                    <a:xfrm>
                      <a:off x="6502610" y="2002326"/>
                      <a:ext cx="564896" cy="17455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4896" h="174556">
                          <a:moveTo>
                            <a:pt x="0" y="0"/>
                          </a:moveTo>
                          <a:lnTo>
                            <a:pt x="564896" y="0"/>
                          </a:lnTo>
                          <a:lnTo>
                            <a:pt x="564896" y="174556"/>
                          </a:lnTo>
                          <a:lnTo>
                            <a:pt x="0" y="1745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id="266" name="组合 265"/>
                <p:cNvGrpSpPr/>
                <p:nvPr/>
              </p:nvGrpSpPr>
              <p:grpSpPr>
                <a:xfrm>
                  <a:off x="5930036" y="2863092"/>
                  <a:ext cx="1271738" cy="326800"/>
                  <a:chOff x="5930036" y="2863092"/>
                  <a:chExt cx="1271738" cy="326800"/>
                </a:xfrm>
              </p:grpSpPr>
              <p:sp>
                <p:nvSpPr>
                  <p:cNvPr id="267" name="Rounded Rectangle"/>
                  <p:cNvSpPr/>
                  <p:nvPr/>
                </p:nvSpPr>
                <p:spPr>
                  <a:xfrm>
                    <a:off x="5961830" y="2877946"/>
                    <a:ext cx="1208149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8149" h="297091">
                        <a:moveTo>
                          <a:pt x="1116949" y="297091"/>
                        </a:moveTo>
                        <a:cubicBezTo>
                          <a:pt x="1167322" y="297091"/>
                          <a:pt x="1208149" y="256261"/>
                          <a:pt x="1208149" y="205891"/>
                        </a:cubicBezTo>
                        <a:lnTo>
                          <a:pt x="1208149" y="91200"/>
                        </a:lnTo>
                        <a:cubicBezTo>
                          <a:pt x="1208149" y="40830"/>
                          <a:pt x="1167322" y="0"/>
                          <a:pt x="111694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116949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id="268" name="Rounded Rectangle"/>
                  <p:cNvSpPr/>
                  <p:nvPr/>
                </p:nvSpPr>
                <p:spPr>
                  <a:xfrm>
                    <a:off x="5930036" y="2863092"/>
                    <a:ext cx="1271738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1738" h="326800">
                        <a:moveTo>
                          <a:pt x="1180538" y="326800"/>
                        </a:moveTo>
                        <a:cubicBezTo>
                          <a:pt x="1230911" y="326800"/>
                          <a:pt x="1271738" y="285970"/>
                          <a:pt x="1271738" y="235600"/>
                        </a:cubicBezTo>
                        <a:lnTo>
                          <a:pt x="1271738" y="91200"/>
                        </a:lnTo>
                        <a:cubicBezTo>
                          <a:pt x="1271738" y="40830"/>
                          <a:pt x="1230911" y="0"/>
                          <a:pt x="1180538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180538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Index</a:t>
                    </a:r>
                  </a:p>
                </p:txBody>
              </p:sp>
            </p:grpSp>
          </p:grpSp>
          <p:grpSp>
            <p:nvGrpSpPr>
              <p:cNvPr id="256" name="组合 255"/>
              <p:cNvGrpSpPr/>
              <p:nvPr/>
            </p:nvGrpSpPr>
            <p:grpSpPr>
              <a:xfrm>
                <a:off x="7637506" y="1764932"/>
                <a:ext cx="1003200" cy="1425023"/>
                <a:chOff x="7637506" y="1764932"/>
                <a:chExt cx="1003200" cy="1425023"/>
              </a:xfrm>
            </p:grpSpPr>
            <p:grpSp>
              <p:nvGrpSpPr>
                <p:cNvPr id="257" name="ElastiCache Memcache"/>
                <p:cNvGrpSpPr/>
                <p:nvPr/>
              </p:nvGrpSpPr>
              <p:grpSpPr>
                <a:xfrm>
                  <a:off x="7637506" y="1765048"/>
                  <a:ext cx="1003200" cy="912000"/>
                  <a:chOff x="7637506" y="1765048"/>
                  <a:chExt cx="1003200" cy="912000"/>
                </a:xfrm>
              </p:grpSpPr>
              <p:sp>
                <p:nvSpPr>
                  <p:cNvPr id="261" name="任意多边形 260"/>
                  <p:cNvSpPr/>
                  <p:nvPr/>
                </p:nvSpPr>
                <p:spPr>
                  <a:xfrm>
                    <a:off x="7637506" y="2525753"/>
                    <a:ext cx="1003200" cy="1512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200" h="151243">
                        <a:moveTo>
                          <a:pt x="1003200" y="0"/>
                        </a:moveTo>
                        <a:lnTo>
                          <a:pt x="1003200" y="67166"/>
                        </a:lnTo>
                        <a:cubicBezTo>
                          <a:pt x="1003200" y="113601"/>
                          <a:pt x="959052" y="151243"/>
                          <a:pt x="904598" y="151243"/>
                        </a:cubicBezTo>
                        <a:lnTo>
                          <a:pt x="98491" y="151243"/>
                        </a:lnTo>
                        <a:cubicBezTo>
                          <a:pt x="44032" y="151243"/>
                          <a:pt x="0" y="113601"/>
                          <a:pt x="0" y="67166"/>
                        </a:cubicBezTo>
                        <a:lnTo>
                          <a:pt x="0" y="14014"/>
                        </a:lnTo>
                        <a:lnTo>
                          <a:pt x="1003200" y="0"/>
                        </a:lnTo>
                        <a:close/>
                      </a:path>
                    </a:pathLst>
                  </a:custGeom>
                  <a:solidFill>
                    <a:srgbClr val="1B4A78"/>
                  </a:solidFill>
                  <a:ln w="2500" cap="flat">
                    <a:solidFill>
                      <a:srgbClr val="1B4A78"/>
                    </a:solidFill>
                    <a:bevel/>
                  </a:ln>
                </p:spPr>
              </p:sp>
              <p:sp>
                <p:nvSpPr>
                  <p:cNvPr id="262" name="任意多边形 261"/>
                  <p:cNvSpPr/>
                  <p:nvPr/>
                </p:nvSpPr>
                <p:spPr>
                  <a:xfrm>
                    <a:off x="7637506" y="1764932"/>
                    <a:ext cx="1003200" cy="86592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200" h="865921">
                        <a:moveTo>
                          <a:pt x="98491" y="0"/>
                        </a:moveTo>
                        <a:lnTo>
                          <a:pt x="904598" y="0"/>
                        </a:lnTo>
                        <a:cubicBezTo>
                          <a:pt x="959052" y="0"/>
                          <a:pt x="1003200" y="37545"/>
                          <a:pt x="1003200" y="83981"/>
                        </a:cubicBezTo>
                        <a:lnTo>
                          <a:pt x="1003200" y="781842"/>
                        </a:lnTo>
                        <a:cubicBezTo>
                          <a:pt x="1003200" y="828271"/>
                          <a:pt x="959052" y="865921"/>
                          <a:pt x="904598" y="865921"/>
                        </a:cubicBezTo>
                        <a:lnTo>
                          <a:pt x="98491" y="865921"/>
                        </a:lnTo>
                        <a:cubicBezTo>
                          <a:pt x="44032" y="865921"/>
                          <a:pt x="0" y="828271"/>
                          <a:pt x="0" y="781842"/>
                        </a:cubicBezTo>
                        <a:lnTo>
                          <a:pt x="0" y="83981"/>
                        </a:lnTo>
                        <a:cubicBezTo>
                          <a:pt x="0" y="37545"/>
                          <a:pt x="44032" y="0"/>
                          <a:pt x="98491" y="0"/>
                        </a:cubicBezTo>
                        <a:close/>
                      </a:path>
                    </a:pathLst>
                  </a:custGeom>
                  <a:solidFill>
                    <a:srgbClr val="2E73B7"/>
                  </a:solidFill>
                  <a:ln w="2500" cap="flat">
                    <a:solidFill>
                      <a:srgbClr val="2E73B7"/>
                    </a:solidFill>
                    <a:bevel/>
                  </a:ln>
                </p:spPr>
              </p:sp>
              <p:sp>
                <p:nvSpPr>
                  <p:cNvPr id="263" name="任意多边形 262"/>
                  <p:cNvSpPr/>
                  <p:nvPr/>
                </p:nvSpPr>
                <p:spPr>
                  <a:xfrm>
                    <a:off x="7770913" y="1913248"/>
                    <a:ext cx="725586" cy="615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5586" h="615600">
                        <a:moveTo>
                          <a:pt x="0" y="80207"/>
                        </a:moveTo>
                        <a:lnTo>
                          <a:pt x="94538" y="80207"/>
                        </a:lnTo>
                        <a:lnTo>
                          <a:pt x="94538" y="0"/>
                        </a:lnTo>
                        <a:lnTo>
                          <a:pt x="171320" y="0"/>
                        </a:lnTo>
                        <a:lnTo>
                          <a:pt x="171320" y="80207"/>
                        </a:lnTo>
                        <a:lnTo>
                          <a:pt x="208751" y="80207"/>
                        </a:lnTo>
                        <a:lnTo>
                          <a:pt x="208751" y="0"/>
                        </a:lnTo>
                        <a:lnTo>
                          <a:pt x="285533" y="0"/>
                        </a:lnTo>
                        <a:lnTo>
                          <a:pt x="285533" y="80207"/>
                        </a:lnTo>
                        <a:lnTo>
                          <a:pt x="325842" y="80207"/>
                        </a:lnTo>
                        <a:lnTo>
                          <a:pt x="325842" y="0"/>
                        </a:lnTo>
                        <a:lnTo>
                          <a:pt x="402624" y="0"/>
                        </a:lnTo>
                        <a:lnTo>
                          <a:pt x="402624" y="80207"/>
                        </a:lnTo>
                        <a:lnTo>
                          <a:pt x="442934" y="80207"/>
                        </a:lnTo>
                        <a:lnTo>
                          <a:pt x="442934" y="0"/>
                        </a:lnTo>
                        <a:lnTo>
                          <a:pt x="519717" y="0"/>
                        </a:lnTo>
                        <a:lnTo>
                          <a:pt x="519717" y="80207"/>
                        </a:lnTo>
                        <a:lnTo>
                          <a:pt x="554268" y="80207"/>
                        </a:lnTo>
                        <a:lnTo>
                          <a:pt x="554268" y="0"/>
                        </a:lnTo>
                        <a:lnTo>
                          <a:pt x="631050" y="0"/>
                        </a:lnTo>
                        <a:lnTo>
                          <a:pt x="631050" y="80207"/>
                        </a:lnTo>
                        <a:lnTo>
                          <a:pt x="725586" y="80207"/>
                        </a:lnTo>
                        <a:lnTo>
                          <a:pt x="725586" y="145349"/>
                        </a:lnTo>
                        <a:lnTo>
                          <a:pt x="631050" y="145349"/>
                        </a:lnTo>
                        <a:lnTo>
                          <a:pt x="631050" y="177107"/>
                        </a:lnTo>
                        <a:lnTo>
                          <a:pt x="725586" y="177107"/>
                        </a:lnTo>
                        <a:lnTo>
                          <a:pt x="725586" y="242249"/>
                        </a:lnTo>
                        <a:lnTo>
                          <a:pt x="631050" y="242249"/>
                        </a:lnTo>
                        <a:lnTo>
                          <a:pt x="631050" y="276449"/>
                        </a:lnTo>
                        <a:lnTo>
                          <a:pt x="725586" y="276449"/>
                        </a:lnTo>
                        <a:lnTo>
                          <a:pt x="725586" y="341592"/>
                        </a:lnTo>
                        <a:lnTo>
                          <a:pt x="631050" y="341592"/>
                        </a:lnTo>
                        <a:lnTo>
                          <a:pt x="631050" y="375792"/>
                        </a:lnTo>
                        <a:lnTo>
                          <a:pt x="725586" y="375792"/>
                        </a:lnTo>
                        <a:lnTo>
                          <a:pt x="725586" y="440934"/>
                        </a:lnTo>
                        <a:lnTo>
                          <a:pt x="631050" y="440934"/>
                        </a:lnTo>
                        <a:lnTo>
                          <a:pt x="631050" y="470249"/>
                        </a:lnTo>
                        <a:lnTo>
                          <a:pt x="725586" y="470249"/>
                        </a:lnTo>
                        <a:lnTo>
                          <a:pt x="725586" y="535391"/>
                        </a:lnTo>
                        <a:lnTo>
                          <a:pt x="631050" y="535391"/>
                        </a:lnTo>
                        <a:lnTo>
                          <a:pt x="631050" y="615600"/>
                        </a:lnTo>
                        <a:lnTo>
                          <a:pt x="554268" y="615600"/>
                        </a:lnTo>
                        <a:lnTo>
                          <a:pt x="554268" y="535391"/>
                        </a:lnTo>
                        <a:lnTo>
                          <a:pt x="519717" y="535391"/>
                        </a:lnTo>
                        <a:lnTo>
                          <a:pt x="519717" y="615600"/>
                        </a:lnTo>
                        <a:lnTo>
                          <a:pt x="442934" y="615600"/>
                        </a:lnTo>
                        <a:lnTo>
                          <a:pt x="442935" y="535391"/>
                        </a:lnTo>
                        <a:lnTo>
                          <a:pt x="402624" y="535391"/>
                        </a:lnTo>
                        <a:lnTo>
                          <a:pt x="402624" y="615600"/>
                        </a:lnTo>
                        <a:lnTo>
                          <a:pt x="325842" y="615600"/>
                        </a:lnTo>
                        <a:lnTo>
                          <a:pt x="325844" y="535391"/>
                        </a:lnTo>
                        <a:lnTo>
                          <a:pt x="285533" y="535391"/>
                        </a:lnTo>
                        <a:lnTo>
                          <a:pt x="285533" y="615600"/>
                        </a:lnTo>
                        <a:lnTo>
                          <a:pt x="208751" y="615600"/>
                        </a:lnTo>
                        <a:lnTo>
                          <a:pt x="208751" y="535391"/>
                        </a:lnTo>
                        <a:lnTo>
                          <a:pt x="171321" y="535391"/>
                        </a:lnTo>
                        <a:lnTo>
                          <a:pt x="171320" y="615600"/>
                        </a:lnTo>
                        <a:lnTo>
                          <a:pt x="94538" y="615600"/>
                        </a:lnTo>
                        <a:lnTo>
                          <a:pt x="94539" y="535391"/>
                        </a:lnTo>
                        <a:lnTo>
                          <a:pt x="0" y="535392"/>
                        </a:lnTo>
                        <a:lnTo>
                          <a:pt x="0" y="470249"/>
                        </a:lnTo>
                        <a:lnTo>
                          <a:pt x="94539" y="470249"/>
                        </a:lnTo>
                        <a:lnTo>
                          <a:pt x="94538" y="440934"/>
                        </a:lnTo>
                        <a:lnTo>
                          <a:pt x="0" y="440935"/>
                        </a:lnTo>
                        <a:lnTo>
                          <a:pt x="0" y="375792"/>
                        </a:lnTo>
                        <a:lnTo>
                          <a:pt x="94538" y="375792"/>
                        </a:lnTo>
                        <a:lnTo>
                          <a:pt x="94538" y="341592"/>
                        </a:lnTo>
                        <a:lnTo>
                          <a:pt x="0" y="341592"/>
                        </a:lnTo>
                        <a:lnTo>
                          <a:pt x="0" y="276449"/>
                        </a:lnTo>
                        <a:lnTo>
                          <a:pt x="94538" y="276449"/>
                        </a:lnTo>
                        <a:lnTo>
                          <a:pt x="94538" y="242249"/>
                        </a:lnTo>
                        <a:lnTo>
                          <a:pt x="0" y="242250"/>
                        </a:lnTo>
                        <a:lnTo>
                          <a:pt x="0" y="177107"/>
                        </a:lnTo>
                        <a:lnTo>
                          <a:pt x="94538" y="177107"/>
                        </a:lnTo>
                        <a:lnTo>
                          <a:pt x="94539" y="145349"/>
                        </a:lnTo>
                        <a:lnTo>
                          <a:pt x="0" y="145350"/>
                        </a:lnTo>
                        <a:lnTo>
                          <a:pt x="0" y="802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264" name="任意多边形 263"/>
                  <p:cNvSpPr/>
                  <p:nvPr/>
                </p:nvSpPr>
                <p:spPr>
                  <a:xfrm>
                    <a:off x="7966100" y="2088591"/>
                    <a:ext cx="339886" cy="2649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9886" h="264915">
                        <a:moveTo>
                          <a:pt x="0" y="0"/>
                        </a:moveTo>
                        <a:lnTo>
                          <a:pt x="0" y="264915"/>
                        </a:lnTo>
                        <a:lnTo>
                          <a:pt x="63472" y="264915"/>
                        </a:lnTo>
                        <a:lnTo>
                          <a:pt x="63472" y="83383"/>
                        </a:lnTo>
                        <a:lnTo>
                          <a:pt x="142301" y="264915"/>
                        </a:lnTo>
                        <a:lnTo>
                          <a:pt x="193489" y="264915"/>
                        </a:lnTo>
                        <a:lnTo>
                          <a:pt x="272318" y="81646"/>
                        </a:lnTo>
                        <a:lnTo>
                          <a:pt x="272318" y="264915"/>
                        </a:lnTo>
                        <a:lnTo>
                          <a:pt x="339886" y="264915"/>
                        </a:lnTo>
                        <a:lnTo>
                          <a:pt x="339886" y="0"/>
                        </a:lnTo>
                        <a:lnTo>
                          <a:pt x="242629" y="0"/>
                        </a:lnTo>
                        <a:lnTo>
                          <a:pt x="172502" y="180229"/>
                        </a:lnTo>
                        <a:lnTo>
                          <a:pt x="9725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E73B7"/>
                  </a:solidFill>
                  <a:ln w="2500" cap="flat">
                    <a:solidFill>
                      <a:srgbClr val="2E73B7"/>
                    </a:solidFill>
                    <a:bevel/>
                  </a:ln>
                </p:spPr>
              </p:sp>
            </p:grpSp>
            <p:grpSp>
              <p:nvGrpSpPr>
                <p:cNvPr id="258" name="组合 257"/>
                <p:cNvGrpSpPr/>
                <p:nvPr/>
              </p:nvGrpSpPr>
              <p:grpSpPr>
                <a:xfrm>
                  <a:off x="7661571" y="2863155"/>
                  <a:ext cx="955069" cy="326800"/>
                  <a:chOff x="7661571" y="2863155"/>
                  <a:chExt cx="955069" cy="326800"/>
                </a:xfrm>
              </p:grpSpPr>
              <p:sp>
                <p:nvSpPr>
                  <p:cNvPr id="259" name="Rounded Rectangle"/>
                  <p:cNvSpPr/>
                  <p:nvPr/>
                </p:nvSpPr>
                <p:spPr>
                  <a:xfrm>
                    <a:off x="7685448" y="2878009"/>
                    <a:ext cx="907318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7318" h="297091">
                        <a:moveTo>
                          <a:pt x="816118" y="297091"/>
                        </a:moveTo>
                        <a:cubicBezTo>
                          <a:pt x="866484" y="297091"/>
                          <a:pt x="907318" y="256261"/>
                          <a:pt x="907318" y="205891"/>
                        </a:cubicBezTo>
                        <a:lnTo>
                          <a:pt x="907318" y="91200"/>
                        </a:lnTo>
                        <a:cubicBezTo>
                          <a:pt x="907318" y="40830"/>
                          <a:pt x="866484" y="0"/>
                          <a:pt x="816118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816118" y="297091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w="7600" cap="flat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id="260" name="Rounded Rectangle"/>
                  <p:cNvSpPr/>
                  <p:nvPr/>
                </p:nvSpPr>
                <p:spPr>
                  <a:xfrm>
                    <a:off x="7661571" y="2863155"/>
                    <a:ext cx="955069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5069" h="326800">
                        <a:moveTo>
                          <a:pt x="863869" y="326800"/>
                        </a:moveTo>
                        <a:cubicBezTo>
                          <a:pt x="914242" y="326800"/>
                          <a:pt x="955069" y="285970"/>
                          <a:pt x="955069" y="235600"/>
                        </a:cubicBezTo>
                        <a:lnTo>
                          <a:pt x="955069" y="91200"/>
                        </a:lnTo>
                        <a:cubicBezTo>
                          <a:pt x="955069" y="40830"/>
                          <a:pt x="914242" y="0"/>
                          <a:pt x="86386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863869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8CCC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ES Cache</a:t>
                    </a:r>
                  </a:p>
                </p:txBody>
              </p:sp>
            </p:grpSp>
          </p:grpSp>
        </p:grpSp>
        <p:grpSp>
          <p:nvGrpSpPr>
            <p:cNvPr id="228" name="组合 227"/>
            <p:cNvGrpSpPr/>
            <p:nvPr/>
          </p:nvGrpSpPr>
          <p:grpSpPr>
            <a:xfrm rot="5400000">
              <a:off x="3602153" y="3533501"/>
              <a:ext cx="422095" cy="171000"/>
              <a:chOff x="3602153" y="3533501"/>
              <a:chExt cx="422095" cy="171000"/>
            </a:xfrm>
          </p:grpSpPr>
          <p:sp>
            <p:nvSpPr>
              <p:cNvPr id="251" name="Chevron arrow"/>
              <p:cNvSpPr/>
              <p:nvPr/>
            </p:nvSpPr>
            <p:spPr>
              <a:xfrm>
                <a:off x="3857401" y="3533501"/>
                <a:ext cx="166847" cy="171000"/>
              </a:xfrm>
              <a:custGeom>
                <a:avLst/>
                <a:gdLst/>
                <a:ahLst/>
                <a:cxnLst/>
                <a:rect l="0" t="0" r="0" b="0"/>
                <a:pathLst>
                  <a:path w="166847" h="171000">
                    <a:moveTo>
                      <a:pt x="0" y="0"/>
                    </a:moveTo>
                    <a:lnTo>
                      <a:pt x="83424" y="85500"/>
                    </a:lnTo>
                    <a:lnTo>
                      <a:pt x="0" y="171000"/>
                    </a:lnTo>
                    <a:lnTo>
                      <a:pt x="83424" y="171000"/>
                    </a:lnTo>
                    <a:lnTo>
                      <a:pt x="166847" y="85500"/>
                    </a:lnTo>
                    <a:lnTo>
                      <a:pt x="834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252" name="Chevron arrow"/>
              <p:cNvSpPr/>
              <p:nvPr/>
            </p:nvSpPr>
            <p:spPr>
              <a:xfrm>
                <a:off x="3729777" y="3533501"/>
                <a:ext cx="166847" cy="171000"/>
              </a:xfrm>
              <a:custGeom>
                <a:avLst/>
                <a:gdLst/>
                <a:ahLst/>
                <a:cxnLst/>
                <a:rect l="0" t="0" r="0" b="0"/>
                <a:pathLst>
                  <a:path w="166847" h="171000">
                    <a:moveTo>
                      <a:pt x="0" y="0"/>
                    </a:moveTo>
                    <a:lnTo>
                      <a:pt x="83424" y="85500"/>
                    </a:lnTo>
                    <a:lnTo>
                      <a:pt x="0" y="171000"/>
                    </a:lnTo>
                    <a:lnTo>
                      <a:pt x="83424" y="171000"/>
                    </a:lnTo>
                    <a:lnTo>
                      <a:pt x="166847" y="85500"/>
                    </a:lnTo>
                    <a:lnTo>
                      <a:pt x="834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id="253" name="Chevron arrow"/>
              <p:cNvSpPr/>
              <p:nvPr/>
            </p:nvSpPr>
            <p:spPr>
              <a:xfrm>
                <a:off x="3602153" y="3533501"/>
                <a:ext cx="166847" cy="171000"/>
              </a:xfrm>
              <a:custGeom>
                <a:avLst/>
                <a:gdLst/>
                <a:ahLst/>
                <a:cxnLst/>
                <a:rect l="0" t="0" r="0" b="0"/>
                <a:pathLst>
                  <a:path w="166847" h="171000">
                    <a:moveTo>
                      <a:pt x="0" y="0"/>
                    </a:moveTo>
                    <a:lnTo>
                      <a:pt x="83424" y="85500"/>
                    </a:lnTo>
                    <a:lnTo>
                      <a:pt x="0" y="171000"/>
                    </a:lnTo>
                    <a:lnTo>
                      <a:pt x="83424" y="171000"/>
                    </a:lnTo>
                    <a:lnTo>
                      <a:pt x="166847" y="85500"/>
                    </a:lnTo>
                    <a:lnTo>
                      <a:pt x="834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</p:grpSp>
        <p:grpSp>
          <p:nvGrpSpPr>
            <p:cNvPr id="229" name="组合 228"/>
            <p:cNvGrpSpPr/>
            <p:nvPr/>
          </p:nvGrpSpPr>
          <p:grpSpPr>
            <a:xfrm>
              <a:off x="-41108" y="-287399"/>
              <a:ext cx="573708" cy="972800"/>
              <a:chOff x="-41108" y="-287399"/>
              <a:chExt cx="573708" cy="972800"/>
            </a:xfrm>
          </p:grpSpPr>
          <p:sp>
            <p:nvSpPr>
              <p:cNvPr id="247" name="任意多边形 246"/>
              <p:cNvSpPr/>
              <p:nvPr/>
            </p:nvSpPr>
            <p:spPr>
              <a:xfrm>
                <a:off x="-41108" y="-287399"/>
                <a:ext cx="573708" cy="972800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972800">
                    <a:moveTo>
                      <a:pt x="0" y="0"/>
                    </a:moveTo>
                    <a:lnTo>
                      <a:pt x="573708" y="0"/>
                    </a:lnTo>
                    <a:lnTo>
                      <a:pt x="573708" y="972800"/>
                    </a:lnTo>
                    <a:lnTo>
                      <a:pt x="0" y="972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CBB1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id="248" name="任意多边形 247"/>
              <p:cNvSpPr/>
              <p:nvPr/>
            </p:nvSpPr>
            <p:spPr>
              <a:xfrm>
                <a:off x="532600" y="-287399"/>
                <a:ext cx="71811" cy="9728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728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44612"/>
                    </a:lnTo>
                    <a:lnTo>
                      <a:pt x="0" y="972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B8A0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id="249" name="任意多边形 248"/>
              <p:cNvSpPr/>
              <p:nvPr/>
            </p:nvSpPr>
            <p:spPr>
              <a:xfrm>
                <a:off x="-41108" y="685397"/>
                <a:ext cx="573708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573708" h="71811">
                    <a:moveTo>
                      <a:pt x="0" y="0"/>
                    </a:moveTo>
                    <a:lnTo>
                      <a:pt x="573708" y="0"/>
                    </a:lnTo>
                    <a:lnTo>
                      <a:pt x="645519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B8A0"/>
              </a:solidFill>
              <a:ln w="7600" cap="flat">
                <a:solidFill>
                  <a:srgbClr val="15B29B"/>
                </a:solidFill>
                <a:bevel/>
              </a:ln>
            </p:spPr>
          </p:sp>
          <p:sp>
            <p:nvSpPr>
              <p:cNvPr id="250" name="Text 359"/>
              <p:cNvSpPr txBox="1"/>
              <p:nvPr/>
            </p:nvSpPr>
            <p:spPr>
              <a:xfrm rot="-5400000">
                <a:off x="-240654" y="-87853"/>
                <a:ext cx="972800" cy="57370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SDK</a:t>
                </a:r>
              </a:p>
            </p:txBody>
          </p:sp>
        </p:grpSp>
        <p:pic>
          <p:nvPicPr>
            <p:cNvPr id="230" name="图片 2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200" y="-184799"/>
              <a:ext cx="866400" cy="798000"/>
            </a:xfrm>
            <a:prstGeom prst="rect">
              <a:avLst/>
            </a:prstGeom>
          </p:spPr>
        </p:pic>
        <p:pic>
          <p:nvPicPr>
            <p:cNvPr id="231" name="图片 2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400" y="-97399"/>
              <a:ext cx="2204000" cy="623200"/>
            </a:xfrm>
            <a:prstGeom prst="rect">
              <a:avLst/>
            </a:prstGeom>
          </p:spPr>
        </p:pic>
        <p:pic>
          <p:nvPicPr>
            <p:cNvPr id="232" name="图片 2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400" y="-184799"/>
              <a:ext cx="866400" cy="798000"/>
            </a:xfrm>
            <a:prstGeom prst="rect">
              <a:avLst/>
            </a:prstGeom>
          </p:spPr>
        </p:pic>
        <p:grpSp>
          <p:nvGrpSpPr>
            <p:cNvPr id="233" name="组合 232"/>
            <p:cNvGrpSpPr/>
            <p:nvPr/>
          </p:nvGrpSpPr>
          <p:grpSpPr>
            <a:xfrm>
              <a:off x="4773400" y="764479"/>
              <a:ext cx="319200" cy="440800"/>
              <a:chOff x="4773400" y="764479"/>
              <a:chExt cx="319200" cy="440800"/>
            </a:xfrm>
          </p:grpSpPr>
          <p:sp>
            <p:nvSpPr>
              <p:cNvPr id="245" name="任意多边形 244"/>
              <p:cNvSpPr/>
              <p:nvPr/>
            </p:nvSpPr>
            <p:spPr>
              <a:xfrm>
                <a:off x="4773400" y="764479"/>
                <a:ext cx="319200" cy="440800"/>
              </a:xfrm>
              <a:custGeom>
                <a:avLst/>
                <a:gdLst/>
                <a:ahLst/>
                <a:cxnLst/>
                <a:rect l="0" t="0" r="0" b="0"/>
                <a:pathLst>
                  <a:path w="319200" h="440800">
                    <a:moveTo>
                      <a:pt x="272105" y="53002"/>
                    </a:moveTo>
                    <a:cubicBezTo>
                      <a:pt x="176170" y="42402"/>
                      <a:pt x="159600" y="0"/>
                      <a:pt x="159600" y="0"/>
                    </a:cubicBezTo>
                    <a:cubicBezTo>
                      <a:pt x="159600" y="0"/>
                      <a:pt x="137796" y="54768"/>
                      <a:pt x="0" y="54768"/>
                    </a:cubicBezTo>
                    <a:lnTo>
                      <a:pt x="0" y="280911"/>
                    </a:lnTo>
                    <a:cubicBezTo>
                      <a:pt x="0" y="308295"/>
                      <a:pt x="14826" y="333913"/>
                      <a:pt x="35757" y="355997"/>
                    </a:cubicBezTo>
                    <a:cubicBezTo>
                      <a:pt x="82852" y="406349"/>
                      <a:pt x="159600" y="440800"/>
                      <a:pt x="159600" y="440800"/>
                    </a:cubicBezTo>
                    <a:cubicBezTo>
                      <a:pt x="159600" y="440800"/>
                      <a:pt x="319200" y="370131"/>
                      <a:pt x="319200" y="280911"/>
                    </a:cubicBezTo>
                    <a:lnTo>
                      <a:pt x="319200" y="54768"/>
                    </a:lnTo>
                    <a:cubicBezTo>
                      <a:pt x="301757" y="54768"/>
                      <a:pt x="286059" y="53885"/>
                      <a:pt x="272105" y="53002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id="246" name="任意多边形 245"/>
              <p:cNvSpPr/>
              <p:nvPr/>
            </p:nvSpPr>
            <p:spPr>
              <a:xfrm>
                <a:off x="4862357" y="892567"/>
                <a:ext cx="140548" cy="186391"/>
              </a:xfrm>
              <a:custGeom>
                <a:avLst/>
                <a:gdLst/>
                <a:ahLst/>
                <a:cxnLst/>
                <a:rect l="0" t="0" r="0" b="0"/>
                <a:pathLst>
                  <a:path w="140548" h="186391">
                    <a:moveTo>
                      <a:pt x="134308" y="88337"/>
                    </a:moveTo>
                    <a:lnTo>
                      <a:pt x="124714" y="88337"/>
                    </a:lnTo>
                    <a:lnTo>
                      <a:pt x="124714" y="56536"/>
                    </a:lnTo>
                    <a:cubicBezTo>
                      <a:pt x="124714" y="41518"/>
                      <a:pt x="119482" y="27384"/>
                      <a:pt x="109888" y="17667"/>
                    </a:cubicBezTo>
                    <a:cubicBezTo>
                      <a:pt x="109888" y="17667"/>
                      <a:pt x="109017" y="16784"/>
                      <a:pt x="109017" y="16784"/>
                    </a:cubicBezTo>
                    <a:cubicBezTo>
                      <a:pt x="99423" y="6184"/>
                      <a:pt x="85469" y="0"/>
                      <a:pt x="70643" y="0"/>
                    </a:cubicBezTo>
                    <a:cubicBezTo>
                      <a:pt x="55816" y="0"/>
                      <a:pt x="41862" y="7067"/>
                      <a:pt x="32269" y="16784"/>
                    </a:cubicBezTo>
                    <a:cubicBezTo>
                      <a:pt x="22675" y="27384"/>
                      <a:pt x="16571" y="41518"/>
                      <a:pt x="16571" y="57419"/>
                    </a:cubicBezTo>
                    <a:lnTo>
                      <a:pt x="16571" y="89220"/>
                    </a:lnTo>
                    <a:lnTo>
                      <a:pt x="6977" y="89220"/>
                    </a:lnTo>
                    <a:cubicBezTo>
                      <a:pt x="3489" y="89220"/>
                      <a:pt x="0" y="92753"/>
                      <a:pt x="0" y="96287"/>
                    </a:cubicBezTo>
                    <a:lnTo>
                      <a:pt x="0" y="159890"/>
                    </a:lnTo>
                    <a:lnTo>
                      <a:pt x="0" y="179324"/>
                    </a:lnTo>
                    <a:cubicBezTo>
                      <a:pt x="0" y="182857"/>
                      <a:pt x="3489" y="186391"/>
                      <a:pt x="6977" y="186391"/>
                    </a:cubicBezTo>
                    <a:lnTo>
                      <a:pt x="133436" y="186391"/>
                    </a:lnTo>
                    <a:cubicBezTo>
                      <a:pt x="136925" y="186391"/>
                      <a:pt x="140548" y="182857"/>
                      <a:pt x="140548" y="179324"/>
                    </a:cubicBezTo>
                    <a:lnTo>
                      <a:pt x="140548" y="96287"/>
                    </a:lnTo>
                    <a:cubicBezTo>
                      <a:pt x="141285" y="90987"/>
                      <a:pt x="137796" y="88337"/>
                      <a:pt x="134308" y="88337"/>
                    </a:cubicBezTo>
                    <a:close/>
                    <a:moveTo>
                      <a:pt x="99423" y="88337"/>
                    </a:moveTo>
                    <a:lnTo>
                      <a:pt x="55816" y="88337"/>
                    </a:lnTo>
                    <a:lnTo>
                      <a:pt x="42734" y="88337"/>
                    </a:lnTo>
                    <a:lnTo>
                      <a:pt x="42734" y="56536"/>
                    </a:lnTo>
                    <a:cubicBezTo>
                      <a:pt x="42734" y="47702"/>
                      <a:pt x="46223" y="39751"/>
                      <a:pt x="51456" y="33568"/>
                    </a:cubicBezTo>
                    <a:cubicBezTo>
                      <a:pt x="56688" y="28268"/>
                      <a:pt x="63666" y="24734"/>
                      <a:pt x="71515" y="24734"/>
                    </a:cubicBezTo>
                    <a:cubicBezTo>
                      <a:pt x="79364" y="24734"/>
                      <a:pt x="86341" y="28268"/>
                      <a:pt x="91574" y="33568"/>
                    </a:cubicBezTo>
                    <a:cubicBezTo>
                      <a:pt x="92446" y="35335"/>
                      <a:pt x="94190" y="36218"/>
                      <a:pt x="95062" y="37985"/>
                    </a:cubicBezTo>
                    <a:cubicBezTo>
                      <a:pt x="98551" y="43285"/>
                      <a:pt x="100295" y="49469"/>
                      <a:pt x="100295" y="56536"/>
                    </a:cubicBezTo>
                    <a:cubicBezTo>
                      <a:pt x="99423" y="56536"/>
                      <a:pt x="99423" y="88337"/>
                      <a:pt x="99423" y="883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sp>
          <p:nvSpPr>
            <p:cNvPr id="234" name="Multi-Style Rectangle"/>
            <p:cNvSpPr/>
            <p:nvPr/>
          </p:nvSpPr>
          <p:spPr>
            <a:xfrm>
              <a:off x="-303400" y="-963799"/>
              <a:ext cx="9750800" cy="8922400"/>
            </a:xfrm>
            <a:custGeom>
              <a:avLst/>
              <a:gdLst>
                <a:gd name="connsiteX0" fmla="*/ 4875400 w 9750800"/>
                <a:gd name="connsiteY0" fmla="*/ 4461200 h 8922400"/>
                <a:gd name="connsiteX1" fmla="*/ 0 w 9750800"/>
                <a:gd name="connsiteY1" fmla="*/ 4461200 h 8922400"/>
                <a:gd name="connsiteX2" fmla="*/ 4875400 w 9750800"/>
                <a:gd name="connsiteY2" fmla="*/ 0 h 8922400"/>
                <a:gd name="connsiteX3" fmla="*/ 9750800 w 9750800"/>
                <a:gd name="connsiteY3" fmla="*/ 4461200 h 8922400"/>
                <a:gd name="connsiteX4" fmla="*/ 4875400 w 9750800"/>
                <a:gd name="connsiteY4" fmla="*/ 8922400 h 89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9750800" h="8922400">
                  <a:moveTo>
                    <a:pt x="91200" y="0"/>
                  </a:moveTo>
                  <a:lnTo>
                    <a:pt x="9659600" y="0"/>
                  </a:lnTo>
                  <a:cubicBezTo>
                    <a:pt x="9709970" y="0"/>
                    <a:pt x="9750800" y="40830"/>
                    <a:pt x="9750800" y="91200"/>
                  </a:cubicBezTo>
                  <a:lnTo>
                    <a:pt x="9750800" y="8831200"/>
                  </a:lnTo>
                  <a:cubicBezTo>
                    <a:pt x="9750800" y="8881570"/>
                    <a:pt x="9709970" y="8922400"/>
                    <a:pt x="9659600" y="8922400"/>
                  </a:cubicBezTo>
                  <a:lnTo>
                    <a:pt x="91200" y="8922400"/>
                  </a:lnTo>
                  <a:cubicBezTo>
                    <a:pt x="40830" y="8922400"/>
                    <a:pt x="0" y="8881570"/>
                    <a:pt x="0" y="88312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35" name="任意多边形 234"/>
            <p:cNvSpPr/>
            <p:nvPr/>
          </p:nvSpPr>
          <p:spPr>
            <a:xfrm>
              <a:off x="2434394" y="-1100601"/>
              <a:ext cx="4275220" cy="267341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5220" h="267341">
                  <a:moveTo>
                    <a:pt x="0" y="0"/>
                  </a:moveTo>
                  <a:lnTo>
                    <a:pt x="4275220" y="0"/>
                  </a:lnTo>
                  <a:lnTo>
                    <a:pt x="4189720" y="133670"/>
                  </a:lnTo>
                  <a:lnTo>
                    <a:pt x="4275220" y="267341"/>
                  </a:lnTo>
                  <a:lnTo>
                    <a:pt x="0" y="267341"/>
                  </a:lnTo>
                  <a:lnTo>
                    <a:pt x="51303" y="13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 b="1">
                  <a:solidFill>
                    <a:srgbClr val="FFFFFF"/>
                  </a:solidFill>
                  <a:latin typeface="Arial"/>
                </a:rPr>
                <a:t>Storage Architecture</a:t>
              </a:r>
            </a:p>
          </p:txBody>
        </p:sp>
        <p:sp>
          <p:nvSpPr>
            <p:cNvPr id="236" name="Text 360"/>
            <p:cNvSpPr txBox="1"/>
            <p:nvPr/>
          </p:nvSpPr>
          <p:spPr>
            <a:xfrm>
              <a:off x="-311000" y="-1108201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37" name="Text 361"/>
            <p:cNvSpPr txBox="1"/>
            <p:nvPr/>
          </p:nvSpPr>
          <p:spPr>
            <a:xfrm>
              <a:off x="-311000" y="252156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38" name="Text 362"/>
            <p:cNvSpPr txBox="1"/>
            <p:nvPr/>
          </p:nvSpPr>
          <p:spPr>
            <a:xfrm>
              <a:off x="-311000" y="615132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39" name="Text 363"/>
            <p:cNvSpPr txBox="1"/>
            <p:nvPr/>
          </p:nvSpPr>
          <p:spPr>
            <a:xfrm>
              <a:off x="-311000" y="-1108201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40" name="Text 364"/>
            <p:cNvSpPr txBox="1"/>
            <p:nvPr/>
          </p:nvSpPr>
          <p:spPr>
            <a:xfrm>
              <a:off x="-311000" y="252156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1" name="Text 365"/>
            <p:cNvSpPr txBox="1"/>
            <p:nvPr/>
          </p:nvSpPr>
          <p:spPr>
            <a:xfrm>
              <a:off x="-311000" y="615132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42" name="Text 366"/>
            <p:cNvSpPr txBox="1"/>
            <p:nvPr/>
          </p:nvSpPr>
          <p:spPr>
            <a:xfrm>
              <a:off x="-311000" y="-1108201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43" name="Text 367"/>
            <p:cNvSpPr txBox="1"/>
            <p:nvPr/>
          </p:nvSpPr>
          <p:spPr>
            <a:xfrm>
              <a:off x="-311000" y="252156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4" name="Text 368"/>
            <p:cNvSpPr txBox="1"/>
            <p:nvPr/>
          </p:nvSpPr>
          <p:spPr>
            <a:xfrm>
              <a:off x="-311000" y="6151320"/>
              <a:ext cx="9766000" cy="181488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流式计算服务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0" y="850088"/>
            <a:ext cx="10058400" cy="57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32" y="1076259"/>
            <a:ext cx="8365976" cy="56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164" y="-1275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7850" y="295275"/>
            <a:ext cx="4824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安全服务</a:t>
            </a:r>
          </a:p>
          <a:p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9617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321"/>
          <p:cNvGrpSpPr/>
          <p:nvPr/>
        </p:nvGrpSpPr>
        <p:grpSpPr>
          <a:xfrm>
            <a:off x="708144" y="889627"/>
            <a:ext cx="10749288" cy="5859873"/>
            <a:chOff x="-1011011" y="12770"/>
            <a:chExt cx="11166022" cy="6832461"/>
          </a:xfrm>
        </p:grpSpPr>
        <p:grpSp>
          <p:nvGrpSpPr>
            <p:cNvPr id="9" name="组合 8"/>
            <p:cNvGrpSpPr/>
            <p:nvPr/>
          </p:nvGrpSpPr>
          <p:grpSpPr>
            <a:xfrm>
              <a:off x="-1003411" y="20369"/>
              <a:ext cx="11141296" cy="2572273"/>
              <a:chOff x="-1003411" y="20369"/>
              <a:chExt cx="11141296" cy="2572273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-509350" y="514430"/>
                <a:ext cx="5204108" cy="2006400"/>
                <a:chOff x="-509350" y="514430"/>
                <a:chExt cx="5204108" cy="2006400"/>
              </a:xfrm>
            </p:grpSpPr>
            <p:sp>
              <p:nvSpPr>
                <p:cNvPr id="242" name="任意多边形 241"/>
                <p:cNvSpPr/>
                <p:nvPr/>
              </p:nvSpPr>
              <p:spPr>
                <a:xfrm>
                  <a:off x="-509350" y="514430"/>
                  <a:ext cx="5204108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2006400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04108" y="2006400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id="243" name="任意多边形 242"/>
                <p:cNvSpPr/>
                <p:nvPr/>
              </p:nvSpPr>
              <p:spPr>
                <a:xfrm>
                  <a:off x="4694754" y="514430"/>
                  <a:ext cx="71811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0064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078212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id="244" name="任意多边形 243"/>
                <p:cNvSpPr/>
                <p:nvPr/>
              </p:nvSpPr>
              <p:spPr>
                <a:xfrm>
                  <a:off x="-509350" y="2520827"/>
                  <a:ext cx="520410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71811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75920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4861927" y="514430"/>
                <a:ext cx="5204108" cy="2006400"/>
                <a:chOff x="4861927" y="514430"/>
                <a:chExt cx="5204108" cy="2006400"/>
              </a:xfrm>
            </p:grpSpPr>
            <p:sp>
              <p:nvSpPr>
                <p:cNvPr id="239" name="任意多边形 238"/>
                <p:cNvSpPr/>
                <p:nvPr/>
              </p:nvSpPr>
              <p:spPr>
                <a:xfrm>
                  <a:off x="4861927" y="514430"/>
                  <a:ext cx="5204108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2006400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04108" y="2006400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40" name="任意多边形 239"/>
                <p:cNvSpPr/>
                <p:nvPr/>
              </p:nvSpPr>
              <p:spPr>
                <a:xfrm>
                  <a:off x="10066031" y="514430"/>
                  <a:ext cx="71811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0064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078212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41" name="任意多边形 240"/>
                <p:cNvSpPr/>
                <p:nvPr/>
              </p:nvSpPr>
              <p:spPr>
                <a:xfrm>
                  <a:off x="4861927" y="2520827"/>
                  <a:ext cx="520410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71811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75920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-509350" y="20369"/>
                <a:ext cx="5204108" cy="364800"/>
                <a:chOff x="-509350" y="20369"/>
                <a:chExt cx="5204108" cy="364800"/>
              </a:xfrm>
            </p:grpSpPr>
            <p:sp>
              <p:nvSpPr>
                <p:cNvPr id="235" name="任意多边形 234"/>
                <p:cNvSpPr/>
                <p:nvPr/>
              </p:nvSpPr>
              <p:spPr>
                <a:xfrm>
                  <a:off x="-509350" y="20369"/>
                  <a:ext cx="5204108" cy="36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364800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04108" y="364800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36" name="任意多边形 235"/>
                <p:cNvSpPr/>
                <p:nvPr/>
              </p:nvSpPr>
              <p:spPr>
                <a:xfrm>
                  <a:off x="4694754" y="20369"/>
                  <a:ext cx="71811" cy="36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3648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36611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37" name="任意多边形 236"/>
                <p:cNvSpPr/>
                <p:nvPr/>
              </p:nvSpPr>
              <p:spPr>
                <a:xfrm>
                  <a:off x="-509350" y="385169"/>
                  <a:ext cx="520410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71811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75920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238" name="Text 322"/>
                <p:cNvSpPr txBox="1"/>
                <p:nvPr/>
              </p:nvSpPr>
              <p:spPr>
                <a:xfrm>
                  <a:off x="-509350" y="20369"/>
                  <a:ext cx="5204108" cy="3648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IAM</a:t>
                  </a: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-1003411" y="514430"/>
                <a:ext cx="364800" cy="2006400"/>
                <a:chOff x="-1003411" y="514430"/>
                <a:chExt cx="364800" cy="2006400"/>
              </a:xfrm>
            </p:grpSpPr>
            <p:sp>
              <p:nvSpPr>
                <p:cNvPr id="232" name="任意多边形 231"/>
                <p:cNvSpPr/>
                <p:nvPr/>
              </p:nvSpPr>
              <p:spPr>
                <a:xfrm>
                  <a:off x="-1003411" y="514430"/>
                  <a:ext cx="364800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2006400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006400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C0CE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-638611" y="514430"/>
                  <a:ext cx="71811" cy="2006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20064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078212"/>
                      </a:lnTo>
                      <a:lnTo>
                        <a:pt x="0" y="200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id="234" name="任意多边形 233"/>
                <p:cNvSpPr/>
                <p:nvPr/>
              </p:nvSpPr>
              <p:spPr>
                <a:xfrm>
                  <a:off x="-1003411" y="2520827"/>
                  <a:ext cx="3648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61927" y="20369"/>
                <a:ext cx="5204108" cy="364800"/>
                <a:chOff x="4861927" y="20369"/>
                <a:chExt cx="5204108" cy="364800"/>
              </a:xfrm>
            </p:grpSpPr>
            <p:sp>
              <p:nvSpPr>
                <p:cNvPr id="228" name="任意多边形 227"/>
                <p:cNvSpPr/>
                <p:nvPr/>
              </p:nvSpPr>
              <p:spPr>
                <a:xfrm>
                  <a:off x="4861927" y="20369"/>
                  <a:ext cx="5204108" cy="36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364800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04108" y="364800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29" name="任意多边形 228"/>
                <p:cNvSpPr/>
                <p:nvPr/>
              </p:nvSpPr>
              <p:spPr>
                <a:xfrm>
                  <a:off x="10066031" y="20369"/>
                  <a:ext cx="71811" cy="36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3648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36611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30" name="任意多边形 229"/>
                <p:cNvSpPr/>
                <p:nvPr/>
              </p:nvSpPr>
              <p:spPr>
                <a:xfrm>
                  <a:off x="4861927" y="385169"/>
                  <a:ext cx="520410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04108" h="71811">
                      <a:moveTo>
                        <a:pt x="0" y="0"/>
                      </a:moveTo>
                      <a:lnTo>
                        <a:pt x="5204108" y="0"/>
                      </a:lnTo>
                      <a:lnTo>
                        <a:pt x="5275920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231" name="Text 323"/>
                <p:cNvSpPr txBox="1"/>
                <p:nvPr/>
              </p:nvSpPr>
              <p:spPr>
                <a:xfrm>
                  <a:off x="4861927" y="20369"/>
                  <a:ext cx="5204108" cy="36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 b="1">
                      <a:solidFill>
                        <a:srgbClr val="FFFFFF"/>
                      </a:solidFill>
                      <a:latin typeface="Arial"/>
                    </a:rPr>
                    <a:t>Administration Portal</a:t>
                  </a: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8385827" y="868803"/>
                <a:ext cx="1631469" cy="1424909"/>
                <a:chOff x="8385827" y="868803"/>
                <a:chExt cx="1631469" cy="1424909"/>
              </a:xfrm>
            </p:grpSpPr>
            <p:grpSp>
              <p:nvGrpSpPr>
                <p:cNvPr id="222" name="组合 221"/>
                <p:cNvGrpSpPr/>
                <p:nvPr/>
              </p:nvGrpSpPr>
              <p:grpSpPr>
                <a:xfrm>
                  <a:off x="8385827" y="1966912"/>
                  <a:ext cx="1631469" cy="326800"/>
                  <a:chOff x="8385827" y="1966912"/>
                  <a:chExt cx="1631469" cy="326800"/>
                </a:xfrm>
              </p:grpSpPr>
              <p:sp>
                <p:nvSpPr>
                  <p:cNvPr id="226" name="Rounded Rectangle"/>
                  <p:cNvSpPr/>
                  <p:nvPr/>
                </p:nvSpPr>
                <p:spPr>
                  <a:xfrm>
                    <a:off x="8426608" y="1981766"/>
                    <a:ext cx="1549898" cy="2970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898" h="297091">
                        <a:moveTo>
                          <a:pt x="1458698" y="297091"/>
                        </a:moveTo>
                        <a:cubicBezTo>
                          <a:pt x="1509064" y="297091"/>
                          <a:pt x="1549898" y="256261"/>
                          <a:pt x="1549898" y="205891"/>
                        </a:cubicBezTo>
                        <a:lnTo>
                          <a:pt x="1549898" y="91200"/>
                        </a:lnTo>
                        <a:cubicBezTo>
                          <a:pt x="1549898" y="40830"/>
                          <a:pt x="1509064" y="0"/>
                          <a:pt x="1458698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05891"/>
                        </a:lnTo>
                        <a:cubicBezTo>
                          <a:pt x="0" y="256261"/>
                          <a:pt x="40830" y="297091"/>
                          <a:pt x="91200" y="297091"/>
                        </a:cubicBezTo>
                        <a:lnTo>
                          <a:pt x="1458698" y="297091"/>
                        </a:ln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  <p:sp>
                <p:nvSpPr>
                  <p:cNvPr id="227" name="Rounded Rectangle"/>
                  <p:cNvSpPr/>
                  <p:nvPr/>
                </p:nvSpPr>
                <p:spPr>
                  <a:xfrm>
                    <a:off x="8385827" y="1966912"/>
                    <a:ext cx="1631469" cy="32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469" h="326800">
                        <a:moveTo>
                          <a:pt x="1540269" y="326800"/>
                        </a:moveTo>
                        <a:cubicBezTo>
                          <a:pt x="1590642" y="326800"/>
                          <a:pt x="1631469" y="285970"/>
                          <a:pt x="1631469" y="235600"/>
                        </a:cubicBezTo>
                        <a:lnTo>
                          <a:pt x="1631469" y="91200"/>
                        </a:lnTo>
                        <a:cubicBezTo>
                          <a:pt x="1631469" y="40830"/>
                          <a:pt x="1590642" y="0"/>
                          <a:pt x="1540269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235600"/>
                        </a:lnTo>
                        <a:cubicBezTo>
                          <a:pt x="0" y="285970"/>
                          <a:pt x="40830" y="326800"/>
                          <a:pt x="91200" y="326800"/>
                        </a:cubicBezTo>
                        <a:lnTo>
                          <a:pt x="1540269" y="32680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E2350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Management Console</a:t>
                    </a: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8699957" y="868802"/>
                  <a:ext cx="1003200" cy="912000"/>
                  <a:chOff x="8699957" y="868802"/>
                  <a:chExt cx="1003200" cy="912000"/>
                </a:xfrm>
              </p:grpSpPr>
              <p:sp>
                <p:nvSpPr>
                  <p:cNvPr id="224" name="任意多边形 223"/>
                  <p:cNvSpPr/>
                  <p:nvPr/>
                </p:nvSpPr>
                <p:spPr>
                  <a:xfrm>
                    <a:off x="8699957" y="868802"/>
                    <a:ext cx="1003200" cy="912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200" h="912000">
                        <a:moveTo>
                          <a:pt x="1003200" y="456000"/>
                        </a:moveTo>
                        <a:cubicBezTo>
                          <a:pt x="1003200" y="707813"/>
                          <a:pt x="778597" y="912000"/>
                          <a:pt x="501600" y="912000"/>
                        </a:cubicBezTo>
                        <a:cubicBezTo>
                          <a:pt x="224605" y="912000"/>
                          <a:pt x="0" y="707813"/>
                          <a:pt x="0" y="456000"/>
                        </a:cubicBezTo>
                        <a:cubicBezTo>
                          <a:pt x="0" y="204187"/>
                          <a:pt x="224605" y="0"/>
                          <a:pt x="501600" y="0"/>
                        </a:cubicBezTo>
                        <a:cubicBezTo>
                          <a:pt x="778597" y="0"/>
                          <a:pt x="1003200" y="204187"/>
                          <a:pt x="1003200" y="456000"/>
                        </a:cubicBezTo>
                        <a:close/>
                      </a:path>
                    </a:pathLst>
                  </a:custGeom>
                  <a:solidFill>
                    <a:srgbClr val="002855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5" name="任意多边形 224"/>
                  <p:cNvSpPr/>
                  <p:nvPr/>
                </p:nvSpPr>
                <p:spPr>
                  <a:xfrm>
                    <a:off x="8870083" y="1099652"/>
                    <a:ext cx="662948" cy="4822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2948" h="482220">
                        <a:moveTo>
                          <a:pt x="646785" y="14820"/>
                        </a:moveTo>
                        <a:cubicBezTo>
                          <a:pt x="635917" y="4940"/>
                          <a:pt x="622959" y="0"/>
                          <a:pt x="607772" y="0"/>
                        </a:cubicBezTo>
                        <a:lnTo>
                          <a:pt x="55176" y="0"/>
                        </a:lnTo>
                        <a:cubicBezTo>
                          <a:pt x="40128" y="0"/>
                          <a:pt x="27031" y="4940"/>
                          <a:pt x="16302" y="14820"/>
                        </a:cubicBezTo>
                        <a:cubicBezTo>
                          <a:pt x="5434" y="24700"/>
                          <a:pt x="0" y="36480"/>
                          <a:pt x="0" y="50287"/>
                        </a:cubicBezTo>
                        <a:lnTo>
                          <a:pt x="0" y="431933"/>
                        </a:lnTo>
                        <a:cubicBezTo>
                          <a:pt x="0" y="445867"/>
                          <a:pt x="5434" y="457647"/>
                          <a:pt x="16302" y="467400"/>
                        </a:cubicBezTo>
                        <a:cubicBezTo>
                          <a:pt x="27031" y="477280"/>
                          <a:pt x="40128" y="482220"/>
                          <a:pt x="55176" y="482220"/>
                        </a:cubicBezTo>
                        <a:lnTo>
                          <a:pt x="607772" y="482220"/>
                        </a:lnTo>
                        <a:cubicBezTo>
                          <a:pt x="622959" y="482220"/>
                          <a:pt x="635917" y="477280"/>
                          <a:pt x="646785" y="467400"/>
                        </a:cubicBezTo>
                        <a:cubicBezTo>
                          <a:pt x="657653" y="457647"/>
                          <a:pt x="662948" y="445867"/>
                          <a:pt x="662948" y="431933"/>
                        </a:cubicBezTo>
                        <a:lnTo>
                          <a:pt x="662948" y="50287"/>
                        </a:lnTo>
                        <a:cubicBezTo>
                          <a:pt x="662948" y="36480"/>
                          <a:pt x="657653" y="24700"/>
                          <a:pt x="646785" y="14820"/>
                        </a:cubicBezTo>
                        <a:close/>
                        <a:moveTo>
                          <a:pt x="618779" y="431933"/>
                        </a:moveTo>
                        <a:cubicBezTo>
                          <a:pt x="618779" y="434720"/>
                          <a:pt x="617803" y="437127"/>
                          <a:pt x="615435" y="439027"/>
                        </a:cubicBezTo>
                        <a:cubicBezTo>
                          <a:pt x="613345" y="441053"/>
                          <a:pt x="610697" y="442066"/>
                          <a:pt x="607772" y="442066"/>
                        </a:cubicBezTo>
                        <a:lnTo>
                          <a:pt x="55176" y="442066"/>
                        </a:lnTo>
                        <a:cubicBezTo>
                          <a:pt x="52250" y="442066"/>
                          <a:pt x="49742" y="441053"/>
                          <a:pt x="47513" y="439027"/>
                        </a:cubicBezTo>
                        <a:cubicBezTo>
                          <a:pt x="45283" y="437127"/>
                          <a:pt x="44169" y="434720"/>
                          <a:pt x="44169" y="431933"/>
                        </a:cubicBezTo>
                        <a:lnTo>
                          <a:pt x="44169" y="50287"/>
                        </a:lnTo>
                        <a:cubicBezTo>
                          <a:pt x="44169" y="47627"/>
                          <a:pt x="45283" y="45220"/>
                          <a:pt x="47513" y="43193"/>
                        </a:cubicBezTo>
                        <a:cubicBezTo>
                          <a:pt x="49742" y="41167"/>
                          <a:pt x="52250" y="40153"/>
                          <a:pt x="55176" y="40153"/>
                        </a:cubicBezTo>
                        <a:lnTo>
                          <a:pt x="607772" y="40153"/>
                        </a:lnTo>
                        <a:cubicBezTo>
                          <a:pt x="610697" y="40153"/>
                          <a:pt x="613345" y="41167"/>
                          <a:pt x="615435" y="43193"/>
                        </a:cubicBezTo>
                        <a:cubicBezTo>
                          <a:pt x="617803" y="45220"/>
                          <a:pt x="618779" y="47627"/>
                          <a:pt x="618779" y="50287"/>
                        </a:cubicBezTo>
                        <a:lnTo>
                          <a:pt x="618779" y="431933"/>
                        </a:lnTo>
                        <a:close/>
                        <a:moveTo>
                          <a:pt x="85412" y="402800"/>
                        </a:moveTo>
                        <a:lnTo>
                          <a:pt x="114253" y="402800"/>
                        </a:lnTo>
                        <a:lnTo>
                          <a:pt x="114253" y="363280"/>
                        </a:lnTo>
                        <a:lnTo>
                          <a:pt x="85412" y="363280"/>
                        </a:lnTo>
                        <a:lnTo>
                          <a:pt x="85412" y="402800"/>
                        </a:lnTo>
                        <a:close/>
                        <a:moveTo>
                          <a:pt x="93910" y="205960"/>
                        </a:moveTo>
                        <a:cubicBezTo>
                          <a:pt x="95582" y="206847"/>
                          <a:pt x="97394" y="207227"/>
                          <a:pt x="99345" y="207227"/>
                        </a:cubicBezTo>
                        <a:lnTo>
                          <a:pt x="230318" y="207227"/>
                        </a:lnTo>
                        <a:cubicBezTo>
                          <a:pt x="232268" y="207227"/>
                          <a:pt x="234080" y="206847"/>
                          <a:pt x="235752" y="205960"/>
                        </a:cubicBezTo>
                        <a:cubicBezTo>
                          <a:pt x="237424" y="205073"/>
                          <a:pt x="238817" y="203807"/>
                          <a:pt x="239793" y="202286"/>
                        </a:cubicBezTo>
                        <a:cubicBezTo>
                          <a:pt x="241882" y="199120"/>
                          <a:pt x="241882" y="195827"/>
                          <a:pt x="239932" y="192534"/>
                        </a:cubicBezTo>
                        <a:lnTo>
                          <a:pt x="174445" y="83473"/>
                        </a:lnTo>
                        <a:cubicBezTo>
                          <a:pt x="173470" y="81826"/>
                          <a:pt x="172077" y="80560"/>
                          <a:pt x="170405" y="79673"/>
                        </a:cubicBezTo>
                        <a:cubicBezTo>
                          <a:pt x="168733" y="78660"/>
                          <a:pt x="166782" y="78280"/>
                          <a:pt x="164831" y="78280"/>
                        </a:cubicBezTo>
                        <a:cubicBezTo>
                          <a:pt x="162880" y="78280"/>
                          <a:pt x="161069" y="78660"/>
                          <a:pt x="159258" y="79673"/>
                        </a:cubicBezTo>
                        <a:cubicBezTo>
                          <a:pt x="157586" y="80560"/>
                          <a:pt x="156332" y="81826"/>
                          <a:pt x="155356" y="83473"/>
                        </a:cubicBezTo>
                        <a:lnTo>
                          <a:pt x="89870" y="192534"/>
                        </a:lnTo>
                        <a:cubicBezTo>
                          <a:pt x="87780" y="195827"/>
                          <a:pt x="87919" y="199120"/>
                          <a:pt x="90009" y="202286"/>
                        </a:cubicBezTo>
                        <a:cubicBezTo>
                          <a:pt x="90985" y="203807"/>
                          <a:pt x="92239" y="205073"/>
                          <a:pt x="93910" y="205960"/>
                        </a:cubicBezTo>
                        <a:close/>
                        <a:moveTo>
                          <a:pt x="175838" y="184806"/>
                        </a:moveTo>
                        <a:cubicBezTo>
                          <a:pt x="175838" y="185566"/>
                          <a:pt x="175560" y="186200"/>
                          <a:pt x="175002" y="186707"/>
                        </a:cubicBezTo>
                        <a:cubicBezTo>
                          <a:pt x="174445" y="187087"/>
                          <a:pt x="173749" y="187340"/>
                          <a:pt x="173052" y="187340"/>
                        </a:cubicBezTo>
                        <a:lnTo>
                          <a:pt x="156611" y="187340"/>
                        </a:lnTo>
                        <a:cubicBezTo>
                          <a:pt x="155914" y="187340"/>
                          <a:pt x="155356" y="187087"/>
                          <a:pt x="154799" y="186707"/>
                        </a:cubicBezTo>
                        <a:cubicBezTo>
                          <a:pt x="154242" y="186200"/>
                          <a:pt x="153963" y="185566"/>
                          <a:pt x="153963" y="184806"/>
                        </a:cubicBezTo>
                        <a:lnTo>
                          <a:pt x="153963" y="170113"/>
                        </a:lnTo>
                        <a:cubicBezTo>
                          <a:pt x="153963" y="169353"/>
                          <a:pt x="154242" y="168720"/>
                          <a:pt x="154799" y="168340"/>
                        </a:cubicBezTo>
                        <a:cubicBezTo>
                          <a:pt x="155356" y="167833"/>
                          <a:pt x="155914" y="167580"/>
                          <a:pt x="156611" y="167580"/>
                        </a:cubicBezTo>
                        <a:lnTo>
                          <a:pt x="173052" y="167580"/>
                        </a:lnTo>
                        <a:cubicBezTo>
                          <a:pt x="173749" y="167580"/>
                          <a:pt x="174445" y="167833"/>
                          <a:pt x="175002" y="168340"/>
                        </a:cubicBezTo>
                        <a:cubicBezTo>
                          <a:pt x="175560" y="168720"/>
                          <a:pt x="175838" y="169353"/>
                          <a:pt x="175838" y="170113"/>
                        </a:cubicBezTo>
                        <a:lnTo>
                          <a:pt x="175838" y="184806"/>
                        </a:lnTo>
                        <a:close/>
                        <a:moveTo>
                          <a:pt x="153406" y="118813"/>
                        </a:moveTo>
                        <a:cubicBezTo>
                          <a:pt x="154103" y="118180"/>
                          <a:pt x="154799" y="117927"/>
                          <a:pt x="155496" y="117927"/>
                        </a:cubicBezTo>
                        <a:lnTo>
                          <a:pt x="174306" y="117927"/>
                        </a:lnTo>
                        <a:cubicBezTo>
                          <a:pt x="174863" y="117927"/>
                          <a:pt x="175560" y="118180"/>
                          <a:pt x="176257" y="118813"/>
                        </a:cubicBezTo>
                        <a:cubicBezTo>
                          <a:pt x="176814" y="119067"/>
                          <a:pt x="177093" y="119700"/>
                          <a:pt x="177093" y="120207"/>
                        </a:cubicBezTo>
                        <a:lnTo>
                          <a:pt x="175560" y="155800"/>
                        </a:lnTo>
                        <a:cubicBezTo>
                          <a:pt x="175560" y="156307"/>
                          <a:pt x="175281" y="156813"/>
                          <a:pt x="174724" y="157193"/>
                        </a:cubicBezTo>
                        <a:cubicBezTo>
                          <a:pt x="174166" y="157447"/>
                          <a:pt x="173470" y="157573"/>
                          <a:pt x="172773" y="157573"/>
                        </a:cubicBezTo>
                        <a:lnTo>
                          <a:pt x="156889" y="157573"/>
                        </a:lnTo>
                        <a:cubicBezTo>
                          <a:pt x="156192" y="157573"/>
                          <a:pt x="155496" y="157447"/>
                          <a:pt x="154939" y="157193"/>
                        </a:cubicBezTo>
                        <a:cubicBezTo>
                          <a:pt x="154381" y="156813"/>
                          <a:pt x="153963" y="156307"/>
                          <a:pt x="153963" y="155800"/>
                        </a:cubicBezTo>
                        <a:lnTo>
                          <a:pt x="152570" y="120460"/>
                        </a:lnTo>
                        <a:cubicBezTo>
                          <a:pt x="152570" y="119700"/>
                          <a:pt x="152849" y="119067"/>
                          <a:pt x="153406" y="118813"/>
                        </a:cubicBezTo>
                        <a:close/>
                        <a:moveTo>
                          <a:pt x="128744" y="402674"/>
                        </a:moveTo>
                        <a:lnTo>
                          <a:pt x="157586" y="402674"/>
                        </a:lnTo>
                        <a:lnTo>
                          <a:pt x="157586" y="265114"/>
                        </a:lnTo>
                        <a:lnTo>
                          <a:pt x="128744" y="265114"/>
                        </a:lnTo>
                        <a:lnTo>
                          <a:pt x="128744" y="402674"/>
                        </a:lnTo>
                        <a:close/>
                        <a:moveTo>
                          <a:pt x="172077" y="402674"/>
                        </a:moveTo>
                        <a:lnTo>
                          <a:pt x="200919" y="402674"/>
                        </a:lnTo>
                        <a:lnTo>
                          <a:pt x="200919" y="337060"/>
                        </a:lnTo>
                        <a:lnTo>
                          <a:pt x="172077" y="337060"/>
                        </a:lnTo>
                        <a:lnTo>
                          <a:pt x="172077" y="402674"/>
                        </a:lnTo>
                        <a:close/>
                        <a:moveTo>
                          <a:pt x="215409" y="402674"/>
                        </a:moveTo>
                        <a:lnTo>
                          <a:pt x="244390" y="402674"/>
                        </a:lnTo>
                        <a:lnTo>
                          <a:pt x="244390" y="297667"/>
                        </a:lnTo>
                        <a:lnTo>
                          <a:pt x="215409" y="297667"/>
                        </a:lnTo>
                        <a:lnTo>
                          <a:pt x="215409" y="402674"/>
                        </a:lnTo>
                        <a:close/>
                        <a:moveTo>
                          <a:pt x="297616" y="402674"/>
                        </a:moveTo>
                        <a:lnTo>
                          <a:pt x="354603" y="402674"/>
                        </a:lnTo>
                        <a:lnTo>
                          <a:pt x="354603" y="371893"/>
                        </a:lnTo>
                        <a:lnTo>
                          <a:pt x="297616" y="371893"/>
                        </a:lnTo>
                        <a:lnTo>
                          <a:pt x="297616" y="402674"/>
                        </a:lnTo>
                        <a:close/>
                        <a:moveTo>
                          <a:pt x="297616" y="345800"/>
                        </a:moveTo>
                        <a:lnTo>
                          <a:pt x="354603" y="345800"/>
                        </a:lnTo>
                        <a:lnTo>
                          <a:pt x="354603" y="314894"/>
                        </a:lnTo>
                        <a:lnTo>
                          <a:pt x="297616" y="314894"/>
                        </a:lnTo>
                        <a:lnTo>
                          <a:pt x="297616" y="345800"/>
                        </a:lnTo>
                        <a:close/>
                        <a:moveTo>
                          <a:pt x="297616" y="287153"/>
                        </a:moveTo>
                        <a:lnTo>
                          <a:pt x="354603" y="287153"/>
                        </a:lnTo>
                        <a:lnTo>
                          <a:pt x="354603" y="256247"/>
                        </a:lnTo>
                        <a:lnTo>
                          <a:pt x="297616" y="256247"/>
                        </a:lnTo>
                        <a:lnTo>
                          <a:pt x="297616" y="287153"/>
                        </a:lnTo>
                        <a:close/>
                        <a:moveTo>
                          <a:pt x="488363" y="150860"/>
                        </a:moveTo>
                        <a:lnTo>
                          <a:pt x="474847" y="76887"/>
                        </a:lnTo>
                        <a:lnTo>
                          <a:pt x="426220" y="181007"/>
                        </a:lnTo>
                        <a:lnTo>
                          <a:pt x="381773" y="144907"/>
                        </a:lnTo>
                        <a:lnTo>
                          <a:pt x="308623" y="179360"/>
                        </a:lnTo>
                        <a:lnTo>
                          <a:pt x="314336" y="197600"/>
                        </a:lnTo>
                        <a:lnTo>
                          <a:pt x="379823" y="166820"/>
                        </a:lnTo>
                        <a:lnTo>
                          <a:pt x="431515" y="208873"/>
                        </a:lnTo>
                        <a:lnTo>
                          <a:pt x="468160" y="130467"/>
                        </a:lnTo>
                        <a:lnTo>
                          <a:pt x="476102" y="173787"/>
                        </a:lnTo>
                        <a:lnTo>
                          <a:pt x="535457" y="159347"/>
                        </a:lnTo>
                        <a:lnTo>
                          <a:pt x="576422" y="171887"/>
                        </a:lnTo>
                        <a:lnTo>
                          <a:pt x="580184" y="152887"/>
                        </a:lnTo>
                        <a:lnTo>
                          <a:pt x="535737" y="139333"/>
                        </a:lnTo>
                        <a:lnTo>
                          <a:pt x="488363" y="150860"/>
                        </a:lnTo>
                        <a:close/>
                        <a:moveTo>
                          <a:pt x="383584" y="402674"/>
                        </a:moveTo>
                        <a:lnTo>
                          <a:pt x="576839" y="402674"/>
                        </a:lnTo>
                        <a:lnTo>
                          <a:pt x="576839" y="371893"/>
                        </a:lnTo>
                        <a:lnTo>
                          <a:pt x="383584" y="371893"/>
                        </a:lnTo>
                        <a:lnTo>
                          <a:pt x="383584" y="402674"/>
                        </a:lnTo>
                        <a:close/>
                        <a:moveTo>
                          <a:pt x="383584" y="345800"/>
                        </a:moveTo>
                        <a:lnTo>
                          <a:pt x="576839" y="345800"/>
                        </a:lnTo>
                        <a:lnTo>
                          <a:pt x="576839" y="314894"/>
                        </a:lnTo>
                        <a:lnTo>
                          <a:pt x="383584" y="314894"/>
                        </a:lnTo>
                        <a:lnTo>
                          <a:pt x="383584" y="345800"/>
                        </a:lnTo>
                        <a:close/>
                        <a:moveTo>
                          <a:pt x="383584" y="287153"/>
                        </a:moveTo>
                        <a:lnTo>
                          <a:pt x="576839" y="287153"/>
                        </a:lnTo>
                        <a:lnTo>
                          <a:pt x="576839" y="256247"/>
                        </a:lnTo>
                        <a:lnTo>
                          <a:pt x="383584" y="256247"/>
                        </a:lnTo>
                        <a:lnTo>
                          <a:pt x="383584" y="2871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87" name="组合 86"/>
              <p:cNvGrpSpPr/>
              <p:nvPr/>
            </p:nvGrpSpPr>
            <p:grpSpPr>
              <a:xfrm>
                <a:off x="5067157" y="710085"/>
                <a:ext cx="2948800" cy="1742346"/>
                <a:chOff x="5067157" y="710085"/>
                <a:chExt cx="2948800" cy="1742346"/>
              </a:xfrm>
            </p:grpSpPr>
            <p:sp>
              <p:nvSpPr>
                <p:cNvPr id="189" name="Rounded Rectangle"/>
                <p:cNvSpPr/>
                <p:nvPr/>
              </p:nvSpPr>
              <p:spPr>
                <a:xfrm>
                  <a:off x="5067157" y="710085"/>
                  <a:ext cx="2948800" cy="1742346"/>
                </a:xfrm>
                <a:custGeom>
                  <a:avLst/>
                  <a:gdLst>
                    <a:gd name="connsiteX0" fmla="*/ 1474400 w 2948800"/>
                    <a:gd name="connsiteY0" fmla="*/ 1742346 h 1742346"/>
                    <a:gd name="connsiteX1" fmla="*/ 1474400 w 2948800"/>
                    <a:gd name="connsiteY1" fmla="*/ 0 h 1742346"/>
                    <a:gd name="connsiteX2" fmla="*/ 2948800 w 2948800"/>
                    <a:gd name="connsiteY2" fmla="*/ 871173 h 1742346"/>
                    <a:gd name="connsiteX3" fmla="*/ 0 w 2948800"/>
                    <a:gd name="connsiteY3" fmla="*/ 871173 h 1742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948800" h="1742346">
                      <a:moveTo>
                        <a:pt x="2862624" y="1742346"/>
                      </a:moveTo>
                      <a:cubicBezTo>
                        <a:pt x="2910222" y="1742346"/>
                        <a:pt x="2948800" y="1703768"/>
                        <a:pt x="2948800" y="1656169"/>
                      </a:cubicBezTo>
                      <a:lnTo>
                        <a:pt x="2948800" y="86173"/>
                      </a:lnTo>
                      <a:cubicBezTo>
                        <a:pt x="2948800" y="38580"/>
                        <a:pt x="2910222" y="0"/>
                        <a:pt x="2862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656169"/>
                      </a:lnTo>
                      <a:cubicBezTo>
                        <a:pt x="0" y="1703768"/>
                        <a:pt x="38580" y="1742346"/>
                        <a:pt x="86173" y="1742346"/>
                      </a:cubicBezTo>
                      <a:lnTo>
                        <a:pt x="2862624" y="1742346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2060"/>
                  </a:solidFill>
                  <a:custDash>
                    <a:ds d="600000" sp="400000"/>
                  </a:custDash>
                  <a:bevel/>
                </a:ln>
              </p:spPr>
            </p:sp>
            <p:grpSp>
              <p:nvGrpSpPr>
                <p:cNvPr id="190" name="组合 189"/>
                <p:cNvGrpSpPr/>
                <p:nvPr/>
              </p:nvGrpSpPr>
              <p:grpSpPr>
                <a:xfrm>
                  <a:off x="6777157" y="901057"/>
                  <a:ext cx="1003200" cy="1360400"/>
                  <a:chOff x="6777157" y="901057"/>
                  <a:chExt cx="1003200" cy="1360400"/>
                </a:xfrm>
              </p:grpSpPr>
              <p:grpSp>
                <p:nvGrpSpPr>
                  <p:cNvPr id="208" name="SWF Decider"/>
                  <p:cNvGrpSpPr/>
                  <p:nvPr/>
                </p:nvGrpSpPr>
                <p:grpSpPr>
                  <a:xfrm>
                    <a:off x="6777157" y="901057"/>
                    <a:ext cx="1003200" cy="1003200"/>
                    <a:chOff x="6777157" y="901057"/>
                    <a:chExt cx="1003200" cy="1003200"/>
                  </a:xfrm>
                </p:grpSpPr>
                <p:sp>
                  <p:nvSpPr>
                    <p:cNvPr id="215" name="任意多边形 214"/>
                    <p:cNvSpPr/>
                    <p:nvPr/>
                  </p:nvSpPr>
                  <p:spPr>
                    <a:xfrm>
                      <a:off x="6777157" y="946955"/>
                      <a:ext cx="1003200" cy="9573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200" h="957304">
                          <a:moveTo>
                            <a:pt x="0" y="478651"/>
                          </a:moveTo>
                          <a:cubicBezTo>
                            <a:pt x="0" y="214299"/>
                            <a:pt x="224502" y="0"/>
                            <a:pt x="501600" y="0"/>
                          </a:cubicBezTo>
                          <a:cubicBezTo>
                            <a:pt x="778552" y="0"/>
                            <a:pt x="1003200" y="214299"/>
                            <a:pt x="1003200" y="478651"/>
                          </a:cubicBezTo>
                          <a:cubicBezTo>
                            <a:pt x="1003200" y="743002"/>
                            <a:pt x="778552" y="957304"/>
                            <a:pt x="501600" y="957304"/>
                          </a:cubicBezTo>
                          <a:cubicBezTo>
                            <a:pt x="224502" y="957304"/>
                            <a:pt x="0" y="743002"/>
                            <a:pt x="0" y="478651"/>
                          </a:cubicBezTo>
                          <a:close/>
                        </a:path>
                      </a:pathLst>
                    </a:custGeom>
                    <a:solidFill>
                      <a:srgbClr val="906E28"/>
                    </a:solidFill>
                    <a:ln w="2500" cap="flat">
                      <a:solidFill>
                        <a:srgbClr val="906E28"/>
                      </a:solidFill>
                      <a:bevel/>
                    </a:ln>
                  </p:spPr>
                </p:sp>
                <p:sp>
                  <p:nvSpPr>
                    <p:cNvPr id="216" name="任意多边形 215"/>
                    <p:cNvSpPr/>
                    <p:nvPr/>
                  </p:nvSpPr>
                  <p:spPr>
                    <a:xfrm>
                      <a:off x="6777157" y="901057"/>
                      <a:ext cx="1003200" cy="9573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200" h="957304">
                          <a:moveTo>
                            <a:pt x="0" y="478651"/>
                          </a:moveTo>
                          <a:cubicBezTo>
                            <a:pt x="0" y="214299"/>
                            <a:pt x="224502" y="0"/>
                            <a:pt x="501600" y="0"/>
                          </a:cubicBezTo>
                          <a:cubicBezTo>
                            <a:pt x="778552" y="0"/>
                            <a:pt x="1003200" y="214299"/>
                            <a:pt x="1003200" y="478651"/>
                          </a:cubicBezTo>
                          <a:cubicBezTo>
                            <a:pt x="1003200" y="743002"/>
                            <a:pt x="778552" y="957304"/>
                            <a:pt x="501600" y="957304"/>
                          </a:cubicBezTo>
                          <a:cubicBezTo>
                            <a:pt x="224502" y="957304"/>
                            <a:pt x="0" y="743002"/>
                            <a:pt x="0" y="478651"/>
                          </a:cubicBez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217" name="任意多边形 216"/>
                    <p:cNvSpPr/>
                    <p:nvPr/>
                  </p:nvSpPr>
                  <p:spPr>
                    <a:xfrm>
                      <a:off x="6930314" y="1023452"/>
                      <a:ext cx="665593" cy="68628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65593" h="686285">
                          <a:moveTo>
                            <a:pt x="194777" y="213317"/>
                          </a:moveTo>
                          <a:lnTo>
                            <a:pt x="194777" y="149322"/>
                          </a:lnTo>
                          <a:lnTo>
                            <a:pt x="306915" y="149322"/>
                          </a:lnTo>
                          <a:lnTo>
                            <a:pt x="306915" y="0"/>
                          </a:lnTo>
                          <a:lnTo>
                            <a:pt x="57718" y="0"/>
                          </a:lnTo>
                          <a:lnTo>
                            <a:pt x="57718" y="149322"/>
                          </a:lnTo>
                          <a:lnTo>
                            <a:pt x="169857" y="149322"/>
                          </a:lnTo>
                          <a:lnTo>
                            <a:pt x="169857" y="213317"/>
                          </a:lnTo>
                          <a:lnTo>
                            <a:pt x="0" y="333963"/>
                          </a:lnTo>
                          <a:lnTo>
                            <a:pt x="169857" y="461603"/>
                          </a:lnTo>
                          <a:lnTo>
                            <a:pt x="169857" y="534166"/>
                          </a:lnTo>
                          <a:lnTo>
                            <a:pt x="57718" y="534166"/>
                          </a:lnTo>
                          <a:lnTo>
                            <a:pt x="57718" y="686285"/>
                          </a:lnTo>
                          <a:lnTo>
                            <a:pt x="306915" y="686285"/>
                          </a:lnTo>
                          <a:lnTo>
                            <a:pt x="306915" y="534166"/>
                          </a:lnTo>
                          <a:lnTo>
                            <a:pt x="194777" y="534166"/>
                          </a:lnTo>
                          <a:lnTo>
                            <a:pt x="194777" y="461603"/>
                          </a:lnTo>
                          <a:lnTo>
                            <a:pt x="346081" y="348606"/>
                          </a:lnTo>
                          <a:lnTo>
                            <a:pt x="515754" y="348606"/>
                          </a:lnTo>
                          <a:lnTo>
                            <a:pt x="515754" y="535302"/>
                          </a:lnTo>
                          <a:lnTo>
                            <a:pt x="412668" y="535302"/>
                          </a:lnTo>
                          <a:lnTo>
                            <a:pt x="412668" y="686285"/>
                          </a:lnTo>
                          <a:lnTo>
                            <a:pt x="665593" y="686285"/>
                          </a:lnTo>
                          <a:lnTo>
                            <a:pt x="665593" y="535302"/>
                          </a:lnTo>
                          <a:lnTo>
                            <a:pt x="545786" y="535302"/>
                          </a:lnTo>
                          <a:lnTo>
                            <a:pt x="545786" y="319100"/>
                          </a:lnTo>
                          <a:lnTo>
                            <a:pt x="346081" y="319100"/>
                          </a:lnTo>
                          <a:lnTo>
                            <a:pt x="194777" y="21331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18" name="任意多边形 217"/>
                    <p:cNvSpPr/>
                    <p:nvPr/>
                  </p:nvSpPr>
                  <p:spPr>
                    <a:xfrm>
                      <a:off x="7016663" y="1584939"/>
                      <a:ext cx="189646" cy="9879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9646" h="98790">
                          <a:moveTo>
                            <a:pt x="0" y="0"/>
                          </a:moveTo>
                          <a:lnTo>
                            <a:pt x="189646" y="0"/>
                          </a:lnTo>
                          <a:lnTo>
                            <a:pt x="189646" y="98790"/>
                          </a:lnTo>
                          <a:lnTo>
                            <a:pt x="0" y="9879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219" name="任意多边形 218"/>
                    <p:cNvSpPr/>
                    <p:nvPr/>
                  </p:nvSpPr>
                  <p:spPr>
                    <a:xfrm>
                      <a:off x="7374311" y="1584939"/>
                      <a:ext cx="189646" cy="9879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9646" h="98790">
                          <a:moveTo>
                            <a:pt x="0" y="0"/>
                          </a:moveTo>
                          <a:lnTo>
                            <a:pt x="189646" y="0"/>
                          </a:lnTo>
                          <a:lnTo>
                            <a:pt x="189646" y="98790"/>
                          </a:lnTo>
                          <a:lnTo>
                            <a:pt x="0" y="9879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220" name="任意多边形 219"/>
                    <p:cNvSpPr/>
                    <p:nvPr/>
                  </p:nvSpPr>
                  <p:spPr>
                    <a:xfrm>
                      <a:off x="6977039" y="1262121"/>
                      <a:ext cx="270268" cy="1949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268" h="194958">
                          <a:moveTo>
                            <a:pt x="135134" y="0"/>
                          </a:moveTo>
                          <a:lnTo>
                            <a:pt x="0" y="97479"/>
                          </a:lnTo>
                          <a:lnTo>
                            <a:pt x="135134" y="194958"/>
                          </a:lnTo>
                          <a:lnTo>
                            <a:pt x="270268" y="97479"/>
                          </a:lnTo>
                          <a:lnTo>
                            <a:pt x="135134" y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221" name="任意多边形 220"/>
                    <p:cNvSpPr/>
                    <p:nvPr/>
                  </p:nvSpPr>
                  <p:spPr>
                    <a:xfrm>
                      <a:off x="7016663" y="1048368"/>
                      <a:ext cx="189646" cy="9879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9646" h="98790">
                          <a:moveTo>
                            <a:pt x="0" y="0"/>
                          </a:moveTo>
                          <a:lnTo>
                            <a:pt x="189646" y="0"/>
                          </a:lnTo>
                          <a:lnTo>
                            <a:pt x="189646" y="98790"/>
                          </a:lnTo>
                          <a:lnTo>
                            <a:pt x="0" y="9879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</p:grpSp>
              <p:grpSp>
                <p:nvGrpSpPr>
                  <p:cNvPr id="209" name="Rectangle 3"/>
                  <p:cNvGrpSpPr/>
                  <p:nvPr/>
                </p:nvGrpSpPr>
                <p:grpSpPr>
                  <a:xfrm>
                    <a:off x="6762907" y="1995457"/>
                    <a:ext cx="1031700" cy="266000"/>
                    <a:chOff x="6762907" y="1995457"/>
                    <a:chExt cx="1031700" cy="266000"/>
                  </a:xfrm>
                </p:grpSpPr>
                <p:sp>
                  <p:nvSpPr>
                    <p:cNvPr id="210" name="Rectangle balloon"/>
                    <p:cNvSpPr/>
                    <p:nvPr/>
                  </p:nvSpPr>
                  <p:spPr>
                    <a:xfrm>
                      <a:off x="6762907" y="1995457"/>
                      <a:ext cx="1031700" cy="266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1700" h="266000">
                          <a:moveTo>
                            <a:pt x="103170" y="0"/>
                          </a:moveTo>
                          <a:lnTo>
                            <a:pt x="928530" y="0"/>
                          </a:lnTo>
                          <a:cubicBezTo>
                            <a:pt x="985507" y="0"/>
                            <a:pt x="1031700" y="46189"/>
                            <a:pt x="1031700" y="103170"/>
                          </a:cubicBezTo>
                          <a:lnTo>
                            <a:pt x="1031700" y="162830"/>
                          </a:lnTo>
                          <a:cubicBezTo>
                            <a:pt x="1031700" y="219811"/>
                            <a:pt x="985507" y="266000"/>
                            <a:pt x="928530" y="266000"/>
                          </a:cubicBezTo>
                          <a:lnTo>
                            <a:pt x="103170" y="266000"/>
                          </a:lnTo>
                          <a:cubicBezTo>
                            <a:pt x="46189" y="266000"/>
                            <a:pt x="0" y="219811"/>
                            <a:pt x="0" y="162830"/>
                          </a:cubicBezTo>
                          <a:lnTo>
                            <a:pt x="0" y="103170"/>
                          </a:lnTo>
                          <a:cubicBezTo>
                            <a:pt x="0" y="46189"/>
                            <a:pt x="46189" y="0"/>
                            <a:pt x="103170" y="0"/>
                          </a:cubicBezTo>
                          <a:close/>
                        </a:path>
                      </a:pathLst>
                    </a:custGeom>
                    <a:solidFill>
                      <a:srgbClr val="BC8000"/>
                    </a:solidFill>
                    <a:ln w="7600" cap="flat">
                      <a:solidFill>
                        <a:srgbClr val="BC800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id="211" name="Rectangle balloon"/>
                    <p:cNvSpPr/>
                    <p:nvPr/>
                  </p:nvSpPr>
                  <p:spPr>
                    <a:xfrm>
                      <a:off x="6773224" y="2005774"/>
                      <a:ext cx="1011066" cy="2453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1066" h="245366" stroke="0">
                          <a:moveTo>
                            <a:pt x="101107" y="0"/>
                          </a:moveTo>
                          <a:lnTo>
                            <a:pt x="909956" y="0"/>
                          </a:lnTo>
                          <a:cubicBezTo>
                            <a:pt x="965800" y="0"/>
                            <a:pt x="1011066" y="45265"/>
                            <a:pt x="1011066" y="101107"/>
                          </a:cubicBezTo>
                          <a:lnTo>
                            <a:pt x="1011066" y="144259"/>
                          </a:lnTo>
                          <a:cubicBezTo>
                            <a:pt x="1011066" y="200100"/>
                            <a:pt x="965800" y="245366"/>
                            <a:pt x="909956" y="245366"/>
                          </a:cubicBezTo>
                          <a:lnTo>
                            <a:pt x="101107" y="245366"/>
                          </a:lnTo>
                          <a:cubicBezTo>
                            <a:pt x="45265" y="245366"/>
                            <a:pt x="0" y="200100"/>
                            <a:pt x="0" y="144259"/>
                          </a:cubicBezTo>
                          <a:lnTo>
                            <a:pt x="0" y="101107"/>
                          </a:lnTo>
                          <a:cubicBezTo>
                            <a:pt x="0" y="45265"/>
                            <a:pt x="45265" y="0"/>
                            <a:pt x="1011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212" name="任意多边形 211"/>
                    <p:cNvSpPr/>
                    <p:nvPr/>
                  </p:nvSpPr>
                  <p:spPr>
                    <a:xfrm>
                      <a:off x="6773224" y="2005774"/>
                      <a:ext cx="1011066" cy="133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1066" h="133000" stroke="0">
                          <a:moveTo>
                            <a:pt x="101107" y="0"/>
                          </a:moveTo>
                          <a:lnTo>
                            <a:pt x="909956" y="0"/>
                          </a:lnTo>
                          <a:cubicBezTo>
                            <a:pt x="965800" y="0"/>
                            <a:pt x="1011066" y="45265"/>
                            <a:pt x="1011066" y="101107"/>
                          </a:cubicBezTo>
                          <a:lnTo>
                            <a:pt x="1011066" y="133000"/>
                          </a:lnTo>
                          <a:cubicBezTo>
                            <a:pt x="1011066" y="133000"/>
                            <a:pt x="995896" y="100415"/>
                            <a:pt x="925125" y="100415"/>
                          </a:cubicBezTo>
                          <a:lnTo>
                            <a:pt x="85941" y="100415"/>
                          </a:lnTo>
                          <a:cubicBezTo>
                            <a:pt x="15166" y="100415"/>
                            <a:pt x="0" y="133000"/>
                            <a:pt x="0" y="133000"/>
                          </a:cubicBezTo>
                          <a:lnTo>
                            <a:pt x="0" y="101107"/>
                          </a:lnTo>
                          <a:cubicBezTo>
                            <a:pt x="0" y="45265"/>
                            <a:pt x="45265" y="0"/>
                            <a:pt x="1011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213" name="任意多边形 212"/>
                    <p:cNvSpPr/>
                    <p:nvPr/>
                  </p:nvSpPr>
                  <p:spPr>
                    <a:xfrm>
                      <a:off x="6845443" y="2013374"/>
                      <a:ext cx="866628" cy="159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66628" h="15960" stroke="0">
                          <a:moveTo>
                            <a:pt x="19602" y="0"/>
                          </a:moveTo>
                          <a:lnTo>
                            <a:pt x="847028" y="0"/>
                          </a:lnTo>
                          <a:cubicBezTo>
                            <a:pt x="857850" y="0"/>
                            <a:pt x="866628" y="3573"/>
                            <a:pt x="866628" y="7980"/>
                          </a:cubicBezTo>
                          <a:cubicBezTo>
                            <a:pt x="866628" y="12387"/>
                            <a:pt x="857850" y="15960"/>
                            <a:pt x="847028" y="15960"/>
                          </a:cubicBezTo>
                          <a:lnTo>
                            <a:pt x="19602" y="15960"/>
                          </a:lnTo>
                          <a:cubicBezTo>
                            <a:pt x="8776" y="15960"/>
                            <a:pt x="0" y="12387"/>
                            <a:pt x="0" y="7980"/>
                          </a:cubicBezTo>
                          <a:cubicBezTo>
                            <a:pt x="0" y="3573"/>
                            <a:pt x="8776" y="0"/>
                            <a:pt x="19602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214" name="Text 324"/>
                    <p:cNvSpPr txBox="1"/>
                    <p:nvPr/>
                  </p:nvSpPr>
                  <p:spPr>
                    <a:xfrm>
                      <a:off x="6762907" y="1995457"/>
                      <a:ext cx="1031700" cy="266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 b="1">
                          <a:solidFill>
                            <a:srgbClr val="FFFFFF"/>
                          </a:solidFill>
                          <a:latin typeface="Arial"/>
                        </a:rPr>
                        <a:t>Policy Server</a:t>
                      </a:r>
                    </a:p>
                  </p:txBody>
                </p:sp>
              </p:grpSp>
            </p:grpSp>
            <p:grpSp>
              <p:nvGrpSpPr>
                <p:cNvPr id="191" name="组合 190"/>
                <p:cNvGrpSpPr/>
                <p:nvPr/>
              </p:nvGrpSpPr>
              <p:grpSpPr>
                <a:xfrm>
                  <a:off x="5241957" y="901057"/>
                  <a:ext cx="1003200" cy="1360400"/>
                  <a:chOff x="5241957" y="901057"/>
                  <a:chExt cx="1003200" cy="1360400"/>
                </a:xfrm>
              </p:grpSpPr>
              <p:grpSp>
                <p:nvGrpSpPr>
                  <p:cNvPr id="192" name="WorkDocs"/>
                  <p:cNvGrpSpPr/>
                  <p:nvPr/>
                </p:nvGrpSpPr>
                <p:grpSpPr>
                  <a:xfrm>
                    <a:off x="5241957" y="901057"/>
                    <a:ext cx="1003200" cy="1003200"/>
                    <a:chOff x="5241957" y="901057"/>
                    <a:chExt cx="1003200" cy="1003200"/>
                  </a:xfrm>
                </p:grpSpPr>
                <p:sp>
                  <p:nvSpPr>
                    <p:cNvPr id="199" name="任意多边形 198"/>
                    <p:cNvSpPr/>
                    <p:nvPr/>
                  </p:nvSpPr>
                  <p:spPr>
                    <a:xfrm>
                      <a:off x="5241957" y="901057"/>
                      <a:ext cx="1003200" cy="10032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200" h="1003200">
                          <a:moveTo>
                            <a:pt x="501600" y="0"/>
                          </a:moveTo>
                          <a:lnTo>
                            <a:pt x="0" y="250800"/>
                          </a:lnTo>
                          <a:lnTo>
                            <a:pt x="0" y="752400"/>
                          </a:lnTo>
                          <a:lnTo>
                            <a:pt x="501600" y="1003200"/>
                          </a:lnTo>
                          <a:lnTo>
                            <a:pt x="1003200" y="752400"/>
                          </a:lnTo>
                          <a:lnTo>
                            <a:pt x="1003200" y="250800"/>
                          </a:lnTo>
                          <a:lnTo>
                            <a:pt x="501600" y="0"/>
                          </a:ln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w="2500" cap="flat">
                      <a:solidFill>
                        <a:srgbClr val="F58536"/>
                      </a:solidFill>
                      <a:bevel/>
                    </a:ln>
                  </p:spPr>
                </p:sp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5484208" y="1131887"/>
                      <a:ext cx="518698" cy="541540"/>
                      <a:chOff x="5484208" y="1131887"/>
                      <a:chExt cx="518698" cy="541540"/>
                    </a:xfrm>
                  </p:grpSpPr>
                  <p:sp>
                    <p:nvSpPr>
                      <p:cNvPr id="201" name="任意多边形 200"/>
                      <p:cNvSpPr/>
                      <p:nvPr/>
                    </p:nvSpPr>
                    <p:spPr>
                      <a:xfrm>
                        <a:off x="5590509" y="1131886"/>
                        <a:ext cx="412397" cy="44756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412397" h="447562">
                            <a:moveTo>
                              <a:pt x="0" y="0"/>
                            </a:moveTo>
                            <a:lnTo>
                              <a:pt x="412397" y="0"/>
                            </a:lnTo>
                            <a:lnTo>
                              <a:pt x="412397" y="447562"/>
                            </a:lnTo>
                            <a:lnTo>
                              <a:pt x="0" y="44756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202" name="任意多边形 201"/>
                      <p:cNvSpPr/>
                      <p:nvPr/>
                    </p:nvSpPr>
                    <p:spPr>
                      <a:xfrm>
                        <a:off x="5640458" y="1179760"/>
                        <a:ext cx="312500" cy="351815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12500" h="351815">
                            <a:moveTo>
                              <a:pt x="0" y="0"/>
                            </a:moveTo>
                            <a:lnTo>
                              <a:pt x="312500" y="0"/>
                            </a:lnTo>
                            <a:lnTo>
                              <a:pt x="312500" y="351815"/>
                            </a:lnTo>
                            <a:lnTo>
                              <a:pt x="0" y="35181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w="2500" cap="flat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id="203" name="任意多边形 202"/>
                      <p:cNvSpPr/>
                      <p:nvPr/>
                    </p:nvSpPr>
                    <p:spPr>
                      <a:xfrm>
                        <a:off x="5484208" y="1225866"/>
                        <a:ext cx="412397" cy="44756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412397" h="447562">
                            <a:moveTo>
                              <a:pt x="0" y="0"/>
                            </a:moveTo>
                            <a:lnTo>
                              <a:pt x="412397" y="0"/>
                            </a:lnTo>
                            <a:lnTo>
                              <a:pt x="412397" y="447562"/>
                            </a:lnTo>
                            <a:lnTo>
                              <a:pt x="0" y="44756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204" name="任意多边形 203"/>
                      <p:cNvSpPr/>
                      <p:nvPr/>
                    </p:nvSpPr>
                    <p:spPr>
                      <a:xfrm>
                        <a:off x="5534157" y="1273739"/>
                        <a:ext cx="312500" cy="351815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12500" h="351815">
                            <a:moveTo>
                              <a:pt x="0" y="0"/>
                            </a:moveTo>
                            <a:lnTo>
                              <a:pt x="312500" y="0"/>
                            </a:lnTo>
                            <a:lnTo>
                              <a:pt x="312500" y="351815"/>
                            </a:lnTo>
                            <a:lnTo>
                              <a:pt x="0" y="35181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w="2500" cap="flat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id="205" name="任意多边形 204"/>
                      <p:cNvSpPr/>
                      <p:nvPr/>
                    </p:nvSpPr>
                    <p:spPr>
                      <a:xfrm>
                        <a:off x="5589229" y="1334514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202356" h="46760">
                            <a:moveTo>
                              <a:pt x="0" y="0"/>
                            </a:moveTo>
                            <a:lnTo>
                              <a:pt x="202356" y="0"/>
                            </a:lnTo>
                            <a:lnTo>
                              <a:pt x="202356" y="46760"/>
                            </a:lnTo>
                            <a:lnTo>
                              <a:pt x="0" y="4676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206" name="任意多边形 205"/>
                      <p:cNvSpPr/>
                      <p:nvPr/>
                    </p:nvSpPr>
                    <p:spPr>
                      <a:xfrm>
                        <a:off x="5589229" y="1428034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202356" h="46760">
                            <a:moveTo>
                              <a:pt x="0" y="0"/>
                            </a:moveTo>
                            <a:lnTo>
                              <a:pt x="202356" y="0"/>
                            </a:lnTo>
                            <a:lnTo>
                              <a:pt x="202356" y="46760"/>
                            </a:lnTo>
                            <a:lnTo>
                              <a:pt x="0" y="4676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207" name="任意多边形 206"/>
                      <p:cNvSpPr/>
                      <p:nvPr/>
                    </p:nvSpPr>
                    <p:spPr>
                      <a:xfrm>
                        <a:off x="5589229" y="1518018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202356" h="46760">
                            <a:moveTo>
                              <a:pt x="0" y="0"/>
                            </a:moveTo>
                            <a:lnTo>
                              <a:pt x="202356" y="0"/>
                            </a:lnTo>
                            <a:lnTo>
                              <a:pt x="202356" y="46760"/>
                            </a:lnTo>
                            <a:lnTo>
                              <a:pt x="0" y="4676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</p:grpSp>
              </p:grpSp>
              <p:grpSp>
                <p:nvGrpSpPr>
                  <p:cNvPr id="193" name="Rectangle 3"/>
                  <p:cNvGrpSpPr/>
                  <p:nvPr/>
                </p:nvGrpSpPr>
                <p:grpSpPr>
                  <a:xfrm>
                    <a:off x="5251457" y="1995457"/>
                    <a:ext cx="984200" cy="266000"/>
                    <a:chOff x="5251457" y="1995457"/>
                    <a:chExt cx="984200" cy="266000"/>
                  </a:xfrm>
                </p:grpSpPr>
                <p:sp>
                  <p:nvSpPr>
                    <p:cNvPr id="194" name="Rectangle balloon"/>
                    <p:cNvSpPr/>
                    <p:nvPr/>
                  </p:nvSpPr>
                  <p:spPr>
                    <a:xfrm>
                      <a:off x="5251457" y="1995457"/>
                      <a:ext cx="984200" cy="266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84200" h="266000">
                          <a:moveTo>
                            <a:pt x="98420" y="0"/>
                          </a:moveTo>
                          <a:lnTo>
                            <a:pt x="885780" y="0"/>
                          </a:lnTo>
                          <a:cubicBezTo>
                            <a:pt x="940135" y="0"/>
                            <a:pt x="984200" y="44063"/>
                            <a:pt x="984200" y="98420"/>
                          </a:cubicBezTo>
                          <a:lnTo>
                            <a:pt x="984200" y="167580"/>
                          </a:lnTo>
                          <a:cubicBezTo>
                            <a:pt x="984200" y="221937"/>
                            <a:pt x="940135" y="266000"/>
                            <a:pt x="885780" y="266000"/>
                          </a:cubicBezTo>
                          <a:lnTo>
                            <a:pt x="98420" y="266000"/>
                          </a:lnTo>
                          <a:cubicBezTo>
                            <a:pt x="44063" y="266000"/>
                            <a:pt x="0" y="221937"/>
                            <a:pt x="0" y="167580"/>
                          </a:cubicBezTo>
                          <a:lnTo>
                            <a:pt x="0" y="98420"/>
                          </a:lnTo>
                          <a:cubicBezTo>
                            <a:pt x="0" y="44063"/>
                            <a:pt x="44063" y="0"/>
                            <a:pt x="98420" y="0"/>
                          </a:cubicBez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w="7600" cap="flat">
                      <a:solidFill>
                        <a:srgbClr val="EE7A1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id="195" name="Rectangle balloon"/>
                    <p:cNvSpPr/>
                    <p:nvPr/>
                  </p:nvSpPr>
                  <p:spPr>
                    <a:xfrm>
                      <a:off x="5261299" y="2005299"/>
                      <a:ext cx="964516" cy="2463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4516" h="246316" stroke="0">
                          <a:moveTo>
                            <a:pt x="96452" y="0"/>
                          </a:moveTo>
                          <a:lnTo>
                            <a:pt x="868064" y="0"/>
                          </a:lnTo>
                          <a:cubicBezTo>
                            <a:pt x="921333" y="0"/>
                            <a:pt x="964516" y="43181"/>
                            <a:pt x="964516" y="96452"/>
                          </a:cubicBezTo>
                          <a:lnTo>
                            <a:pt x="964516" y="149864"/>
                          </a:lnTo>
                          <a:cubicBezTo>
                            <a:pt x="964516" y="203134"/>
                            <a:pt x="921333" y="246316"/>
                            <a:pt x="868064" y="246316"/>
                          </a:cubicBezTo>
                          <a:lnTo>
                            <a:pt x="96452" y="246316"/>
                          </a:lnTo>
                          <a:cubicBezTo>
                            <a:pt x="43181" y="246316"/>
                            <a:pt x="0" y="203134"/>
                            <a:pt x="0" y="149864"/>
                          </a:cubicBezTo>
                          <a:lnTo>
                            <a:pt x="0" y="96452"/>
                          </a:lnTo>
                          <a:cubicBezTo>
                            <a:pt x="0" y="43181"/>
                            <a:pt x="43181" y="0"/>
                            <a:pt x="96452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196" name="任意多边形 195"/>
                    <p:cNvSpPr/>
                    <p:nvPr/>
                  </p:nvSpPr>
                  <p:spPr>
                    <a:xfrm>
                      <a:off x="5261299" y="2005299"/>
                      <a:ext cx="964516" cy="133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4516" h="133000" stroke="0">
                          <a:moveTo>
                            <a:pt x="96452" y="0"/>
                          </a:moveTo>
                          <a:lnTo>
                            <a:pt x="868064" y="0"/>
                          </a:lnTo>
                          <a:cubicBezTo>
                            <a:pt x="921333" y="0"/>
                            <a:pt x="964516" y="43181"/>
                            <a:pt x="964516" y="96452"/>
                          </a:cubicBezTo>
                          <a:lnTo>
                            <a:pt x="964516" y="133000"/>
                          </a:lnTo>
                          <a:cubicBezTo>
                            <a:pt x="964516" y="133000"/>
                            <a:pt x="950046" y="100415"/>
                            <a:pt x="882535" y="100415"/>
                          </a:cubicBezTo>
                          <a:lnTo>
                            <a:pt x="81983" y="100415"/>
                          </a:lnTo>
                          <a:cubicBezTo>
                            <a:pt x="14468" y="100415"/>
                            <a:pt x="0" y="133000"/>
                            <a:pt x="0" y="133000"/>
                          </a:cubicBezTo>
                          <a:lnTo>
                            <a:pt x="0" y="96452"/>
                          </a:lnTo>
                          <a:cubicBezTo>
                            <a:pt x="0" y="43181"/>
                            <a:pt x="43181" y="0"/>
                            <a:pt x="96452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197" name="任意多边形 196"/>
                    <p:cNvSpPr/>
                    <p:nvPr/>
                  </p:nvSpPr>
                  <p:spPr>
                    <a:xfrm>
                      <a:off x="5330193" y="2012899"/>
                      <a:ext cx="826728" cy="1596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6728" h="15960" stroke="0">
                          <a:moveTo>
                            <a:pt x="18700" y="0"/>
                          </a:moveTo>
                          <a:lnTo>
                            <a:pt x="808032" y="0"/>
                          </a:lnTo>
                          <a:cubicBezTo>
                            <a:pt x="818353" y="0"/>
                            <a:pt x="826728" y="3573"/>
                            <a:pt x="826728" y="7980"/>
                          </a:cubicBezTo>
                          <a:cubicBezTo>
                            <a:pt x="826728" y="12387"/>
                            <a:pt x="818353" y="15960"/>
                            <a:pt x="808032" y="15960"/>
                          </a:cubicBezTo>
                          <a:lnTo>
                            <a:pt x="18700" y="15960"/>
                          </a:lnTo>
                          <a:cubicBezTo>
                            <a:pt x="8372" y="15960"/>
                            <a:pt x="0" y="12387"/>
                            <a:pt x="0" y="7980"/>
                          </a:cubicBezTo>
                          <a:cubicBezTo>
                            <a:pt x="0" y="3573"/>
                            <a:pt x="8372" y="0"/>
                            <a:pt x="18700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198" name="Text 325"/>
                    <p:cNvSpPr txBox="1"/>
                    <p:nvPr/>
                  </p:nvSpPr>
                  <p:spPr>
                    <a:xfrm>
                      <a:off x="5251457" y="1995457"/>
                      <a:ext cx="984200" cy="266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 b="1">
                          <a:solidFill>
                            <a:srgbClr val="FFFFFF"/>
                          </a:solidFill>
                          <a:latin typeface="Arial"/>
                        </a:rPr>
                        <a:t>Audit Server</a:t>
                      </a:r>
                    </a:p>
                  </p:txBody>
                </p:sp>
              </p:grpSp>
            </p:grpSp>
          </p:grpSp>
          <p:grpSp>
            <p:nvGrpSpPr>
              <p:cNvPr id="88" name="组合 87"/>
              <p:cNvGrpSpPr/>
              <p:nvPr/>
            </p:nvGrpSpPr>
            <p:grpSpPr>
              <a:xfrm>
                <a:off x="-389643" y="765230"/>
                <a:ext cx="2834800" cy="1504800"/>
                <a:chOff x="-389643" y="765230"/>
                <a:chExt cx="2834800" cy="1504800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12345" y="870167"/>
                  <a:ext cx="841328" cy="1244515"/>
                  <a:chOff x="612345" y="870167"/>
                  <a:chExt cx="841328" cy="1244515"/>
                </a:xfrm>
              </p:grpSpPr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612345" y="870167"/>
                    <a:ext cx="841328" cy="849688"/>
                    <a:chOff x="612345" y="870167"/>
                    <a:chExt cx="841328" cy="849688"/>
                  </a:xfrm>
                </p:grpSpPr>
                <p:sp>
                  <p:nvSpPr>
                    <p:cNvPr id="180" name="任意多边形 179"/>
                    <p:cNvSpPr/>
                    <p:nvPr/>
                  </p:nvSpPr>
                  <p:spPr>
                    <a:xfrm>
                      <a:off x="612345" y="870167"/>
                      <a:ext cx="841328" cy="8496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1328" h="849688">
                          <a:moveTo>
                            <a:pt x="831227" y="381300"/>
                          </a:moveTo>
                          <a:lnTo>
                            <a:pt x="658364" y="43434"/>
                          </a:lnTo>
                          <a:cubicBezTo>
                            <a:pt x="645137" y="17072"/>
                            <a:pt x="620481" y="0"/>
                            <a:pt x="593557" y="0"/>
                          </a:cubicBezTo>
                          <a:lnTo>
                            <a:pt x="247768" y="0"/>
                          </a:lnTo>
                          <a:cubicBezTo>
                            <a:pt x="220839" y="0"/>
                            <a:pt x="196178" y="17061"/>
                            <a:pt x="182961" y="43434"/>
                          </a:cubicBezTo>
                          <a:lnTo>
                            <a:pt x="10033" y="380414"/>
                          </a:lnTo>
                          <a:cubicBezTo>
                            <a:pt x="-3344" y="406576"/>
                            <a:pt x="-3344" y="438756"/>
                            <a:pt x="10033" y="464919"/>
                          </a:cubicBezTo>
                          <a:lnTo>
                            <a:pt x="182895" y="804703"/>
                          </a:lnTo>
                          <a:cubicBezTo>
                            <a:pt x="195977" y="831440"/>
                            <a:pt x="220573" y="848517"/>
                            <a:pt x="247702" y="849688"/>
                          </a:cubicBezTo>
                          <a:lnTo>
                            <a:pt x="593491" y="849688"/>
                          </a:lnTo>
                          <a:cubicBezTo>
                            <a:pt x="620619" y="848646"/>
                            <a:pt x="645258" y="831645"/>
                            <a:pt x="658364" y="804924"/>
                          </a:cubicBezTo>
                          <a:lnTo>
                            <a:pt x="831227" y="467060"/>
                          </a:lnTo>
                          <a:cubicBezTo>
                            <a:pt x="844694" y="440478"/>
                            <a:pt x="844694" y="407883"/>
                            <a:pt x="831227" y="381300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1" name="任意多边形 180"/>
                    <p:cNvSpPr/>
                    <p:nvPr/>
                  </p:nvSpPr>
                  <p:spPr>
                    <a:xfrm>
                      <a:off x="797737" y="1159946"/>
                      <a:ext cx="614875" cy="55968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4875" h="559689">
                          <a:moveTo>
                            <a:pt x="614875" y="237482"/>
                          </a:moveTo>
                          <a:lnTo>
                            <a:pt x="403432" y="0"/>
                          </a:lnTo>
                          <a:lnTo>
                            <a:pt x="346577" y="19058"/>
                          </a:lnTo>
                          <a:lnTo>
                            <a:pt x="361629" y="35973"/>
                          </a:lnTo>
                          <a:lnTo>
                            <a:pt x="349272" y="44320"/>
                          </a:lnTo>
                          <a:lnTo>
                            <a:pt x="420783" y="124687"/>
                          </a:lnTo>
                          <a:lnTo>
                            <a:pt x="382333" y="135545"/>
                          </a:lnTo>
                          <a:lnTo>
                            <a:pt x="300963" y="43877"/>
                          </a:lnTo>
                          <a:lnTo>
                            <a:pt x="195800" y="22308"/>
                          </a:lnTo>
                          <a:lnTo>
                            <a:pt x="126130" y="76305"/>
                          </a:lnTo>
                          <a:lnTo>
                            <a:pt x="120083" y="197963"/>
                          </a:lnTo>
                          <a:lnTo>
                            <a:pt x="43840" y="110062"/>
                          </a:lnTo>
                          <a:lnTo>
                            <a:pt x="3352" y="115454"/>
                          </a:lnTo>
                          <a:lnTo>
                            <a:pt x="0" y="159774"/>
                          </a:lnTo>
                          <a:lnTo>
                            <a:pt x="355713" y="559689"/>
                          </a:lnTo>
                          <a:lnTo>
                            <a:pt x="408296" y="559689"/>
                          </a:lnTo>
                          <a:cubicBezTo>
                            <a:pt x="435424" y="558643"/>
                            <a:pt x="460063" y="541641"/>
                            <a:pt x="473168" y="514926"/>
                          </a:cubicBezTo>
                          <a:lnTo>
                            <a:pt x="614875" y="237482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2" name="任意多边形 181"/>
                    <p:cNvSpPr/>
                    <p:nvPr/>
                  </p:nvSpPr>
                  <p:spPr>
                    <a:xfrm>
                      <a:off x="898037" y="1165487"/>
                      <a:ext cx="235302" cy="26444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5302" h="264444">
                          <a:moveTo>
                            <a:pt x="117651" y="0"/>
                          </a:moveTo>
                          <a:cubicBezTo>
                            <a:pt x="52674" y="0"/>
                            <a:pt x="0" y="59198"/>
                            <a:pt x="0" y="132222"/>
                          </a:cubicBezTo>
                          <a:cubicBezTo>
                            <a:pt x="0" y="205246"/>
                            <a:pt x="52674" y="264444"/>
                            <a:pt x="117651" y="264444"/>
                          </a:cubicBezTo>
                          <a:cubicBezTo>
                            <a:pt x="182628" y="264444"/>
                            <a:pt x="235302" y="205246"/>
                            <a:pt x="235302" y="132222"/>
                          </a:cubicBezTo>
                          <a:cubicBezTo>
                            <a:pt x="235302" y="59198"/>
                            <a:pt x="182628" y="0"/>
                            <a:pt x="117651" y="0"/>
                          </a:cubicBezTo>
                          <a:close/>
                          <a:moveTo>
                            <a:pt x="117651" y="235413"/>
                          </a:moveTo>
                          <a:cubicBezTo>
                            <a:pt x="66831" y="235413"/>
                            <a:pt x="25634" y="189114"/>
                            <a:pt x="25634" y="132222"/>
                          </a:cubicBezTo>
                          <a:cubicBezTo>
                            <a:pt x="25634" y="74886"/>
                            <a:pt x="66831" y="28587"/>
                            <a:pt x="117651" y="28587"/>
                          </a:cubicBezTo>
                          <a:cubicBezTo>
                            <a:pt x="168471" y="28587"/>
                            <a:pt x="209668" y="74886"/>
                            <a:pt x="209668" y="132222"/>
                          </a:cubicBezTo>
                          <a:cubicBezTo>
                            <a:pt x="209668" y="189114"/>
                            <a:pt x="168471" y="235413"/>
                            <a:pt x="117651" y="23541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3" name="任意多边形 182"/>
                    <p:cNvSpPr/>
                    <p:nvPr/>
                  </p:nvSpPr>
                  <p:spPr>
                    <a:xfrm>
                      <a:off x="964092" y="1296042"/>
                      <a:ext cx="103431" cy="5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431" h="59726">
                          <a:moveTo>
                            <a:pt x="95896" y="17326"/>
                          </a:moveTo>
                          <a:cubicBezTo>
                            <a:pt x="93891" y="15194"/>
                            <a:pt x="91687" y="13312"/>
                            <a:pt x="89323" y="11712"/>
                          </a:cubicBezTo>
                          <a:cubicBezTo>
                            <a:pt x="71254" y="0"/>
                            <a:pt x="49209" y="-3396"/>
                            <a:pt x="29183" y="4325"/>
                          </a:cubicBezTo>
                          <a:cubicBezTo>
                            <a:pt x="21662" y="6801"/>
                            <a:pt x="14649" y="10918"/>
                            <a:pt x="8545" y="16439"/>
                          </a:cubicBezTo>
                          <a:cubicBezTo>
                            <a:pt x="3602" y="20438"/>
                            <a:pt x="0" y="26680"/>
                            <a:pt x="0" y="33503"/>
                          </a:cubicBezTo>
                          <a:cubicBezTo>
                            <a:pt x="0" y="42145"/>
                            <a:pt x="0" y="50788"/>
                            <a:pt x="0" y="59726"/>
                          </a:cubicBezTo>
                          <a:lnTo>
                            <a:pt x="103323" y="59726"/>
                          </a:lnTo>
                          <a:cubicBezTo>
                            <a:pt x="103323" y="52339"/>
                            <a:pt x="103323" y="45469"/>
                            <a:pt x="103323" y="38526"/>
                          </a:cubicBezTo>
                          <a:cubicBezTo>
                            <a:pt x="104028" y="30528"/>
                            <a:pt x="101263" y="22637"/>
                            <a:pt x="95896" y="1732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4" name="任意多边形 183"/>
                    <p:cNvSpPr/>
                    <p:nvPr/>
                  </p:nvSpPr>
                  <p:spPr>
                    <a:xfrm>
                      <a:off x="988736" y="1222733"/>
                      <a:ext cx="53371" cy="599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371" h="59981">
                          <a:moveTo>
                            <a:pt x="26819" y="59981"/>
                          </a:moveTo>
                          <a:cubicBezTo>
                            <a:pt x="37636" y="59919"/>
                            <a:pt x="47350" y="52526"/>
                            <a:pt x="51415" y="41260"/>
                          </a:cubicBezTo>
                          <a:cubicBezTo>
                            <a:pt x="55479" y="29990"/>
                            <a:pt x="53091" y="17086"/>
                            <a:pt x="45367" y="8576"/>
                          </a:cubicBezTo>
                          <a:cubicBezTo>
                            <a:pt x="37643" y="0"/>
                            <a:pt x="26111" y="-2363"/>
                            <a:pt x="16170" y="2427"/>
                          </a:cubicBezTo>
                          <a:cubicBezTo>
                            <a:pt x="6228" y="7217"/>
                            <a:pt x="0" y="18279"/>
                            <a:pt x="0" y="30434"/>
                          </a:cubicBezTo>
                          <a:cubicBezTo>
                            <a:pt x="0" y="46881"/>
                            <a:pt x="12183" y="60063"/>
                            <a:pt x="26819" y="5998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5" name="任意多边形 184"/>
                    <p:cNvSpPr/>
                    <p:nvPr/>
                  </p:nvSpPr>
                  <p:spPr>
                    <a:xfrm>
                      <a:off x="1164362" y="1261810"/>
                      <a:ext cx="85445" cy="633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5445" h="63378">
                          <a:moveTo>
                            <a:pt x="57248" y="0"/>
                          </a:moveTo>
                          <a:lnTo>
                            <a:pt x="33258" y="0"/>
                          </a:lnTo>
                          <a:lnTo>
                            <a:pt x="51070" y="20018"/>
                          </a:lnTo>
                          <a:lnTo>
                            <a:pt x="0" y="20018"/>
                          </a:lnTo>
                          <a:lnTo>
                            <a:pt x="0" y="43360"/>
                          </a:lnTo>
                          <a:lnTo>
                            <a:pt x="51070" y="43360"/>
                          </a:lnTo>
                          <a:lnTo>
                            <a:pt x="33258" y="63378"/>
                          </a:lnTo>
                          <a:lnTo>
                            <a:pt x="57248" y="63378"/>
                          </a:lnTo>
                          <a:lnTo>
                            <a:pt x="85445" y="31689"/>
                          </a:lnTo>
                          <a:lnTo>
                            <a:pt x="5724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6" name="任意多边形 185"/>
                    <p:cNvSpPr/>
                    <p:nvPr/>
                  </p:nvSpPr>
                  <p:spPr>
                    <a:xfrm>
                      <a:off x="1144315" y="1159947"/>
                      <a:ext cx="56854" cy="6389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854" h="63895">
                          <a:moveTo>
                            <a:pt x="2695" y="44320"/>
                          </a:moveTo>
                          <a:lnTo>
                            <a:pt x="17418" y="60866"/>
                          </a:lnTo>
                          <a:lnTo>
                            <a:pt x="39896" y="35604"/>
                          </a:lnTo>
                          <a:lnTo>
                            <a:pt x="39896" y="63895"/>
                          </a:lnTo>
                          <a:lnTo>
                            <a:pt x="56854" y="44837"/>
                          </a:lnTo>
                          <a:lnTo>
                            <a:pt x="56854" y="0"/>
                          </a:lnTo>
                          <a:lnTo>
                            <a:pt x="16958" y="0"/>
                          </a:lnTo>
                          <a:lnTo>
                            <a:pt x="0" y="19058"/>
                          </a:lnTo>
                          <a:lnTo>
                            <a:pt x="25173" y="19058"/>
                          </a:lnTo>
                          <a:lnTo>
                            <a:pt x="2695" y="443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7" name="任意多边形 186"/>
                    <p:cNvSpPr/>
                    <p:nvPr/>
                  </p:nvSpPr>
                  <p:spPr>
                    <a:xfrm>
                      <a:off x="1144315" y="1365962"/>
                      <a:ext cx="56854" cy="6389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854" h="63895">
                          <a:moveTo>
                            <a:pt x="39896" y="28291"/>
                          </a:moveTo>
                          <a:lnTo>
                            <a:pt x="17418" y="3029"/>
                          </a:lnTo>
                          <a:lnTo>
                            <a:pt x="2695" y="19575"/>
                          </a:lnTo>
                          <a:lnTo>
                            <a:pt x="25173" y="44837"/>
                          </a:lnTo>
                          <a:lnTo>
                            <a:pt x="0" y="44837"/>
                          </a:lnTo>
                          <a:lnTo>
                            <a:pt x="16958" y="63895"/>
                          </a:lnTo>
                          <a:lnTo>
                            <a:pt x="56854" y="63895"/>
                          </a:lnTo>
                          <a:lnTo>
                            <a:pt x="56854" y="19058"/>
                          </a:lnTo>
                          <a:lnTo>
                            <a:pt x="39896" y="0"/>
                          </a:lnTo>
                          <a:lnTo>
                            <a:pt x="39896" y="282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88" name="任意多边形 187"/>
                    <p:cNvSpPr/>
                    <p:nvPr/>
                  </p:nvSpPr>
                  <p:spPr>
                    <a:xfrm>
                      <a:off x="788404" y="1259926"/>
                      <a:ext cx="62441" cy="7017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2441" h="70174">
                          <a:moveTo>
                            <a:pt x="31220" y="0"/>
                          </a:moveTo>
                          <a:cubicBezTo>
                            <a:pt x="13978" y="0"/>
                            <a:pt x="0" y="15709"/>
                            <a:pt x="0" y="35087"/>
                          </a:cubicBezTo>
                          <a:cubicBezTo>
                            <a:pt x="0" y="54465"/>
                            <a:pt x="13978" y="70174"/>
                            <a:pt x="31220" y="70174"/>
                          </a:cubicBezTo>
                          <a:cubicBezTo>
                            <a:pt x="48463" y="70174"/>
                            <a:pt x="62441" y="54465"/>
                            <a:pt x="62441" y="35087"/>
                          </a:cubicBezTo>
                          <a:cubicBezTo>
                            <a:pt x="62441" y="15709"/>
                            <a:pt x="48463" y="0"/>
                            <a:pt x="31220" y="0"/>
                          </a:cubicBezTo>
                          <a:close/>
                          <a:moveTo>
                            <a:pt x="31220" y="54514"/>
                          </a:moveTo>
                          <a:cubicBezTo>
                            <a:pt x="24196" y="54514"/>
                            <a:pt x="17865" y="49754"/>
                            <a:pt x="15183" y="42458"/>
                          </a:cubicBezTo>
                          <a:cubicBezTo>
                            <a:pt x="12501" y="35162"/>
                            <a:pt x="13998" y="26769"/>
                            <a:pt x="18974" y="21198"/>
                          </a:cubicBezTo>
                          <a:cubicBezTo>
                            <a:pt x="23950" y="15626"/>
                            <a:pt x="31424" y="13976"/>
                            <a:pt x="37906" y="17018"/>
                          </a:cubicBezTo>
                          <a:cubicBezTo>
                            <a:pt x="44388" y="20059"/>
                            <a:pt x="48599" y="27193"/>
                            <a:pt x="48572" y="35087"/>
                          </a:cubicBezTo>
                          <a:cubicBezTo>
                            <a:pt x="48572" y="45857"/>
                            <a:pt x="40803" y="54588"/>
                            <a:pt x="31220" y="5451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653773" y="1810203"/>
                    <a:ext cx="758472" cy="304472"/>
                    <a:chOff x="653773" y="1810203"/>
                    <a:chExt cx="758472" cy="304472"/>
                  </a:xfrm>
                </p:grpSpPr>
                <p:sp>
                  <p:nvSpPr>
                    <p:cNvPr id="178" name="Rounded Rectangle"/>
                    <p:cNvSpPr/>
                    <p:nvPr/>
                  </p:nvSpPr>
                  <p:spPr>
                    <a:xfrm>
                      <a:off x="672735" y="1824043"/>
                      <a:ext cx="720548" cy="27679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0548" h="276793">
                          <a:moveTo>
                            <a:pt x="629348" y="276793"/>
                          </a:moveTo>
                          <a:cubicBezTo>
                            <a:pt x="679718" y="276793"/>
                            <a:pt x="720548" y="235963"/>
                            <a:pt x="720548" y="185593"/>
                          </a:cubicBezTo>
                          <a:lnTo>
                            <a:pt x="720548" y="91200"/>
                          </a:lnTo>
                          <a:cubicBezTo>
                            <a:pt x="720548" y="40830"/>
                            <a:pt x="679718" y="0"/>
                            <a:pt x="629348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93"/>
                          </a:lnTo>
                          <a:cubicBezTo>
                            <a:pt x="0" y="235963"/>
                            <a:pt x="40830" y="276793"/>
                            <a:pt x="91200" y="276793"/>
                          </a:cubicBezTo>
                          <a:lnTo>
                            <a:pt x="629348" y="27679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79" name="Rounded Rectangle"/>
                    <p:cNvSpPr/>
                    <p:nvPr/>
                  </p:nvSpPr>
                  <p:spPr>
                    <a:xfrm>
                      <a:off x="653773" y="1810203"/>
                      <a:ext cx="758472" cy="3044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8472" h="304472">
                          <a:moveTo>
                            <a:pt x="667272" y="304472"/>
                          </a:moveTo>
                          <a:cubicBezTo>
                            <a:pt x="717641" y="304472"/>
                            <a:pt x="758472" y="263642"/>
                            <a:pt x="758472" y="213272"/>
                          </a:cubicBezTo>
                          <a:lnTo>
                            <a:pt x="758472" y="91200"/>
                          </a:lnTo>
                          <a:cubicBezTo>
                            <a:pt x="758472" y="40830"/>
                            <a:pt x="717641" y="0"/>
                            <a:pt x="667272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72"/>
                          </a:lnTo>
                          <a:cubicBezTo>
                            <a:pt x="0" y="263642"/>
                            <a:pt x="40830" y="304472"/>
                            <a:pt x="91200" y="304472"/>
                          </a:cubicBezTo>
                          <a:lnTo>
                            <a:pt x="667272" y="3044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AD</a:t>
                      </a:r>
                    </a:p>
                  </p:txBody>
                </p:sp>
              </p:grp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1523502" y="870167"/>
                  <a:ext cx="841328" cy="1244515"/>
                  <a:chOff x="1523502" y="870167"/>
                  <a:chExt cx="841328" cy="1244515"/>
                </a:xfrm>
              </p:grpSpPr>
              <p:grpSp>
                <p:nvGrpSpPr>
                  <p:cNvPr id="169" name="组合 168"/>
                  <p:cNvGrpSpPr/>
                  <p:nvPr/>
                </p:nvGrpSpPr>
                <p:grpSpPr>
                  <a:xfrm>
                    <a:off x="1523502" y="870167"/>
                    <a:ext cx="841328" cy="849688"/>
                    <a:chOff x="1523502" y="870167"/>
                    <a:chExt cx="841328" cy="849688"/>
                  </a:xfrm>
                </p:grpSpPr>
                <p:sp>
                  <p:nvSpPr>
                    <p:cNvPr id="173" name="任意多边形 172"/>
                    <p:cNvSpPr/>
                    <p:nvPr/>
                  </p:nvSpPr>
                  <p:spPr>
                    <a:xfrm>
                      <a:off x="1523502" y="870167"/>
                      <a:ext cx="841328" cy="8496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1328" h="849688">
                          <a:moveTo>
                            <a:pt x="831227" y="381300"/>
                          </a:moveTo>
                          <a:lnTo>
                            <a:pt x="658364" y="43434"/>
                          </a:lnTo>
                          <a:cubicBezTo>
                            <a:pt x="645137" y="17072"/>
                            <a:pt x="620481" y="0"/>
                            <a:pt x="593557" y="0"/>
                          </a:cubicBezTo>
                          <a:lnTo>
                            <a:pt x="247768" y="0"/>
                          </a:lnTo>
                          <a:cubicBezTo>
                            <a:pt x="220839" y="0"/>
                            <a:pt x="196178" y="17061"/>
                            <a:pt x="182961" y="43434"/>
                          </a:cubicBezTo>
                          <a:lnTo>
                            <a:pt x="10033" y="380414"/>
                          </a:lnTo>
                          <a:cubicBezTo>
                            <a:pt x="-3344" y="406576"/>
                            <a:pt x="-3344" y="438756"/>
                            <a:pt x="10033" y="464919"/>
                          </a:cubicBezTo>
                          <a:lnTo>
                            <a:pt x="182895" y="804703"/>
                          </a:lnTo>
                          <a:cubicBezTo>
                            <a:pt x="195977" y="831440"/>
                            <a:pt x="220573" y="848517"/>
                            <a:pt x="247702" y="849688"/>
                          </a:cubicBezTo>
                          <a:lnTo>
                            <a:pt x="593491" y="849688"/>
                          </a:lnTo>
                          <a:cubicBezTo>
                            <a:pt x="620619" y="848646"/>
                            <a:pt x="645258" y="831645"/>
                            <a:pt x="658364" y="804924"/>
                          </a:cubicBezTo>
                          <a:lnTo>
                            <a:pt x="831227" y="467060"/>
                          </a:lnTo>
                          <a:cubicBezTo>
                            <a:pt x="844694" y="440478"/>
                            <a:pt x="844694" y="407883"/>
                            <a:pt x="831227" y="381300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4" name="任意多边形 173"/>
                    <p:cNvSpPr/>
                    <p:nvPr/>
                  </p:nvSpPr>
                  <p:spPr>
                    <a:xfrm>
                      <a:off x="1832395" y="1147168"/>
                      <a:ext cx="492097" cy="57246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92097" h="572468">
                          <a:moveTo>
                            <a:pt x="276053" y="6205"/>
                          </a:moveTo>
                          <a:lnTo>
                            <a:pt x="19718" y="0"/>
                          </a:lnTo>
                          <a:lnTo>
                            <a:pt x="0" y="254840"/>
                          </a:lnTo>
                          <a:lnTo>
                            <a:pt x="14920" y="312457"/>
                          </a:lnTo>
                          <a:lnTo>
                            <a:pt x="246048" y="572468"/>
                          </a:lnTo>
                          <a:lnTo>
                            <a:pt x="284597" y="572468"/>
                          </a:lnTo>
                          <a:cubicBezTo>
                            <a:pt x="311725" y="571421"/>
                            <a:pt x="336365" y="554420"/>
                            <a:pt x="349469" y="527704"/>
                          </a:cubicBezTo>
                          <a:lnTo>
                            <a:pt x="492097" y="249005"/>
                          </a:lnTo>
                          <a:lnTo>
                            <a:pt x="276053" y="6205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5" name="任意多边形 174"/>
                    <p:cNvSpPr/>
                    <p:nvPr/>
                  </p:nvSpPr>
                  <p:spPr>
                    <a:xfrm>
                      <a:off x="1779848" y="1071307"/>
                      <a:ext cx="328635" cy="4514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28635" h="451400">
                          <a:moveTo>
                            <a:pt x="164317" y="0"/>
                          </a:moveTo>
                          <a:lnTo>
                            <a:pt x="0" y="82066"/>
                          </a:lnTo>
                          <a:lnTo>
                            <a:pt x="0" y="205202"/>
                          </a:lnTo>
                          <a:cubicBezTo>
                            <a:pt x="0" y="319105"/>
                            <a:pt x="70131" y="425547"/>
                            <a:pt x="164317" y="451400"/>
                          </a:cubicBezTo>
                          <a:cubicBezTo>
                            <a:pt x="258504" y="425547"/>
                            <a:pt x="328635" y="319031"/>
                            <a:pt x="328635" y="205202"/>
                          </a:cubicBezTo>
                          <a:lnTo>
                            <a:pt x="328635" y="82066"/>
                          </a:lnTo>
                          <a:lnTo>
                            <a:pt x="164317" y="0"/>
                          </a:lnTo>
                          <a:close/>
                          <a:moveTo>
                            <a:pt x="164317" y="86942"/>
                          </a:moveTo>
                          <a:cubicBezTo>
                            <a:pt x="193358" y="86942"/>
                            <a:pt x="216899" y="113399"/>
                            <a:pt x="216899" y="146035"/>
                          </a:cubicBezTo>
                          <a:cubicBezTo>
                            <a:pt x="216899" y="178671"/>
                            <a:pt x="193358" y="205128"/>
                            <a:pt x="164317" y="205128"/>
                          </a:cubicBezTo>
                          <a:cubicBezTo>
                            <a:pt x="135277" y="205128"/>
                            <a:pt x="111736" y="178671"/>
                            <a:pt x="111736" y="146035"/>
                          </a:cubicBezTo>
                          <a:cubicBezTo>
                            <a:pt x="111736" y="113399"/>
                            <a:pt x="135277" y="86942"/>
                            <a:pt x="164317" y="86942"/>
                          </a:cubicBezTo>
                          <a:close/>
                          <a:moveTo>
                            <a:pt x="262908" y="331293"/>
                          </a:moveTo>
                          <a:cubicBezTo>
                            <a:pt x="262911" y="332766"/>
                            <a:pt x="262521" y="334207"/>
                            <a:pt x="261790" y="335430"/>
                          </a:cubicBezTo>
                          <a:cubicBezTo>
                            <a:pt x="260607" y="337424"/>
                            <a:pt x="259424" y="339492"/>
                            <a:pt x="258110" y="341413"/>
                          </a:cubicBezTo>
                          <a:cubicBezTo>
                            <a:pt x="234907" y="377300"/>
                            <a:pt x="202010" y="403805"/>
                            <a:pt x="164317" y="416979"/>
                          </a:cubicBezTo>
                          <a:cubicBezTo>
                            <a:pt x="126671" y="403903"/>
                            <a:pt x="93779" y="377532"/>
                            <a:pt x="70525" y="341782"/>
                          </a:cubicBezTo>
                          <a:cubicBezTo>
                            <a:pt x="69210" y="339862"/>
                            <a:pt x="68027" y="337793"/>
                            <a:pt x="66844" y="335798"/>
                          </a:cubicBezTo>
                          <a:cubicBezTo>
                            <a:pt x="66113" y="334576"/>
                            <a:pt x="65724" y="333135"/>
                            <a:pt x="65727" y="331662"/>
                          </a:cubicBezTo>
                          <a:lnTo>
                            <a:pt x="65727" y="298496"/>
                          </a:lnTo>
                          <a:cubicBezTo>
                            <a:pt x="65727" y="253216"/>
                            <a:pt x="131454" y="230391"/>
                            <a:pt x="164317" y="230391"/>
                          </a:cubicBezTo>
                          <a:cubicBezTo>
                            <a:pt x="197180" y="230391"/>
                            <a:pt x="262908" y="253142"/>
                            <a:pt x="262908" y="298496"/>
                          </a:cubicBezTo>
                          <a:lnTo>
                            <a:pt x="262908" y="3312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70" name="组合 169"/>
                  <p:cNvGrpSpPr/>
                  <p:nvPr/>
                </p:nvGrpSpPr>
                <p:grpSpPr>
                  <a:xfrm>
                    <a:off x="1564929" y="1810203"/>
                    <a:ext cx="758472" cy="304472"/>
                    <a:chOff x="1564929" y="1810203"/>
                    <a:chExt cx="758472" cy="304472"/>
                  </a:xfrm>
                </p:grpSpPr>
                <p:sp>
                  <p:nvSpPr>
                    <p:cNvPr id="171" name="Rounded Rectangle"/>
                    <p:cNvSpPr/>
                    <p:nvPr/>
                  </p:nvSpPr>
                  <p:spPr>
                    <a:xfrm>
                      <a:off x="1583891" y="1824043"/>
                      <a:ext cx="720548" cy="27679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0548" h="276793">
                          <a:moveTo>
                            <a:pt x="629348" y="276793"/>
                          </a:moveTo>
                          <a:cubicBezTo>
                            <a:pt x="679718" y="276793"/>
                            <a:pt x="720548" y="235963"/>
                            <a:pt x="720548" y="185593"/>
                          </a:cubicBezTo>
                          <a:lnTo>
                            <a:pt x="720548" y="91200"/>
                          </a:lnTo>
                          <a:cubicBezTo>
                            <a:pt x="720548" y="40830"/>
                            <a:pt x="679718" y="0"/>
                            <a:pt x="629348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93"/>
                          </a:lnTo>
                          <a:cubicBezTo>
                            <a:pt x="0" y="235963"/>
                            <a:pt x="40830" y="276793"/>
                            <a:pt x="91200" y="276793"/>
                          </a:cubicBezTo>
                          <a:lnTo>
                            <a:pt x="629348" y="27679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72" name="Rounded Rectangle"/>
                    <p:cNvSpPr/>
                    <p:nvPr/>
                  </p:nvSpPr>
                  <p:spPr>
                    <a:xfrm>
                      <a:off x="1564929" y="1810203"/>
                      <a:ext cx="758472" cy="3044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8472" h="304472">
                          <a:moveTo>
                            <a:pt x="667272" y="304472"/>
                          </a:moveTo>
                          <a:cubicBezTo>
                            <a:pt x="717641" y="304472"/>
                            <a:pt x="758472" y="263642"/>
                            <a:pt x="758472" y="213272"/>
                          </a:cubicBezTo>
                          <a:lnTo>
                            <a:pt x="758472" y="91200"/>
                          </a:lnTo>
                          <a:cubicBezTo>
                            <a:pt x="758472" y="40830"/>
                            <a:pt x="717641" y="0"/>
                            <a:pt x="667272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72"/>
                          </a:lnTo>
                          <a:cubicBezTo>
                            <a:pt x="0" y="263642"/>
                            <a:pt x="40830" y="304472"/>
                            <a:pt x="91200" y="304472"/>
                          </a:cubicBezTo>
                          <a:lnTo>
                            <a:pt x="667272" y="3044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ERP</a:t>
                      </a:r>
                    </a:p>
                  </p:txBody>
                </p:sp>
              </p:grpSp>
            </p:grpSp>
            <p:sp>
              <p:nvSpPr>
                <p:cNvPr id="151" name="Rounded Rectangle"/>
                <p:cNvSpPr/>
                <p:nvPr/>
              </p:nvSpPr>
              <p:spPr>
                <a:xfrm>
                  <a:off x="-389643" y="765230"/>
                  <a:ext cx="2834800" cy="1504800"/>
                </a:xfrm>
                <a:custGeom>
                  <a:avLst/>
                  <a:gdLst>
                    <a:gd name="connsiteX0" fmla="*/ 1417400 w 2834800"/>
                    <a:gd name="connsiteY0" fmla="*/ 1504800 h 1504800"/>
                    <a:gd name="connsiteX1" fmla="*/ 1417400 w 2834800"/>
                    <a:gd name="connsiteY1" fmla="*/ 0 h 1504800"/>
                    <a:gd name="connsiteX2" fmla="*/ 2834800 w 2834800"/>
                    <a:gd name="connsiteY2" fmla="*/ 752400 h 1504800"/>
                    <a:gd name="connsiteX3" fmla="*/ 0 w 2834800"/>
                    <a:gd name="connsiteY3" fmla="*/ 752400 h 15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834800" h="1504800">
                      <a:moveTo>
                        <a:pt x="2748624" y="1504800"/>
                      </a:moveTo>
                      <a:cubicBezTo>
                        <a:pt x="2796222" y="1504800"/>
                        <a:pt x="2834800" y="1466222"/>
                        <a:pt x="2834800" y="1418624"/>
                      </a:cubicBezTo>
                      <a:lnTo>
                        <a:pt x="2834800" y="86173"/>
                      </a:lnTo>
                      <a:cubicBezTo>
                        <a:pt x="2834800" y="38580"/>
                        <a:pt x="2796222" y="0"/>
                        <a:pt x="2748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18624"/>
                      </a:lnTo>
                      <a:cubicBezTo>
                        <a:pt x="0" y="1466222"/>
                        <a:pt x="38580" y="1504800"/>
                        <a:pt x="86173" y="1504800"/>
                      </a:cubicBezTo>
                      <a:lnTo>
                        <a:pt x="2748624" y="1504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152" name="组合 151"/>
                <p:cNvGrpSpPr/>
                <p:nvPr/>
              </p:nvGrpSpPr>
              <p:grpSpPr>
                <a:xfrm>
                  <a:off x="-309311" y="870167"/>
                  <a:ext cx="841328" cy="1244515"/>
                  <a:chOff x="-309311" y="870167"/>
                  <a:chExt cx="841328" cy="1244515"/>
                </a:xfrm>
              </p:grpSpPr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-309311" y="870167"/>
                    <a:ext cx="841328" cy="849688"/>
                    <a:chOff x="-309311" y="870167"/>
                    <a:chExt cx="841328" cy="849688"/>
                  </a:xfrm>
                </p:grpSpPr>
                <p:sp>
                  <p:nvSpPr>
                    <p:cNvPr id="157" name="任意多边形 156"/>
                    <p:cNvSpPr/>
                    <p:nvPr/>
                  </p:nvSpPr>
                  <p:spPr>
                    <a:xfrm>
                      <a:off x="-309311" y="870167"/>
                      <a:ext cx="841328" cy="8496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1328" h="849688">
                          <a:moveTo>
                            <a:pt x="659419" y="569012"/>
                          </a:moveTo>
                          <a:lnTo>
                            <a:pt x="502776" y="569012"/>
                          </a:lnTo>
                          <a:lnTo>
                            <a:pt x="558359" y="512877"/>
                          </a:lnTo>
                          <a:lnTo>
                            <a:pt x="452246" y="405708"/>
                          </a:lnTo>
                          <a:lnTo>
                            <a:pt x="452246" y="663422"/>
                          </a:lnTo>
                          <a:lnTo>
                            <a:pt x="530567" y="663422"/>
                          </a:lnTo>
                          <a:lnTo>
                            <a:pt x="419401" y="775694"/>
                          </a:lnTo>
                          <a:lnTo>
                            <a:pt x="308234" y="663422"/>
                          </a:lnTo>
                          <a:lnTo>
                            <a:pt x="386556" y="663422"/>
                          </a:lnTo>
                          <a:lnTo>
                            <a:pt x="386556" y="408259"/>
                          </a:lnTo>
                          <a:lnTo>
                            <a:pt x="280442" y="515428"/>
                          </a:lnTo>
                          <a:lnTo>
                            <a:pt x="336026" y="571564"/>
                          </a:lnTo>
                          <a:lnTo>
                            <a:pt x="179382" y="571564"/>
                          </a:lnTo>
                          <a:lnTo>
                            <a:pt x="179382" y="413362"/>
                          </a:lnTo>
                          <a:lnTo>
                            <a:pt x="234965" y="469499"/>
                          </a:lnTo>
                          <a:lnTo>
                            <a:pt x="368871" y="334262"/>
                          </a:lnTo>
                          <a:cubicBezTo>
                            <a:pt x="348658" y="326608"/>
                            <a:pt x="333499" y="311298"/>
                            <a:pt x="318340" y="293436"/>
                          </a:cubicBezTo>
                          <a:cubicBezTo>
                            <a:pt x="275390" y="234749"/>
                            <a:pt x="285496" y="153097"/>
                            <a:pt x="343605" y="109720"/>
                          </a:cubicBezTo>
                          <a:cubicBezTo>
                            <a:pt x="366344" y="91858"/>
                            <a:pt x="394135" y="81652"/>
                            <a:pt x="421928" y="81652"/>
                          </a:cubicBezTo>
                          <a:cubicBezTo>
                            <a:pt x="459825" y="81652"/>
                            <a:pt x="500249" y="99513"/>
                            <a:pt x="525515" y="132685"/>
                          </a:cubicBezTo>
                          <a:cubicBezTo>
                            <a:pt x="568466" y="191372"/>
                            <a:pt x="558359" y="273023"/>
                            <a:pt x="500249" y="316401"/>
                          </a:cubicBezTo>
                          <a:cubicBezTo>
                            <a:pt x="492670" y="324056"/>
                            <a:pt x="482564" y="329159"/>
                            <a:pt x="474985" y="331710"/>
                          </a:cubicBezTo>
                          <a:lnTo>
                            <a:pt x="608889" y="466947"/>
                          </a:lnTo>
                          <a:lnTo>
                            <a:pt x="664473" y="410811"/>
                          </a:lnTo>
                          <a:lnTo>
                            <a:pt x="659419" y="569012"/>
                          </a:lnTo>
                          <a:close/>
                          <a:moveTo>
                            <a:pt x="419401" y="849688"/>
                          </a:moveTo>
                          <a:cubicBezTo>
                            <a:pt x="439614" y="849688"/>
                            <a:pt x="459825" y="842034"/>
                            <a:pt x="474985" y="826728"/>
                          </a:cubicBezTo>
                          <a:lnTo>
                            <a:pt x="818588" y="482257"/>
                          </a:lnTo>
                          <a:cubicBezTo>
                            <a:pt x="833750" y="466947"/>
                            <a:pt x="841328" y="446534"/>
                            <a:pt x="841328" y="426121"/>
                          </a:cubicBezTo>
                          <a:cubicBezTo>
                            <a:pt x="841328" y="403156"/>
                            <a:pt x="833750" y="385295"/>
                            <a:pt x="818588" y="369985"/>
                          </a:cubicBezTo>
                          <a:lnTo>
                            <a:pt x="474985" y="22965"/>
                          </a:lnTo>
                          <a:cubicBezTo>
                            <a:pt x="459825" y="7655"/>
                            <a:pt x="439614" y="0"/>
                            <a:pt x="419401" y="0"/>
                          </a:cubicBezTo>
                          <a:cubicBezTo>
                            <a:pt x="399188" y="0"/>
                            <a:pt x="378976" y="7655"/>
                            <a:pt x="363817" y="22965"/>
                          </a:cubicBezTo>
                          <a:lnTo>
                            <a:pt x="22739" y="367433"/>
                          </a:lnTo>
                          <a:cubicBezTo>
                            <a:pt x="7580" y="382743"/>
                            <a:pt x="0" y="403156"/>
                            <a:pt x="0" y="423569"/>
                          </a:cubicBezTo>
                          <a:cubicBezTo>
                            <a:pt x="0" y="443983"/>
                            <a:pt x="7580" y="464396"/>
                            <a:pt x="22739" y="479705"/>
                          </a:cubicBezTo>
                          <a:lnTo>
                            <a:pt x="363817" y="824174"/>
                          </a:lnTo>
                          <a:cubicBezTo>
                            <a:pt x="378976" y="839481"/>
                            <a:pt x="399188" y="849688"/>
                            <a:pt x="419401" y="849688"/>
                          </a:cubicBezTo>
                          <a:close/>
                          <a:moveTo>
                            <a:pt x="348658" y="298539"/>
                          </a:moveTo>
                          <a:cubicBezTo>
                            <a:pt x="368871" y="316401"/>
                            <a:pt x="394135" y="324056"/>
                            <a:pt x="419401" y="324056"/>
                          </a:cubicBezTo>
                          <a:cubicBezTo>
                            <a:pt x="442140" y="324056"/>
                            <a:pt x="467405" y="316401"/>
                            <a:pt x="487617" y="301091"/>
                          </a:cubicBezTo>
                          <a:cubicBezTo>
                            <a:pt x="490144" y="298539"/>
                            <a:pt x="495196" y="295988"/>
                            <a:pt x="497723" y="293436"/>
                          </a:cubicBezTo>
                          <a:cubicBezTo>
                            <a:pt x="487617" y="293436"/>
                            <a:pt x="472458" y="293436"/>
                            <a:pt x="454773" y="288333"/>
                          </a:cubicBezTo>
                          <a:cubicBezTo>
                            <a:pt x="452246" y="290885"/>
                            <a:pt x="452246" y="293436"/>
                            <a:pt x="449719" y="293436"/>
                          </a:cubicBezTo>
                          <a:cubicBezTo>
                            <a:pt x="439614" y="301091"/>
                            <a:pt x="426981" y="298539"/>
                            <a:pt x="416874" y="288333"/>
                          </a:cubicBezTo>
                          <a:cubicBezTo>
                            <a:pt x="414347" y="283230"/>
                            <a:pt x="411821" y="278127"/>
                            <a:pt x="411821" y="273023"/>
                          </a:cubicBezTo>
                          <a:cubicBezTo>
                            <a:pt x="401715" y="267920"/>
                            <a:pt x="389082" y="260265"/>
                            <a:pt x="378976" y="252610"/>
                          </a:cubicBezTo>
                          <a:cubicBezTo>
                            <a:pt x="376450" y="250059"/>
                            <a:pt x="371397" y="247507"/>
                            <a:pt x="368871" y="244956"/>
                          </a:cubicBezTo>
                          <a:cubicBezTo>
                            <a:pt x="363817" y="247507"/>
                            <a:pt x="358764" y="247507"/>
                            <a:pt x="353712" y="247507"/>
                          </a:cubicBezTo>
                          <a:cubicBezTo>
                            <a:pt x="348658" y="267920"/>
                            <a:pt x="346131" y="285781"/>
                            <a:pt x="348658" y="298539"/>
                          </a:cubicBezTo>
                          <a:close/>
                          <a:moveTo>
                            <a:pt x="348658" y="298539"/>
                          </a:moveTo>
                          <a:cubicBezTo>
                            <a:pt x="346131" y="298539"/>
                            <a:pt x="346131" y="298539"/>
                            <a:pt x="348658" y="298539"/>
                          </a:cubicBezTo>
                          <a:cubicBezTo>
                            <a:pt x="346131" y="298539"/>
                            <a:pt x="346131" y="298539"/>
                            <a:pt x="348658" y="298539"/>
                          </a:cubicBezTo>
                          <a:close/>
                          <a:moveTo>
                            <a:pt x="325920" y="275575"/>
                          </a:moveTo>
                          <a:cubicBezTo>
                            <a:pt x="328446" y="278127"/>
                            <a:pt x="328446" y="275575"/>
                            <a:pt x="325920" y="275575"/>
                          </a:cubicBezTo>
                          <a:close/>
                          <a:moveTo>
                            <a:pt x="325920" y="275575"/>
                          </a:moveTo>
                          <a:cubicBezTo>
                            <a:pt x="325920" y="262817"/>
                            <a:pt x="328446" y="250059"/>
                            <a:pt x="333499" y="237301"/>
                          </a:cubicBezTo>
                          <a:cubicBezTo>
                            <a:pt x="320867" y="221991"/>
                            <a:pt x="320867" y="204130"/>
                            <a:pt x="330972" y="193923"/>
                          </a:cubicBezTo>
                          <a:cubicBezTo>
                            <a:pt x="323393" y="176062"/>
                            <a:pt x="323393" y="158200"/>
                            <a:pt x="325920" y="147994"/>
                          </a:cubicBezTo>
                          <a:cubicBezTo>
                            <a:pt x="300654" y="183716"/>
                            <a:pt x="298128" y="234749"/>
                            <a:pt x="325920" y="275575"/>
                          </a:cubicBezTo>
                          <a:close/>
                          <a:moveTo>
                            <a:pt x="338552" y="130133"/>
                          </a:moveTo>
                          <a:cubicBezTo>
                            <a:pt x="336026" y="140339"/>
                            <a:pt x="336026" y="158200"/>
                            <a:pt x="346131" y="178614"/>
                          </a:cubicBezTo>
                          <a:cubicBezTo>
                            <a:pt x="351185" y="176062"/>
                            <a:pt x="358764" y="176062"/>
                            <a:pt x="363817" y="178614"/>
                          </a:cubicBezTo>
                          <a:cubicBezTo>
                            <a:pt x="366344" y="176062"/>
                            <a:pt x="366344" y="176062"/>
                            <a:pt x="368871" y="173510"/>
                          </a:cubicBezTo>
                          <a:cubicBezTo>
                            <a:pt x="378976" y="163303"/>
                            <a:pt x="389082" y="153097"/>
                            <a:pt x="399188" y="145443"/>
                          </a:cubicBezTo>
                          <a:cubicBezTo>
                            <a:pt x="386556" y="132685"/>
                            <a:pt x="376450" y="119926"/>
                            <a:pt x="368871" y="107168"/>
                          </a:cubicBezTo>
                          <a:cubicBezTo>
                            <a:pt x="361291" y="109720"/>
                            <a:pt x="356238" y="114823"/>
                            <a:pt x="351185" y="119926"/>
                          </a:cubicBezTo>
                          <a:cubicBezTo>
                            <a:pt x="346131" y="122478"/>
                            <a:pt x="341079" y="127581"/>
                            <a:pt x="338552" y="130133"/>
                          </a:cubicBezTo>
                          <a:close/>
                          <a:moveTo>
                            <a:pt x="368871" y="107168"/>
                          </a:moveTo>
                          <a:cubicBezTo>
                            <a:pt x="384030" y="102065"/>
                            <a:pt x="384030" y="102065"/>
                            <a:pt x="384030" y="99513"/>
                          </a:cubicBezTo>
                          <a:cubicBezTo>
                            <a:pt x="368871" y="107168"/>
                            <a:pt x="368871" y="107168"/>
                            <a:pt x="368871" y="107168"/>
                          </a:cubicBezTo>
                          <a:close/>
                          <a:moveTo>
                            <a:pt x="384030" y="102065"/>
                          </a:moveTo>
                          <a:cubicBezTo>
                            <a:pt x="394135" y="114823"/>
                            <a:pt x="404242" y="125029"/>
                            <a:pt x="414347" y="137787"/>
                          </a:cubicBezTo>
                          <a:cubicBezTo>
                            <a:pt x="444666" y="122478"/>
                            <a:pt x="472458" y="119926"/>
                            <a:pt x="490144" y="122478"/>
                          </a:cubicBezTo>
                          <a:cubicBezTo>
                            <a:pt x="469932" y="104616"/>
                            <a:pt x="444666" y="96962"/>
                            <a:pt x="419401" y="96962"/>
                          </a:cubicBezTo>
                          <a:cubicBezTo>
                            <a:pt x="406768" y="96962"/>
                            <a:pt x="396662" y="99513"/>
                            <a:pt x="384030" y="102065"/>
                          </a:cubicBezTo>
                          <a:close/>
                          <a:moveTo>
                            <a:pt x="490144" y="122478"/>
                          </a:moveTo>
                          <a:cubicBezTo>
                            <a:pt x="495196" y="127581"/>
                            <a:pt x="500249" y="132685"/>
                            <a:pt x="507829" y="140339"/>
                          </a:cubicBezTo>
                          <a:cubicBezTo>
                            <a:pt x="502776" y="132685"/>
                            <a:pt x="497723" y="127581"/>
                            <a:pt x="490144" y="122478"/>
                          </a:cubicBezTo>
                          <a:close/>
                          <a:moveTo>
                            <a:pt x="507829" y="140339"/>
                          </a:moveTo>
                          <a:cubicBezTo>
                            <a:pt x="505303" y="140339"/>
                            <a:pt x="477511" y="137787"/>
                            <a:pt x="437087" y="160752"/>
                          </a:cubicBezTo>
                          <a:cubicBezTo>
                            <a:pt x="449719" y="173510"/>
                            <a:pt x="462352" y="186268"/>
                            <a:pt x="474985" y="196474"/>
                          </a:cubicBezTo>
                          <a:cubicBezTo>
                            <a:pt x="485091" y="191372"/>
                            <a:pt x="497723" y="193923"/>
                            <a:pt x="505303" y="204130"/>
                          </a:cubicBezTo>
                          <a:cubicBezTo>
                            <a:pt x="510356" y="211785"/>
                            <a:pt x="512882" y="219439"/>
                            <a:pt x="507829" y="227094"/>
                          </a:cubicBezTo>
                          <a:cubicBezTo>
                            <a:pt x="517935" y="234749"/>
                            <a:pt x="522988" y="239852"/>
                            <a:pt x="528041" y="242404"/>
                          </a:cubicBezTo>
                          <a:cubicBezTo>
                            <a:pt x="535621" y="206681"/>
                            <a:pt x="530567" y="170958"/>
                            <a:pt x="507829" y="140339"/>
                          </a:cubicBezTo>
                          <a:close/>
                          <a:moveTo>
                            <a:pt x="528041" y="239852"/>
                          </a:moveTo>
                          <a:cubicBezTo>
                            <a:pt x="528041" y="242404"/>
                            <a:pt x="528041" y="239852"/>
                            <a:pt x="528041" y="239852"/>
                          </a:cubicBezTo>
                          <a:close/>
                          <a:moveTo>
                            <a:pt x="528041" y="244956"/>
                          </a:moveTo>
                          <a:cubicBezTo>
                            <a:pt x="528041" y="247507"/>
                            <a:pt x="528041" y="247507"/>
                            <a:pt x="525515" y="250059"/>
                          </a:cubicBezTo>
                          <a:cubicBezTo>
                            <a:pt x="525515" y="247507"/>
                            <a:pt x="525515" y="244956"/>
                            <a:pt x="528041" y="244956"/>
                          </a:cubicBezTo>
                          <a:close/>
                          <a:moveTo>
                            <a:pt x="525515" y="250059"/>
                          </a:moveTo>
                          <a:cubicBezTo>
                            <a:pt x="520462" y="247507"/>
                            <a:pt x="512882" y="242404"/>
                            <a:pt x="502776" y="234749"/>
                          </a:cubicBezTo>
                          <a:cubicBezTo>
                            <a:pt x="502776" y="234749"/>
                            <a:pt x="502776" y="234749"/>
                            <a:pt x="500249" y="234749"/>
                          </a:cubicBezTo>
                          <a:cubicBezTo>
                            <a:pt x="490144" y="242404"/>
                            <a:pt x="474985" y="239852"/>
                            <a:pt x="467405" y="229646"/>
                          </a:cubicBezTo>
                          <a:cubicBezTo>
                            <a:pt x="462352" y="221991"/>
                            <a:pt x="459825" y="211785"/>
                            <a:pt x="464878" y="204130"/>
                          </a:cubicBezTo>
                          <a:cubicBezTo>
                            <a:pt x="449719" y="193923"/>
                            <a:pt x="437087" y="181165"/>
                            <a:pt x="421928" y="168407"/>
                          </a:cubicBezTo>
                          <a:cubicBezTo>
                            <a:pt x="411821" y="176062"/>
                            <a:pt x="401715" y="183716"/>
                            <a:pt x="391609" y="191372"/>
                          </a:cubicBezTo>
                          <a:cubicBezTo>
                            <a:pt x="389082" y="193923"/>
                            <a:pt x="389082" y="193923"/>
                            <a:pt x="386556" y="196474"/>
                          </a:cubicBezTo>
                          <a:cubicBezTo>
                            <a:pt x="391609" y="206681"/>
                            <a:pt x="391609" y="219439"/>
                            <a:pt x="384030" y="229646"/>
                          </a:cubicBezTo>
                          <a:cubicBezTo>
                            <a:pt x="386556" y="232197"/>
                            <a:pt x="389082" y="232197"/>
                            <a:pt x="391609" y="234749"/>
                          </a:cubicBezTo>
                          <a:cubicBezTo>
                            <a:pt x="401715" y="242404"/>
                            <a:pt x="411821" y="250059"/>
                            <a:pt x="421928" y="255162"/>
                          </a:cubicBezTo>
                          <a:cubicBezTo>
                            <a:pt x="432034" y="247507"/>
                            <a:pt x="444666" y="250059"/>
                            <a:pt x="452246" y="260265"/>
                          </a:cubicBezTo>
                          <a:cubicBezTo>
                            <a:pt x="454773" y="262817"/>
                            <a:pt x="454773" y="265368"/>
                            <a:pt x="457299" y="270472"/>
                          </a:cubicBezTo>
                          <a:cubicBezTo>
                            <a:pt x="485091" y="278127"/>
                            <a:pt x="505303" y="275575"/>
                            <a:pt x="512882" y="273023"/>
                          </a:cubicBezTo>
                          <a:cubicBezTo>
                            <a:pt x="517935" y="265368"/>
                            <a:pt x="522988" y="257714"/>
                            <a:pt x="525515" y="250059"/>
                          </a:cubicBezTo>
                          <a:close/>
                          <a:moveTo>
                            <a:pt x="525515" y="247507"/>
                          </a:moveTo>
                          <a:cubicBezTo>
                            <a:pt x="525515" y="250059"/>
                            <a:pt x="525515" y="250059"/>
                            <a:pt x="525515" y="247507"/>
                          </a:cubicBezTo>
                          <a:cubicBezTo>
                            <a:pt x="525515" y="250059"/>
                            <a:pt x="525515" y="250059"/>
                            <a:pt x="525515" y="247507"/>
                          </a:cubicBezTo>
                          <a:close/>
                          <a:moveTo>
                            <a:pt x="512882" y="273023"/>
                          </a:moveTo>
                          <a:cubicBezTo>
                            <a:pt x="512882" y="273023"/>
                            <a:pt x="512882" y="275575"/>
                            <a:pt x="510356" y="275575"/>
                          </a:cubicBezTo>
                          <a:cubicBezTo>
                            <a:pt x="510356" y="275575"/>
                            <a:pt x="512882" y="275575"/>
                            <a:pt x="512882" y="273023"/>
                          </a:cubicBezTo>
                          <a:close/>
                          <a:moveTo>
                            <a:pt x="421928" y="168407"/>
                          </a:moveTo>
                          <a:cubicBezTo>
                            <a:pt x="421928" y="168407"/>
                            <a:pt x="419401" y="168407"/>
                            <a:pt x="421928" y="168407"/>
                          </a:cubicBezTo>
                          <a:cubicBezTo>
                            <a:pt x="419401" y="168407"/>
                            <a:pt x="421928" y="168407"/>
                            <a:pt x="421928" y="168407"/>
                          </a:cubicBezTo>
                          <a:close/>
                          <a:moveTo>
                            <a:pt x="421928" y="168407"/>
                          </a:move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8" name="任意多边形 157"/>
                    <p:cNvSpPr/>
                    <p:nvPr/>
                  </p:nvSpPr>
                  <p:spPr>
                    <a:xfrm>
                      <a:off x="-309311" y="870167"/>
                      <a:ext cx="841328" cy="8496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41328" h="849688">
                          <a:moveTo>
                            <a:pt x="419401" y="849688"/>
                          </a:moveTo>
                          <a:cubicBezTo>
                            <a:pt x="439614" y="849688"/>
                            <a:pt x="459825" y="842034"/>
                            <a:pt x="474985" y="826728"/>
                          </a:cubicBezTo>
                          <a:lnTo>
                            <a:pt x="818588" y="482257"/>
                          </a:lnTo>
                          <a:cubicBezTo>
                            <a:pt x="833750" y="466947"/>
                            <a:pt x="841328" y="446534"/>
                            <a:pt x="841328" y="426121"/>
                          </a:cubicBezTo>
                          <a:cubicBezTo>
                            <a:pt x="841328" y="403156"/>
                            <a:pt x="833750" y="385295"/>
                            <a:pt x="818588" y="369985"/>
                          </a:cubicBezTo>
                          <a:lnTo>
                            <a:pt x="474985" y="22965"/>
                          </a:lnTo>
                          <a:cubicBezTo>
                            <a:pt x="459825" y="7655"/>
                            <a:pt x="439614" y="0"/>
                            <a:pt x="419401" y="0"/>
                          </a:cubicBezTo>
                          <a:cubicBezTo>
                            <a:pt x="399188" y="0"/>
                            <a:pt x="378976" y="7655"/>
                            <a:pt x="363817" y="22965"/>
                          </a:cubicBezTo>
                          <a:lnTo>
                            <a:pt x="22739" y="367433"/>
                          </a:lnTo>
                          <a:cubicBezTo>
                            <a:pt x="7580" y="382743"/>
                            <a:pt x="0" y="403156"/>
                            <a:pt x="0" y="423569"/>
                          </a:cubicBezTo>
                          <a:cubicBezTo>
                            <a:pt x="0" y="443983"/>
                            <a:pt x="7580" y="464396"/>
                            <a:pt x="22739" y="479705"/>
                          </a:cubicBezTo>
                          <a:lnTo>
                            <a:pt x="363817" y="824174"/>
                          </a:lnTo>
                          <a:cubicBezTo>
                            <a:pt x="378976" y="839481"/>
                            <a:pt x="399188" y="849688"/>
                            <a:pt x="419401" y="849688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" name="任意多边形 158"/>
                    <p:cNvSpPr/>
                    <p:nvPr/>
                  </p:nvSpPr>
                  <p:spPr>
                    <a:xfrm>
                      <a:off x="38356" y="1115123"/>
                      <a:ext cx="150055" cy="79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55" h="79100">
                          <a:moveTo>
                            <a:pt x="0" y="53584"/>
                          </a:moveTo>
                          <a:cubicBezTo>
                            <a:pt x="21203" y="71445"/>
                            <a:pt x="46468" y="79100"/>
                            <a:pt x="71733" y="79100"/>
                          </a:cubicBezTo>
                          <a:cubicBezTo>
                            <a:pt x="94472" y="79100"/>
                            <a:pt x="119737" y="71445"/>
                            <a:pt x="139949" y="56136"/>
                          </a:cubicBezTo>
                          <a:cubicBezTo>
                            <a:pt x="142476" y="53584"/>
                            <a:pt x="147529" y="51032"/>
                            <a:pt x="150055" y="48481"/>
                          </a:cubicBezTo>
                          <a:cubicBezTo>
                            <a:pt x="139949" y="48481"/>
                            <a:pt x="124790" y="48481"/>
                            <a:pt x="107105" y="43378"/>
                          </a:cubicBezTo>
                          <a:cubicBezTo>
                            <a:pt x="104578" y="45929"/>
                            <a:pt x="104578" y="48481"/>
                            <a:pt x="102051" y="48481"/>
                          </a:cubicBezTo>
                          <a:cubicBezTo>
                            <a:pt x="91946" y="56136"/>
                            <a:pt x="79313" y="53584"/>
                            <a:pt x="69207" y="43378"/>
                          </a:cubicBezTo>
                          <a:cubicBezTo>
                            <a:pt x="66680" y="38274"/>
                            <a:pt x="64154" y="33171"/>
                            <a:pt x="64154" y="28068"/>
                          </a:cubicBezTo>
                          <a:cubicBezTo>
                            <a:pt x="54048" y="22965"/>
                            <a:pt x="41415" y="15310"/>
                            <a:pt x="31309" y="7655"/>
                          </a:cubicBezTo>
                          <a:cubicBezTo>
                            <a:pt x="28783" y="5103"/>
                            <a:pt x="23730" y="2552"/>
                            <a:pt x="21203" y="0"/>
                          </a:cubicBezTo>
                          <a:cubicBezTo>
                            <a:pt x="16150" y="2552"/>
                            <a:pt x="11097" y="2552"/>
                            <a:pt x="6044" y="2552"/>
                          </a:cubicBezTo>
                          <a:cubicBezTo>
                            <a:pt x="0" y="22965"/>
                            <a:pt x="0" y="40826"/>
                            <a:pt x="0" y="53584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0" name="任意多边形 159"/>
                    <p:cNvSpPr/>
                    <p:nvPr/>
                  </p:nvSpPr>
                  <p:spPr>
                    <a:xfrm>
                      <a:off x="-3299" y="1018161"/>
                      <a:ext cx="27487" cy="1275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487" h="127581">
                          <a:moveTo>
                            <a:pt x="19908" y="127581"/>
                          </a:moveTo>
                          <a:cubicBezTo>
                            <a:pt x="19908" y="114823"/>
                            <a:pt x="22434" y="102065"/>
                            <a:pt x="27487" y="89307"/>
                          </a:cubicBezTo>
                          <a:cubicBezTo>
                            <a:pt x="14855" y="73997"/>
                            <a:pt x="14855" y="56136"/>
                            <a:pt x="24961" y="45929"/>
                          </a:cubicBezTo>
                          <a:cubicBezTo>
                            <a:pt x="17381" y="28068"/>
                            <a:pt x="17381" y="10206"/>
                            <a:pt x="19908" y="0"/>
                          </a:cubicBezTo>
                          <a:cubicBezTo>
                            <a:pt x="-5358" y="35723"/>
                            <a:pt x="-7884" y="86755"/>
                            <a:pt x="19908" y="127581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1" name="任意多边形 160"/>
                    <p:cNvSpPr/>
                    <p:nvPr/>
                  </p:nvSpPr>
                  <p:spPr>
                    <a:xfrm>
                      <a:off x="27837" y="977335"/>
                      <a:ext cx="62040" cy="714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2040" h="71445">
                          <a:moveTo>
                            <a:pt x="0" y="22965"/>
                          </a:moveTo>
                          <a:cubicBezTo>
                            <a:pt x="0" y="33171"/>
                            <a:pt x="0" y="51032"/>
                            <a:pt x="8983" y="71445"/>
                          </a:cubicBezTo>
                          <a:cubicBezTo>
                            <a:pt x="14036" y="68894"/>
                            <a:pt x="21616" y="68894"/>
                            <a:pt x="26669" y="71445"/>
                          </a:cubicBezTo>
                          <a:cubicBezTo>
                            <a:pt x="29195" y="68894"/>
                            <a:pt x="29195" y="68894"/>
                            <a:pt x="31722" y="66342"/>
                          </a:cubicBezTo>
                          <a:cubicBezTo>
                            <a:pt x="41828" y="56136"/>
                            <a:pt x="51934" y="45929"/>
                            <a:pt x="62040" y="38274"/>
                          </a:cubicBezTo>
                          <a:cubicBezTo>
                            <a:pt x="49407" y="25516"/>
                            <a:pt x="39301" y="12758"/>
                            <a:pt x="31722" y="0"/>
                          </a:cubicBezTo>
                          <a:cubicBezTo>
                            <a:pt x="24142" y="2552"/>
                            <a:pt x="19089" y="7655"/>
                            <a:pt x="14036" y="12758"/>
                          </a:cubicBezTo>
                          <a:cubicBezTo>
                            <a:pt x="8983" y="15310"/>
                            <a:pt x="3930" y="20413"/>
                            <a:pt x="0" y="22965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" name="任意多边形 161"/>
                    <p:cNvSpPr/>
                    <p:nvPr/>
                  </p:nvSpPr>
                  <p:spPr>
                    <a:xfrm>
                      <a:off x="59559" y="969680"/>
                      <a:ext cx="25265" cy="255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265" h="25516">
                          <a:moveTo>
                            <a:pt x="0" y="2280"/>
                          </a:moveTo>
                          <a:cubicBezTo>
                            <a:pt x="4560" y="760"/>
                            <a:pt x="4560" y="760"/>
                            <a:pt x="4560" y="0"/>
                          </a:cubicBezTo>
                          <a:cubicBezTo>
                            <a:pt x="0" y="2280"/>
                            <a:pt x="0" y="2280"/>
                            <a:pt x="0" y="228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" name="任意多边形 162"/>
                    <p:cNvSpPr/>
                    <p:nvPr/>
                  </p:nvSpPr>
                  <p:spPr>
                    <a:xfrm>
                      <a:off x="74719" y="967129"/>
                      <a:ext cx="106113" cy="408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6113" h="40826">
                          <a:moveTo>
                            <a:pt x="0" y="5103"/>
                          </a:moveTo>
                          <a:cubicBezTo>
                            <a:pt x="10106" y="17861"/>
                            <a:pt x="20212" y="28068"/>
                            <a:pt x="30318" y="40826"/>
                          </a:cubicBezTo>
                          <a:cubicBezTo>
                            <a:pt x="60636" y="25516"/>
                            <a:pt x="88428" y="22965"/>
                            <a:pt x="106113" y="25516"/>
                          </a:cubicBezTo>
                          <a:cubicBezTo>
                            <a:pt x="85901" y="7655"/>
                            <a:pt x="60636" y="0"/>
                            <a:pt x="35371" y="0"/>
                          </a:cubicBezTo>
                          <a:cubicBezTo>
                            <a:pt x="22739" y="0"/>
                            <a:pt x="12633" y="2552"/>
                            <a:pt x="0" y="5103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4" name="任意多边形 163"/>
                    <p:cNvSpPr/>
                    <p:nvPr/>
                  </p:nvSpPr>
                  <p:spPr>
                    <a:xfrm>
                      <a:off x="180832" y="992645"/>
                      <a:ext cx="25265" cy="255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265" h="25516">
                          <a:moveTo>
                            <a:pt x="0" y="0"/>
                          </a:moveTo>
                          <a:cubicBezTo>
                            <a:pt x="1520" y="1520"/>
                            <a:pt x="3040" y="3040"/>
                            <a:pt x="5320" y="5320"/>
                          </a:cubicBezTo>
                          <a:cubicBezTo>
                            <a:pt x="3800" y="3040"/>
                            <a:pt x="2280" y="1520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" name="任意多边形 164"/>
                    <p:cNvSpPr/>
                    <p:nvPr/>
                  </p:nvSpPr>
                  <p:spPr>
                    <a:xfrm>
                      <a:off x="127775" y="1010423"/>
                      <a:ext cx="94240" cy="10214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40" h="102149">
                          <a:moveTo>
                            <a:pt x="70742" y="0"/>
                          </a:moveTo>
                          <a:cubicBezTo>
                            <a:pt x="68216" y="0"/>
                            <a:pt x="40424" y="0"/>
                            <a:pt x="0" y="20497"/>
                          </a:cubicBezTo>
                          <a:cubicBezTo>
                            <a:pt x="12633" y="33255"/>
                            <a:pt x="25265" y="46013"/>
                            <a:pt x="37898" y="56220"/>
                          </a:cubicBezTo>
                          <a:cubicBezTo>
                            <a:pt x="48004" y="51074"/>
                            <a:pt x="60636" y="53668"/>
                            <a:pt x="68216" y="63875"/>
                          </a:cubicBezTo>
                          <a:cubicBezTo>
                            <a:pt x="73269" y="71530"/>
                            <a:pt x="75795" y="79184"/>
                            <a:pt x="70742" y="86839"/>
                          </a:cubicBezTo>
                          <a:cubicBezTo>
                            <a:pt x="80848" y="94494"/>
                            <a:pt x="85901" y="99597"/>
                            <a:pt x="90955" y="102149"/>
                          </a:cubicBezTo>
                          <a:cubicBezTo>
                            <a:pt x="98534" y="66426"/>
                            <a:pt x="93481" y="30704"/>
                            <a:pt x="70742" y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" name="任意多边形 165"/>
                    <p:cNvSpPr/>
                    <p:nvPr/>
                  </p:nvSpPr>
                  <p:spPr>
                    <a:xfrm>
                      <a:off x="216203" y="1115123"/>
                      <a:ext cx="25265" cy="255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265" h="25516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152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" name="任意多边形 166"/>
                    <p:cNvSpPr/>
                    <p:nvPr/>
                  </p:nvSpPr>
                  <p:spPr>
                    <a:xfrm>
                      <a:off x="74719" y="1038574"/>
                      <a:ext cx="141485" cy="10716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85" h="107168">
                          <a:moveTo>
                            <a:pt x="141485" y="81652"/>
                          </a:moveTo>
                          <a:cubicBezTo>
                            <a:pt x="136431" y="79100"/>
                            <a:pt x="128852" y="73997"/>
                            <a:pt x="118746" y="66342"/>
                          </a:cubicBezTo>
                          <a:cubicBezTo>
                            <a:pt x="118746" y="66342"/>
                            <a:pt x="118746" y="66342"/>
                            <a:pt x="116219" y="66342"/>
                          </a:cubicBezTo>
                          <a:cubicBezTo>
                            <a:pt x="106113" y="73997"/>
                            <a:pt x="90955" y="71445"/>
                            <a:pt x="83375" y="61239"/>
                          </a:cubicBezTo>
                          <a:cubicBezTo>
                            <a:pt x="78322" y="53584"/>
                            <a:pt x="75795" y="43378"/>
                            <a:pt x="80848" y="35723"/>
                          </a:cubicBezTo>
                          <a:cubicBezTo>
                            <a:pt x="65689" y="25516"/>
                            <a:pt x="53057" y="12758"/>
                            <a:pt x="37898" y="0"/>
                          </a:cubicBezTo>
                          <a:cubicBezTo>
                            <a:pt x="27792" y="7655"/>
                            <a:pt x="17686" y="15310"/>
                            <a:pt x="7580" y="22965"/>
                          </a:cubicBezTo>
                          <a:cubicBezTo>
                            <a:pt x="5053" y="25516"/>
                            <a:pt x="5053" y="25516"/>
                            <a:pt x="0" y="28068"/>
                          </a:cubicBezTo>
                          <a:cubicBezTo>
                            <a:pt x="7580" y="38274"/>
                            <a:pt x="7580" y="51032"/>
                            <a:pt x="0" y="61239"/>
                          </a:cubicBezTo>
                          <a:cubicBezTo>
                            <a:pt x="0" y="63791"/>
                            <a:pt x="5053" y="63791"/>
                            <a:pt x="7580" y="66342"/>
                          </a:cubicBezTo>
                          <a:cubicBezTo>
                            <a:pt x="17686" y="73997"/>
                            <a:pt x="27792" y="81652"/>
                            <a:pt x="37898" y="86755"/>
                          </a:cubicBezTo>
                          <a:cubicBezTo>
                            <a:pt x="48004" y="79100"/>
                            <a:pt x="60636" y="81652"/>
                            <a:pt x="68216" y="91858"/>
                          </a:cubicBezTo>
                          <a:cubicBezTo>
                            <a:pt x="70742" y="94410"/>
                            <a:pt x="70742" y="96962"/>
                            <a:pt x="73269" y="102065"/>
                          </a:cubicBezTo>
                          <a:cubicBezTo>
                            <a:pt x="101060" y="109720"/>
                            <a:pt x="121272" y="107168"/>
                            <a:pt x="128852" y="104616"/>
                          </a:cubicBezTo>
                          <a:cubicBezTo>
                            <a:pt x="133905" y="96962"/>
                            <a:pt x="138958" y="89307"/>
                            <a:pt x="141485" y="81652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8" name="任意多边形 167"/>
                    <p:cNvSpPr/>
                    <p:nvPr/>
                  </p:nvSpPr>
                  <p:spPr>
                    <a:xfrm>
                      <a:off x="201044" y="1143190"/>
                      <a:ext cx="25265" cy="255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265" h="25516">
                          <a:moveTo>
                            <a:pt x="0" y="0"/>
                          </a:moveTo>
                          <a:cubicBezTo>
                            <a:pt x="0" y="0"/>
                            <a:pt x="0" y="760"/>
                            <a:pt x="0" y="760"/>
                          </a:cubicBezTo>
                          <a:cubicBezTo>
                            <a:pt x="0" y="760"/>
                            <a:pt x="0" y="760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-267882" y="1810203"/>
                    <a:ext cx="758470" cy="304472"/>
                    <a:chOff x="-267882" y="1810203"/>
                    <a:chExt cx="758470" cy="304472"/>
                  </a:xfrm>
                </p:grpSpPr>
                <p:sp>
                  <p:nvSpPr>
                    <p:cNvPr id="155" name="Rounded Rectangle"/>
                    <p:cNvSpPr/>
                    <p:nvPr/>
                  </p:nvSpPr>
                  <p:spPr>
                    <a:xfrm>
                      <a:off x="-248921" y="1824043"/>
                      <a:ext cx="720547" cy="27679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0547" h="276793">
                          <a:moveTo>
                            <a:pt x="629347" y="276793"/>
                          </a:moveTo>
                          <a:cubicBezTo>
                            <a:pt x="679717" y="276793"/>
                            <a:pt x="720547" y="235963"/>
                            <a:pt x="720547" y="185593"/>
                          </a:cubicBezTo>
                          <a:lnTo>
                            <a:pt x="720547" y="91200"/>
                          </a:lnTo>
                          <a:cubicBezTo>
                            <a:pt x="720547" y="40830"/>
                            <a:pt x="679717" y="0"/>
                            <a:pt x="629347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93"/>
                          </a:lnTo>
                          <a:cubicBezTo>
                            <a:pt x="0" y="235963"/>
                            <a:pt x="40830" y="276793"/>
                            <a:pt x="91200" y="276793"/>
                          </a:cubicBezTo>
                          <a:lnTo>
                            <a:pt x="629347" y="27679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56" name="Rounded Rectangle"/>
                    <p:cNvSpPr/>
                    <p:nvPr/>
                  </p:nvSpPr>
                  <p:spPr>
                    <a:xfrm>
                      <a:off x="-267882" y="1810203"/>
                      <a:ext cx="758470" cy="3044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8470" h="304472">
                          <a:moveTo>
                            <a:pt x="667270" y="304472"/>
                          </a:moveTo>
                          <a:cubicBezTo>
                            <a:pt x="717640" y="304472"/>
                            <a:pt x="758470" y="263642"/>
                            <a:pt x="758470" y="213272"/>
                          </a:cubicBezTo>
                          <a:lnTo>
                            <a:pt x="758470" y="91200"/>
                          </a:lnTo>
                          <a:cubicBezTo>
                            <a:pt x="758470" y="40830"/>
                            <a:pt x="717640" y="0"/>
                            <a:pt x="667270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72"/>
                          </a:lnTo>
                          <a:cubicBezTo>
                            <a:pt x="0" y="263642"/>
                            <a:pt x="40830" y="304472"/>
                            <a:pt x="91200" y="304472"/>
                          </a:cubicBezTo>
                          <a:lnTo>
                            <a:pt x="667270" y="3044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LDAP</a:t>
                      </a:r>
                    </a:p>
                  </p:txBody>
                </p:sp>
              </p:grp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536357" y="765230"/>
                <a:ext cx="2074800" cy="1504800"/>
                <a:chOff x="2536357" y="765230"/>
                <a:chExt cx="2074800" cy="1504800"/>
              </a:xfrm>
            </p:grpSpPr>
            <p:sp>
              <p:nvSpPr>
                <p:cNvPr id="120" name="Rounded Rectangle"/>
                <p:cNvSpPr/>
                <p:nvPr/>
              </p:nvSpPr>
              <p:spPr>
                <a:xfrm>
                  <a:off x="2536357" y="765230"/>
                  <a:ext cx="2074800" cy="150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074800" h="1504800">
                      <a:moveTo>
                        <a:pt x="1988624" y="1504800"/>
                      </a:moveTo>
                      <a:cubicBezTo>
                        <a:pt x="2036222" y="1504800"/>
                        <a:pt x="2074800" y="1466222"/>
                        <a:pt x="2074800" y="1418624"/>
                      </a:cubicBezTo>
                      <a:lnTo>
                        <a:pt x="2074800" y="86173"/>
                      </a:lnTo>
                      <a:cubicBezTo>
                        <a:pt x="2074800" y="38580"/>
                        <a:pt x="2036222" y="0"/>
                        <a:pt x="1988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18624"/>
                      </a:lnTo>
                      <a:cubicBezTo>
                        <a:pt x="0" y="1466222"/>
                        <a:pt x="38580" y="1504800"/>
                        <a:pt x="86173" y="1504800"/>
                      </a:cubicBezTo>
                      <a:lnTo>
                        <a:pt x="1988624" y="1504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121" name="组合 120"/>
                <p:cNvGrpSpPr/>
                <p:nvPr/>
              </p:nvGrpSpPr>
              <p:grpSpPr>
                <a:xfrm>
                  <a:off x="2670806" y="870167"/>
                  <a:ext cx="830574" cy="1244515"/>
                  <a:chOff x="2670806" y="870167"/>
                  <a:chExt cx="830574" cy="1244515"/>
                </a:xfrm>
              </p:grpSpPr>
              <p:grpSp>
                <p:nvGrpSpPr>
                  <p:cNvPr id="133" name="Turk Workers"/>
                  <p:cNvGrpSpPr/>
                  <p:nvPr/>
                </p:nvGrpSpPr>
                <p:grpSpPr>
                  <a:xfrm>
                    <a:off x="2672373" y="870210"/>
                    <a:ext cx="827442" cy="849657"/>
                    <a:chOff x="2672373" y="870210"/>
                    <a:chExt cx="827442" cy="849657"/>
                  </a:xfrm>
                </p:grpSpPr>
                <p:sp>
                  <p:nvSpPr>
                    <p:cNvPr id="137" name="任意多边形 136"/>
                    <p:cNvSpPr/>
                    <p:nvPr/>
                  </p:nvSpPr>
                  <p:spPr>
                    <a:xfrm>
                      <a:off x="2755108" y="893215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38" name="任意多边形 137"/>
                    <p:cNvSpPr/>
                    <p:nvPr/>
                  </p:nvSpPr>
                  <p:spPr>
                    <a:xfrm flipH="1">
                      <a:off x="3184322" y="893215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39" name="任意多边形 138"/>
                    <p:cNvSpPr/>
                    <p:nvPr/>
                  </p:nvSpPr>
                  <p:spPr>
                    <a:xfrm>
                      <a:off x="2988593" y="1068023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5002" h="228680">
                          <a:moveTo>
                            <a:pt x="0" y="114340"/>
                          </a:moveTo>
                          <a:cubicBezTo>
                            <a:pt x="0" y="51191"/>
                            <a:pt x="43653" y="0"/>
                            <a:pt x="97500" y="0"/>
                          </a:cubicBezTo>
                          <a:cubicBezTo>
                            <a:pt x="151349" y="0"/>
                            <a:pt x="195002" y="51191"/>
                            <a:pt x="195002" y="114340"/>
                          </a:cubicBezTo>
                          <a:cubicBezTo>
                            <a:pt x="195002" y="177489"/>
                            <a:pt x="151349" y="228680"/>
                            <a:pt x="97500" y="228680"/>
                          </a:cubicBezTo>
                          <a:cubicBezTo>
                            <a:pt x="43653" y="228680"/>
                            <a:pt x="0" y="177489"/>
                            <a:pt x="0" y="11434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40" name="任意多边形 139"/>
                    <p:cNvSpPr/>
                    <p:nvPr/>
                  </p:nvSpPr>
                  <p:spPr>
                    <a:xfrm>
                      <a:off x="2672372" y="1218163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2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0"/>
                          </a:lnTo>
                          <a:lnTo>
                            <a:pt x="95878" y="180350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154" y="125702"/>
                            <a:pt x="399490" y="159712"/>
                          </a:cubicBezTo>
                          <a:cubicBezTo>
                            <a:pt x="399490" y="158770"/>
                            <a:pt x="399490" y="123055"/>
                            <a:pt x="399490" y="123912"/>
                          </a:cubicBezTo>
                          <a:cubicBezTo>
                            <a:pt x="399490" y="123912"/>
                            <a:pt x="284644" y="124928"/>
                            <a:pt x="275647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41" name="任意多边形 140"/>
                    <p:cNvSpPr/>
                    <p:nvPr/>
                  </p:nvSpPr>
                  <p:spPr>
                    <a:xfrm flipH="1">
                      <a:off x="3100320" y="121815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2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0"/>
                          </a:lnTo>
                          <a:lnTo>
                            <a:pt x="95878" y="180350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154" y="125702"/>
                            <a:pt x="399490" y="159712"/>
                          </a:cubicBezTo>
                          <a:cubicBezTo>
                            <a:pt x="399490" y="158770"/>
                            <a:pt x="399490" y="123055"/>
                            <a:pt x="399490" y="123912"/>
                          </a:cubicBezTo>
                          <a:cubicBezTo>
                            <a:pt x="399490" y="123912"/>
                            <a:pt x="284644" y="124928"/>
                            <a:pt x="275647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42" name="任意多边形 141"/>
                    <p:cNvSpPr/>
                    <p:nvPr/>
                  </p:nvSpPr>
                  <p:spPr>
                    <a:xfrm>
                      <a:off x="2887007" y="1432315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8172" h="287348">
                          <a:moveTo>
                            <a:pt x="143342" y="0"/>
                          </a:moveTo>
                          <a:cubicBezTo>
                            <a:pt x="139360" y="0"/>
                            <a:pt x="0" y="-8620"/>
                            <a:pt x="0" y="123560"/>
                          </a:cubicBezTo>
                          <a:cubicBezTo>
                            <a:pt x="0" y="258614"/>
                            <a:pt x="0" y="287348"/>
                            <a:pt x="0" y="287348"/>
                          </a:cubicBezTo>
                          <a:lnTo>
                            <a:pt x="75653" y="287348"/>
                          </a:lnTo>
                          <a:lnTo>
                            <a:pt x="75653" y="175283"/>
                          </a:lnTo>
                          <a:lnTo>
                            <a:pt x="91580" y="175283"/>
                          </a:lnTo>
                          <a:lnTo>
                            <a:pt x="91580" y="287348"/>
                          </a:lnTo>
                          <a:lnTo>
                            <a:pt x="306593" y="287348"/>
                          </a:lnTo>
                          <a:lnTo>
                            <a:pt x="306593" y="175283"/>
                          </a:lnTo>
                          <a:lnTo>
                            <a:pt x="322520" y="175283"/>
                          </a:lnTo>
                          <a:lnTo>
                            <a:pt x="322520" y="287348"/>
                          </a:lnTo>
                          <a:lnTo>
                            <a:pt x="398172" y="287348"/>
                          </a:lnTo>
                          <a:lnTo>
                            <a:pt x="398172" y="123560"/>
                          </a:lnTo>
                          <a:cubicBezTo>
                            <a:pt x="398172" y="124391"/>
                            <a:pt x="391841" y="0"/>
                            <a:pt x="254830" y="0"/>
                          </a:cubicBezTo>
                          <a:lnTo>
                            <a:pt x="143342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43" name="任意多边形 142"/>
                    <p:cNvSpPr/>
                    <p:nvPr/>
                  </p:nvSpPr>
                  <p:spPr>
                    <a:xfrm>
                      <a:off x="2755108" y="87016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44" name="任意多边形 143"/>
                    <p:cNvSpPr/>
                    <p:nvPr/>
                  </p:nvSpPr>
                  <p:spPr>
                    <a:xfrm flipH="1">
                      <a:off x="3184322" y="87016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45" name="任意多边形 144"/>
                    <p:cNvSpPr/>
                    <p:nvPr/>
                  </p:nvSpPr>
                  <p:spPr>
                    <a:xfrm>
                      <a:off x="2988593" y="1047226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5002" h="228680">
                          <a:moveTo>
                            <a:pt x="0" y="114340"/>
                          </a:moveTo>
                          <a:cubicBezTo>
                            <a:pt x="0" y="51191"/>
                            <a:pt x="43653" y="0"/>
                            <a:pt x="97500" y="0"/>
                          </a:cubicBezTo>
                          <a:cubicBezTo>
                            <a:pt x="151349" y="0"/>
                            <a:pt x="195002" y="51191"/>
                            <a:pt x="195002" y="114340"/>
                          </a:cubicBezTo>
                          <a:cubicBezTo>
                            <a:pt x="195002" y="177489"/>
                            <a:pt x="151349" y="228680"/>
                            <a:pt x="97500" y="228680"/>
                          </a:cubicBezTo>
                          <a:cubicBezTo>
                            <a:pt x="43653" y="228680"/>
                            <a:pt x="0" y="177489"/>
                            <a:pt x="0" y="11434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46" name="任意多边形 145"/>
                    <p:cNvSpPr/>
                    <p:nvPr/>
                  </p:nvSpPr>
                  <p:spPr>
                    <a:xfrm>
                      <a:off x="2672372" y="117946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3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2"/>
                          </a:lnTo>
                          <a:lnTo>
                            <a:pt x="95878" y="180352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319" y="128602"/>
                            <a:pt x="399490" y="162612"/>
                          </a:cubicBezTo>
                          <a:cubicBezTo>
                            <a:pt x="399490" y="161670"/>
                            <a:pt x="399490" y="146973"/>
                            <a:pt x="399490" y="147829"/>
                          </a:cubicBezTo>
                          <a:cubicBezTo>
                            <a:pt x="399490" y="147829"/>
                            <a:pt x="284644" y="124928"/>
                            <a:pt x="275648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47" name="任意多边形 146"/>
                    <p:cNvSpPr/>
                    <p:nvPr/>
                  </p:nvSpPr>
                  <p:spPr>
                    <a:xfrm flipH="1">
                      <a:off x="3100320" y="1179456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3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2"/>
                          </a:lnTo>
                          <a:lnTo>
                            <a:pt x="95878" y="180352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319" y="128602"/>
                            <a:pt x="399490" y="162612"/>
                          </a:cubicBezTo>
                          <a:cubicBezTo>
                            <a:pt x="399490" y="161670"/>
                            <a:pt x="399490" y="146973"/>
                            <a:pt x="399490" y="147829"/>
                          </a:cubicBezTo>
                          <a:cubicBezTo>
                            <a:pt x="399490" y="147829"/>
                            <a:pt x="284644" y="124928"/>
                            <a:pt x="275648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48" name="任意多边形 147"/>
                    <p:cNvSpPr/>
                    <p:nvPr/>
                  </p:nvSpPr>
                  <p:spPr>
                    <a:xfrm>
                      <a:off x="2887007" y="1407219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8172" h="287348">
                          <a:moveTo>
                            <a:pt x="143342" y="0"/>
                          </a:moveTo>
                          <a:cubicBezTo>
                            <a:pt x="139360" y="0"/>
                            <a:pt x="0" y="-8620"/>
                            <a:pt x="0" y="123560"/>
                          </a:cubicBezTo>
                          <a:cubicBezTo>
                            <a:pt x="0" y="258614"/>
                            <a:pt x="0" y="287348"/>
                            <a:pt x="0" y="287348"/>
                          </a:cubicBezTo>
                          <a:lnTo>
                            <a:pt x="75653" y="287348"/>
                          </a:lnTo>
                          <a:lnTo>
                            <a:pt x="75653" y="175283"/>
                          </a:lnTo>
                          <a:lnTo>
                            <a:pt x="91580" y="175283"/>
                          </a:lnTo>
                          <a:lnTo>
                            <a:pt x="91580" y="287348"/>
                          </a:lnTo>
                          <a:lnTo>
                            <a:pt x="306593" y="287348"/>
                          </a:lnTo>
                          <a:lnTo>
                            <a:pt x="306593" y="175283"/>
                          </a:lnTo>
                          <a:lnTo>
                            <a:pt x="322520" y="175283"/>
                          </a:lnTo>
                          <a:lnTo>
                            <a:pt x="322520" y="287348"/>
                          </a:lnTo>
                          <a:lnTo>
                            <a:pt x="398172" y="287348"/>
                          </a:lnTo>
                          <a:lnTo>
                            <a:pt x="398172" y="123560"/>
                          </a:lnTo>
                          <a:cubicBezTo>
                            <a:pt x="398172" y="124391"/>
                            <a:pt x="391841" y="0"/>
                            <a:pt x="254830" y="0"/>
                          </a:cubicBezTo>
                          <a:lnTo>
                            <a:pt x="14334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2670806" y="1810216"/>
                    <a:ext cx="830574" cy="304462"/>
                    <a:chOff x="2670806" y="1810216"/>
                    <a:chExt cx="830574" cy="304462"/>
                  </a:xfrm>
                </p:grpSpPr>
                <p:sp>
                  <p:nvSpPr>
                    <p:cNvPr id="135" name="Rounded Rectangle"/>
                    <p:cNvSpPr/>
                    <p:nvPr/>
                  </p:nvSpPr>
                  <p:spPr>
                    <a:xfrm>
                      <a:off x="2691571" y="1824055"/>
                      <a:ext cx="789047" cy="27678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047" h="276784">
                          <a:moveTo>
                            <a:pt x="697846" y="276784"/>
                          </a:moveTo>
                          <a:cubicBezTo>
                            <a:pt x="748216" y="276784"/>
                            <a:pt x="789047" y="235953"/>
                            <a:pt x="789047" y="185584"/>
                          </a:cubicBezTo>
                          <a:lnTo>
                            <a:pt x="789047" y="91200"/>
                          </a:lnTo>
                          <a:cubicBezTo>
                            <a:pt x="789047" y="40830"/>
                            <a:pt x="748216" y="0"/>
                            <a:pt x="697846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84"/>
                          </a:lnTo>
                          <a:cubicBezTo>
                            <a:pt x="0" y="235953"/>
                            <a:pt x="40830" y="276784"/>
                            <a:pt x="91200" y="276784"/>
                          </a:cubicBezTo>
                          <a:lnTo>
                            <a:pt x="697846" y="276784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36" name="Rounded Rectangle"/>
                    <p:cNvSpPr/>
                    <p:nvPr/>
                  </p:nvSpPr>
                  <p:spPr>
                    <a:xfrm>
                      <a:off x="2670806" y="1810216"/>
                      <a:ext cx="830574" cy="3044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0574" h="304462">
                          <a:moveTo>
                            <a:pt x="739375" y="304462"/>
                          </a:moveTo>
                          <a:cubicBezTo>
                            <a:pt x="789746" y="304462"/>
                            <a:pt x="830574" y="263632"/>
                            <a:pt x="830574" y="213262"/>
                          </a:cubicBezTo>
                          <a:lnTo>
                            <a:pt x="830574" y="91200"/>
                          </a:lnTo>
                          <a:cubicBezTo>
                            <a:pt x="830574" y="40830"/>
                            <a:pt x="789746" y="0"/>
                            <a:pt x="739375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62"/>
                          </a:lnTo>
                          <a:cubicBezTo>
                            <a:pt x="0" y="263632"/>
                            <a:pt x="40830" y="304462"/>
                            <a:pt x="91200" y="304462"/>
                          </a:cubicBezTo>
                          <a:lnTo>
                            <a:pt x="739375" y="30446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3649612" y="870167"/>
                  <a:ext cx="830574" cy="1244515"/>
                  <a:chOff x="3649612" y="870167"/>
                  <a:chExt cx="830574" cy="1244515"/>
                </a:xfrm>
              </p:grpSpPr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651179" y="870168"/>
                    <a:ext cx="827442" cy="849688"/>
                    <a:chOff x="3651179" y="870168"/>
                    <a:chExt cx="827442" cy="849688"/>
                  </a:xfrm>
                </p:grpSpPr>
                <p:sp>
                  <p:nvSpPr>
                    <p:cNvPr id="127" name="任意多边形 126"/>
                    <p:cNvSpPr/>
                    <p:nvPr/>
                  </p:nvSpPr>
                  <p:spPr>
                    <a:xfrm>
                      <a:off x="3884537" y="870168"/>
                      <a:ext cx="455029" cy="49539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55029" h="495392">
                          <a:moveTo>
                            <a:pt x="166331" y="7596"/>
                          </a:moveTo>
                          <a:cubicBezTo>
                            <a:pt x="43962" y="36303"/>
                            <a:pt x="-25962" y="168353"/>
                            <a:pt x="9000" y="300404"/>
                          </a:cubicBezTo>
                          <a:cubicBezTo>
                            <a:pt x="43962" y="432454"/>
                            <a:pt x="166331" y="518572"/>
                            <a:pt x="288698" y="489867"/>
                          </a:cubicBezTo>
                          <a:cubicBezTo>
                            <a:pt x="411067" y="461160"/>
                            <a:pt x="480993" y="329110"/>
                            <a:pt x="446029" y="197060"/>
                          </a:cubicBezTo>
                          <a:cubicBezTo>
                            <a:pt x="416893" y="59268"/>
                            <a:pt x="288698" y="-26852"/>
                            <a:pt x="166331" y="759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28" name="任意多边形 127"/>
                    <p:cNvSpPr/>
                    <p:nvPr/>
                  </p:nvSpPr>
                  <p:spPr>
                    <a:xfrm>
                      <a:off x="3651179" y="1363895"/>
                      <a:ext cx="827442" cy="35596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7442" h="355962">
                          <a:moveTo>
                            <a:pt x="658456" y="28707"/>
                          </a:moveTo>
                          <a:cubicBezTo>
                            <a:pt x="635148" y="28707"/>
                            <a:pt x="611840" y="68896"/>
                            <a:pt x="576877" y="86119"/>
                          </a:cubicBezTo>
                          <a:cubicBezTo>
                            <a:pt x="541916" y="103344"/>
                            <a:pt x="506953" y="132051"/>
                            <a:pt x="407894" y="86119"/>
                          </a:cubicBezTo>
                          <a:cubicBezTo>
                            <a:pt x="308833" y="40189"/>
                            <a:pt x="297179" y="0"/>
                            <a:pt x="215601" y="0"/>
                          </a:cubicBezTo>
                          <a:cubicBezTo>
                            <a:pt x="134022" y="0"/>
                            <a:pt x="0" y="143533"/>
                            <a:pt x="0" y="355962"/>
                          </a:cubicBezTo>
                          <a:lnTo>
                            <a:pt x="827442" y="355962"/>
                          </a:lnTo>
                          <a:cubicBezTo>
                            <a:pt x="827442" y="355962"/>
                            <a:pt x="815784" y="212429"/>
                            <a:pt x="769173" y="137792"/>
                          </a:cubicBezTo>
                          <a:cubicBezTo>
                            <a:pt x="710899" y="28707"/>
                            <a:pt x="681765" y="28707"/>
                            <a:pt x="658456" y="28707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29" name="任意多边形 128"/>
                    <p:cNvSpPr/>
                    <p:nvPr/>
                  </p:nvSpPr>
                  <p:spPr>
                    <a:xfrm>
                      <a:off x="4203483" y="1357072"/>
                      <a:ext cx="174791" cy="3321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4791" h="332128">
                          <a:moveTo>
                            <a:pt x="174791" y="2904"/>
                          </a:moveTo>
                          <a:cubicBezTo>
                            <a:pt x="162265" y="13243"/>
                            <a:pt x="131633" y="39565"/>
                            <a:pt x="125853" y="49711"/>
                          </a:cubicBezTo>
                          <a:cubicBezTo>
                            <a:pt x="120074" y="59857"/>
                            <a:pt x="120341" y="56953"/>
                            <a:pt x="124015" y="74153"/>
                          </a:cubicBezTo>
                          <a:cubicBezTo>
                            <a:pt x="127691" y="91353"/>
                            <a:pt x="154276" y="124077"/>
                            <a:pt x="154276" y="124077"/>
                          </a:cubicBezTo>
                          <a:cubicBezTo>
                            <a:pt x="154276" y="124077"/>
                            <a:pt x="145792" y="139601"/>
                            <a:pt x="137308" y="150348"/>
                          </a:cubicBezTo>
                          <a:cubicBezTo>
                            <a:pt x="137308" y="150348"/>
                            <a:pt x="128559" y="163433"/>
                            <a:pt x="121552" y="169455"/>
                          </a:cubicBezTo>
                          <a:lnTo>
                            <a:pt x="121178" y="181186"/>
                          </a:lnTo>
                          <a:cubicBezTo>
                            <a:pt x="127519" y="194023"/>
                            <a:pt x="129897" y="194561"/>
                            <a:pt x="150917" y="200582"/>
                          </a:cubicBezTo>
                          <a:lnTo>
                            <a:pt x="150640" y="222650"/>
                          </a:lnTo>
                          <a:cubicBezTo>
                            <a:pt x="150640" y="222650"/>
                            <a:pt x="134885" y="228672"/>
                            <a:pt x="134885" y="240715"/>
                          </a:cubicBezTo>
                          <a:cubicBezTo>
                            <a:pt x="134885" y="246736"/>
                            <a:pt x="134885" y="280511"/>
                            <a:pt x="134885" y="280511"/>
                          </a:cubicBezTo>
                          <a:cubicBezTo>
                            <a:pt x="134885" y="280511"/>
                            <a:pt x="127347" y="282900"/>
                            <a:pt x="120341" y="282900"/>
                          </a:cubicBezTo>
                          <a:cubicBezTo>
                            <a:pt x="117584" y="310424"/>
                            <a:pt x="96945" y="334057"/>
                            <a:pt x="57317" y="332128"/>
                          </a:cubicBezTo>
                          <a:cubicBezTo>
                            <a:pt x="17689" y="329664"/>
                            <a:pt x="1327" y="299981"/>
                            <a:pt x="0" y="270822"/>
                          </a:cubicBezTo>
                          <a:lnTo>
                            <a:pt x="0" y="0"/>
                          </a:lnTo>
                          <a:lnTo>
                            <a:pt x="40173" y="0"/>
                          </a:lnTo>
                          <a:cubicBezTo>
                            <a:pt x="39262" y="0"/>
                            <a:pt x="38361" y="385"/>
                            <a:pt x="37487" y="732"/>
                          </a:cubicBezTo>
                          <a:lnTo>
                            <a:pt x="47818" y="732"/>
                          </a:lnTo>
                          <a:cubicBezTo>
                            <a:pt x="46851" y="394"/>
                            <a:pt x="45771" y="0"/>
                            <a:pt x="44563" y="0"/>
                          </a:cubicBezTo>
                          <a:lnTo>
                            <a:pt x="174791" y="2904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30" name="任意多边形 129"/>
                    <p:cNvSpPr/>
                    <p:nvPr/>
                  </p:nvSpPr>
                  <p:spPr>
                    <a:xfrm>
                      <a:off x="4122548" y="1128716"/>
                      <a:ext cx="314777" cy="2419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14777" h="241914">
                          <a:moveTo>
                            <a:pt x="314777" y="37218"/>
                          </a:moveTo>
                          <a:lnTo>
                            <a:pt x="314777" y="204696"/>
                          </a:lnTo>
                          <a:cubicBezTo>
                            <a:pt x="314777" y="223305"/>
                            <a:pt x="295891" y="241914"/>
                            <a:pt x="277003" y="241914"/>
                          </a:cubicBezTo>
                          <a:lnTo>
                            <a:pt x="245526" y="241914"/>
                          </a:lnTo>
                          <a:lnTo>
                            <a:pt x="88137" y="235711"/>
                          </a:lnTo>
                          <a:lnTo>
                            <a:pt x="44069" y="235711"/>
                          </a:lnTo>
                          <a:cubicBezTo>
                            <a:pt x="18887" y="235711"/>
                            <a:pt x="0" y="217102"/>
                            <a:pt x="0" y="198494"/>
                          </a:cubicBezTo>
                          <a:lnTo>
                            <a:pt x="0" y="37218"/>
                          </a:lnTo>
                          <a:cubicBezTo>
                            <a:pt x="0" y="18609"/>
                            <a:pt x="18887" y="0"/>
                            <a:pt x="37773" y="0"/>
                          </a:cubicBezTo>
                          <a:lnTo>
                            <a:pt x="277003" y="0"/>
                          </a:lnTo>
                          <a:cubicBezTo>
                            <a:pt x="302186" y="0"/>
                            <a:pt x="314777" y="18609"/>
                            <a:pt x="314777" y="37218"/>
                          </a:cubicBezTo>
                          <a:close/>
                          <a:moveTo>
                            <a:pt x="195161" y="62029"/>
                          </a:moveTo>
                          <a:cubicBezTo>
                            <a:pt x="195161" y="43421"/>
                            <a:pt x="176275" y="24812"/>
                            <a:pt x="157388" y="24812"/>
                          </a:cubicBezTo>
                          <a:cubicBezTo>
                            <a:pt x="138502" y="24812"/>
                            <a:pt x="119615" y="43421"/>
                            <a:pt x="119615" y="62029"/>
                          </a:cubicBezTo>
                          <a:cubicBezTo>
                            <a:pt x="119615" y="80638"/>
                            <a:pt x="138502" y="99247"/>
                            <a:pt x="157388" y="99247"/>
                          </a:cubicBezTo>
                          <a:cubicBezTo>
                            <a:pt x="182570" y="99247"/>
                            <a:pt x="195161" y="80638"/>
                            <a:pt x="195161" y="62029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31" name="任意多边形 130"/>
                    <p:cNvSpPr/>
                    <p:nvPr/>
                  </p:nvSpPr>
                  <p:spPr>
                    <a:xfrm>
                      <a:off x="4131412" y="1137069"/>
                      <a:ext cx="291353" cy="5454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353" h="545425">
                          <a:moveTo>
                            <a:pt x="256391" y="0"/>
                          </a:moveTo>
                          <a:lnTo>
                            <a:pt x="34962" y="0"/>
                          </a:lnTo>
                          <a:cubicBezTo>
                            <a:pt x="17481" y="0"/>
                            <a:pt x="0" y="17224"/>
                            <a:pt x="0" y="34448"/>
                          </a:cubicBezTo>
                          <a:lnTo>
                            <a:pt x="0" y="183722"/>
                          </a:lnTo>
                          <a:cubicBezTo>
                            <a:pt x="0" y="200946"/>
                            <a:pt x="17481" y="218170"/>
                            <a:pt x="40789" y="218170"/>
                          </a:cubicBezTo>
                          <a:lnTo>
                            <a:pt x="81578" y="218170"/>
                          </a:lnTo>
                          <a:lnTo>
                            <a:pt x="81578" y="488013"/>
                          </a:lnTo>
                          <a:cubicBezTo>
                            <a:pt x="81578" y="522460"/>
                            <a:pt x="104887" y="545425"/>
                            <a:pt x="134022" y="545425"/>
                          </a:cubicBezTo>
                          <a:cubicBezTo>
                            <a:pt x="163158" y="545425"/>
                            <a:pt x="186465" y="522460"/>
                            <a:pt x="186465" y="493754"/>
                          </a:cubicBezTo>
                          <a:cubicBezTo>
                            <a:pt x="192293" y="493754"/>
                            <a:pt x="198120" y="493754"/>
                            <a:pt x="198120" y="493754"/>
                          </a:cubicBezTo>
                          <a:cubicBezTo>
                            <a:pt x="198120" y="493754"/>
                            <a:pt x="198120" y="465047"/>
                            <a:pt x="198120" y="459306"/>
                          </a:cubicBezTo>
                          <a:cubicBezTo>
                            <a:pt x="198120" y="447823"/>
                            <a:pt x="215601" y="442081"/>
                            <a:pt x="215601" y="442081"/>
                          </a:cubicBezTo>
                          <a:cubicBezTo>
                            <a:pt x="215601" y="442081"/>
                            <a:pt x="215601" y="424857"/>
                            <a:pt x="215601" y="424857"/>
                          </a:cubicBezTo>
                          <a:cubicBezTo>
                            <a:pt x="198120" y="419116"/>
                            <a:pt x="186465" y="407634"/>
                            <a:pt x="186465" y="401893"/>
                          </a:cubicBezTo>
                          <a:lnTo>
                            <a:pt x="186465" y="384669"/>
                          </a:lnTo>
                          <a:cubicBezTo>
                            <a:pt x="192293" y="378928"/>
                            <a:pt x="198120" y="373187"/>
                            <a:pt x="198120" y="373187"/>
                          </a:cubicBezTo>
                          <a:cubicBezTo>
                            <a:pt x="203947" y="367445"/>
                            <a:pt x="215601" y="344479"/>
                            <a:pt x="215601" y="344479"/>
                          </a:cubicBezTo>
                          <a:cubicBezTo>
                            <a:pt x="215601" y="344479"/>
                            <a:pt x="203827" y="321150"/>
                            <a:pt x="198120" y="315772"/>
                          </a:cubicBezTo>
                          <a:cubicBezTo>
                            <a:pt x="192411" y="310395"/>
                            <a:pt x="186383" y="296679"/>
                            <a:pt x="186465" y="292807"/>
                          </a:cubicBezTo>
                          <a:cubicBezTo>
                            <a:pt x="186548" y="288936"/>
                            <a:pt x="186465" y="281325"/>
                            <a:pt x="186465" y="281325"/>
                          </a:cubicBezTo>
                          <a:cubicBezTo>
                            <a:pt x="192293" y="252618"/>
                            <a:pt x="227255" y="223911"/>
                            <a:pt x="227255" y="223911"/>
                          </a:cubicBezTo>
                          <a:lnTo>
                            <a:pt x="256391" y="223911"/>
                          </a:lnTo>
                          <a:cubicBezTo>
                            <a:pt x="273871" y="223911"/>
                            <a:pt x="291353" y="206687"/>
                            <a:pt x="291353" y="189463"/>
                          </a:cubicBezTo>
                          <a:lnTo>
                            <a:pt x="291353" y="34448"/>
                          </a:lnTo>
                          <a:cubicBezTo>
                            <a:pt x="291353" y="17224"/>
                            <a:pt x="279698" y="0"/>
                            <a:pt x="256391" y="0"/>
                          </a:cubicBezTo>
                          <a:close/>
                          <a:moveTo>
                            <a:pt x="128195" y="499495"/>
                          </a:moveTo>
                          <a:cubicBezTo>
                            <a:pt x="128195" y="510978"/>
                            <a:pt x="128195" y="516719"/>
                            <a:pt x="116541" y="516719"/>
                          </a:cubicBezTo>
                          <a:cubicBezTo>
                            <a:pt x="104887" y="516719"/>
                            <a:pt x="104887" y="505237"/>
                            <a:pt x="104887" y="499495"/>
                          </a:cubicBezTo>
                          <a:lnTo>
                            <a:pt x="104887" y="246877"/>
                          </a:lnTo>
                          <a:cubicBezTo>
                            <a:pt x="104887" y="235394"/>
                            <a:pt x="110714" y="229653"/>
                            <a:pt x="116541" y="229653"/>
                          </a:cubicBezTo>
                          <a:cubicBezTo>
                            <a:pt x="128195" y="229653"/>
                            <a:pt x="128195" y="241135"/>
                            <a:pt x="128195" y="246877"/>
                          </a:cubicBezTo>
                          <a:lnTo>
                            <a:pt x="128195" y="499495"/>
                          </a:lnTo>
                          <a:close/>
                          <a:moveTo>
                            <a:pt x="145676" y="91861"/>
                          </a:moveTo>
                          <a:cubicBezTo>
                            <a:pt x="128195" y="91861"/>
                            <a:pt x="110714" y="74637"/>
                            <a:pt x="110714" y="57413"/>
                          </a:cubicBezTo>
                          <a:cubicBezTo>
                            <a:pt x="110714" y="40189"/>
                            <a:pt x="128195" y="22965"/>
                            <a:pt x="145676" y="22965"/>
                          </a:cubicBezTo>
                          <a:cubicBezTo>
                            <a:pt x="163158" y="22965"/>
                            <a:pt x="180638" y="40189"/>
                            <a:pt x="180638" y="57413"/>
                          </a:cubicBezTo>
                          <a:cubicBezTo>
                            <a:pt x="180638" y="74637"/>
                            <a:pt x="168984" y="91861"/>
                            <a:pt x="145676" y="918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32" name="任意多边形 131"/>
                    <p:cNvSpPr/>
                    <p:nvPr/>
                  </p:nvSpPr>
                  <p:spPr>
                    <a:xfrm>
                      <a:off x="4242006" y="1160910"/>
                      <a:ext cx="69924" cy="688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9924" h="68896">
                          <a:moveTo>
                            <a:pt x="69924" y="34448"/>
                          </a:moveTo>
                          <a:cubicBezTo>
                            <a:pt x="69924" y="53473"/>
                            <a:pt x="54271" y="68896"/>
                            <a:pt x="34962" y="68896"/>
                          </a:cubicBezTo>
                          <a:cubicBezTo>
                            <a:pt x="15653" y="68896"/>
                            <a:pt x="0" y="53473"/>
                            <a:pt x="0" y="34448"/>
                          </a:cubicBezTo>
                          <a:cubicBezTo>
                            <a:pt x="0" y="15423"/>
                            <a:pt x="15653" y="0"/>
                            <a:pt x="34962" y="0"/>
                          </a:cubicBezTo>
                          <a:cubicBezTo>
                            <a:pt x="54271" y="0"/>
                            <a:pt x="69924" y="15423"/>
                            <a:pt x="69924" y="34448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124" name="组合 123"/>
                  <p:cNvGrpSpPr/>
                  <p:nvPr/>
                </p:nvGrpSpPr>
                <p:grpSpPr>
                  <a:xfrm>
                    <a:off x="3649612" y="1810203"/>
                    <a:ext cx="830574" cy="304472"/>
                    <a:chOff x="3649612" y="1810203"/>
                    <a:chExt cx="830574" cy="304472"/>
                  </a:xfrm>
                </p:grpSpPr>
                <p:sp>
                  <p:nvSpPr>
                    <p:cNvPr id="125" name="Rounded Rectangle"/>
                    <p:cNvSpPr/>
                    <p:nvPr/>
                  </p:nvSpPr>
                  <p:spPr>
                    <a:xfrm>
                      <a:off x="3670377" y="1824043"/>
                      <a:ext cx="789047" cy="27679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047" h="276793">
                          <a:moveTo>
                            <a:pt x="697846" y="276793"/>
                          </a:moveTo>
                          <a:cubicBezTo>
                            <a:pt x="748216" y="276793"/>
                            <a:pt x="789047" y="235963"/>
                            <a:pt x="789047" y="185593"/>
                          </a:cubicBezTo>
                          <a:lnTo>
                            <a:pt x="789047" y="91200"/>
                          </a:lnTo>
                          <a:cubicBezTo>
                            <a:pt x="789047" y="40830"/>
                            <a:pt x="748216" y="0"/>
                            <a:pt x="697846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93"/>
                          </a:lnTo>
                          <a:cubicBezTo>
                            <a:pt x="0" y="235963"/>
                            <a:pt x="40830" y="276793"/>
                            <a:pt x="91200" y="276793"/>
                          </a:cubicBezTo>
                          <a:lnTo>
                            <a:pt x="697846" y="27679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26" name="Rounded Rectangle"/>
                    <p:cNvSpPr/>
                    <p:nvPr/>
                  </p:nvSpPr>
                  <p:spPr>
                    <a:xfrm>
                      <a:off x="3649612" y="1810203"/>
                      <a:ext cx="830574" cy="3044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0574" h="304472">
                          <a:moveTo>
                            <a:pt x="739375" y="304472"/>
                          </a:moveTo>
                          <a:cubicBezTo>
                            <a:pt x="789746" y="304472"/>
                            <a:pt x="830574" y="263642"/>
                            <a:pt x="830574" y="213272"/>
                          </a:cubicBezTo>
                          <a:lnTo>
                            <a:pt x="830574" y="91200"/>
                          </a:lnTo>
                          <a:cubicBezTo>
                            <a:pt x="830574" y="40830"/>
                            <a:pt x="789746" y="0"/>
                            <a:pt x="739375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72"/>
                          </a:lnTo>
                          <a:cubicBezTo>
                            <a:pt x="0" y="263642"/>
                            <a:pt x="40830" y="304472"/>
                            <a:pt x="91200" y="304472"/>
                          </a:cubicBezTo>
                          <a:lnTo>
                            <a:pt x="739375" y="3044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536357" y="765230"/>
                <a:ext cx="2074800" cy="1504800"/>
                <a:chOff x="2536357" y="765230"/>
                <a:chExt cx="2074800" cy="1504800"/>
              </a:xfrm>
            </p:grpSpPr>
            <p:sp>
              <p:nvSpPr>
                <p:cNvPr id="91" name="Rounded Rectangle"/>
                <p:cNvSpPr/>
                <p:nvPr/>
              </p:nvSpPr>
              <p:spPr>
                <a:xfrm>
                  <a:off x="2536357" y="765230"/>
                  <a:ext cx="2074800" cy="150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074800" h="1504800">
                      <a:moveTo>
                        <a:pt x="1988624" y="1504800"/>
                      </a:moveTo>
                      <a:cubicBezTo>
                        <a:pt x="2036222" y="1504800"/>
                        <a:pt x="2074800" y="1466222"/>
                        <a:pt x="2074800" y="1418624"/>
                      </a:cubicBezTo>
                      <a:lnTo>
                        <a:pt x="2074800" y="86173"/>
                      </a:lnTo>
                      <a:cubicBezTo>
                        <a:pt x="2074800" y="38580"/>
                        <a:pt x="2036222" y="0"/>
                        <a:pt x="1988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18624"/>
                      </a:lnTo>
                      <a:cubicBezTo>
                        <a:pt x="0" y="1466222"/>
                        <a:pt x="38580" y="1504800"/>
                        <a:pt x="86173" y="1504800"/>
                      </a:cubicBezTo>
                      <a:lnTo>
                        <a:pt x="1988624" y="1504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2670806" y="870167"/>
                  <a:ext cx="830574" cy="1244515"/>
                  <a:chOff x="2670806" y="870167"/>
                  <a:chExt cx="830574" cy="1244515"/>
                </a:xfrm>
              </p:grpSpPr>
              <p:grpSp>
                <p:nvGrpSpPr>
                  <p:cNvPr id="104" name="Turk Workers"/>
                  <p:cNvGrpSpPr/>
                  <p:nvPr/>
                </p:nvGrpSpPr>
                <p:grpSpPr>
                  <a:xfrm>
                    <a:off x="2672373" y="870210"/>
                    <a:ext cx="827442" cy="849657"/>
                    <a:chOff x="2672373" y="870210"/>
                    <a:chExt cx="827442" cy="849657"/>
                  </a:xfrm>
                </p:grpSpPr>
                <p:sp>
                  <p:nvSpPr>
                    <p:cNvPr id="108" name="任意多边形 107"/>
                    <p:cNvSpPr/>
                    <p:nvPr/>
                  </p:nvSpPr>
                  <p:spPr>
                    <a:xfrm>
                      <a:off x="2755108" y="893215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09" name="任意多边形 108"/>
                    <p:cNvSpPr/>
                    <p:nvPr/>
                  </p:nvSpPr>
                  <p:spPr>
                    <a:xfrm flipH="1">
                      <a:off x="3184322" y="893215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10" name="任意多边形 109"/>
                    <p:cNvSpPr/>
                    <p:nvPr/>
                  </p:nvSpPr>
                  <p:spPr>
                    <a:xfrm>
                      <a:off x="2988593" y="1068023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5002" h="228680">
                          <a:moveTo>
                            <a:pt x="0" y="114340"/>
                          </a:moveTo>
                          <a:cubicBezTo>
                            <a:pt x="0" y="51191"/>
                            <a:pt x="43653" y="0"/>
                            <a:pt x="97500" y="0"/>
                          </a:cubicBezTo>
                          <a:cubicBezTo>
                            <a:pt x="151349" y="0"/>
                            <a:pt x="195002" y="51191"/>
                            <a:pt x="195002" y="114340"/>
                          </a:cubicBezTo>
                          <a:cubicBezTo>
                            <a:pt x="195002" y="177489"/>
                            <a:pt x="151349" y="228680"/>
                            <a:pt x="97500" y="228680"/>
                          </a:cubicBezTo>
                          <a:cubicBezTo>
                            <a:pt x="43653" y="228680"/>
                            <a:pt x="0" y="177489"/>
                            <a:pt x="0" y="11434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11" name="任意多边形 110"/>
                    <p:cNvSpPr/>
                    <p:nvPr/>
                  </p:nvSpPr>
                  <p:spPr>
                    <a:xfrm>
                      <a:off x="2672372" y="1218163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2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0"/>
                          </a:lnTo>
                          <a:lnTo>
                            <a:pt x="95878" y="180350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154" y="125702"/>
                            <a:pt x="399490" y="159712"/>
                          </a:cubicBezTo>
                          <a:cubicBezTo>
                            <a:pt x="399490" y="158770"/>
                            <a:pt x="399490" y="123055"/>
                            <a:pt x="399490" y="123912"/>
                          </a:cubicBezTo>
                          <a:cubicBezTo>
                            <a:pt x="399490" y="123912"/>
                            <a:pt x="284644" y="124928"/>
                            <a:pt x="275647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12" name="任意多边形 111"/>
                    <p:cNvSpPr/>
                    <p:nvPr/>
                  </p:nvSpPr>
                  <p:spPr>
                    <a:xfrm flipH="1">
                      <a:off x="3100320" y="121815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2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0"/>
                          </a:lnTo>
                          <a:lnTo>
                            <a:pt x="95878" y="180350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154" y="125702"/>
                            <a:pt x="399490" y="159712"/>
                          </a:cubicBezTo>
                          <a:cubicBezTo>
                            <a:pt x="399490" y="158770"/>
                            <a:pt x="399490" y="123055"/>
                            <a:pt x="399490" y="123912"/>
                          </a:cubicBezTo>
                          <a:cubicBezTo>
                            <a:pt x="399490" y="123912"/>
                            <a:pt x="284644" y="124928"/>
                            <a:pt x="275647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13" name="任意多边形 112"/>
                    <p:cNvSpPr/>
                    <p:nvPr/>
                  </p:nvSpPr>
                  <p:spPr>
                    <a:xfrm>
                      <a:off x="2887007" y="1432315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8172" h="287348">
                          <a:moveTo>
                            <a:pt x="143342" y="0"/>
                          </a:moveTo>
                          <a:cubicBezTo>
                            <a:pt x="139360" y="0"/>
                            <a:pt x="0" y="-8620"/>
                            <a:pt x="0" y="123560"/>
                          </a:cubicBezTo>
                          <a:cubicBezTo>
                            <a:pt x="0" y="258614"/>
                            <a:pt x="0" y="287348"/>
                            <a:pt x="0" y="287348"/>
                          </a:cubicBezTo>
                          <a:lnTo>
                            <a:pt x="75653" y="287348"/>
                          </a:lnTo>
                          <a:lnTo>
                            <a:pt x="75653" y="175283"/>
                          </a:lnTo>
                          <a:lnTo>
                            <a:pt x="91580" y="175283"/>
                          </a:lnTo>
                          <a:lnTo>
                            <a:pt x="91580" y="287348"/>
                          </a:lnTo>
                          <a:lnTo>
                            <a:pt x="306593" y="287348"/>
                          </a:lnTo>
                          <a:lnTo>
                            <a:pt x="306593" y="175283"/>
                          </a:lnTo>
                          <a:lnTo>
                            <a:pt x="322520" y="175283"/>
                          </a:lnTo>
                          <a:lnTo>
                            <a:pt x="322520" y="287348"/>
                          </a:lnTo>
                          <a:lnTo>
                            <a:pt x="398172" y="287348"/>
                          </a:lnTo>
                          <a:lnTo>
                            <a:pt x="398172" y="123560"/>
                          </a:lnTo>
                          <a:cubicBezTo>
                            <a:pt x="398172" y="124391"/>
                            <a:pt x="391841" y="0"/>
                            <a:pt x="254830" y="0"/>
                          </a:cubicBezTo>
                          <a:lnTo>
                            <a:pt x="143342" y="0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114" name="任意多边形 113"/>
                    <p:cNvSpPr/>
                    <p:nvPr/>
                  </p:nvSpPr>
                  <p:spPr>
                    <a:xfrm>
                      <a:off x="2755108" y="87016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15" name="任意多边形 114"/>
                    <p:cNvSpPr/>
                    <p:nvPr/>
                  </p:nvSpPr>
                  <p:spPr>
                    <a:xfrm flipH="1">
                      <a:off x="3184322" y="87016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744" h="253528">
                          <a:moveTo>
                            <a:pt x="0" y="126764"/>
                          </a:moveTo>
                          <a:cubicBezTo>
                            <a:pt x="0" y="56753"/>
                            <a:pt x="52102" y="0"/>
                            <a:pt x="116372" y="0"/>
                          </a:cubicBezTo>
                          <a:cubicBezTo>
                            <a:pt x="180642" y="0"/>
                            <a:pt x="232744" y="56753"/>
                            <a:pt x="232744" y="126764"/>
                          </a:cubicBezTo>
                          <a:cubicBezTo>
                            <a:pt x="232744" y="196774"/>
                            <a:pt x="180642" y="253528"/>
                            <a:pt x="116372" y="253528"/>
                          </a:cubicBezTo>
                          <a:cubicBezTo>
                            <a:pt x="52102" y="253528"/>
                            <a:pt x="0" y="196774"/>
                            <a:pt x="0" y="12676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16" name="任意多边形 115"/>
                    <p:cNvSpPr/>
                    <p:nvPr/>
                  </p:nvSpPr>
                  <p:spPr>
                    <a:xfrm>
                      <a:off x="2988593" y="1047226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95002" h="228680">
                          <a:moveTo>
                            <a:pt x="0" y="114340"/>
                          </a:moveTo>
                          <a:cubicBezTo>
                            <a:pt x="0" y="51191"/>
                            <a:pt x="43653" y="0"/>
                            <a:pt x="97500" y="0"/>
                          </a:cubicBezTo>
                          <a:cubicBezTo>
                            <a:pt x="151349" y="0"/>
                            <a:pt x="195002" y="51191"/>
                            <a:pt x="195002" y="114340"/>
                          </a:cubicBezTo>
                          <a:cubicBezTo>
                            <a:pt x="195002" y="177489"/>
                            <a:pt x="151349" y="228680"/>
                            <a:pt x="97500" y="228680"/>
                          </a:cubicBezTo>
                          <a:cubicBezTo>
                            <a:pt x="43653" y="228680"/>
                            <a:pt x="0" y="177489"/>
                            <a:pt x="0" y="11434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17" name="任意多边形 116"/>
                    <p:cNvSpPr/>
                    <p:nvPr/>
                  </p:nvSpPr>
                  <p:spPr>
                    <a:xfrm>
                      <a:off x="2672372" y="117946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3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2"/>
                          </a:lnTo>
                          <a:lnTo>
                            <a:pt x="95878" y="180352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319" y="128602"/>
                            <a:pt x="399490" y="162612"/>
                          </a:cubicBezTo>
                          <a:cubicBezTo>
                            <a:pt x="399490" y="161670"/>
                            <a:pt x="399490" y="146973"/>
                            <a:pt x="399490" y="147829"/>
                          </a:cubicBezTo>
                          <a:cubicBezTo>
                            <a:pt x="399490" y="147829"/>
                            <a:pt x="284644" y="124928"/>
                            <a:pt x="275648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18" name="任意多边形 117"/>
                    <p:cNvSpPr/>
                    <p:nvPr/>
                  </p:nvSpPr>
                  <p:spPr>
                    <a:xfrm flipH="1">
                      <a:off x="3100320" y="1179456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9490" h="295658">
                          <a:moveTo>
                            <a:pt x="147811" y="0"/>
                          </a:moveTo>
                          <a:cubicBezTo>
                            <a:pt x="143886" y="0"/>
                            <a:pt x="0" y="-8869"/>
                            <a:pt x="0" y="127133"/>
                          </a:cubicBezTo>
                          <a:cubicBezTo>
                            <a:pt x="0" y="266101"/>
                            <a:pt x="0" y="295658"/>
                            <a:pt x="0" y="295658"/>
                          </a:cubicBezTo>
                          <a:lnTo>
                            <a:pt x="75903" y="295658"/>
                          </a:lnTo>
                          <a:lnTo>
                            <a:pt x="75903" y="180352"/>
                          </a:lnTo>
                          <a:lnTo>
                            <a:pt x="95878" y="180352"/>
                          </a:lnTo>
                          <a:lnTo>
                            <a:pt x="95878" y="295658"/>
                          </a:lnTo>
                          <a:lnTo>
                            <a:pt x="187760" y="295658"/>
                          </a:lnTo>
                          <a:cubicBezTo>
                            <a:pt x="186828" y="295658"/>
                            <a:pt x="200319" y="128602"/>
                            <a:pt x="399490" y="162612"/>
                          </a:cubicBezTo>
                          <a:cubicBezTo>
                            <a:pt x="399490" y="161670"/>
                            <a:pt x="399490" y="146973"/>
                            <a:pt x="399490" y="147829"/>
                          </a:cubicBezTo>
                          <a:cubicBezTo>
                            <a:pt x="399490" y="147829"/>
                            <a:pt x="284644" y="124928"/>
                            <a:pt x="275648" y="0"/>
                          </a:cubicBezTo>
                          <a:lnTo>
                            <a:pt x="14781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19" name="任意多边形 118"/>
                    <p:cNvSpPr/>
                    <p:nvPr/>
                  </p:nvSpPr>
                  <p:spPr>
                    <a:xfrm>
                      <a:off x="2887007" y="1407219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8172" h="287348">
                          <a:moveTo>
                            <a:pt x="143342" y="0"/>
                          </a:moveTo>
                          <a:cubicBezTo>
                            <a:pt x="139360" y="0"/>
                            <a:pt x="0" y="-8620"/>
                            <a:pt x="0" y="123560"/>
                          </a:cubicBezTo>
                          <a:cubicBezTo>
                            <a:pt x="0" y="258614"/>
                            <a:pt x="0" y="287348"/>
                            <a:pt x="0" y="287348"/>
                          </a:cubicBezTo>
                          <a:lnTo>
                            <a:pt x="75653" y="287348"/>
                          </a:lnTo>
                          <a:lnTo>
                            <a:pt x="75653" y="175283"/>
                          </a:lnTo>
                          <a:lnTo>
                            <a:pt x="91580" y="175283"/>
                          </a:lnTo>
                          <a:lnTo>
                            <a:pt x="91580" y="287348"/>
                          </a:lnTo>
                          <a:lnTo>
                            <a:pt x="306593" y="287348"/>
                          </a:lnTo>
                          <a:lnTo>
                            <a:pt x="306593" y="175283"/>
                          </a:lnTo>
                          <a:lnTo>
                            <a:pt x="322520" y="175283"/>
                          </a:lnTo>
                          <a:lnTo>
                            <a:pt x="322520" y="287348"/>
                          </a:lnTo>
                          <a:lnTo>
                            <a:pt x="398172" y="287348"/>
                          </a:lnTo>
                          <a:lnTo>
                            <a:pt x="398172" y="123560"/>
                          </a:lnTo>
                          <a:cubicBezTo>
                            <a:pt x="398172" y="124391"/>
                            <a:pt x="391841" y="0"/>
                            <a:pt x="254830" y="0"/>
                          </a:cubicBezTo>
                          <a:lnTo>
                            <a:pt x="14334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2670806" y="1810216"/>
                    <a:ext cx="830574" cy="304462"/>
                    <a:chOff x="2670806" y="1810216"/>
                    <a:chExt cx="830574" cy="304462"/>
                  </a:xfrm>
                </p:grpSpPr>
                <p:sp>
                  <p:nvSpPr>
                    <p:cNvPr id="106" name="Rounded Rectangle"/>
                    <p:cNvSpPr/>
                    <p:nvPr/>
                  </p:nvSpPr>
                  <p:spPr>
                    <a:xfrm>
                      <a:off x="2691571" y="1824055"/>
                      <a:ext cx="789047" cy="27678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047" h="276784">
                          <a:moveTo>
                            <a:pt x="697846" y="276784"/>
                          </a:moveTo>
                          <a:cubicBezTo>
                            <a:pt x="748216" y="276784"/>
                            <a:pt x="789047" y="235953"/>
                            <a:pt x="789047" y="185584"/>
                          </a:cubicBezTo>
                          <a:lnTo>
                            <a:pt x="789047" y="91200"/>
                          </a:lnTo>
                          <a:cubicBezTo>
                            <a:pt x="789047" y="40830"/>
                            <a:pt x="748216" y="0"/>
                            <a:pt x="697846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84"/>
                          </a:lnTo>
                          <a:cubicBezTo>
                            <a:pt x="0" y="235953"/>
                            <a:pt x="40830" y="276784"/>
                            <a:pt x="91200" y="276784"/>
                          </a:cubicBezTo>
                          <a:lnTo>
                            <a:pt x="697846" y="276784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07" name="Rounded Rectangle"/>
                    <p:cNvSpPr/>
                    <p:nvPr/>
                  </p:nvSpPr>
                  <p:spPr>
                    <a:xfrm>
                      <a:off x="2670806" y="1810216"/>
                      <a:ext cx="830574" cy="3044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0574" h="304462">
                          <a:moveTo>
                            <a:pt x="739375" y="304462"/>
                          </a:moveTo>
                          <a:cubicBezTo>
                            <a:pt x="789746" y="304462"/>
                            <a:pt x="830574" y="263632"/>
                            <a:pt x="830574" y="213262"/>
                          </a:cubicBezTo>
                          <a:lnTo>
                            <a:pt x="830574" y="91200"/>
                          </a:lnTo>
                          <a:cubicBezTo>
                            <a:pt x="830574" y="40830"/>
                            <a:pt x="789746" y="0"/>
                            <a:pt x="739375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62"/>
                          </a:lnTo>
                          <a:cubicBezTo>
                            <a:pt x="0" y="263632"/>
                            <a:pt x="40830" y="304462"/>
                            <a:pt x="91200" y="304462"/>
                          </a:cubicBezTo>
                          <a:lnTo>
                            <a:pt x="739375" y="30446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id="93" name="组合 92"/>
                <p:cNvGrpSpPr/>
                <p:nvPr/>
              </p:nvGrpSpPr>
              <p:grpSpPr>
                <a:xfrm>
                  <a:off x="3649612" y="870167"/>
                  <a:ext cx="830574" cy="1244515"/>
                  <a:chOff x="3649612" y="870167"/>
                  <a:chExt cx="830574" cy="1244515"/>
                </a:xfrm>
              </p:grpSpPr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3651179" y="870168"/>
                    <a:ext cx="827442" cy="849688"/>
                    <a:chOff x="3651179" y="870168"/>
                    <a:chExt cx="827442" cy="849688"/>
                  </a:xfrm>
                </p:grpSpPr>
                <p:sp>
                  <p:nvSpPr>
                    <p:cNvPr id="98" name="任意多边形 97"/>
                    <p:cNvSpPr/>
                    <p:nvPr/>
                  </p:nvSpPr>
                  <p:spPr>
                    <a:xfrm>
                      <a:off x="3884537" y="870168"/>
                      <a:ext cx="455029" cy="49539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55029" h="495392">
                          <a:moveTo>
                            <a:pt x="166331" y="7596"/>
                          </a:moveTo>
                          <a:cubicBezTo>
                            <a:pt x="43962" y="36303"/>
                            <a:pt x="-25962" y="168353"/>
                            <a:pt x="9000" y="300404"/>
                          </a:cubicBezTo>
                          <a:cubicBezTo>
                            <a:pt x="43962" y="432454"/>
                            <a:pt x="166331" y="518572"/>
                            <a:pt x="288698" y="489867"/>
                          </a:cubicBezTo>
                          <a:cubicBezTo>
                            <a:pt x="411067" y="461160"/>
                            <a:pt x="480993" y="329110"/>
                            <a:pt x="446029" y="197060"/>
                          </a:cubicBezTo>
                          <a:cubicBezTo>
                            <a:pt x="416893" y="59268"/>
                            <a:pt x="288698" y="-26852"/>
                            <a:pt x="166331" y="759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99" name="任意多边形 98"/>
                    <p:cNvSpPr/>
                    <p:nvPr/>
                  </p:nvSpPr>
                  <p:spPr>
                    <a:xfrm>
                      <a:off x="3651179" y="1363895"/>
                      <a:ext cx="827442" cy="35596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27442" h="355962">
                          <a:moveTo>
                            <a:pt x="658456" y="28707"/>
                          </a:moveTo>
                          <a:cubicBezTo>
                            <a:pt x="635148" y="28707"/>
                            <a:pt x="611840" y="68896"/>
                            <a:pt x="576877" y="86119"/>
                          </a:cubicBezTo>
                          <a:cubicBezTo>
                            <a:pt x="541916" y="103344"/>
                            <a:pt x="506953" y="132051"/>
                            <a:pt x="407894" y="86119"/>
                          </a:cubicBezTo>
                          <a:cubicBezTo>
                            <a:pt x="308833" y="40189"/>
                            <a:pt x="297179" y="0"/>
                            <a:pt x="215601" y="0"/>
                          </a:cubicBezTo>
                          <a:cubicBezTo>
                            <a:pt x="134022" y="0"/>
                            <a:pt x="0" y="143533"/>
                            <a:pt x="0" y="355962"/>
                          </a:cubicBezTo>
                          <a:lnTo>
                            <a:pt x="827442" y="355962"/>
                          </a:lnTo>
                          <a:cubicBezTo>
                            <a:pt x="827442" y="355962"/>
                            <a:pt x="815784" y="212429"/>
                            <a:pt x="769173" y="137792"/>
                          </a:cubicBezTo>
                          <a:cubicBezTo>
                            <a:pt x="710899" y="28707"/>
                            <a:pt x="681765" y="28707"/>
                            <a:pt x="658456" y="28707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4203483" y="1357072"/>
                      <a:ext cx="174791" cy="3321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4791" h="332128">
                          <a:moveTo>
                            <a:pt x="174791" y="2904"/>
                          </a:moveTo>
                          <a:cubicBezTo>
                            <a:pt x="162265" y="13243"/>
                            <a:pt x="131633" y="39565"/>
                            <a:pt x="125853" y="49711"/>
                          </a:cubicBezTo>
                          <a:cubicBezTo>
                            <a:pt x="120074" y="59857"/>
                            <a:pt x="120341" y="56953"/>
                            <a:pt x="124015" y="74153"/>
                          </a:cubicBezTo>
                          <a:cubicBezTo>
                            <a:pt x="127691" y="91353"/>
                            <a:pt x="154276" y="124077"/>
                            <a:pt x="154276" y="124077"/>
                          </a:cubicBezTo>
                          <a:cubicBezTo>
                            <a:pt x="154276" y="124077"/>
                            <a:pt x="145792" y="139601"/>
                            <a:pt x="137308" y="150348"/>
                          </a:cubicBezTo>
                          <a:cubicBezTo>
                            <a:pt x="137308" y="150348"/>
                            <a:pt x="128559" y="163433"/>
                            <a:pt x="121552" y="169455"/>
                          </a:cubicBezTo>
                          <a:lnTo>
                            <a:pt x="121178" y="181186"/>
                          </a:lnTo>
                          <a:cubicBezTo>
                            <a:pt x="127519" y="194023"/>
                            <a:pt x="129897" y="194561"/>
                            <a:pt x="150917" y="200582"/>
                          </a:cubicBezTo>
                          <a:lnTo>
                            <a:pt x="150640" y="222650"/>
                          </a:lnTo>
                          <a:cubicBezTo>
                            <a:pt x="150640" y="222650"/>
                            <a:pt x="134885" y="228672"/>
                            <a:pt x="134885" y="240715"/>
                          </a:cubicBezTo>
                          <a:cubicBezTo>
                            <a:pt x="134885" y="246736"/>
                            <a:pt x="134885" y="280511"/>
                            <a:pt x="134885" y="280511"/>
                          </a:cubicBezTo>
                          <a:cubicBezTo>
                            <a:pt x="134885" y="280511"/>
                            <a:pt x="127347" y="282900"/>
                            <a:pt x="120341" y="282900"/>
                          </a:cubicBezTo>
                          <a:cubicBezTo>
                            <a:pt x="117584" y="310424"/>
                            <a:pt x="96945" y="334057"/>
                            <a:pt x="57317" y="332128"/>
                          </a:cubicBezTo>
                          <a:cubicBezTo>
                            <a:pt x="17689" y="329664"/>
                            <a:pt x="1327" y="299981"/>
                            <a:pt x="0" y="270822"/>
                          </a:cubicBezTo>
                          <a:lnTo>
                            <a:pt x="0" y="0"/>
                          </a:lnTo>
                          <a:lnTo>
                            <a:pt x="40173" y="0"/>
                          </a:lnTo>
                          <a:cubicBezTo>
                            <a:pt x="39262" y="0"/>
                            <a:pt x="38361" y="385"/>
                            <a:pt x="37487" y="732"/>
                          </a:cubicBezTo>
                          <a:lnTo>
                            <a:pt x="47818" y="732"/>
                          </a:lnTo>
                          <a:cubicBezTo>
                            <a:pt x="46851" y="394"/>
                            <a:pt x="45771" y="0"/>
                            <a:pt x="44563" y="0"/>
                          </a:cubicBezTo>
                          <a:lnTo>
                            <a:pt x="174791" y="2904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>
                      <a:off x="4122548" y="1128716"/>
                      <a:ext cx="314777" cy="2419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14777" h="241914">
                          <a:moveTo>
                            <a:pt x="314777" y="37218"/>
                          </a:moveTo>
                          <a:lnTo>
                            <a:pt x="314777" y="204696"/>
                          </a:lnTo>
                          <a:cubicBezTo>
                            <a:pt x="314777" y="223305"/>
                            <a:pt x="295891" y="241914"/>
                            <a:pt x="277003" y="241914"/>
                          </a:cubicBezTo>
                          <a:lnTo>
                            <a:pt x="245526" y="241914"/>
                          </a:lnTo>
                          <a:lnTo>
                            <a:pt x="88137" y="235711"/>
                          </a:lnTo>
                          <a:lnTo>
                            <a:pt x="44069" y="235711"/>
                          </a:lnTo>
                          <a:cubicBezTo>
                            <a:pt x="18887" y="235711"/>
                            <a:pt x="0" y="217102"/>
                            <a:pt x="0" y="198494"/>
                          </a:cubicBezTo>
                          <a:lnTo>
                            <a:pt x="0" y="37218"/>
                          </a:lnTo>
                          <a:cubicBezTo>
                            <a:pt x="0" y="18609"/>
                            <a:pt x="18887" y="0"/>
                            <a:pt x="37773" y="0"/>
                          </a:cubicBezTo>
                          <a:lnTo>
                            <a:pt x="277003" y="0"/>
                          </a:lnTo>
                          <a:cubicBezTo>
                            <a:pt x="302186" y="0"/>
                            <a:pt x="314777" y="18609"/>
                            <a:pt x="314777" y="37218"/>
                          </a:cubicBezTo>
                          <a:close/>
                          <a:moveTo>
                            <a:pt x="195161" y="62029"/>
                          </a:moveTo>
                          <a:cubicBezTo>
                            <a:pt x="195161" y="43421"/>
                            <a:pt x="176275" y="24812"/>
                            <a:pt x="157388" y="24812"/>
                          </a:cubicBezTo>
                          <a:cubicBezTo>
                            <a:pt x="138502" y="24812"/>
                            <a:pt x="119615" y="43421"/>
                            <a:pt x="119615" y="62029"/>
                          </a:cubicBezTo>
                          <a:cubicBezTo>
                            <a:pt x="119615" y="80638"/>
                            <a:pt x="138502" y="99247"/>
                            <a:pt x="157388" y="99247"/>
                          </a:cubicBezTo>
                          <a:cubicBezTo>
                            <a:pt x="182570" y="99247"/>
                            <a:pt x="195161" y="80638"/>
                            <a:pt x="195161" y="62029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02" name="任意多边形 101"/>
                    <p:cNvSpPr/>
                    <p:nvPr/>
                  </p:nvSpPr>
                  <p:spPr>
                    <a:xfrm>
                      <a:off x="4131412" y="1137069"/>
                      <a:ext cx="291353" cy="5454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353" h="545425">
                          <a:moveTo>
                            <a:pt x="256391" y="0"/>
                          </a:moveTo>
                          <a:lnTo>
                            <a:pt x="34962" y="0"/>
                          </a:lnTo>
                          <a:cubicBezTo>
                            <a:pt x="17481" y="0"/>
                            <a:pt x="0" y="17224"/>
                            <a:pt x="0" y="34448"/>
                          </a:cubicBezTo>
                          <a:lnTo>
                            <a:pt x="0" y="183722"/>
                          </a:lnTo>
                          <a:cubicBezTo>
                            <a:pt x="0" y="200946"/>
                            <a:pt x="17481" y="218170"/>
                            <a:pt x="40789" y="218170"/>
                          </a:cubicBezTo>
                          <a:lnTo>
                            <a:pt x="81578" y="218170"/>
                          </a:lnTo>
                          <a:lnTo>
                            <a:pt x="81578" y="488013"/>
                          </a:lnTo>
                          <a:cubicBezTo>
                            <a:pt x="81578" y="522460"/>
                            <a:pt x="104887" y="545425"/>
                            <a:pt x="134022" y="545425"/>
                          </a:cubicBezTo>
                          <a:cubicBezTo>
                            <a:pt x="163158" y="545425"/>
                            <a:pt x="186465" y="522460"/>
                            <a:pt x="186465" y="493754"/>
                          </a:cubicBezTo>
                          <a:cubicBezTo>
                            <a:pt x="192293" y="493754"/>
                            <a:pt x="198120" y="493754"/>
                            <a:pt x="198120" y="493754"/>
                          </a:cubicBezTo>
                          <a:cubicBezTo>
                            <a:pt x="198120" y="493754"/>
                            <a:pt x="198120" y="465047"/>
                            <a:pt x="198120" y="459306"/>
                          </a:cubicBezTo>
                          <a:cubicBezTo>
                            <a:pt x="198120" y="447823"/>
                            <a:pt x="215601" y="442081"/>
                            <a:pt x="215601" y="442081"/>
                          </a:cubicBezTo>
                          <a:cubicBezTo>
                            <a:pt x="215601" y="442081"/>
                            <a:pt x="215601" y="424857"/>
                            <a:pt x="215601" y="424857"/>
                          </a:cubicBezTo>
                          <a:cubicBezTo>
                            <a:pt x="198120" y="419116"/>
                            <a:pt x="186465" y="407634"/>
                            <a:pt x="186465" y="401893"/>
                          </a:cubicBezTo>
                          <a:lnTo>
                            <a:pt x="186465" y="384669"/>
                          </a:lnTo>
                          <a:cubicBezTo>
                            <a:pt x="192293" y="378928"/>
                            <a:pt x="198120" y="373187"/>
                            <a:pt x="198120" y="373187"/>
                          </a:cubicBezTo>
                          <a:cubicBezTo>
                            <a:pt x="203947" y="367445"/>
                            <a:pt x="215601" y="344479"/>
                            <a:pt x="215601" y="344479"/>
                          </a:cubicBezTo>
                          <a:cubicBezTo>
                            <a:pt x="215601" y="344479"/>
                            <a:pt x="203827" y="321150"/>
                            <a:pt x="198120" y="315772"/>
                          </a:cubicBezTo>
                          <a:cubicBezTo>
                            <a:pt x="192411" y="310395"/>
                            <a:pt x="186383" y="296679"/>
                            <a:pt x="186465" y="292807"/>
                          </a:cubicBezTo>
                          <a:cubicBezTo>
                            <a:pt x="186548" y="288936"/>
                            <a:pt x="186465" y="281325"/>
                            <a:pt x="186465" y="281325"/>
                          </a:cubicBezTo>
                          <a:cubicBezTo>
                            <a:pt x="192293" y="252618"/>
                            <a:pt x="227255" y="223911"/>
                            <a:pt x="227255" y="223911"/>
                          </a:cubicBezTo>
                          <a:lnTo>
                            <a:pt x="256391" y="223911"/>
                          </a:lnTo>
                          <a:cubicBezTo>
                            <a:pt x="273871" y="223911"/>
                            <a:pt x="291353" y="206687"/>
                            <a:pt x="291353" y="189463"/>
                          </a:cubicBezTo>
                          <a:lnTo>
                            <a:pt x="291353" y="34448"/>
                          </a:lnTo>
                          <a:cubicBezTo>
                            <a:pt x="291353" y="17224"/>
                            <a:pt x="279698" y="0"/>
                            <a:pt x="256391" y="0"/>
                          </a:cubicBezTo>
                          <a:close/>
                          <a:moveTo>
                            <a:pt x="128195" y="499495"/>
                          </a:moveTo>
                          <a:cubicBezTo>
                            <a:pt x="128195" y="510978"/>
                            <a:pt x="128195" y="516719"/>
                            <a:pt x="116541" y="516719"/>
                          </a:cubicBezTo>
                          <a:cubicBezTo>
                            <a:pt x="104887" y="516719"/>
                            <a:pt x="104887" y="505237"/>
                            <a:pt x="104887" y="499495"/>
                          </a:cubicBezTo>
                          <a:lnTo>
                            <a:pt x="104887" y="246877"/>
                          </a:lnTo>
                          <a:cubicBezTo>
                            <a:pt x="104887" y="235394"/>
                            <a:pt x="110714" y="229653"/>
                            <a:pt x="116541" y="229653"/>
                          </a:cubicBezTo>
                          <a:cubicBezTo>
                            <a:pt x="128195" y="229653"/>
                            <a:pt x="128195" y="241135"/>
                            <a:pt x="128195" y="246877"/>
                          </a:cubicBezTo>
                          <a:lnTo>
                            <a:pt x="128195" y="499495"/>
                          </a:lnTo>
                          <a:close/>
                          <a:moveTo>
                            <a:pt x="145676" y="91861"/>
                          </a:moveTo>
                          <a:cubicBezTo>
                            <a:pt x="128195" y="91861"/>
                            <a:pt x="110714" y="74637"/>
                            <a:pt x="110714" y="57413"/>
                          </a:cubicBezTo>
                          <a:cubicBezTo>
                            <a:pt x="110714" y="40189"/>
                            <a:pt x="128195" y="22965"/>
                            <a:pt x="145676" y="22965"/>
                          </a:cubicBezTo>
                          <a:cubicBezTo>
                            <a:pt x="163158" y="22965"/>
                            <a:pt x="180638" y="40189"/>
                            <a:pt x="180638" y="57413"/>
                          </a:cubicBezTo>
                          <a:cubicBezTo>
                            <a:pt x="180638" y="74637"/>
                            <a:pt x="168984" y="91861"/>
                            <a:pt x="145676" y="918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103" name="任意多边形 102"/>
                    <p:cNvSpPr/>
                    <p:nvPr/>
                  </p:nvSpPr>
                  <p:spPr>
                    <a:xfrm>
                      <a:off x="4242006" y="1160910"/>
                      <a:ext cx="69924" cy="6889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9924" h="68896">
                          <a:moveTo>
                            <a:pt x="69924" y="34448"/>
                          </a:moveTo>
                          <a:cubicBezTo>
                            <a:pt x="69924" y="53473"/>
                            <a:pt x="54271" y="68896"/>
                            <a:pt x="34962" y="68896"/>
                          </a:cubicBezTo>
                          <a:cubicBezTo>
                            <a:pt x="15653" y="68896"/>
                            <a:pt x="0" y="53473"/>
                            <a:pt x="0" y="34448"/>
                          </a:cubicBezTo>
                          <a:cubicBezTo>
                            <a:pt x="0" y="15423"/>
                            <a:pt x="15653" y="0"/>
                            <a:pt x="34962" y="0"/>
                          </a:cubicBezTo>
                          <a:cubicBezTo>
                            <a:pt x="54271" y="0"/>
                            <a:pt x="69924" y="15423"/>
                            <a:pt x="69924" y="34448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3649612" y="1810203"/>
                    <a:ext cx="830574" cy="304472"/>
                    <a:chOff x="3649612" y="1810203"/>
                    <a:chExt cx="830574" cy="304472"/>
                  </a:xfrm>
                </p:grpSpPr>
                <p:sp>
                  <p:nvSpPr>
                    <p:cNvPr id="96" name="Rounded Rectangle"/>
                    <p:cNvSpPr/>
                    <p:nvPr/>
                  </p:nvSpPr>
                  <p:spPr>
                    <a:xfrm>
                      <a:off x="3670377" y="1824043"/>
                      <a:ext cx="789047" cy="27679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047" h="276793">
                          <a:moveTo>
                            <a:pt x="697846" y="276793"/>
                          </a:moveTo>
                          <a:cubicBezTo>
                            <a:pt x="748216" y="276793"/>
                            <a:pt x="789047" y="235963"/>
                            <a:pt x="789047" y="185593"/>
                          </a:cubicBezTo>
                          <a:lnTo>
                            <a:pt x="789047" y="91200"/>
                          </a:lnTo>
                          <a:cubicBezTo>
                            <a:pt x="789047" y="40830"/>
                            <a:pt x="748216" y="0"/>
                            <a:pt x="697846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185593"/>
                          </a:lnTo>
                          <a:cubicBezTo>
                            <a:pt x="0" y="235963"/>
                            <a:pt x="40830" y="276793"/>
                            <a:pt x="91200" y="276793"/>
                          </a:cubicBezTo>
                          <a:lnTo>
                            <a:pt x="697846" y="27679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97" name="Rounded Rectangle"/>
                    <p:cNvSpPr/>
                    <p:nvPr/>
                  </p:nvSpPr>
                  <p:spPr>
                    <a:xfrm>
                      <a:off x="3649612" y="1810203"/>
                      <a:ext cx="830574" cy="3044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0574" h="304472">
                          <a:moveTo>
                            <a:pt x="739375" y="304472"/>
                          </a:moveTo>
                          <a:cubicBezTo>
                            <a:pt x="789746" y="304472"/>
                            <a:pt x="830574" y="263642"/>
                            <a:pt x="830574" y="213272"/>
                          </a:cubicBezTo>
                          <a:lnTo>
                            <a:pt x="830574" y="91200"/>
                          </a:lnTo>
                          <a:cubicBezTo>
                            <a:pt x="830574" y="40830"/>
                            <a:pt x="789746" y="0"/>
                            <a:pt x="739375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213272"/>
                          </a:lnTo>
                          <a:cubicBezTo>
                            <a:pt x="0" y="263642"/>
                            <a:pt x="40830" y="304472"/>
                            <a:pt x="91200" y="304472"/>
                          </a:cubicBezTo>
                          <a:lnTo>
                            <a:pt x="739375" y="3044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Arrow symbol 3"/>
            <p:cNvGrpSpPr/>
            <p:nvPr/>
          </p:nvGrpSpPr>
          <p:grpSpPr>
            <a:xfrm>
              <a:off x="8164157" y="1270050"/>
              <a:ext cx="475000" cy="622414"/>
              <a:chOff x="8164157" y="1270050"/>
              <a:chExt cx="475000" cy="622414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8164021" y="1270051"/>
                <a:ext cx="470779" cy="419092"/>
              </a:xfrm>
              <a:custGeom>
                <a:avLst/>
                <a:gdLst/>
                <a:ahLst/>
                <a:cxnLst/>
                <a:rect l="0" t="0" r="0" b="0"/>
                <a:pathLst>
                  <a:path w="470779" h="419092">
                    <a:moveTo>
                      <a:pt x="345850" y="253807"/>
                    </a:moveTo>
                    <a:lnTo>
                      <a:pt x="345850" y="203529"/>
                    </a:lnTo>
                    <a:lnTo>
                      <a:pt x="470779" y="308279"/>
                    </a:lnTo>
                    <a:lnTo>
                      <a:pt x="345850" y="419092"/>
                    </a:lnTo>
                    <a:lnTo>
                      <a:pt x="345850" y="370244"/>
                    </a:lnTo>
                    <a:cubicBezTo>
                      <a:pt x="345850" y="370244"/>
                      <a:pt x="123452" y="318837"/>
                      <a:pt x="0" y="253807"/>
                    </a:cubicBezTo>
                    <a:lnTo>
                      <a:pt x="0" y="0"/>
                    </a:lnTo>
                    <a:cubicBezTo>
                      <a:pt x="0" y="0"/>
                      <a:pt x="130715" y="181399"/>
                      <a:pt x="345850" y="253807"/>
                    </a:cubicBez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79" name="任意多边形 78"/>
              <p:cNvSpPr/>
              <p:nvPr/>
            </p:nvSpPr>
            <p:spPr>
              <a:xfrm flipV="1">
                <a:off x="8164021" y="1473372"/>
                <a:ext cx="470779" cy="419092"/>
              </a:xfrm>
              <a:custGeom>
                <a:avLst/>
                <a:gdLst/>
                <a:ahLst/>
                <a:cxnLst/>
                <a:rect l="0" t="0" r="0" b="0"/>
                <a:pathLst>
                  <a:path w="470779" h="419092">
                    <a:moveTo>
                      <a:pt x="345850" y="253599"/>
                    </a:moveTo>
                    <a:lnTo>
                      <a:pt x="345850" y="203322"/>
                    </a:lnTo>
                    <a:lnTo>
                      <a:pt x="470779" y="314135"/>
                    </a:lnTo>
                    <a:lnTo>
                      <a:pt x="345850" y="419092"/>
                    </a:lnTo>
                    <a:lnTo>
                      <a:pt x="345850" y="370036"/>
                    </a:lnTo>
                    <a:cubicBezTo>
                      <a:pt x="345850" y="370036"/>
                      <a:pt x="123452" y="318629"/>
                      <a:pt x="0" y="253599"/>
                    </a:cubicBezTo>
                    <a:lnTo>
                      <a:pt x="0" y="0"/>
                    </a:lnTo>
                    <a:cubicBezTo>
                      <a:pt x="0" y="0"/>
                      <a:pt x="130715" y="181192"/>
                      <a:pt x="345850" y="253599"/>
                    </a:cubicBez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80" name="任意多边形 79"/>
              <p:cNvSpPr/>
              <p:nvPr/>
            </p:nvSpPr>
            <p:spPr>
              <a:xfrm>
                <a:off x="8509872" y="1473579"/>
                <a:ext cx="129285" cy="218790"/>
              </a:xfrm>
              <a:custGeom>
                <a:avLst/>
                <a:gdLst/>
                <a:ahLst/>
                <a:cxnLst/>
                <a:rect l="0" t="0" r="0" b="0"/>
                <a:pathLst>
                  <a:path w="129285" h="218790">
                    <a:moveTo>
                      <a:pt x="0" y="0"/>
                    </a:moveTo>
                    <a:lnTo>
                      <a:pt x="0" y="218790"/>
                    </a:lnTo>
                    <a:lnTo>
                      <a:pt x="129285" y="1037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11" name="Round-head Rectangle"/>
            <p:cNvSpPr/>
            <p:nvPr/>
          </p:nvSpPr>
          <p:spPr>
            <a:xfrm>
              <a:off x="-425021" y="2878030"/>
              <a:ext cx="9994000" cy="364800"/>
            </a:xfrm>
            <a:custGeom>
              <a:avLst/>
              <a:gdLst>
                <a:gd name="connsiteX0" fmla="*/ 4997000 w 9994000"/>
                <a:gd name="connsiteY0" fmla="*/ 182400 h 364800"/>
                <a:gd name="connsiteX1" fmla="*/ 0 w 9994000"/>
                <a:gd name="connsiteY1" fmla="*/ 182400 h 364800"/>
                <a:gd name="connsiteX2" fmla="*/ 4997000 w 9994000"/>
                <a:gd name="connsiteY2" fmla="*/ 0 h 364800"/>
                <a:gd name="connsiteX3" fmla="*/ 9994000 w 9994000"/>
                <a:gd name="connsiteY3" fmla="*/ 182400 h 364800"/>
                <a:gd name="connsiteX4" fmla="*/ 4997000 w 9994000"/>
                <a:gd name="connsiteY4" fmla="*/ 364800 h 3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4000" h="364800">
                  <a:moveTo>
                    <a:pt x="182400" y="364800"/>
                  </a:moveTo>
                  <a:lnTo>
                    <a:pt x="9811600" y="364800"/>
                  </a:lnTo>
                  <a:cubicBezTo>
                    <a:pt x="9912376" y="364800"/>
                    <a:pt x="9994000" y="283140"/>
                    <a:pt x="9994000" y="182400"/>
                  </a:cubicBezTo>
                  <a:cubicBezTo>
                    <a:pt x="9994000" y="81660"/>
                    <a:pt x="9912376" y="0"/>
                    <a:pt x="9811600" y="0"/>
                  </a:cubicBezTo>
                  <a:lnTo>
                    <a:pt x="182400" y="0"/>
                  </a:lnTo>
                  <a:cubicBezTo>
                    <a:pt x="81660" y="0"/>
                    <a:pt x="0" y="81660"/>
                    <a:pt x="0" y="182400"/>
                  </a:cubicBezTo>
                  <a:cubicBezTo>
                    <a:pt x="0" y="283140"/>
                    <a:pt x="81660" y="364800"/>
                    <a:pt x="182400" y="364800"/>
                  </a:cubicBezTo>
                  <a:close/>
                </a:path>
              </a:pathLst>
            </a:custGeom>
            <a:solidFill>
              <a:srgbClr val="236EA1"/>
            </a:solidFill>
            <a:ln w="7600" cap="flat">
              <a:solidFill>
                <a:srgbClr val="236EA1"/>
              </a:solidFill>
              <a:bevel/>
            </a:ln>
            <a:effectLst>
              <a:outerShdw blurRad="20000" dist="10748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216" b="1">
                  <a:solidFill>
                    <a:srgbClr val="FFFFFF"/>
                  </a:solidFill>
                  <a:latin typeface="Arial"/>
                </a:rPr>
                <a:t>Apache Ranger -- Plugins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980611" y="2753363"/>
              <a:ext cx="10944000" cy="614135"/>
              <a:chOff x="-980611" y="2753363"/>
              <a:chExt cx="10944000" cy="6141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-829439" y="2753363"/>
                <a:ext cx="10641672" cy="614135"/>
              </a:xfrm>
              <a:custGeom>
                <a:avLst/>
                <a:gdLst/>
                <a:ahLst/>
                <a:cxnLst/>
                <a:rect l="0" t="0" r="0" b="0"/>
                <a:pathLst>
                  <a:path w="10641672" h="614135">
                    <a:moveTo>
                      <a:pt x="244045" y="0"/>
                    </a:moveTo>
                    <a:lnTo>
                      <a:pt x="10397636" y="0"/>
                    </a:lnTo>
                    <a:cubicBezTo>
                      <a:pt x="10532384" y="0"/>
                      <a:pt x="10641672" y="13715"/>
                      <a:pt x="10641672" y="30634"/>
                    </a:cubicBezTo>
                    <a:lnTo>
                      <a:pt x="10641672" y="583501"/>
                    </a:lnTo>
                    <a:cubicBezTo>
                      <a:pt x="10641672" y="600420"/>
                      <a:pt x="10532384" y="614135"/>
                      <a:pt x="10397636" y="614135"/>
                    </a:cubicBezTo>
                    <a:lnTo>
                      <a:pt x="244045" y="614135"/>
                    </a:lnTo>
                    <a:cubicBezTo>
                      <a:pt x="109262" y="614135"/>
                      <a:pt x="0" y="600420"/>
                      <a:pt x="0" y="583501"/>
                    </a:cubicBezTo>
                    <a:lnTo>
                      <a:pt x="0" y="30634"/>
                    </a:lnTo>
                    <a:cubicBezTo>
                      <a:pt x="0" y="13715"/>
                      <a:pt x="109262" y="0"/>
                      <a:pt x="244045" y="0"/>
                    </a:cubicBezTo>
                    <a:close/>
                  </a:path>
                </a:pathLst>
              </a:custGeom>
              <a:noFill/>
              <a:ln w="20267" cap="flat">
                <a:solidFill>
                  <a:srgbClr val="577CA1"/>
                </a:solidFill>
                <a:custDash>
                  <a:ds d="1100000" sp="500000"/>
                  <a:ds d="250000" sp="500000"/>
                </a:custDash>
                <a:bevel/>
              </a:ln>
            </p:spPr>
          </p:sp>
          <p:sp>
            <p:nvSpPr>
              <p:cNvPr id="74" name="任意多边形 73"/>
              <p:cNvSpPr/>
              <p:nvPr/>
            </p:nvSpPr>
            <p:spPr>
              <a:xfrm rot="10800000">
                <a:off x="-980611" y="3078112"/>
                <a:ext cx="317301" cy="200784"/>
              </a:xfrm>
              <a:custGeom>
                <a:avLst/>
                <a:gdLst/>
                <a:ahLst/>
                <a:cxnLst/>
                <a:rect l="0" t="0" r="0" b="0"/>
                <a:pathLst>
                  <a:path w="317301" h="200784">
                    <a:moveTo>
                      <a:pt x="0" y="200784"/>
                    </a:moveTo>
                    <a:lnTo>
                      <a:pt x="317301" y="200784"/>
                    </a:lnTo>
                    <a:lnTo>
                      <a:pt x="158650" y="0"/>
                    </a:lnTo>
                    <a:lnTo>
                      <a:pt x="0" y="200784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75" name="任意多边形 74"/>
              <p:cNvSpPr/>
              <p:nvPr/>
            </p:nvSpPr>
            <p:spPr>
              <a:xfrm rot="10800000">
                <a:off x="-980611" y="2885514"/>
                <a:ext cx="317301" cy="200784"/>
              </a:xfrm>
              <a:custGeom>
                <a:avLst/>
                <a:gdLst/>
                <a:ahLst/>
                <a:cxnLst/>
                <a:rect l="0" t="0" r="0" b="0"/>
                <a:pathLst>
                  <a:path w="317301" h="200784">
                    <a:moveTo>
                      <a:pt x="0" y="200784"/>
                    </a:moveTo>
                    <a:lnTo>
                      <a:pt x="317301" y="200784"/>
                    </a:lnTo>
                    <a:lnTo>
                      <a:pt x="158650" y="0"/>
                    </a:lnTo>
                    <a:lnTo>
                      <a:pt x="0" y="200784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76" name="任意多边形 75"/>
              <p:cNvSpPr/>
              <p:nvPr/>
            </p:nvSpPr>
            <p:spPr>
              <a:xfrm rot="-10800000" flipV="1">
                <a:off x="9646051" y="3078113"/>
                <a:ext cx="317301" cy="200784"/>
              </a:xfrm>
              <a:custGeom>
                <a:avLst/>
                <a:gdLst/>
                <a:ahLst/>
                <a:cxnLst/>
                <a:rect l="0" t="0" r="0" b="0"/>
                <a:pathLst>
                  <a:path w="317301" h="200784">
                    <a:moveTo>
                      <a:pt x="0" y="200784"/>
                    </a:moveTo>
                    <a:lnTo>
                      <a:pt x="317301" y="200784"/>
                    </a:lnTo>
                    <a:lnTo>
                      <a:pt x="158650" y="0"/>
                    </a:lnTo>
                    <a:lnTo>
                      <a:pt x="0" y="200784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77" name="任意多边形 76"/>
              <p:cNvSpPr/>
              <p:nvPr/>
            </p:nvSpPr>
            <p:spPr>
              <a:xfrm rot="-10800000" flipV="1">
                <a:off x="9646051" y="2811304"/>
                <a:ext cx="317301" cy="200784"/>
              </a:xfrm>
              <a:custGeom>
                <a:avLst/>
                <a:gdLst/>
                <a:ahLst/>
                <a:cxnLst/>
                <a:rect l="0" t="0" r="0" b="0"/>
                <a:pathLst>
                  <a:path w="317301" h="200784">
                    <a:moveTo>
                      <a:pt x="0" y="200784"/>
                    </a:moveTo>
                    <a:lnTo>
                      <a:pt x="317301" y="200784"/>
                    </a:lnTo>
                    <a:lnTo>
                      <a:pt x="158650" y="0"/>
                    </a:lnTo>
                    <a:lnTo>
                      <a:pt x="0" y="200784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</p:grpSp>
        <p:grpSp>
          <p:nvGrpSpPr>
            <p:cNvPr id="13" name="组合 12"/>
            <p:cNvGrpSpPr/>
            <p:nvPr/>
          </p:nvGrpSpPr>
          <p:grpSpPr>
            <a:xfrm>
              <a:off x="-509343" y="3668430"/>
              <a:ext cx="10584900" cy="3085000"/>
              <a:chOff x="-509343" y="3668430"/>
              <a:chExt cx="10584900" cy="3085000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-509343" y="3668430"/>
                <a:ext cx="10584900" cy="3085000"/>
              </a:xfrm>
              <a:custGeom>
                <a:avLst/>
                <a:gdLst/>
                <a:ahLst/>
                <a:cxnLst/>
                <a:rect l="0" t="0" r="0" b="0"/>
                <a:pathLst>
                  <a:path w="10584900" h="3085000">
                    <a:moveTo>
                      <a:pt x="0" y="0"/>
                    </a:moveTo>
                    <a:lnTo>
                      <a:pt x="10584900" y="0"/>
                    </a:lnTo>
                    <a:lnTo>
                      <a:pt x="10584900" y="3085000"/>
                    </a:lnTo>
                    <a:lnTo>
                      <a:pt x="0" y="3085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C0CE"/>
              </a:solidFill>
              <a:ln w="7600" cap="flat">
                <a:solidFill>
                  <a:srgbClr val="83A9B5"/>
                </a:solidFill>
                <a:bevel/>
              </a:ln>
            </p:spPr>
          </p:sp>
          <p:sp>
            <p:nvSpPr>
              <p:cNvPr id="71" name="任意多边形 70"/>
              <p:cNvSpPr/>
              <p:nvPr/>
            </p:nvSpPr>
            <p:spPr>
              <a:xfrm>
                <a:off x="10075600" y="3668430"/>
                <a:ext cx="71811" cy="3085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3085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3156804"/>
                    </a:lnTo>
                    <a:lnTo>
                      <a:pt x="0" y="3085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AEBA"/>
              </a:solidFill>
              <a:ln w="7600" cap="flat">
                <a:solidFill>
                  <a:srgbClr val="83A9B5"/>
                </a:solidFill>
                <a:bevel/>
              </a:ln>
            </p:spPr>
          </p:sp>
          <p:sp>
            <p:nvSpPr>
              <p:cNvPr id="72" name="任意多边形 71"/>
              <p:cNvSpPr/>
              <p:nvPr/>
            </p:nvSpPr>
            <p:spPr>
              <a:xfrm>
                <a:off x="-509343" y="6753427"/>
                <a:ext cx="105849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10584900" h="71811">
                    <a:moveTo>
                      <a:pt x="0" y="0"/>
                    </a:moveTo>
                    <a:lnTo>
                      <a:pt x="10584900" y="0"/>
                    </a:lnTo>
                    <a:lnTo>
                      <a:pt x="10656720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AEBA"/>
              </a:solidFill>
              <a:ln w="7600" cap="flat">
                <a:solidFill>
                  <a:srgbClr val="83A9B5"/>
                </a:solidFill>
                <a:bevel/>
              </a:ln>
            </p:spPr>
          </p:sp>
        </p:grpSp>
        <p:grpSp>
          <p:nvGrpSpPr>
            <p:cNvPr id="14" name="组合 13"/>
            <p:cNvGrpSpPr/>
            <p:nvPr/>
          </p:nvGrpSpPr>
          <p:grpSpPr>
            <a:xfrm>
              <a:off x="-1003408" y="3668430"/>
              <a:ext cx="364800" cy="3085000"/>
              <a:chOff x="-1003408" y="3668430"/>
              <a:chExt cx="364800" cy="3085000"/>
            </a:xfrm>
          </p:grpSpPr>
          <p:sp>
            <p:nvSpPr>
              <p:cNvPr id="66" name="任意多边形 65"/>
              <p:cNvSpPr/>
              <p:nvPr/>
            </p:nvSpPr>
            <p:spPr>
              <a:xfrm>
                <a:off x="-1003408" y="3668430"/>
                <a:ext cx="364800" cy="30850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3085000">
                    <a:moveTo>
                      <a:pt x="0" y="0"/>
                    </a:moveTo>
                    <a:lnTo>
                      <a:pt x="364800" y="0"/>
                    </a:lnTo>
                    <a:lnTo>
                      <a:pt x="364800" y="3085000"/>
                    </a:lnTo>
                    <a:lnTo>
                      <a:pt x="0" y="3085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A0C5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67" name="任意多边形 66"/>
              <p:cNvSpPr/>
              <p:nvPr/>
            </p:nvSpPr>
            <p:spPr>
              <a:xfrm>
                <a:off x="-638608" y="3668430"/>
                <a:ext cx="71811" cy="3085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3085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3156804"/>
                    </a:lnTo>
                    <a:lnTo>
                      <a:pt x="0" y="3085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91B2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68" name="任意多边形 67"/>
              <p:cNvSpPr/>
              <p:nvPr/>
            </p:nvSpPr>
            <p:spPr>
              <a:xfrm>
                <a:off x="-1003408" y="6753427"/>
                <a:ext cx="364800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71811">
                    <a:moveTo>
                      <a:pt x="0" y="0"/>
                    </a:moveTo>
                    <a:lnTo>
                      <a:pt x="364800" y="0"/>
                    </a:lnTo>
                    <a:lnTo>
                      <a:pt x="4366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91B2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69" name="Text 326"/>
              <p:cNvSpPr txBox="1"/>
              <p:nvPr/>
            </p:nvSpPr>
            <p:spPr>
              <a:xfrm rot="-5400000">
                <a:off x="-2363504" y="5028526"/>
                <a:ext cx="3085000" cy="36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Data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-389643" y="5150430"/>
              <a:ext cx="6156000" cy="1520000"/>
              <a:chOff x="-389643" y="5150430"/>
              <a:chExt cx="6156000" cy="152000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-229853" y="5515230"/>
                <a:ext cx="5836412" cy="790400"/>
                <a:chOff x="-229853" y="5515230"/>
                <a:chExt cx="5836412" cy="790400"/>
              </a:xfrm>
            </p:grpSpPr>
            <p:pic>
              <p:nvPicPr>
                <p:cNvPr id="62" name="图片 6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29852" y="5515230"/>
                  <a:ext cx="976539" cy="790400"/>
                </a:xfrm>
                <a:prstGeom prst="rect">
                  <a:avLst/>
                </a:prstGeom>
              </p:spPr>
            </p:pic>
            <p:pic>
              <p:nvPicPr>
                <p:cNvPr id="63" name="图片 6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400" y="5515230"/>
                  <a:ext cx="1456251" cy="790400"/>
                </a:xfrm>
                <a:prstGeom prst="rect">
                  <a:avLst/>
                </a:prstGeom>
              </p:spPr>
            </p:pic>
            <p:pic>
              <p:nvPicPr>
                <p:cNvPr id="64" name="图片 6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0355" y="5515230"/>
                  <a:ext cx="1456251" cy="790400"/>
                </a:xfrm>
                <a:prstGeom prst="rect">
                  <a:avLst/>
                </a:prstGeom>
              </p:spPr>
            </p:pic>
            <p:pic>
              <p:nvPicPr>
                <p:cNvPr id="65" name="图片 6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318" y="5515230"/>
                  <a:ext cx="1456251" cy="790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组合 57"/>
              <p:cNvGrpSpPr/>
              <p:nvPr/>
            </p:nvGrpSpPr>
            <p:grpSpPr>
              <a:xfrm>
                <a:off x="-389643" y="5150430"/>
                <a:ext cx="6156000" cy="1520000"/>
                <a:chOff x="-389643" y="5150430"/>
                <a:chExt cx="6156000" cy="1520000"/>
              </a:xfrm>
            </p:grpSpPr>
            <p:sp>
              <p:nvSpPr>
                <p:cNvPr id="59" name="Rounded Rectangle"/>
                <p:cNvSpPr/>
                <p:nvPr/>
              </p:nvSpPr>
              <p:spPr>
                <a:xfrm>
                  <a:off x="-389643" y="5150430"/>
                  <a:ext cx="6156000" cy="1520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56000" h="1520000">
                      <a:moveTo>
                        <a:pt x="6069824" y="1520000"/>
                      </a:moveTo>
                      <a:cubicBezTo>
                        <a:pt x="6117422" y="1520000"/>
                        <a:pt x="6156000" y="1481422"/>
                        <a:pt x="6156000" y="1433824"/>
                      </a:cubicBezTo>
                      <a:lnTo>
                        <a:pt x="6156000" y="86173"/>
                      </a:lnTo>
                      <a:cubicBezTo>
                        <a:pt x="6156000" y="38580"/>
                        <a:pt x="6117422" y="0"/>
                        <a:pt x="60698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33824"/>
                      </a:lnTo>
                      <a:cubicBezTo>
                        <a:pt x="0" y="1481422"/>
                        <a:pt x="38580" y="1520000"/>
                        <a:pt x="86173" y="1520000"/>
                      </a:cubicBezTo>
                      <a:lnTo>
                        <a:pt x="6069824" y="15200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60" name="Rounded Rectangle"/>
                <p:cNvSpPr/>
                <p:nvPr/>
              </p:nvSpPr>
              <p:spPr>
                <a:xfrm>
                  <a:off x="-389643" y="5150430"/>
                  <a:ext cx="6156000" cy="1520000"/>
                </a:xfrm>
                <a:custGeom>
                  <a:avLst/>
                  <a:gdLst>
                    <a:gd name="connsiteX0" fmla="*/ 3078000 w 6156000"/>
                    <a:gd name="connsiteY0" fmla="*/ 1520000 h 1520000"/>
                    <a:gd name="connsiteX1" fmla="*/ 3078000 w 6156000"/>
                    <a:gd name="connsiteY1" fmla="*/ 0 h 1520000"/>
                    <a:gd name="connsiteX2" fmla="*/ 6156000 w 6156000"/>
                    <a:gd name="connsiteY2" fmla="*/ 760000 h 1520000"/>
                    <a:gd name="connsiteX3" fmla="*/ 0 w 6156000"/>
                    <a:gd name="connsiteY3" fmla="*/ 760000 h 1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6156000" h="1520000">
                      <a:moveTo>
                        <a:pt x="6069824" y="1520000"/>
                      </a:moveTo>
                      <a:cubicBezTo>
                        <a:pt x="6117422" y="1520000"/>
                        <a:pt x="6156000" y="1481422"/>
                        <a:pt x="6156000" y="1433824"/>
                      </a:cubicBezTo>
                      <a:lnTo>
                        <a:pt x="6156000" y="86173"/>
                      </a:lnTo>
                      <a:cubicBezTo>
                        <a:pt x="6156000" y="38580"/>
                        <a:pt x="6117422" y="0"/>
                        <a:pt x="60698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33824"/>
                      </a:lnTo>
                      <a:cubicBezTo>
                        <a:pt x="0" y="1481422"/>
                        <a:pt x="38580" y="1520000"/>
                        <a:pt x="86173" y="1520000"/>
                      </a:cubicBezTo>
                      <a:lnTo>
                        <a:pt x="6069824" y="15200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FF7F7F"/>
                  </a:solidFill>
                  <a:custDash>
                    <a:ds d="600000" sp="400000"/>
                  </a:custDash>
                  <a:bevel/>
                </a:ln>
              </p:spPr>
            </p:sp>
            <p:sp>
              <p:nvSpPr>
                <p:cNvPr id="61" name="Text 327"/>
                <p:cNvSpPr txBox="1"/>
                <p:nvPr/>
              </p:nvSpPr>
              <p:spPr>
                <a:xfrm>
                  <a:off x="2308357" y="6685630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security group</a:t>
                  </a:r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>
              <a:off x="6024757" y="5150430"/>
              <a:ext cx="3883600" cy="1520000"/>
              <a:chOff x="6024757" y="5150430"/>
              <a:chExt cx="3883600" cy="152000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1557" y="5435430"/>
                <a:ext cx="3610000" cy="950000"/>
              </a:xfrm>
              <a:prstGeom prst="rect">
                <a:avLst/>
              </a:prstGeom>
            </p:spPr>
          </p:pic>
          <p:sp>
            <p:nvSpPr>
              <p:cNvPr id="56" name="Rounded Rectangle"/>
              <p:cNvSpPr/>
              <p:nvPr/>
            </p:nvSpPr>
            <p:spPr>
              <a:xfrm>
                <a:off x="6024757" y="5150430"/>
                <a:ext cx="3883600" cy="1520000"/>
              </a:xfrm>
              <a:custGeom>
                <a:avLst/>
                <a:gdLst>
                  <a:gd name="connsiteX0" fmla="*/ 1941800 w 3883600"/>
                  <a:gd name="connsiteY0" fmla="*/ 1520000 h 1520000"/>
                  <a:gd name="connsiteX1" fmla="*/ 1941800 w 3883600"/>
                  <a:gd name="connsiteY1" fmla="*/ 0 h 1520000"/>
                  <a:gd name="connsiteX2" fmla="*/ 3883600 w 3883600"/>
                  <a:gd name="connsiteY2" fmla="*/ 760000 h 1520000"/>
                  <a:gd name="connsiteX3" fmla="*/ 0 w 3883600"/>
                  <a:gd name="connsiteY3" fmla="*/ 760000 h 1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3883600" h="1520000">
                    <a:moveTo>
                      <a:pt x="3797424" y="1520000"/>
                    </a:moveTo>
                    <a:cubicBezTo>
                      <a:pt x="3845022" y="1520000"/>
                      <a:pt x="3883600" y="1481422"/>
                      <a:pt x="3883600" y="1433824"/>
                    </a:cubicBezTo>
                    <a:lnTo>
                      <a:pt x="3883600" y="86173"/>
                    </a:lnTo>
                    <a:cubicBezTo>
                      <a:pt x="3883600" y="38580"/>
                      <a:pt x="3845022" y="0"/>
                      <a:pt x="3797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433824"/>
                    </a:lnTo>
                    <a:cubicBezTo>
                      <a:pt x="0" y="1481422"/>
                      <a:pt x="38580" y="1520000"/>
                      <a:pt x="86173" y="1520000"/>
                    </a:cubicBezTo>
                    <a:lnTo>
                      <a:pt x="3797424" y="15200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58535"/>
                </a:solidFill>
                <a:custDash>
                  <a:ds d="600000" sp="400000"/>
                </a:custDash>
                <a:bevel/>
              </a:ln>
            </p:spPr>
          </p:sp>
        </p:grpSp>
        <p:grpSp>
          <p:nvGrpSpPr>
            <p:cNvPr id="17" name="RedShift"/>
            <p:cNvGrpSpPr/>
            <p:nvPr/>
          </p:nvGrpSpPr>
          <p:grpSpPr>
            <a:xfrm>
              <a:off x="3113957" y="3850241"/>
              <a:ext cx="946200" cy="1018985"/>
              <a:chOff x="3113957" y="3850241"/>
              <a:chExt cx="946200" cy="1018985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113956" y="3996142"/>
                <a:ext cx="76907" cy="727185"/>
              </a:xfrm>
              <a:custGeom>
                <a:avLst/>
                <a:gdLst/>
                <a:ahLst/>
                <a:cxnLst/>
                <a:rect l="0" t="0" r="0" b="0"/>
                <a:pathLst>
                  <a:path w="76907" h="727185">
                    <a:moveTo>
                      <a:pt x="76907" y="0"/>
                    </a:moveTo>
                    <a:lnTo>
                      <a:pt x="0" y="36359"/>
                    </a:lnTo>
                    <a:lnTo>
                      <a:pt x="0" y="690826"/>
                    </a:lnTo>
                    <a:lnTo>
                      <a:pt x="76907" y="727185"/>
                    </a:lnTo>
                    <a:lnTo>
                      <a:pt x="76907" y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48" name="任意多边形 47"/>
              <p:cNvSpPr/>
              <p:nvPr/>
            </p:nvSpPr>
            <p:spPr>
              <a:xfrm>
                <a:off x="3189697" y="3996142"/>
                <a:ext cx="156144" cy="727185"/>
              </a:xfrm>
              <a:custGeom>
                <a:avLst/>
                <a:gdLst/>
                <a:ahLst/>
                <a:cxnLst/>
                <a:rect l="0" t="0" r="0" b="0"/>
                <a:pathLst>
                  <a:path w="156144" h="727185">
                    <a:moveTo>
                      <a:pt x="0" y="0"/>
                    </a:moveTo>
                    <a:lnTo>
                      <a:pt x="156144" y="36359"/>
                    </a:lnTo>
                    <a:lnTo>
                      <a:pt x="156144" y="690826"/>
                    </a:lnTo>
                    <a:lnTo>
                      <a:pt x="0" y="727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49" name="任意多边形 48"/>
              <p:cNvSpPr/>
              <p:nvPr/>
            </p:nvSpPr>
            <p:spPr>
              <a:xfrm flipH="1">
                <a:off x="3983247" y="3996142"/>
                <a:ext cx="76907" cy="727185"/>
              </a:xfrm>
              <a:custGeom>
                <a:avLst/>
                <a:gdLst/>
                <a:ahLst/>
                <a:cxnLst/>
                <a:rect l="0" t="0" r="0" b="0"/>
                <a:pathLst>
                  <a:path w="76907" h="727185">
                    <a:moveTo>
                      <a:pt x="76907" y="0"/>
                    </a:moveTo>
                    <a:lnTo>
                      <a:pt x="0" y="36359"/>
                    </a:lnTo>
                    <a:lnTo>
                      <a:pt x="0" y="690826"/>
                    </a:lnTo>
                    <a:lnTo>
                      <a:pt x="76907" y="727185"/>
                    </a:lnTo>
                    <a:lnTo>
                      <a:pt x="76907" y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50" name="任意多边形 49"/>
              <p:cNvSpPr/>
              <p:nvPr/>
            </p:nvSpPr>
            <p:spPr>
              <a:xfrm flipH="1">
                <a:off x="3828276" y="3996142"/>
                <a:ext cx="156144" cy="727185"/>
              </a:xfrm>
              <a:custGeom>
                <a:avLst/>
                <a:gdLst/>
                <a:ahLst/>
                <a:cxnLst/>
                <a:rect l="0" t="0" r="0" b="0"/>
                <a:pathLst>
                  <a:path w="156144" h="727185">
                    <a:moveTo>
                      <a:pt x="0" y="0"/>
                    </a:moveTo>
                    <a:lnTo>
                      <a:pt x="156144" y="36359"/>
                    </a:lnTo>
                    <a:lnTo>
                      <a:pt x="156144" y="690826"/>
                    </a:lnTo>
                    <a:lnTo>
                      <a:pt x="0" y="727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51" name="任意多边形 50"/>
              <p:cNvSpPr/>
              <p:nvPr/>
            </p:nvSpPr>
            <p:spPr>
              <a:xfrm>
                <a:off x="3486512" y="3850241"/>
                <a:ext cx="201090" cy="1018985"/>
              </a:xfrm>
              <a:custGeom>
                <a:avLst/>
                <a:gdLst/>
                <a:ahLst/>
                <a:cxnLst/>
                <a:rect l="0" t="0" r="0" b="0"/>
                <a:pathLst>
                  <a:path w="201090" h="1018985">
                    <a:moveTo>
                      <a:pt x="0" y="0"/>
                    </a:moveTo>
                    <a:lnTo>
                      <a:pt x="201090" y="0"/>
                    </a:lnTo>
                    <a:lnTo>
                      <a:pt x="201090" y="1018985"/>
                    </a:lnTo>
                    <a:lnTo>
                      <a:pt x="0" y="10189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52" name="任意多边形 51"/>
              <p:cNvSpPr/>
              <p:nvPr/>
            </p:nvSpPr>
            <p:spPr>
              <a:xfrm>
                <a:off x="3335483" y="3850241"/>
                <a:ext cx="150817" cy="1018985"/>
              </a:xfrm>
              <a:custGeom>
                <a:avLst/>
                <a:gdLst/>
                <a:ahLst/>
                <a:cxnLst/>
                <a:rect l="0" t="0" r="0" b="0"/>
                <a:pathLst>
                  <a:path w="150817" h="1018985">
                    <a:moveTo>
                      <a:pt x="150817" y="0"/>
                    </a:moveTo>
                    <a:lnTo>
                      <a:pt x="0" y="71329"/>
                    </a:lnTo>
                    <a:lnTo>
                      <a:pt x="0" y="947659"/>
                    </a:lnTo>
                    <a:lnTo>
                      <a:pt x="150817" y="1018985"/>
                    </a:lnTo>
                    <a:lnTo>
                      <a:pt x="150817" y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53" name="任意多边形 52"/>
              <p:cNvSpPr/>
              <p:nvPr/>
            </p:nvSpPr>
            <p:spPr>
              <a:xfrm flipH="1">
                <a:off x="3687390" y="3850241"/>
                <a:ext cx="150817" cy="1018985"/>
              </a:xfrm>
              <a:custGeom>
                <a:avLst/>
                <a:gdLst/>
                <a:ahLst/>
                <a:cxnLst/>
                <a:rect l="0" t="0" r="0" b="0"/>
                <a:pathLst>
                  <a:path w="150817" h="1018985">
                    <a:moveTo>
                      <a:pt x="150817" y="0"/>
                    </a:moveTo>
                    <a:lnTo>
                      <a:pt x="0" y="71329"/>
                    </a:lnTo>
                    <a:lnTo>
                      <a:pt x="0" y="947659"/>
                    </a:lnTo>
                    <a:lnTo>
                      <a:pt x="150817" y="1018985"/>
                    </a:lnTo>
                    <a:lnTo>
                      <a:pt x="150817" y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54" name="Text 328"/>
              <p:cNvSpPr txBox="1"/>
              <p:nvPr/>
            </p:nvSpPr>
            <p:spPr>
              <a:xfrm>
                <a:off x="3222257" y="4888615"/>
                <a:ext cx="72960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Kerberos</a:t>
                </a:r>
              </a:p>
            </p:txBody>
          </p:sp>
        </p:grpSp>
        <p:grpSp>
          <p:nvGrpSpPr>
            <p:cNvPr id="18" name="DB"/>
            <p:cNvGrpSpPr/>
            <p:nvPr/>
          </p:nvGrpSpPr>
          <p:grpSpPr>
            <a:xfrm>
              <a:off x="5337337" y="3782137"/>
              <a:ext cx="946200" cy="1018985"/>
              <a:chOff x="5337337" y="3782137"/>
              <a:chExt cx="946200" cy="1018985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5413052" y="3897092"/>
                <a:ext cx="870489" cy="761072"/>
              </a:xfrm>
              <a:custGeom>
                <a:avLst/>
                <a:gdLst/>
                <a:ahLst/>
                <a:cxnLst/>
                <a:rect l="0" t="0" r="0" b="0"/>
                <a:pathLst>
                  <a:path w="870489" h="761072">
                    <a:moveTo>
                      <a:pt x="870489" y="217138"/>
                    </a:moveTo>
                    <a:lnTo>
                      <a:pt x="839390" y="222815"/>
                    </a:lnTo>
                    <a:lnTo>
                      <a:pt x="839390" y="570518"/>
                    </a:lnTo>
                    <a:lnTo>
                      <a:pt x="870489" y="573357"/>
                    </a:lnTo>
                    <a:lnTo>
                      <a:pt x="839390" y="630882"/>
                    </a:lnTo>
                    <a:lnTo>
                      <a:pt x="577298" y="761072"/>
                    </a:lnTo>
                    <a:lnTo>
                      <a:pt x="265351" y="742905"/>
                    </a:lnTo>
                    <a:lnTo>
                      <a:pt x="37118" y="681595"/>
                    </a:lnTo>
                    <a:lnTo>
                      <a:pt x="0" y="630882"/>
                    </a:lnTo>
                    <a:lnTo>
                      <a:pt x="18559" y="103128"/>
                    </a:lnTo>
                    <a:lnTo>
                      <a:pt x="466734" y="0"/>
                    </a:lnTo>
                    <a:lnTo>
                      <a:pt x="841860" y="151381"/>
                    </a:lnTo>
                    <a:lnTo>
                      <a:pt x="863580" y="193011"/>
                    </a:lnTo>
                    <a:lnTo>
                      <a:pt x="870489" y="217138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29" name="任意多边形 28"/>
              <p:cNvSpPr/>
              <p:nvPr/>
            </p:nvSpPr>
            <p:spPr>
              <a:xfrm>
                <a:off x="5337337" y="3886448"/>
                <a:ext cx="108095" cy="810365"/>
              </a:xfrm>
              <a:custGeom>
                <a:avLst/>
                <a:gdLst/>
                <a:ahLst/>
                <a:cxnLst/>
                <a:rect l="0" t="0" r="0" b="0"/>
                <a:pathLst>
                  <a:path w="108095" h="810365">
                    <a:moveTo>
                      <a:pt x="108095" y="0"/>
                    </a:moveTo>
                    <a:lnTo>
                      <a:pt x="0" y="122051"/>
                    </a:lnTo>
                    <a:lnTo>
                      <a:pt x="0" y="228491"/>
                    </a:lnTo>
                    <a:lnTo>
                      <a:pt x="31096" y="234168"/>
                    </a:lnTo>
                    <a:lnTo>
                      <a:pt x="31096" y="258294"/>
                    </a:lnTo>
                    <a:lnTo>
                      <a:pt x="0" y="273906"/>
                    </a:lnTo>
                    <a:lnTo>
                      <a:pt x="0" y="383185"/>
                    </a:lnTo>
                    <a:lnTo>
                      <a:pt x="31096" y="383185"/>
                    </a:lnTo>
                    <a:lnTo>
                      <a:pt x="31096" y="430018"/>
                    </a:lnTo>
                    <a:lnTo>
                      <a:pt x="0" y="430018"/>
                    </a:lnTo>
                    <a:lnTo>
                      <a:pt x="0" y="539297"/>
                    </a:lnTo>
                    <a:lnTo>
                      <a:pt x="31096" y="554908"/>
                    </a:lnTo>
                    <a:lnTo>
                      <a:pt x="31096" y="581872"/>
                    </a:lnTo>
                    <a:lnTo>
                      <a:pt x="0" y="584711"/>
                    </a:lnTo>
                    <a:lnTo>
                      <a:pt x="0" y="692571"/>
                    </a:lnTo>
                    <a:lnTo>
                      <a:pt x="108095" y="810365"/>
                    </a:lnTo>
                    <a:lnTo>
                      <a:pt x="108095" y="0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30" name="任意多边形 29"/>
              <p:cNvSpPr/>
              <p:nvPr/>
            </p:nvSpPr>
            <p:spPr>
              <a:xfrm>
                <a:off x="5445432" y="3782137"/>
                <a:ext cx="214709" cy="258294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258294">
                    <a:moveTo>
                      <a:pt x="0" y="103602"/>
                    </a:moveTo>
                    <a:lnTo>
                      <a:pt x="214709" y="0"/>
                    </a:lnTo>
                    <a:lnTo>
                      <a:pt x="214709" y="193012"/>
                    </a:lnTo>
                    <a:lnTo>
                      <a:pt x="0" y="258294"/>
                    </a:lnTo>
                    <a:lnTo>
                      <a:pt x="0" y="103602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31" name="任意多边形 30"/>
              <p:cNvSpPr/>
              <p:nvPr/>
            </p:nvSpPr>
            <p:spPr>
              <a:xfrm>
                <a:off x="5445432" y="4058881"/>
                <a:ext cx="214709" cy="202945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202945">
                    <a:moveTo>
                      <a:pt x="0" y="48253"/>
                    </a:moveTo>
                    <a:lnTo>
                      <a:pt x="0" y="202945"/>
                    </a:lnTo>
                    <a:lnTo>
                      <a:pt x="214709" y="193011"/>
                    </a:lnTo>
                    <a:lnTo>
                      <a:pt x="214709" y="0"/>
                    </a:lnTo>
                    <a:lnTo>
                      <a:pt x="0" y="48253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32" name="任意多边形 31"/>
              <p:cNvSpPr/>
              <p:nvPr/>
            </p:nvSpPr>
            <p:spPr>
              <a:xfrm>
                <a:off x="5445432" y="4327110"/>
                <a:ext cx="214709" cy="198688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198688">
                    <a:moveTo>
                      <a:pt x="214709" y="7096"/>
                    </a:moveTo>
                    <a:lnTo>
                      <a:pt x="214709" y="198688"/>
                    </a:lnTo>
                    <a:lnTo>
                      <a:pt x="0" y="151855"/>
                    </a:lnTo>
                    <a:lnTo>
                      <a:pt x="0" y="0"/>
                    </a:lnTo>
                    <a:lnTo>
                      <a:pt x="214709" y="7096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33" name="任意多边形 32"/>
              <p:cNvSpPr/>
              <p:nvPr/>
            </p:nvSpPr>
            <p:spPr>
              <a:xfrm>
                <a:off x="5445432" y="4545669"/>
                <a:ext cx="214709" cy="255456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255456">
                    <a:moveTo>
                      <a:pt x="214709" y="63864"/>
                    </a:moveTo>
                    <a:lnTo>
                      <a:pt x="214709" y="255456"/>
                    </a:lnTo>
                    <a:lnTo>
                      <a:pt x="0" y="150435"/>
                    </a:lnTo>
                    <a:lnTo>
                      <a:pt x="0" y="0"/>
                    </a:lnTo>
                    <a:lnTo>
                      <a:pt x="214709" y="63864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34" name="任意多边形 33"/>
              <p:cNvSpPr/>
              <p:nvPr/>
            </p:nvSpPr>
            <p:spPr>
              <a:xfrm>
                <a:off x="5660141" y="3782137"/>
                <a:ext cx="300593" cy="193011"/>
              </a:xfrm>
              <a:custGeom>
                <a:avLst/>
                <a:gdLst/>
                <a:ahLst/>
                <a:cxnLst/>
                <a:rect l="0" t="0" r="0" b="0"/>
                <a:pathLst>
                  <a:path w="300593" h="193011">
                    <a:moveTo>
                      <a:pt x="0" y="0"/>
                    </a:moveTo>
                    <a:lnTo>
                      <a:pt x="300593" y="0"/>
                    </a:lnTo>
                    <a:lnTo>
                      <a:pt x="300593" y="193011"/>
                    </a:lnTo>
                    <a:lnTo>
                      <a:pt x="0" y="193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35" name="任意多边形 34"/>
              <p:cNvSpPr/>
              <p:nvPr/>
            </p:nvSpPr>
            <p:spPr>
              <a:xfrm>
                <a:off x="5660141" y="4058881"/>
                <a:ext cx="300593" cy="193011"/>
              </a:xfrm>
              <a:custGeom>
                <a:avLst/>
                <a:gdLst/>
                <a:ahLst/>
                <a:cxnLst/>
                <a:rect l="0" t="0" r="0" b="0"/>
                <a:pathLst>
                  <a:path w="300593" h="193011">
                    <a:moveTo>
                      <a:pt x="0" y="0"/>
                    </a:moveTo>
                    <a:lnTo>
                      <a:pt x="300593" y="0"/>
                    </a:lnTo>
                    <a:lnTo>
                      <a:pt x="300593" y="193011"/>
                    </a:lnTo>
                    <a:lnTo>
                      <a:pt x="0" y="193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36" name="任意多边形 35"/>
              <p:cNvSpPr/>
              <p:nvPr/>
            </p:nvSpPr>
            <p:spPr>
              <a:xfrm>
                <a:off x="5660141" y="4334207"/>
                <a:ext cx="300593" cy="191592"/>
              </a:xfrm>
              <a:custGeom>
                <a:avLst/>
                <a:gdLst/>
                <a:ahLst/>
                <a:cxnLst/>
                <a:rect l="0" t="0" r="0" b="0"/>
                <a:pathLst>
                  <a:path w="300593" h="191592">
                    <a:moveTo>
                      <a:pt x="0" y="0"/>
                    </a:moveTo>
                    <a:lnTo>
                      <a:pt x="300593" y="0"/>
                    </a:lnTo>
                    <a:lnTo>
                      <a:pt x="300593" y="191592"/>
                    </a:lnTo>
                    <a:lnTo>
                      <a:pt x="0" y="19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37" name="任意多边形 36"/>
              <p:cNvSpPr/>
              <p:nvPr/>
            </p:nvSpPr>
            <p:spPr>
              <a:xfrm>
                <a:off x="5660141" y="4609528"/>
                <a:ext cx="300593" cy="191592"/>
              </a:xfrm>
              <a:custGeom>
                <a:avLst/>
                <a:gdLst/>
                <a:ahLst/>
                <a:cxnLst/>
                <a:rect l="0" t="0" r="0" b="0"/>
                <a:pathLst>
                  <a:path w="300593" h="191592">
                    <a:moveTo>
                      <a:pt x="0" y="0"/>
                    </a:moveTo>
                    <a:lnTo>
                      <a:pt x="300593" y="0"/>
                    </a:lnTo>
                    <a:lnTo>
                      <a:pt x="300593" y="191592"/>
                    </a:lnTo>
                    <a:lnTo>
                      <a:pt x="0" y="19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38" name="任意多边形 37"/>
              <p:cNvSpPr/>
              <p:nvPr/>
            </p:nvSpPr>
            <p:spPr>
              <a:xfrm flipH="1">
                <a:off x="5960735" y="3782137"/>
                <a:ext cx="214708" cy="258294"/>
              </a:xfrm>
              <a:custGeom>
                <a:avLst/>
                <a:gdLst/>
                <a:ahLst/>
                <a:cxnLst/>
                <a:rect l="0" t="0" r="0" b="0"/>
                <a:pathLst>
                  <a:path w="214708" h="258294">
                    <a:moveTo>
                      <a:pt x="0" y="103602"/>
                    </a:moveTo>
                    <a:lnTo>
                      <a:pt x="214708" y="0"/>
                    </a:lnTo>
                    <a:lnTo>
                      <a:pt x="214708" y="193012"/>
                    </a:lnTo>
                    <a:lnTo>
                      <a:pt x="0" y="258294"/>
                    </a:lnTo>
                    <a:lnTo>
                      <a:pt x="0" y="103602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39" name="任意多边形 38"/>
              <p:cNvSpPr/>
              <p:nvPr/>
            </p:nvSpPr>
            <p:spPr>
              <a:xfrm flipH="1">
                <a:off x="5960733" y="4058881"/>
                <a:ext cx="214709" cy="202945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202945">
                    <a:moveTo>
                      <a:pt x="0" y="48253"/>
                    </a:moveTo>
                    <a:lnTo>
                      <a:pt x="0" y="202945"/>
                    </a:lnTo>
                    <a:lnTo>
                      <a:pt x="214709" y="193011"/>
                    </a:lnTo>
                    <a:lnTo>
                      <a:pt x="214709" y="0"/>
                    </a:lnTo>
                    <a:lnTo>
                      <a:pt x="0" y="48253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40" name="任意多边形 39"/>
              <p:cNvSpPr/>
              <p:nvPr/>
            </p:nvSpPr>
            <p:spPr>
              <a:xfrm flipH="1">
                <a:off x="5960736" y="4327110"/>
                <a:ext cx="214709" cy="198688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198688">
                    <a:moveTo>
                      <a:pt x="214709" y="7096"/>
                    </a:moveTo>
                    <a:lnTo>
                      <a:pt x="214709" y="198688"/>
                    </a:lnTo>
                    <a:lnTo>
                      <a:pt x="0" y="151855"/>
                    </a:lnTo>
                    <a:lnTo>
                      <a:pt x="0" y="0"/>
                    </a:lnTo>
                    <a:lnTo>
                      <a:pt x="214709" y="7096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41" name="任意多边形 40"/>
              <p:cNvSpPr/>
              <p:nvPr/>
            </p:nvSpPr>
            <p:spPr>
              <a:xfrm flipH="1">
                <a:off x="5960736" y="4545669"/>
                <a:ext cx="214709" cy="255456"/>
              </a:xfrm>
              <a:custGeom>
                <a:avLst/>
                <a:gdLst/>
                <a:ahLst/>
                <a:cxnLst/>
                <a:rect l="0" t="0" r="0" b="0"/>
                <a:pathLst>
                  <a:path w="214709" h="255456">
                    <a:moveTo>
                      <a:pt x="214709" y="63864"/>
                    </a:moveTo>
                    <a:lnTo>
                      <a:pt x="214709" y="255456"/>
                    </a:lnTo>
                    <a:lnTo>
                      <a:pt x="0" y="150435"/>
                    </a:lnTo>
                    <a:lnTo>
                      <a:pt x="0" y="0"/>
                    </a:lnTo>
                    <a:lnTo>
                      <a:pt x="214709" y="63864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42" name="任意多边形 41"/>
              <p:cNvSpPr/>
              <p:nvPr/>
            </p:nvSpPr>
            <p:spPr>
              <a:xfrm>
                <a:off x="6175446" y="3885739"/>
                <a:ext cx="108095" cy="228492"/>
              </a:xfrm>
              <a:custGeom>
                <a:avLst/>
                <a:gdLst/>
                <a:ahLst/>
                <a:cxnLst/>
                <a:rect l="0" t="0" r="0" b="0"/>
                <a:pathLst>
                  <a:path w="108095" h="228492">
                    <a:moveTo>
                      <a:pt x="0" y="0"/>
                    </a:moveTo>
                    <a:lnTo>
                      <a:pt x="108095" y="122051"/>
                    </a:lnTo>
                    <a:lnTo>
                      <a:pt x="108095" y="228492"/>
                    </a:lnTo>
                    <a:lnTo>
                      <a:pt x="0" y="154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43" name="任意多边形 42"/>
              <p:cNvSpPr/>
              <p:nvPr/>
            </p:nvSpPr>
            <p:spPr>
              <a:xfrm>
                <a:off x="6175446" y="4107134"/>
                <a:ext cx="108095" cy="161789"/>
              </a:xfrm>
              <a:custGeom>
                <a:avLst/>
                <a:gdLst/>
                <a:ahLst/>
                <a:cxnLst/>
                <a:rect l="0" t="0" r="0" b="0"/>
                <a:pathLst>
                  <a:path w="108095" h="161789">
                    <a:moveTo>
                      <a:pt x="0" y="0"/>
                    </a:moveTo>
                    <a:lnTo>
                      <a:pt x="108095" y="52510"/>
                    </a:lnTo>
                    <a:lnTo>
                      <a:pt x="108095" y="161789"/>
                    </a:lnTo>
                    <a:lnTo>
                      <a:pt x="0" y="154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44" name="任意多边形 43"/>
              <p:cNvSpPr/>
              <p:nvPr/>
            </p:nvSpPr>
            <p:spPr>
              <a:xfrm>
                <a:off x="6175446" y="4315756"/>
                <a:ext cx="108094" cy="163208"/>
              </a:xfrm>
              <a:custGeom>
                <a:avLst/>
                <a:gdLst/>
                <a:ahLst/>
                <a:cxnLst/>
                <a:rect l="0" t="0" r="0" b="0"/>
                <a:pathLst>
                  <a:path w="108094" h="163208">
                    <a:moveTo>
                      <a:pt x="0" y="11354"/>
                    </a:moveTo>
                    <a:lnTo>
                      <a:pt x="108094" y="0"/>
                    </a:lnTo>
                    <a:lnTo>
                      <a:pt x="108094" y="109278"/>
                    </a:lnTo>
                    <a:lnTo>
                      <a:pt x="0" y="163208"/>
                    </a:lnTo>
                    <a:lnTo>
                      <a:pt x="0" y="11354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45" name="任意多边形 44"/>
              <p:cNvSpPr/>
              <p:nvPr/>
            </p:nvSpPr>
            <p:spPr>
              <a:xfrm>
                <a:off x="6175446" y="4470449"/>
                <a:ext cx="108094" cy="225652"/>
              </a:xfrm>
              <a:custGeom>
                <a:avLst/>
                <a:gdLst/>
                <a:ahLst/>
                <a:cxnLst/>
                <a:rect l="0" t="0" r="0" b="0"/>
                <a:pathLst>
                  <a:path w="108094" h="225652">
                    <a:moveTo>
                      <a:pt x="0" y="75217"/>
                    </a:moveTo>
                    <a:lnTo>
                      <a:pt x="108094" y="0"/>
                    </a:lnTo>
                    <a:lnTo>
                      <a:pt x="108094" y="107859"/>
                    </a:lnTo>
                    <a:lnTo>
                      <a:pt x="0" y="225652"/>
                    </a:lnTo>
                    <a:lnTo>
                      <a:pt x="0" y="75217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46" name="Text 329"/>
              <p:cNvSpPr txBox="1"/>
              <p:nvPr/>
            </p:nvSpPr>
            <p:spPr>
              <a:xfrm>
                <a:off x="5451382" y="4820511"/>
                <a:ext cx="71811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KDC</a:t>
                </a:r>
              </a:p>
            </p:txBody>
          </p:sp>
        </p:grpSp>
        <p:sp>
          <p:nvSpPr>
            <p:cNvPr id="19" name="Text 330"/>
            <p:cNvSpPr txBox="1"/>
            <p:nvPr/>
          </p:nvSpPr>
          <p:spPr>
            <a:xfrm>
              <a:off x="-1011011" y="12770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0" name="Text 331"/>
            <p:cNvSpPr txBox="1"/>
            <p:nvPr/>
          </p:nvSpPr>
          <p:spPr>
            <a:xfrm>
              <a:off x="-1011011" y="2745754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1" name="Text 332"/>
            <p:cNvSpPr txBox="1"/>
            <p:nvPr/>
          </p:nvSpPr>
          <p:spPr>
            <a:xfrm>
              <a:off x="-1011011" y="5478738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2" name="Text 333"/>
            <p:cNvSpPr txBox="1"/>
            <p:nvPr/>
          </p:nvSpPr>
          <p:spPr>
            <a:xfrm>
              <a:off x="-1011011" y="12770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3" name="Text 334"/>
            <p:cNvSpPr txBox="1"/>
            <p:nvPr/>
          </p:nvSpPr>
          <p:spPr>
            <a:xfrm>
              <a:off x="-1011011" y="2745754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" name="Text 335"/>
            <p:cNvSpPr txBox="1"/>
            <p:nvPr/>
          </p:nvSpPr>
          <p:spPr>
            <a:xfrm>
              <a:off x="-1011011" y="5478738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5" name="Text 336"/>
            <p:cNvSpPr txBox="1"/>
            <p:nvPr/>
          </p:nvSpPr>
          <p:spPr>
            <a:xfrm>
              <a:off x="-1011011" y="12770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6" name="Text 337"/>
            <p:cNvSpPr txBox="1"/>
            <p:nvPr/>
          </p:nvSpPr>
          <p:spPr>
            <a:xfrm>
              <a:off x="-1011011" y="2745754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7" name="Text 338"/>
            <p:cNvSpPr txBox="1"/>
            <p:nvPr/>
          </p:nvSpPr>
          <p:spPr>
            <a:xfrm>
              <a:off x="-1011011" y="5478738"/>
              <a:ext cx="11166022" cy="1366492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328</Words>
  <Application>Microsoft Office PowerPoint</Application>
  <PresentationFormat>宽屏</PresentationFormat>
  <Paragraphs>182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Berlin Sans FB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黎何飞</dc:creator>
  <cp:lastModifiedBy>黎何飞</cp:lastModifiedBy>
  <cp:revision>57</cp:revision>
  <dcterms:created xsi:type="dcterms:W3CDTF">2018-12-20T05:56:20Z</dcterms:created>
  <dcterms:modified xsi:type="dcterms:W3CDTF">2019-06-24T03:31:59Z</dcterms:modified>
</cp:coreProperties>
</file>