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61867913de7e4479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type="screen4x3" cx="9144000" cy="6858000"/>
  <p:notesSz cx="6858000" cy="9144000"/>
  <p:defaultTextStyle>
    <a:defPPr>
      <a:defRPr lang="en-US"/>
    </a:defPPr>
    <a:lvl1pPr defTabSz="914400" hangingPunct="1" marL="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hangingPunct="1" marL="4572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hangingPunct="1" marL="9144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hangingPunct="1" marL="13716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hangingPunct="1" marL="18288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hangingPunct="1" marL="22860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hangingPunct="1" marL="27432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hangingPunct="1" marL="32004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hangingPunct="1" marL="36576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Id="rId1" Target="slideMasters/slideMaster1.xml"/>
  <Relationship Type="http://schemas.openxmlformats.org/officeDocument/2006/relationships/tableStyles" Id="rId2" Target="tableStyles.xml"/>
  <Relationship Type="http://schemas.openxmlformats.org/officeDocument/2006/relationships/theme" Id="rId3" Target="theme/theme1.xml"/>
  <Relationship Type="http://schemas.openxmlformats.org/officeDocument/2006/relationships/viewProps" Id="rId4" Target="viewProps.xml"/>
  <Relationship Type="http://schemas.openxmlformats.org/officeDocument/2006/relationships/presProps" Id="rId5" Target="presProps.xml"/>
  <Relationship Type="http://schemas.openxmlformats.org/officeDocument/2006/relationships/slide" Id="rId6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Id="rId1" Target="../slideLayouts/slideLayout1.xml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name="Page-1" id="100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name="Group538" id="538"/>
          <p:cNvGrpSpPr/>
          <p:nvPr/>
        </p:nvGrpSpPr>
        <p:grpSpPr>
          <a:xfrm>
            <a:off y="85350" x="1296163"/>
            <a:ext cx="6551674" cy="6687299"/>
            <a:chOff y="85350" x="1296163"/>
            <a:chExt cx="6551674" cy="6687299"/>
          </a:xfrm>
        </p:grpSpPr>
        <p:sp>
          <p:nvSpPr>
            <p:cNvPr name="" id="946"/>
            <p:cNvSpPr/>
            <p:nvPr/>
          </p:nvSpPr>
          <p:spPr>
            <a:xfrm>
              <a:off y="3651902" x="6128719"/>
              <a:ext cx="6328" cy="360457"/>
            </a:xfrm>
            <a:custGeom>
              <a:avLst/>
              <a:gdLst/>
              <a:ahLst/>
              <a:cxnLst/>
              <a:pathLst>
                <a:path fill="none" h="360457" w="6328">
                  <a:moveTo>
                    <a:pt y="0" x="0"/>
                  </a:moveTo>
                  <a:lnTo>
                    <a:pt y="360457" x="0"/>
                  </a:lnTo>
                </a:path>
              </a:pathLst>
            </a:custGeom>
            <a:solidFill>
              <a:srgbClr val="FFFFFF"/>
            </a:solidFill>
            <a:ln cap="flat" w="7600">
              <a:solidFill>
                <a:srgbClr val="FFFFFF"/>
              </a:solidFill>
              <a:bevel/>
            </a:ln>
          </p:spPr>
        </p:sp>
        <p:grpSp>
          <p:nvGrpSpPr>
            <p:cNvPr name="" id="378"/>
            <p:cNvGrpSpPr/>
            <p:nvPr/>
          </p:nvGrpSpPr>
          <p:grpSpPr>
            <a:xfrm>
              <a:off y="92952" x="1303763"/>
              <a:ext cx="6536466" cy="1446846"/>
              <a:chOff y="92952" x="1303763"/>
              <a:chExt cx="6536466" cy="1446846"/>
            </a:xfrm>
          </p:grpSpPr>
          <p:grpSp>
            <p:nvGrpSpPr>
              <p:cNvPr name="" id="420"/>
              <p:cNvGrpSpPr/>
              <p:nvPr/>
            </p:nvGrpSpPr>
            <p:grpSpPr>
              <a:xfrm>
                <a:off y="92953" x="1303762"/>
                <a:ext cx="1755068" cy="1513251"/>
                <a:chOff y="92953" x="1303762"/>
                <a:chExt cx="1755068" cy="1513251"/>
              </a:xfrm>
            </p:grpSpPr>
            <p:grpSp>
              <p:nvGrpSpPr>
                <p:cNvPr name="" id="408"/>
                <p:cNvGrpSpPr/>
                <p:nvPr/>
              </p:nvGrpSpPr>
              <p:grpSpPr>
                <a:xfrm>
                  <a:off y="92953" x="1903661"/>
                  <a:ext cx="5864753" cy="1375030"/>
                  <a:chOff y="92953" x="1903661"/>
                  <a:chExt cx="5864753" cy="1375030"/>
                </a:xfrm>
              </p:grpSpPr>
              <p:sp>
                <p:nvSpPr>
                  <p:cNvPr name="" id="409"/>
                  <p:cNvSpPr/>
                  <p:nvPr/>
                </p:nvSpPr>
                <p:spPr>
                  <a:xfrm>
                    <a:off y="92953" x="1903661"/>
                    <a:ext cx="5864753" cy="1375030"/>
                  </a:xfrm>
                  <a:custGeom>
                    <a:avLst/>
                    <a:gdLst/>
                    <a:ahLst/>
                    <a:cxnLst/>
                    <a:pathLst>
                      <a:path h="1375030" w="5864753">
                        <a:moveTo>
                          <a:pt y="0" x="0"/>
                        </a:moveTo>
                        <a:lnTo>
                          <a:pt y="0" x="5864753"/>
                        </a:lnTo>
                        <a:lnTo>
                          <a:pt y="1375030" x="5864753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cap="flat" w="7600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name="" id="410"/>
                  <p:cNvSpPr/>
                  <p:nvPr/>
                </p:nvSpPr>
                <p:spPr>
                  <a:xfrm>
                    <a:off y="92953" x="7768418"/>
                    <a:ext cx="71811" cy="1375030"/>
                  </a:xfrm>
                  <a:custGeom>
                    <a:avLst/>
                    <a:gdLst/>
                    <a:ahLst/>
                    <a:cxnLst/>
                    <a:pathLst>
                      <a:path h="1375030" w="71811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1446842" x="71811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cap="flat" w="7600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name="" id="411"/>
                  <p:cNvSpPr/>
                  <p:nvPr/>
                </p:nvSpPr>
                <p:spPr>
                  <a:xfrm>
                    <a:off y="1467988" x="1903661"/>
                    <a:ext cx="5864753" cy="71811"/>
                  </a:xfrm>
                  <a:custGeom>
                    <a:avLst/>
                    <a:gdLst/>
                    <a:ahLst/>
                    <a:cxnLst/>
                    <a:pathLst>
                      <a:path h="71811" w="5864753">
                        <a:moveTo>
                          <a:pt y="0" x="0"/>
                        </a:moveTo>
                        <a:lnTo>
                          <a:pt y="0" x="5864753"/>
                        </a:lnTo>
                        <a:lnTo>
                          <a:pt y="71811" x="5936565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cap="flat" w="7600">
                    <a:solidFill>
                      <a:srgbClr val="476482"/>
                    </a:solidFill>
                    <a:bevel/>
                  </a:ln>
                </p:spPr>
              </p:sp>
            </p:grpSp>
          </p:grpSp>
          <p:grpSp>
            <p:nvGrpSpPr>
              <p:cNvPr name="" id="391"/>
              <p:cNvGrpSpPr/>
              <p:nvPr/>
            </p:nvGrpSpPr>
            <p:grpSpPr>
              <a:xfrm>
                <a:off y="197552" x="1987154"/>
                <a:ext cx="5701034" cy="1185600"/>
                <a:chOff y="197552" x="1987154"/>
                <a:chExt cx="5701034" cy="1185600"/>
              </a:xfrm>
            </p:grpSpPr>
            <p:grpSp>
              <p:nvGrpSpPr>
                <p:cNvPr name="" id="947"/>
                <p:cNvGrpSpPr/>
                <p:nvPr/>
              </p:nvGrpSpPr>
              <p:grpSpPr>
                <a:xfrm>
                  <a:off y="197552" x="1987157"/>
                  <a:ext cx="1308234" cy="1185600"/>
                  <a:chOff y="197552" x="1987157"/>
                  <a:chExt cx="1308234" cy="1185600"/>
                </a:xfrm>
              </p:grpSpPr>
              <p:grpSp>
                <p:nvGrpSpPr>
                  <p:cNvPr name="" id="948"/>
                  <p:cNvGrpSpPr/>
                  <p:nvPr/>
                </p:nvGrpSpPr>
                <p:grpSpPr>
                  <a:xfrm>
                    <a:off y="197552" x="1987157"/>
                    <a:ext cx="1308234" cy="1185600"/>
                    <a:chOff y="197552" x="1987157"/>
                    <a:chExt cx="1308234" cy="1185600"/>
                  </a:xfrm>
                </p:grpSpPr>
                <p:grpSp>
                  <p:nvGrpSpPr>
                    <p:cNvPr name="Text Box 12" id="949"/>
                    <p:cNvGrpSpPr/>
                    <p:nvPr/>
                  </p:nvGrpSpPr>
                  <p:grpSpPr>
                    <a:xfrm>
                      <a:off y="197552" x="1987157"/>
                      <a:ext cx="1308234" cy="1185600"/>
                      <a:chOff y="197552" x="1987157"/>
                      <a:chExt cx="1308234" cy="1185600"/>
                    </a:xfrm>
                  </p:grpSpPr>
                  <p:sp>
                    <p:nvSpPr>
                      <p:cNvPr name="" id="950"/>
                      <p:cNvSpPr/>
                      <p:nvPr/>
                    </p:nvSpPr>
                    <p:spPr>
                      <a:xfrm>
                        <a:off y="463552" x="1987157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51"/>
                      <p:cNvSpPr/>
                      <p:nvPr/>
                    </p:nvSpPr>
                    <p:spPr>
                      <a:xfrm>
                        <a:off y="463552" x="1987157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52"/>
                      <p:cNvSpPr/>
                      <p:nvPr/>
                    </p:nvSpPr>
                    <p:spPr>
                      <a:xfrm>
                        <a:off y="197552" x="1987157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266000" x="1308234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互联网应用</a:t>
                        </a:r>
                      </a:p>
                    </p:txBody>
                  </p:sp>
                </p:grpSp>
                <p:grpSp>
                  <p:nvGrpSpPr>
                    <p:cNvPr name="" id="953"/>
                    <p:cNvGrpSpPr/>
                    <p:nvPr/>
                  </p:nvGrpSpPr>
                  <p:grpSpPr>
                    <a:xfrm>
                      <a:off y="197552" x="1987157"/>
                      <a:ext cx="1308234" cy="1185600"/>
                      <a:chOff y="197552" x="1987157"/>
                      <a:chExt cx="1308234" cy="1185600"/>
                    </a:xfrm>
                  </p:grpSpPr>
                </p:grpSp>
              </p:grpSp>
              <p:grpSp>
                <p:nvGrpSpPr>
                  <p:cNvPr name="" id="954"/>
                  <p:cNvGrpSpPr/>
                  <p:nvPr/>
                </p:nvGrpSpPr>
                <p:grpSpPr>
                  <a:xfrm>
                    <a:off y="522647" x="2067796"/>
                    <a:ext cx="1146954" cy="800782"/>
                    <a:chOff y="522647" x="2067796"/>
                    <a:chExt cx="1146954" cy="800782"/>
                  </a:xfrm>
                </p:grpSpPr>
                <p:grpSp>
                  <p:nvGrpSpPr>
                    <p:cNvPr name="" id="955"/>
                    <p:cNvGrpSpPr/>
                    <p:nvPr/>
                  </p:nvGrpSpPr>
                  <p:grpSpPr>
                    <a:xfrm>
                      <a:off y="522648" x="2067796"/>
                      <a:ext cx="1146954" cy="607998"/>
                      <a:chOff y="522648" x="2067796"/>
                      <a:chExt cx="1146954" cy="607998"/>
                    </a:xfrm>
                  </p:grpSpPr>
                  <p:sp>
                    <p:nvSpPr>
                      <p:cNvPr name="Rectangle" id="956"/>
                      <p:cNvSpPr/>
                      <p:nvPr/>
                    </p:nvSpPr>
                    <p:spPr>
                      <a:xfrm>
                        <a:off y="522648" x="2067796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社会舆情分析</a:t>
                        </a:r>
                      </a:p>
                    </p:txBody>
                  </p:sp>
                  <p:sp>
                    <p:nvSpPr>
                      <p:cNvPr name="Rectangle" id="957"/>
                      <p:cNvSpPr/>
                      <p:nvPr/>
                    </p:nvSpPr>
                    <p:spPr>
                      <a:xfrm>
                        <a:off y="739246" x="2067796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用户行为分析</a:t>
                        </a:r>
                      </a:p>
                    </p:txBody>
                  </p:sp>
                  <p:sp>
                    <p:nvSpPr>
                      <p:cNvPr name="Rectangle" id="958"/>
                      <p:cNvSpPr/>
                      <p:nvPr/>
                    </p:nvSpPr>
                    <p:spPr>
                      <a:xfrm>
                        <a:off y="955846" x="2067796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精准推荐</a:t>
                        </a:r>
                      </a:p>
                    </p:txBody>
                  </p:sp>
                </p:grpSp>
                <p:sp>
                  <p:nvSpPr>
                    <p:cNvPr name="Rectangle" id="959"/>
                    <p:cNvSpPr/>
                    <p:nvPr/>
                  </p:nvSpPr>
                  <p:spPr>
                    <a:xfrm>
                      <a:off y="1148629" x="2067796"/>
                      <a:ext cx="1146954" cy="174799"/>
                    </a:xfrm>
                    <a:custGeom>
                      <a:avLst/>
                      <a:gdLst>
                        <a:gd fmla="*/ 573478 w 1146954" name="connsiteX0"/>
                        <a:gd fmla="*/ 174799 h 174799" name="connsiteY0"/>
                        <a:gd fmla="*/ 573478 w 1146954" name="connsiteX1"/>
                        <a:gd fmla="*/ 0 h 174799" name="connsiteY1"/>
                        <a:gd fmla="*/ 1146954 w 1146954" name="connsiteX2"/>
                        <a:gd fmla="*/ 87400 h 174799" name="connsiteY2"/>
                        <a:gd fmla="*/ 0 w 1146954" name="connsiteX3"/>
                        <a:gd fmla="*/ 87400 h 174799" name="connsiteY3"/>
                        <a:gd fmla="*/ 573478 w 1146954" name="connsiteX4"/>
                        <a:gd fmla="*/ 87400 h 174799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799" w="1146954">
                          <a:moveTo>
                            <a:pt y="174799" x="1146954"/>
                          </a:moveTo>
                          <a:lnTo>
                            <a:pt y="0" x="1146954"/>
                          </a:lnTo>
                          <a:lnTo>
                            <a:pt y="0" x="0"/>
                          </a:lnTo>
                          <a:lnTo>
                            <a:pt y="174799" x="0"/>
                          </a:lnTo>
                          <a:lnTo>
                            <a:pt y="174799" x="1146954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cap="flat" w="7600">
                      <a:solidFill>
                        <a:srgbClr val="3A526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960"/>
                <p:cNvGrpSpPr/>
                <p:nvPr/>
              </p:nvGrpSpPr>
              <p:grpSpPr>
                <a:xfrm>
                  <a:off y="197552" x="3429414"/>
                  <a:ext cx="1308234" cy="1185600"/>
                  <a:chOff y="197552" x="3429414"/>
                  <a:chExt cx="1308234" cy="1185600"/>
                </a:xfrm>
              </p:grpSpPr>
              <p:grpSp>
                <p:nvGrpSpPr>
                  <p:cNvPr name="" id="961"/>
                  <p:cNvGrpSpPr/>
                  <p:nvPr/>
                </p:nvGrpSpPr>
                <p:grpSpPr>
                  <a:xfrm>
                    <a:off y="197552" x="3429414"/>
                    <a:ext cx="1308234" cy="1185600"/>
                    <a:chOff y="197552" x="3429414"/>
                    <a:chExt cx="1308234" cy="1185600"/>
                  </a:xfrm>
                </p:grpSpPr>
                <p:grpSp>
                  <p:nvGrpSpPr>
                    <p:cNvPr name="Text Box 12" id="962"/>
                    <p:cNvGrpSpPr/>
                    <p:nvPr/>
                  </p:nvGrpSpPr>
                  <p:grpSpPr>
                    <a:xfrm>
                      <a:off y="197552" x="3429414"/>
                      <a:ext cx="1308234" cy="1185600"/>
                      <a:chOff y="197552" x="3429414"/>
                      <a:chExt cx="1308234" cy="1185600"/>
                    </a:xfrm>
                  </p:grpSpPr>
                  <p:sp>
                    <p:nvSpPr>
                      <p:cNvPr name="" id="963"/>
                      <p:cNvSpPr/>
                      <p:nvPr/>
                    </p:nvSpPr>
                    <p:spPr>
                      <a:xfrm>
                        <a:off y="463552" x="3429414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64"/>
                      <p:cNvSpPr/>
                      <p:nvPr/>
                    </p:nvSpPr>
                    <p:spPr>
                      <a:xfrm>
                        <a:off y="463552" x="3429414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65"/>
                      <p:cNvSpPr/>
                      <p:nvPr/>
                    </p:nvSpPr>
                    <p:spPr>
                      <a:xfrm>
                        <a:off y="197552" x="3429414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266000" x="1308234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知识图谱应用</a:t>
                        </a:r>
                      </a:p>
                    </p:txBody>
                  </p:sp>
                </p:grpSp>
                <p:grpSp>
                  <p:nvGrpSpPr>
                    <p:cNvPr name="" id="966"/>
                    <p:cNvGrpSpPr/>
                    <p:nvPr/>
                  </p:nvGrpSpPr>
                  <p:grpSpPr>
                    <a:xfrm>
                      <a:off y="197552" x="3429414"/>
                      <a:ext cx="1308234" cy="1185600"/>
                      <a:chOff y="197552" x="3429414"/>
                      <a:chExt cx="1308234" cy="1185600"/>
                    </a:xfrm>
                  </p:grpSpPr>
                </p:grpSp>
              </p:grpSp>
              <p:grpSp>
                <p:nvGrpSpPr>
                  <p:cNvPr name="" id="967"/>
                  <p:cNvGrpSpPr/>
                  <p:nvPr/>
                </p:nvGrpSpPr>
                <p:grpSpPr>
                  <a:xfrm>
                    <a:off y="522647" x="3510053"/>
                    <a:ext cx="1146954" cy="800782"/>
                    <a:chOff y="522647" x="3510053"/>
                    <a:chExt cx="1146954" cy="800782"/>
                  </a:xfrm>
                </p:grpSpPr>
                <p:grpSp>
                  <p:nvGrpSpPr>
                    <p:cNvPr name="" id="968"/>
                    <p:cNvGrpSpPr/>
                    <p:nvPr/>
                  </p:nvGrpSpPr>
                  <p:grpSpPr>
                    <a:xfrm>
                      <a:off y="522648" x="3510053"/>
                      <a:ext cx="1146954" cy="607998"/>
                      <a:chOff y="522648" x="3510053"/>
                      <a:chExt cx="1146954" cy="607998"/>
                    </a:xfrm>
                  </p:grpSpPr>
                  <p:sp>
                    <p:nvSpPr>
                      <p:cNvPr name="Rectangle" id="969"/>
                      <p:cNvSpPr/>
                      <p:nvPr/>
                    </p:nvSpPr>
                    <p:spPr>
                      <a:xfrm>
                        <a:off y="522648" x="351005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海量图谱管理</a:t>
                        </a:r>
                      </a:p>
                    </p:txBody>
                  </p:sp>
                  <p:sp>
                    <p:nvSpPr>
                      <p:cNvPr name="Rectangle" id="970"/>
                      <p:cNvSpPr/>
                      <p:nvPr/>
                    </p:nvSpPr>
                    <p:spPr>
                      <a:xfrm>
                        <a:off y="739246" x="351005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知识图谱构建</a:t>
                        </a:r>
                      </a:p>
                    </p:txBody>
                  </p:sp>
                  <p:sp>
                    <p:nvSpPr>
                      <p:cNvPr name="Rectangle" id="971"/>
                      <p:cNvSpPr/>
                      <p:nvPr/>
                    </p:nvSpPr>
                    <p:spPr>
                      <a:xfrm>
                        <a:off y="955846" x="351005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学习路径识别</a:t>
                        </a:r>
                      </a:p>
                    </p:txBody>
                  </p:sp>
                </p:grpSp>
                <p:sp>
                  <p:nvSpPr>
                    <p:cNvPr name="Rectangle" id="972"/>
                    <p:cNvSpPr/>
                    <p:nvPr/>
                  </p:nvSpPr>
                  <p:spPr>
                    <a:xfrm>
                      <a:off y="1148629" x="3510053"/>
                      <a:ext cx="1146954" cy="174799"/>
                    </a:xfrm>
                    <a:custGeom>
                      <a:avLst/>
                      <a:gdLst>
                        <a:gd fmla="*/ 573478 w 1146954" name="connsiteX0"/>
                        <a:gd fmla="*/ 174799 h 174799" name="connsiteY0"/>
                        <a:gd fmla="*/ 573478 w 1146954" name="connsiteX1"/>
                        <a:gd fmla="*/ 0 h 174799" name="connsiteY1"/>
                        <a:gd fmla="*/ 1146954 w 1146954" name="connsiteX2"/>
                        <a:gd fmla="*/ 87400 h 174799" name="connsiteY2"/>
                        <a:gd fmla="*/ 0 w 1146954" name="connsiteX3"/>
                        <a:gd fmla="*/ 87400 h 174799" name="connsiteY3"/>
                        <a:gd fmla="*/ 573478 w 1146954" name="connsiteX4"/>
                        <a:gd fmla="*/ 87400 h 174799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799" w="1146954">
                          <a:moveTo>
                            <a:pt y="174799" x="1146954"/>
                          </a:moveTo>
                          <a:lnTo>
                            <a:pt y="0" x="1146954"/>
                          </a:lnTo>
                          <a:lnTo>
                            <a:pt y="0" x="0"/>
                          </a:lnTo>
                          <a:lnTo>
                            <a:pt y="174799" x="0"/>
                          </a:lnTo>
                          <a:lnTo>
                            <a:pt y="174799" x="1146954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cap="flat" w="7600">
                      <a:solidFill>
                        <a:srgbClr val="3A526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973"/>
                <p:cNvGrpSpPr/>
                <p:nvPr/>
              </p:nvGrpSpPr>
              <p:grpSpPr>
                <a:xfrm>
                  <a:off y="197552" x="4871674"/>
                  <a:ext cx="1308234" cy="1185600"/>
                  <a:chOff y="197552" x="4871674"/>
                  <a:chExt cx="1308234" cy="1185600"/>
                </a:xfrm>
              </p:grpSpPr>
              <p:grpSp>
                <p:nvGrpSpPr>
                  <p:cNvPr name="" id="974"/>
                  <p:cNvGrpSpPr/>
                  <p:nvPr/>
                </p:nvGrpSpPr>
                <p:grpSpPr>
                  <a:xfrm>
                    <a:off y="197552" x="4871674"/>
                    <a:ext cx="1308234" cy="1185600"/>
                    <a:chOff y="197552" x="4871674"/>
                    <a:chExt cx="1308234" cy="1185600"/>
                  </a:xfrm>
                </p:grpSpPr>
                <p:grpSp>
                  <p:nvGrpSpPr>
                    <p:cNvPr name="Text Box 12" id="975"/>
                    <p:cNvGrpSpPr/>
                    <p:nvPr/>
                  </p:nvGrpSpPr>
                  <p:grpSpPr>
                    <a:xfrm>
                      <a:off y="197552" x="4871674"/>
                      <a:ext cx="1308234" cy="1185600"/>
                      <a:chOff y="197552" x="4871674"/>
                      <a:chExt cx="1308234" cy="1185600"/>
                    </a:xfrm>
                  </p:grpSpPr>
                  <p:sp>
                    <p:nvSpPr>
                      <p:cNvPr name="" id="976"/>
                      <p:cNvSpPr/>
                      <p:nvPr/>
                    </p:nvSpPr>
                    <p:spPr>
                      <a:xfrm>
                        <a:off y="463552" x="4871674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77"/>
                      <p:cNvSpPr/>
                      <p:nvPr/>
                    </p:nvSpPr>
                    <p:spPr>
                      <a:xfrm>
                        <a:off y="463552" x="4871674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78"/>
                      <p:cNvSpPr/>
                      <p:nvPr/>
                    </p:nvSpPr>
                    <p:spPr>
                      <a:xfrm>
                        <a:off y="197552" x="4871674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266000" x="1308234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金融风控应用</a:t>
                        </a:r>
                      </a:p>
                    </p:txBody>
                  </p:sp>
                </p:grpSp>
                <p:grpSp>
                  <p:nvGrpSpPr>
                    <p:cNvPr name="" id="979"/>
                    <p:cNvGrpSpPr/>
                    <p:nvPr/>
                  </p:nvGrpSpPr>
                  <p:grpSpPr>
                    <a:xfrm>
                      <a:off y="197552" x="4871674"/>
                      <a:ext cx="1308234" cy="1185600"/>
                      <a:chOff y="197552" x="4871674"/>
                      <a:chExt cx="1308234" cy="1185600"/>
                    </a:xfrm>
                  </p:grpSpPr>
                </p:grpSp>
              </p:grpSp>
              <p:grpSp>
                <p:nvGrpSpPr>
                  <p:cNvPr name="" id="980"/>
                  <p:cNvGrpSpPr/>
                  <p:nvPr/>
                </p:nvGrpSpPr>
                <p:grpSpPr>
                  <a:xfrm>
                    <a:off y="522647" x="4952313"/>
                    <a:ext cx="1146954" cy="800782"/>
                    <a:chOff y="522647" x="4952313"/>
                    <a:chExt cx="1146954" cy="800782"/>
                  </a:xfrm>
                </p:grpSpPr>
                <p:grpSp>
                  <p:nvGrpSpPr>
                    <p:cNvPr name="" id="981"/>
                    <p:cNvGrpSpPr/>
                    <p:nvPr/>
                  </p:nvGrpSpPr>
                  <p:grpSpPr>
                    <a:xfrm>
                      <a:off y="522648" x="4952313"/>
                      <a:ext cx="1146954" cy="607998"/>
                      <a:chOff y="522648" x="4952313"/>
                      <a:chExt cx="1146954" cy="607998"/>
                    </a:xfrm>
                  </p:grpSpPr>
                  <p:sp>
                    <p:nvSpPr>
                      <p:cNvPr name="Rectangle" id="982"/>
                      <p:cNvSpPr/>
                      <p:nvPr/>
                    </p:nvSpPr>
                    <p:spPr>
                      <a:xfrm>
                        <a:off y="522648" x="495231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实时欺诈检测</a:t>
                        </a:r>
                      </a:p>
                    </p:txBody>
                  </p:sp>
                  <p:sp>
                    <p:nvSpPr>
                      <p:cNvPr name="Rectangle" id="983"/>
                      <p:cNvSpPr/>
                      <p:nvPr/>
                    </p:nvSpPr>
                    <p:spPr>
                      <a:xfrm>
                        <a:off y="739246" x="495231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失联人员追踪</a:t>
                        </a:r>
                      </a:p>
                    </p:txBody>
                  </p:sp>
                  <p:sp>
                    <p:nvSpPr>
                      <p:cNvPr name="Rectangle" id="984"/>
                      <p:cNvSpPr/>
                      <p:nvPr/>
                    </p:nvSpPr>
                    <p:spPr>
                      <a:xfrm>
                        <a:off y="955846" x="495231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群体事件预警</a:t>
                        </a:r>
                      </a:p>
                    </p:txBody>
                  </p:sp>
                </p:grpSp>
                <p:sp>
                  <p:nvSpPr>
                    <p:cNvPr name="Rectangle" id="985"/>
                    <p:cNvSpPr/>
                    <p:nvPr/>
                  </p:nvSpPr>
                  <p:spPr>
                    <a:xfrm>
                      <a:off y="1148629" x="4952313"/>
                      <a:ext cx="1146954" cy="174799"/>
                    </a:xfrm>
                    <a:custGeom>
                      <a:avLst/>
                      <a:gdLst>
                        <a:gd fmla="*/ 573478 w 1146954" name="connsiteX0"/>
                        <a:gd fmla="*/ 174799 h 174799" name="connsiteY0"/>
                        <a:gd fmla="*/ 573478 w 1146954" name="connsiteX1"/>
                        <a:gd fmla="*/ 0 h 174799" name="connsiteY1"/>
                        <a:gd fmla="*/ 1146954 w 1146954" name="connsiteX2"/>
                        <a:gd fmla="*/ 87400 h 174799" name="connsiteY2"/>
                        <a:gd fmla="*/ 0 w 1146954" name="connsiteX3"/>
                        <a:gd fmla="*/ 87400 h 174799" name="connsiteY3"/>
                        <a:gd fmla="*/ 573478 w 1146954" name="connsiteX4"/>
                        <a:gd fmla="*/ 87400 h 174799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799" w="1146954">
                          <a:moveTo>
                            <a:pt y="174799" x="1146954"/>
                          </a:moveTo>
                          <a:lnTo>
                            <a:pt y="0" x="1146954"/>
                          </a:lnTo>
                          <a:lnTo>
                            <a:pt y="0" x="0"/>
                          </a:lnTo>
                          <a:lnTo>
                            <a:pt y="174799" x="0"/>
                          </a:lnTo>
                          <a:lnTo>
                            <a:pt y="174799" x="1146954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cap="flat" w="7600">
                      <a:solidFill>
                        <a:srgbClr val="3A526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364"/>
                <p:cNvGrpSpPr/>
                <p:nvPr/>
              </p:nvGrpSpPr>
              <p:grpSpPr>
                <a:xfrm>
                  <a:off y="197552" x="6313928"/>
                  <a:ext cx="1308234" cy="1185600"/>
                  <a:chOff y="197552" x="6313928"/>
                  <a:chExt cx="1308234" cy="1185600"/>
                </a:xfrm>
              </p:grpSpPr>
              <p:grpSp>
                <p:nvGrpSpPr>
                  <p:cNvPr name="" id="365"/>
                  <p:cNvGrpSpPr/>
                  <p:nvPr/>
                </p:nvGrpSpPr>
                <p:grpSpPr>
                  <a:xfrm>
                    <a:off y="197552" x="6313928"/>
                    <a:ext cx="1308234" cy="1185600"/>
                    <a:chOff y="197552" x="6313928"/>
                    <a:chExt cx="1308234" cy="1185600"/>
                  </a:xfrm>
                </p:grpSpPr>
                <p:grpSp>
                  <p:nvGrpSpPr>
                    <p:cNvPr name="Text Box 12" id="366"/>
                    <p:cNvGrpSpPr/>
                    <p:nvPr/>
                  </p:nvGrpSpPr>
                  <p:grpSpPr>
                    <a:xfrm>
                      <a:off y="197552" x="6313928"/>
                      <a:ext cx="1308234" cy="1185600"/>
                      <a:chOff y="197552" x="6313928"/>
                      <a:chExt cx="1308234" cy="1185600"/>
                    </a:xfrm>
                  </p:grpSpPr>
                  <p:sp>
                    <p:nvSpPr>
                      <p:cNvPr name="" id="367"/>
                      <p:cNvSpPr/>
                      <p:nvPr/>
                    </p:nvSpPr>
                    <p:spPr>
                      <a:xfrm>
                        <a:off y="463552" x="6313928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368"/>
                      <p:cNvSpPr/>
                      <p:nvPr/>
                    </p:nvSpPr>
                    <p:spPr>
                      <a:xfrm>
                        <a:off y="463552" x="6313928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369"/>
                      <p:cNvSpPr/>
                      <p:nvPr/>
                    </p:nvSpPr>
                    <p:spPr>
                      <a:xfrm>
                        <a:off y="197552" x="6313928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266000" x="1308234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企业IT应用</a:t>
                        </a:r>
                      </a:p>
                    </p:txBody>
                  </p:sp>
                </p:grpSp>
                <p:grpSp>
                  <p:nvGrpSpPr>
                    <p:cNvPr name="" id="370"/>
                    <p:cNvGrpSpPr/>
                    <p:nvPr/>
                  </p:nvGrpSpPr>
                  <p:grpSpPr>
                    <a:xfrm>
                      <a:off y="197552" x="6313928"/>
                      <a:ext cx="1308234" cy="1185600"/>
                      <a:chOff y="197552" x="6313928"/>
                      <a:chExt cx="1308234" cy="1185600"/>
                    </a:xfrm>
                  </p:grpSpPr>
                </p:grpSp>
              </p:grpSp>
              <p:grpSp>
                <p:nvGrpSpPr>
                  <p:cNvPr name="" id="371"/>
                  <p:cNvGrpSpPr/>
                  <p:nvPr/>
                </p:nvGrpSpPr>
                <p:grpSpPr>
                  <a:xfrm>
                    <a:off y="522647" x="6394567"/>
                    <a:ext cx="1146954" cy="800782"/>
                    <a:chOff y="522647" x="6394567"/>
                    <a:chExt cx="1146954" cy="800782"/>
                  </a:xfrm>
                </p:grpSpPr>
                <p:grpSp>
                  <p:nvGrpSpPr>
                    <p:cNvPr name="" id="372"/>
                    <p:cNvGrpSpPr/>
                    <p:nvPr/>
                  </p:nvGrpSpPr>
                  <p:grpSpPr>
                    <a:xfrm>
                      <a:off y="522648" x="6394567"/>
                      <a:ext cx="1146954" cy="607998"/>
                      <a:chOff y="522648" x="6394567"/>
                      <a:chExt cx="1146954" cy="607998"/>
                    </a:xfrm>
                  </p:grpSpPr>
                  <p:sp>
                    <p:nvSpPr>
                      <p:cNvPr name="Rectangle" id="373"/>
                      <p:cNvSpPr/>
                      <p:nvPr/>
                    </p:nvSpPr>
                    <p:spPr>
                      <a:xfrm>
                        <a:off y="522648" x="6394567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企业网络规划</a:t>
                        </a:r>
                      </a:p>
                    </p:txBody>
                  </p:sp>
                  <p:sp>
                    <p:nvSpPr>
                      <p:cNvPr name="Rectangle" id="374"/>
                      <p:cNvSpPr/>
                      <p:nvPr/>
                    </p:nvSpPr>
                    <p:spPr>
                      <a:xfrm>
                        <a:off y="739246" x="6394567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设备故障监控</a:t>
                        </a:r>
                      </a:p>
                    </p:txBody>
                  </p:sp>
                  <p:sp>
                    <p:nvSpPr>
                      <p:cNvPr name="Rectangle" id="375"/>
                      <p:cNvSpPr/>
                      <p:nvPr/>
                    </p:nvSpPr>
                    <p:spPr>
                      <a:xfrm>
                        <a:off y="955846" x="6394567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基础设施管理</a:t>
                        </a:r>
                      </a:p>
                    </p:txBody>
                  </p:sp>
                </p:grpSp>
                <p:sp>
                  <p:nvSpPr>
                    <p:cNvPr name="Rectangle" id="376"/>
                    <p:cNvSpPr/>
                    <p:nvPr/>
                  </p:nvSpPr>
                  <p:spPr>
                    <a:xfrm>
                      <a:off y="1148629" x="6394567"/>
                      <a:ext cx="1146954" cy="174799"/>
                    </a:xfrm>
                    <a:custGeom>
                      <a:avLst/>
                      <a:gdLst>
                        <a:gd fmla="*/ 573478 w 1146954" name="connsiteX0"/>
                        <a:gd fmla="*/ 174799 h 174799" name="connsiteY0"/>
                        <a:gd fmla="*/ 573478 w 1146954" name="connsiteX1"/>
                        <a:gd fmla="*/ 0 h 174799" name="connsiteY1"/>
                        <a:gd fmla="*/ 1146954 w 1146954" name="connsiteX2"/>
                        <a:gd fmla="*/ 87400 h 174799" name="connsiteY2"/>
                        <a:gd fmla="*/ 0 w 1146954" name="connsiteX3"/>
                        <a:gd fmla="*/ 87400 h 174799" name="connsiteY3"/>
                        <a:gd fmla="*/ 573478 w 1146954" name="connsiteX4"/>
                        <a:gd fmla="*/ 87400 h 174799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799" w="1146954">
                          <a:moveTo>
                            <a:pt y="174799" x="1146954"/>
                          </a:moveTo>
                          <a:lnTo>
                            <a:pt y="0" x="1146954"/>
                          </a:lnTo>
                          <a:lnTo>
                            <a:pt y="0" x="0"/>
                          </a:lnTo>
                          <a:lnTo>
                            <a:pt y="174799" x="0"/>
                          </a:lnTo>
                          <a:lnTo>
                            <a:pt y="174799" x="1146954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cap="flat" w="7600">
                      <a:solidFill>
                        <a:srgbClr val="3A526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</p:grpSp>
        </p:grpSp>
        <p:grpSp>
          <p:nvGrpSpPr>
            <p:cNvPr name="" id="382"/>
            <p:cNvGrpSpPr/>
            <p:nvPr/>
          </p:nvGrpSpPr>
          <p:grpSpPr>
            <a:xfrm>
              <a:off y="4743948" x="1303770"/>
              <a:ext cx="6463912" cy="2021102"/>
              <a:chOff y="4743948" x="1303770"/>
              <a:chExt cx="6463912" cy="2021102"/>
            </a:xfrm>
          </p:grpSpPr>
          <p:grpSp>
            <p:nvGrpSpPr>
              <p:cNvPr name="" id="1095"/>
              <p:cNvGrpSpPr/>
              <p:nvPr/>
            </p:nvGrpSpPr>
            <p:grpSpPr>
              <a:xfrm>
                <a:off y="4743948" x="5845777"/>
                <a:ext cx="1933417" cy="2021102"/>
                <a:chOff y="4743948" x="5845777"/>
                <a:chExt cx="1933417" cy="2021102"/>
              </a:xfrm>
            </p:grpSpPr>
            <p:grpSp>
              <p:nvGrpSpPr>
                <p:cNvPr name="" id="870"/>
                <p:cNvGrpSpPr/>
                <p:nvPr/>
              </p:nvGrpSpPr>
              <p:grpSpPr>
                <a:xfrm>
                  <a:off y="4743948" x="5490941"/>
                  <a:ext cx="2288261" cy="2021098"/>
                  <a:chOff y="4743948" x="5490941"/>
                  <a:chExt cx="2288261" cy="2021098"/>
                </a:xfrm>
              </p:grpSpPr>
              <p:grpSp>
                <p:nvGrpSpPr>
                  <p:cNvPr name="" id="595"/>
                  <p:cNvGrpSpPr/>
                  <p:nvPr/>
                </p:nvGrpSpPr>
                <p:grpSpPr>
                  <a:xfrm>
                    <a:off y="4743948" x="5845783"/>
                    <a:ext cx="1170917" cy="1949286"/>
                    <a:chOff y="4743948" x="5845783"/>
                    <a:chExt cx="1170917" cy="1949286"/>
                  </a:xfrm>
                </p:grpSpPr>
                <p:sp>
                  <p:nvSpPr>
                    <p:cNvPr name="" id="596"/>
                    <p:cNvSpPr/>
                    <p:nvPr/>
                  </p:nvSpPr>
                  <p:spPr>
                    <a:xfrm>
                      <a:off y="4743948" x="5845783"/>
                      <a:ext cx="1170917" cy="1949286"/>
                    </a:xfrm>
                    <a:custGeom>
                      <a:avLst/>
                      <a:gdLst/>
                      <a:ahLst/>
                      <a:cxnLst/>
                      <a:pathLst>
                        <a:path h="1949286" w="1170917">
                          <a:moveTo>
                            <a:pt y="0" x="0"/>
                          </a:moveTo>
                          <a:lnTo>
                            <a:pt y="0" x="1170917"/>
                          </a:lnTo>
                          <a:lnTo>
                            <a:pt y="1949286" x="1170917"/>
                          </a:lnTo>
                          <a:lnTo>
                            <a:pt y="194928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674196"/>
                    </a:solidFill>
                    <a:ln cap="flat" w="7600">
                      <a:solidFill>
                        <a:srgbClr val="674196"/>
                      </a:solidFill>
                      <a:bevel/>
                    </a:ln>
                  </p:spPr>
                </p:sp>
                <p:sp>
                  <p:nvSpPr>
                    <p:cNvPr name="" id="597"/>
                    <p:cNvSpPr/>
                    <p:nvPr/>
                  </p:nvSpPr>
                  <p:spPr>
                    <a:xfrm>
                      <a:off y="4743948" x="7016704"/>
                      <a:ext cx="71811" cy="1949286"/>
                    </a:xfrm>
                    <a:custGeom>
                      <a:avLst/>
                      <a:gdLst/>
                      <a:ahLst/>
                      <a:cxnLst/>
                      <a:pathLst>
                        <a:path h="1949286" w="71811">
                          <a:moveTo>
                            <a:pt y="0" x="0"/>
                          </a:moveTo>
                          <a:lnTo>
                            <a:pt y="71811" x="71811"/>
                          </a:lnTo>
                          <a:lnTo>
                            <a:pt y="2021091" x="71811"/>
                          </a:lnTo>
                          <a:lnTo>
                            <a:pt y="194928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5D3A87"/>
                    </a:solidFill>
                    <a:ln cap="flat" w="7600">
                      <a:solidFill>
                        <a:srgbClr val="674196"/>
                      </a:solidFill>
                      <a:bevel/>
                    </a:ln>
                  </p:spPr>
                </p:sp>
                <p:sp>
                  <p:nvSpPr>
                    <p:cNvPr name="" id="598"/>
                    <p:cNvSpPr/>
                    <p:nvPr/>
                  </p:nvSpPr>
                  <p:spPr>
                    <a:xfrm>
                      <a:off y="6693231" x="5845783"/>
                      <a:ext cx="1170917" cy="71811"/>
                    </a:xfrm>
                    <a:custGeom>
                      <a:avLst/>
                      <a:gdLst/>
                      <a:ahLst/>
                      <a:cxnLst/>
                      <a:pathLst>
                        <a:path h="71811" w="1170917">
                          <a:moveTo>
                            <a:pt y="0" x="0"/>
                          </a:moveTo>
                          <a:lnTo>
                            <a:pt y="0" x="1170917"/>
                          </a:lnTo>
                          <a:lnTo>
                            <a:pt y="71811" x="1242729"/>
                          </a:lnTo>
                          <a:lnTo>
                            <a:pt y="71811" x="71811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5D3A87"/>
                    </a:solidFill>
                    <a:ln cap="flat" w="7600">
                      <a:solidFill>
                        <a:srgbClr val="674196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871"/>
                <p:cNvGrpSpPr/>
                <p:nvPr/>
              </p:nvGrpSpPr>
              <p:grpSpPr>
                <a:xfrm>
                  <a:off y="4813857" x="5933971"/>
                  <a:ext cx="1039619" cy="742706"/>
                  <a:chOff y="4813857" x="5933971"/>
                  <a:chExt cx="1039619" cy="742706"/>
                </a:xfrm>
              </p:grpSpPr>
              <p:grpSp>
                <p:nvGrpSpPr>
                  <p:cNvPr name="Text Box 12" id="872"/>
                  <p:cNvGrpSpPr/>
                  <p:nvPr/>
                </p:nvGrpSpPr>
                <p:grpSpPr>
                  <a:xfrm>
                    <a:off y="4813857" x="5933971"/>
                    <a:ext cx="1039619" cy="742706"/>
                    <a:chOff y="4813857" x="5933971"/>
                    <a:chExt cx="1039619" cy="742706"/>
                  </a:xfrm>
                </p:grpSpPr>
                <p:sp>
                  <p:nvSpPr>
                    <p:cNvPr name="" id="873"/>
                    <p:cNvSpPr/>
                    <p:nvPr/>
                  </p:nvSpPr>
                  <p:spPr>
                    <a:xfrm>
                      <a:off y="5079857" x="5933971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pathLst>
                        <a:path h="476706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476706" x="1039619"/>
                          </a:lnTo>
                          <a:lnTo>
                            <a:pt y="47670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name="" id="874"/>
                    <p:cNvSpPr/>
                    <p:nvPr/>
                  </p:nvSpPr>
                  <p:spPr>
                    <a:xfrm>
                      <a:off y="5079857" x="5933971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pathLst>
                        <a:path h="476706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476706" x="1039619"/>
                          </a:lnTo>
                          <a:lnTo>
                            <a:pt y="47670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name="" id="875"/>
                    <p:cNvSpPr/>
                    <p:nvPr/>
                  </p:nvSpPr>
                  <p:spPr>
                    <a:xfrm>
                      <a:off y="5079857" x="5933971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pathLst>
                        <a:path h="476706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476706" x="1039619"/>
                          </a:lnTo>
                          <a:lnTo>
                            <a:pt y="47670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name="" id="876"/>
                    <p:cNvSpPr/>
                    <p:nvPr/>
                  </p:nvSpPr>
                  <p:spPr>
                    <a:xfrm>
                      <a:off y="4813857" x="5933971"/>
                      <a:ext cx="1039619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266000" x="1039619"/>
                          </a:lnTo>
                          <a:lnTo>
                            <a:pt y="2660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cap="flat" w="7600">
                      <a:solidFill>
                        <a:srgbClr val="1E768C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实时计算</a:t>
                      </a:r>
                    </a:p>
                  </p:txBody>
                </p:sp>
              </p:grpSp>
              <p:grpSp>
                <p:nvGrpSpPr>
                  <p:cNvPr name="" id="877"/>
                  <p:cNvGrpSpPr/>
                  <p:nvPr/>
                </p:nvGrpSpPr>
                <p:grpSpPr>
                  <a:xfrm>
                    <a:off y="5119757" x="5973709"/>
                    <a:ext cx="946717" cy="391400"/>
                    <a:chOff y="5119757" x="5973709"/>
                    <a:chExt cx="946717" cy="391400"/>
                  </a:xfrm>
                </p:grpSpPr>
                <p:sp>
                  <p:nvSpPr>
                    <p:cNvPr name="Rectangle" id="878"/>
                    <p:cNvSpPr/>
                    <p:nvPr/>
                  </p:nvSpPr>
                  <p:spPr>
                    <a:xfrm>
                      <a:off y="5119105" x="5973709"/>
                      <a:ext cx="946717" cy="176103"/>
                    </a:xfrm>
                    <a:custGeom>
                      <a:avLst/>
                      <a:gdLst>
                        <a:gd fmla="*/ 473357 w 946717" name="connsiteX0"/>
                        <a:gd fmla="*/ 176103 h 176103" name="connsiteY0"/>
                        <a:gd fmla="*/ 473357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7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cap="flat" w="7600">
                      <a:solidFill>
                        <a:srgbClr val="1E768C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SQL流式框架</a:t>
                      </a:r>
                    </a:p>
                  </p:txBody>
                </p:sp>
                <p:sp>
                  <p:nvSpPr>
                    <p:cNvPr name="Rectangle" id="879"/>
                    <p:cNvSpPr/>
                    <p:nvPr/>
                  </p:nvSpPr>
                  <p:spPr>
                    <a:xfrm>
                      <a:off y="5335705" x="5973709"/>
                      <a:ext cx="946717" cy="176103"/>
                    </a:xfrm>
                    <a:custGeom>
                      <a:avLst/>
                      <a:gdLst>
                        <a:gd fmla="*/ 473357 w 946717" name="connsiteX0"/>
                        <a:gd fmla="*/ 176103 h 176103" name="connsiteY0"/>
                        <a:gd fmla="*/ 473357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7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cap="flat" w="7600">
                      <a:solidFill>
                        <a:srgbClr val="1E768C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流式引擎</a:t>
                      </a:r>
                    </a:p>
                  </p:txBody>
                </p:sp>
              </p:grpSp>
            </p:grpSp>
            <p:grpSp>
              <p:nvGrpSpPr>
                <p:cNvPr name="" id="1074"/>
                <p:cNvGrpSpPr/>
                <p:nvPr/>
              </p:nvGrpSpPr>
              <p:grpSpPr>
                <a:xfrm>
                  <a:off y="5664612" x="5933971"/>
                  <a:ext cx="1039619" cy="919600"/>
                  <a:chOff y="5664612" x="5933971"/>
                  <a:chExt cx="1039619" cy="919600"/>
                </a:xfrm>
              </p:grpSpPr>
              <p:grpSp>
                <p:nvGrpSpPr>
                  <p:cNvPr name="Text Box 12" id="899"/>
                  <p:cNvGrpSpPr/>
                  <p:nvPr/>
                </p:nvGrpSpPr>
                <p:grpSpPr>
                  <a:xfrm>
                    <a:off y="5664612" x="5933971"/>
                    <a:ext cx="1039619" cy="919600"/>
                    <a:chOff y="5664612" x="5933971"/>
                    <a:chExt cx="1039619" cy="919600"/>
                  </a:xfrm>
                </p:grpSpPr>
                <p:sp>
                  <p:nvSpPr>
                    <p:cNvPr name="" id="900"/>
                    <p:cNvSpPr/>
                    <p:nvPr/>
                  </p:nvSpPr>
                  <p:spPr>
                    <a:xfrm>
                      <a:off y="5930612" x="5933971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pathLst>
                        <a:path h="653599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653599" x="1039619"/>
                          </a:lnTo>
                          <a:lnTo>
                            <a:pt y="65359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901"/>
                    <p:cNvSpPr/>
                    <p:nvPr/>
                  </p:nvSpPr>
                  <p:spPr>
                    <a:xfrm>
                      <a:off y="5930612" x="5933971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pathLst>
                        <a:path h="653599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653599" x="1039619"/>
                          </a:lnTo>
                          <a:lnTo>
                            <a:pt y="65359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902"/>
                    <p:cNvSpPr/>
                    <p:nvPr/>
                  </p:nvSpPr>
                  <p:spPr>
                    <a:xfrm>
                      <a:off y="5930612" x="5933971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pathLst>
                        <a:path h="653599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653599" x="1039619"/>
                          </a:lnTo>
                          <a:lnTo>
                            <a:pt y="65359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335"/>
                    <p:cNvSpPr/>
                    <p:nvPr/>
                  </p:nvSpPr>
                  <p:spPr>
                    <a:xfrm>
                      <a:off y="5930612" x="5933971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pathLst>
                        <a:path h="653599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653599" x="1039619"/>
                          </a:lnTo>
                          <a:lnTo>
                            <a:pt y="65359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903"/>
                    <p:cNvSpPr/>
                    <p:nvPr/>
                  </p:nvSpPr>
                  <p:spPr>
                    <a:xfrm>
                      <a:off y="5664612" x="5933971"/>
                      <a:ext cx="1039619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266000" x="1039619"/>
                          </a:lnTo>
                          <a:lnTo>
                            <a:pt y="2660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离线计算</a:t>
                      </a:r>
                    </a:p>
                  </p:txBody>
                </p:sp>
              </p:grpSp>
              <p:grpSp>
                <p:nvGrpSpPr>
                  <p:cNvPr name="" id="1072"/>
                  <p:cNvGrpSpPr/>
                  <p:nvPr/>
                </p:nvGrpSpPr>
                <p:grpSpPr>
                  <a:xfrm>
                    <a:off y="5953411" x="5980422"/>
                    <a:ext cx="946717" cy="591226"/>
                    <a:chOff y="5953411" x="5980422"/>
                    <a:chExt cx="946717" cy="591226"/>
                  </a:xfrm>
                </p:grpSpPr>
                <p:sp>
                  <p:nvSpPr>
                    <p:cNvPr name="Rectangle" id="905"/>
                    <p:cNvSpPr/>
                    <p:nvPr/>
                  </p:nvSpPr>
                  <p:spPr>
                    <a:xfrm>
                      <a:off y="5953411" x="5980422"/>
                      <a:ext cx="946717" cy="176103"/>
                    </a:xfrm>
                    <a:custGeom>
                      <a:avLst/>
                      <a:gdLst>
                        <a:gd fmla="*/ 473358 w 946717" name="connsiteX0"/>
                        <a:gd fmla="*/ 176103 h 176103" name="connsiteY0"/>
                        <a:gd fmla="*/ 473358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8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MR任务</a:t>
                      </a:r>
                    </a:p>
                  </p:txBody>
                </p:sp>
                <p:sp>
                  <p:nvSpPr>
                    <p:cNvPr name="Rectangle" id="906"/>
                    <p:cNvSpPr/>
                    <p:nvPr/>
                  </p:nvSpPr>
                  <p:spPr>
                    <a:xfrm>
                      <a:off y="6161761" x="5980422"/>
                      <a:ext cx="946717" cy="176103"/>
                    </a:xfrm>
                    <a:custGeom>
                      <a:avLst/>
                      <a:gdLst>
                        <a:gd fmla="*/ 473358 w 946717" name="connsiteX0"/>
                        <a:gd fmla="*/ 176103 h 176103" name="connsiteY0"/>
                        <a:gd fmla="*/ 473358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8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Hive查询</a:t>
                      </a:r>
                    </a:p>
                  </p:txBody>
                </p:sp>
                <p:sp>
                  <p:nvSpPr>
                    <p:cNvPr name="Rectangle" id="1071"/>
                    <p:cNvSpPr/>
                    <p:nvPr/>
                  </p:nvSpPr>
                  <p:spPr>
                    <a:xfrm>
                      <a:off y="6368535" x="5980422"/>
                      <a:ext cx="946717" cy="176103"/>
                    </a:xfrm>
                    <a:custGeom>
                      <a:avLst/>
                      <a:gdLst>
                        <a:gd fmla="*/ 473358 w 946717" name="connsiteX0"/>
                        <a:gd fmla="*/ 176103 h 176103" name="connsiteY0"/>
                        <a:gd fmla="*/ 473358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8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Impla查询</a:t>
                      </a:r>
                    </a:p>
                  </p:txBody>
                </p:sp>
              </p:grpSp>
            </p:grpSp>
          </p:grpSp>
          <p:grpSp>
            <p:nvGrpSpPr>
              <p:cNvPr name="" id="380"/>
              <p:cNvGrpSpPr/>
              <p:nvPr/>
            </p:nvGrpSpPr>
            <p:grpSpPr>
              <a:xfrm>
                <a:off y="4743948" x="1303770"/>
                <a:ext cx="4031742" cy="1991215"/>
                <a:chOff y="4743948" x="1303770"/>
                <a:chExt cx="4031742" cy="1991215"/>
              </a:xfrm>
            </p:grpSpPr>
            <p:grpSp>
              <p:nvGrpSpPr>
                <p:cNvPr name="" id="618"/>
                <p:cNvGrpSpPr/>
                <p:nvPr/>
              </p:nvGrpSpPr>
              <p:grpSpPr>
                <a:xfrm>
                  <a:off y="4743948" x="1303766"/>
                  <a:ext cx="4254928" cy="1984664"/>
                  <a:chOff y="4743948" x="1303766"/>
                  <a:chExt cx="4254928" cy="1984664"/>
                </a:xfrm>
              </p:grpSpPr>
              <p:grpSp>
                <p:nvGrpSpPr>
                  <p:cNvPr name="" id="609"/>
                  <p:cNvGrpSpPr/>
                  <p:nvPr/>
                </p:nvGrpSpPr>
                <p:grpSpPr>
                  <a:xfrm>
                    <a:off y="4743948" x="1877103"/>
                    <a:ext cx="3386598" cy="1919403"/>
                    <a:chOff y="4743948" x="1877103"/>
                    <a:chExt cx="3386598" cy="1919403"/>
                  </a:xfrm>
                </p:grpSpPr>
                <p:sp>
                  <p:nvSpPr>
                    <p:cNvPr name="" id="610"/>
                    <p:cNvSpPr/>
                    <p:nvPr/>
                  </p:nvSpPr>
                  <p:spPr>
                    <a:xfrm>
                      <a:off y="4743948" x="1877103"/>
                      <a:ext cx="3386598" cy="1919403"/>
                    </a:xfrm>
                    <a:custGeom>
                      <a:avLst/>
                      <a:gdLst/>
                      <a:ahLst/>
                      <a:cxnLst/>
                      <a:pathLst>
                        <a:path h="1919403" w="3386598">
                          <a:moveTo>
                            <a:pt y="0" x="0"/>
                          </a:moveTo>
                          <a:lnTo>
                            <a:pt y="0" x="3386598"/>
                          </a:lnTo>
                          <a:lnTo>
                            <a:pt y="1919403" x="3386598"/>
                          </a:lnTo>
                          <a:lnTo>
                            <a:pt y="191940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476482"/>
                    </a:solidFill>
                    <a:ln cap="flat" w="7600">
                      <a:solidFill>
                        <a:srgbClr val="476482"/>
                      </a:solidFill>
                      <a:bevel/>
                    </a:ln>
                  </p:spPr>
                </p:sp>
                <p:sp>
                  <p:nvSpPr>
                    <p:cNvPr name="" id="611"/>
                    <p:cNvSpPr/>
                    <p:nvPr/>
                  </p:nvSpPr>
                  <p:spPr>
                    <a:xfrm>
                      <a:off y="4743948" x="5263698"/>
                      <a:ext cx="71811" cy="1919403"/>
                    </a:xfrm>
                    <a:custGeom>
                      <a:avLst/>
                      <a:gdLst/>
                      <a:ahLst/>
                      <a:cxnLst/>
                      <a:pathLst>
                        <a:path h="1919403" w="71811">
                          <a:moveTo>
                            <a:pt y="0" x="0"/>
                          </a:moveTo>
                          <a:lnTo>
                            <a:pt y="71811" x="71811"/>
                          </a:lnTo>
                          <a:lnTo>
                            <a:pt y="1991215" x="71811"/>
                          </a:lnTo>
                          <a:lnTo>
                            <a:pt y="191940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3F5A75"/>
                    </a:solidFill>
                    <a:ln cap="flat" w="7600">
                      <a:solidFill>
                        <a:srgbClr val="476482"/>
                      </a:solidFill>
                      <a:bevel/>
                    </a:ln>
                  </p:spPr>
                </p:sp>
                <p:sp>
                  <p:nvSpPr>
                    <p:cNvPr name="" id="612"/>
                    <p:cNvSpPr/>
                    <p:nvPr/>
                  </p:nvSpPr>
                  <p:spPr>
                    <a:xfrm>
                      <a:off y="6663348" x="1877103"/>
                      <a:ext cx="3386598" cy="71811"/>
                    </a:xfrm>
                    <a:custGeom>
                      <a:avLst/>
                      <a:gdLst/>
                      <a:ahLst/>
                      <a:cxnLst/>
                      <a:pathLst>
                        <a:path h="71811" w="3386598">
                          <a:moveTo>
                            <a:pt y="0" x="0"/>
                          </a:moveTo>
                          <a:lnTo>
                            <a:pt y="0" x="3386598"/>
                          </a:lnTo>
                          <a:lnTo>
                            <a:pt y="71811" x="3458403"/>
                          </a:lnTo>
                          <a:lnTo>
                            <a:pt y="71811" x="71811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3F5A75"/>
                    </a:solidFill>
                    <a:ln cap="flat" w="7600">
                      <a:solidFill>
                        <a:srgbClr val="476482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379"/>
                <p:cNvGrpSpPr/>
                <p:nvPr/>
              </p:nvGrpSpPr>
              <p:grpSpPr>
                <a:xfrm>
                  <a:off y="4813853" x="1929189"/>
                  <a:ext cx="3214573" cy="1770351"/>
                  <a:chOff y="4813853" x="1929189"/>
                  <a:chExt cx="3214573" cy="1770351"/>
                </a:xfrm>
              </p:grpSpPr>
              <p:grpSp>
                <p:nvGrpSpPr>
                  <p:cNvPr name="" id="851"/>
                  <p:cNvGrpSpPr/>
                  <p:nvPr/>
                </p:nvGrpSpPr>
                <p:grpSpPr>
                  <a:xfrm>
                    <a:off y="6276055" x="1987157"/>
                    <a:ext cx="3156605" cy="308148"/>
                    <a:chOff y="6276055" x="1987157"/>
                    <a:chExt cx="3156605" cy="308148"/>
                  </a:xfrm>
                </p:grpSpPr>
                <p:sp>
                  <p:nvSpPr>
                    <p:cNvPr name="" id="847"/>
                    <p:cNvSpPr/>
                    <p:nvPr/>
                  </p:nvSpPr>
                  <p:spPr>
                    <a:xfrm>
                      <a:off y="6276055" x="1987157"/>
                      <a:ext cx="3156605" cy="308148"/>
                    </a:xfrm>
                    <a:custGeom>
                      <a:avLst/>
                      <a:gdLst/>
                      <a:ahLst/>
                      <a:cxnLst/>
                      <a:pathLst>
                        <a:path h="308148" w="3156605">
                          <a:moveTo>
                            <a:pt y="0" x="0"/>
                          </a:moveTo>
                          <a:lnTo>
                            <a:pt y="0" x="3156605"/>
                          </a:lnTo>
                          <a:lnTo>
                            <a:pt y="308148" x="3156605"/>
                          </a:lnTo>
                          <a:lnTo>
                            <a:pt y="30814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DF0ED"/>
                        </a:gs>
                        <a:gs pos="92000">
                          <a:srgbClr val="FCEEEA"/>
                        </a:gs>
                        <a:gs pos="100000">
                          <a:srgbClr val="F1E1DD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custDash>
                        <a:ds sp="400000" d="600000"/>
                      </a:custDash>
                      <a:bevel/>
                    </a:ln>
                  </p:spPr>
                </p:sp>
                <p:sp>
                  <p:nvSpPr>
                    <p:cNvPr name="Rectangle" id="848"/>
                    <p:cNvSpPr/>
                    <p:nvPr/>
                  </p:nvSpPr>
                  <p:spPr>
                    <a:xfrm>
                      <a:off y="6342729" x="2068496"/>
                      <a:ext cx="791319" cy="174800"/>
                    </a:xfrm>
                    <a:custGeom>
                      <a:avLst/>
                      <a:gdLst>
                        <a:gd fmla="*/ 395659 w 791319" name="connsiteX0"/>
                        <a:gd fmla="*/ 174800 h 174800" name="connsiteY0"/>
                        <a:gd fmla="*/ 395659 w 791319" name="connsiteX1"/>
                        <a:gd fmla="*/ 0 h 174800" name="connsiteY1"/>
                        <a:gd fmla="*/ 791319 w 791319" name="connsiteX2"/>
                        <a:gd fmla="*/ 87400 h 174800" name="connsiteY2"/>
                        <a:gd fmla="*/ 0 w 791319" name="connsiteX3"/>
                        <a:gd fmla="*/ 87400 h 174800" name="connsiteY3"/>
                        <a:gd fmla="*/ 395659 w 791319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791319">
                          <a:moveTo>
                            <a:pt y="174800" x="791319"/>
                          </a:moveTo>
                          <a:lnTo>
                            <a:pt y="0" x="791319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791319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27294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应用埋点日志</a:t>
                      </a:r>
                    </a:p>
                  </p:txBody>
                </p:sp>
                <p:sp>
                  <p:nvSpPr>
                    <p:cNvPr name="Rectangle" id="849"/>
                    <p:cNvSpPr/>
                    <p:nvPr/>
                  </p:nvSpPr>
                  <p:spPr>
                    <a:xfrm>
                      <a:off y="6342729" x="3126989"/>
                      <a:ext cx="791319" cy="174800"/>
                    </a:xfrm>
                    <a:custGeom>
                      <a:avLst/>
                      <a:gdLst>
                        <a:gd fmla="*/ 395659 w 791319" name="connsiteX0"/>
                        <a:gd fmla="*/ 174800 h 174800" name="connsiteY0"/>
                        <a:gd fmla="*/ 395659 w 791319" name="connsiteX1"/>
                        <a:gd fmla="*/ 0 h 174800" name="connsiteY1"/>
                        <a:gd fmla="*/ 791319 w 791319" name="connsiteX2"/>
                        <a:gd fmla="*/ 87400 h 174800" name="connsiteY2"/>
                        <a:gd fmla="*/ 0 w 791319" name="connsiteX3"/>
                        <a:gd fmla="*/ 87400 h 174800" name="connsiteY3"/>
                        <a:gd fmla="*/ 395659 w 791319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791319">
                          <a:moveTo>
                            <a:pt y="174800" x="791319"/>
                          </a:moveTo>
                          <a:lnTo>
                            <a:pt y="0" x="791319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791319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27294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外部数据集成</a:t>
                      </a:r>
                    </a:p>
                  </p:txBody>
                </p:sp>
                <p:sp>
                  <p:nvSpPr>
                    <p:cNvPr name="Rectangle" id="850"/>
                    <p:cNvSpPr/>
                    <p:nvPr/>
                  </p:nvSpPr>
                  <p:spPr>
                    <a:xfrm>
                      <a:off y="6342729" x="4228293"/>
                      <a:ext cx="791319" cy="174800"/>
                    </a:xfrm>
                    <a:custGeom>
                      <a:avLst/>
                      <a:gdLst>
                        <a:gd fmla="*/ 395659 w 791319" name="connsiteX0"/>
                        <a:gd fmla="*/ 174800 h 174800" name="connsiteY0"/>
                        <a:gd fmla="*/ 395659 w 791319" name="connsiteX1"/>
                        <a:gd fmla="*/ 0 h 174800" name="connsiteY1"/>
                        <a:gd fmla="*/ 791319 w 791319" name="connsiteX2"/>
                        <a:gd fmla="*/ 87400 h 174800" name="connsiteY2"/>
                        <a:gd fmla="*/ 0 w 791319" name="connsiteX3"/>
                        <a:gd fmla="*/ 87400 h 174800" name="connsiteY3"/>
                        <a:gd fmla="*/ 395659 w 791319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791319">
                          <a:moveTo>
                            <a:pt y="174800" x="791319"/>
                          </a:moveTo>
                          <a:lnTo>
                            <a:pt y="0" x="791319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791319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27294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实时数据接入</a:t>
                      </a:r>
                    </a:p>
                  </p:txBody>
                </p:sp>
              </p:grpSp>
            </p:grpSp>
          </p:grpSp>
          <p:grpSp>
            <p:nvGrpSpPr>
              <p:cNvPr name="" id="381"/>
              <p:cNvGrpSpPr/>
              <p:nvPr/>
            </p:nvGrpSpPr>
            <p:grpSpPr>
              <a:xfrm>
                <a:off y="4855930" x="5395132"/>
                <a:ext cx="415362" cy="1597756"/>
                <a:chOff y="4855930" x="5395132"/>
                <a:chExt cx="415362" cy="1597756"/>
              </a:xfrm>
            </p:grpSpPr>
            <p:grpSp>
              <p:nvGrpSpPr>
                <p:cNvPr name="" id="1091"/>
                <p:cNvGrpSpPr/>
                <p:nvPr/>
              </p:nvGrpSpPr>
              <p:grpSpPr>
                <a:xfrm>
                  <a:off y="4855930" x="5395386"/>
                  <a:ext cx="414854" cy="658563"/>
                  <a:chOff y="4855930" x="5395386"/>
                  <a:chExt cx="414854" cy="658563"/>
                </a:xfrm>
              </p:grpSpPr>
              <p:grpSp>
                <p:nvGrpSpPr>
                  <p:cNvPr name="Arrow symbol 3" id="1076"/>
                  <p:cNvGrpSpPr/>
                  <p:nvPr/>
                </p:nvGrpSpPr>
                <p:grpSpPr>
                  <a:xfrm rot="10800000">
                    <a:off y="5051752" x="5573786"/>
                    <a:ext cx="236387" cy="266920"/>
                    <a:chOff y="5051752" x="5573786"/>
                    <a:chExt cx="236387" cy="266920"/>
                  </a:xfrm>
                </p:grpSpPr>
                <p:sp>
                  <p:nvSpPr>
                    <p:cNvPr name="" id="1077"/>
                    <p:cNvSpPr/>
                    <p:nvPr/>
                  </p:nvSpPr>
                  <p:spPr>
                    <a:xfrm>
                      <a:off y="5051752" x="5573719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pathLst>
                        <a:path h="179726" w="234286">
                          <a:moveTo>
                            <a:pt y="108844" x="172114"/>
                          </a:moveTo>
                          <a:lnTo>
                            <a:pt y="87282" x="172114"/>
                          </a:lnTo>
                          <a:lnTo>
                            <a:pt y="132204" x="234286"/>
                          </a:lnTo>
                          <a:lnTo>
                            <a:pt y="179726" x="172114"/>
                          </a:lnTo>
                          <a:lnTo>
                            <a:pt y="158778" x="172114"/>
                          </a:lnTo>
                          <a:cubicBezTo>
                            <a:pt y="158778" x="172114"/>
                            <a:pt y="136732" x="61437"/>
                            <a:pt y="108844" x="0"/>
                          </a:cubicBezTo>
                          <a:lnTo>
                            <a:pt y="0" x="0"/>
                          </a:lnTo>
                          <a:cubicBezTo>
                            <a:pt y="0" x="0"/>
                            <a:pt y="77792" x="65051"/>
                            <a:pt y="108844" x="17211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1078"/>
                    <p:cNvSpPr/>
                    <p:nvPr/>
                  </p:nvSpPr>
                  <p:spPr>
                    <a:xfrm flipV="true">
                      <a:off y="5138945" x="5573719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pathLst>
                        <a:path h="179726" w="234286">
                          <a:moveTo>
                            <a:pt y="108755" x="172114"/>
                          </a:moveTo>
                          <a:lnTo>
                            <a:pt y="87194" x="172114"/>
                          </a:lnTo>
                          <a:lnTo>
                            <a:pt y="134715" x="234286"/>
                          </a:lnTo>
                          <a:lnTo>
                            <a:pt y="179726" x="172114"/>
                          </a:lnTo>
                          <a:lnTo>
                            <a:pt y="158689" x="172114"/>
                          </a:lnTo>
                          <a:cubicBezTo>
                            <a:pt y="158689" x="172114"/>
                            <a:pt y="136643" x="61437"/>
                            <a:pt y="108755" x="0"/>
                          </a:cubicBezTo>
                          <a:lnTo>
                            <a:pt y="0" x="0"/>
                          </a:lnTo>
                          <a:cubicBezTo>
                            <a:pt y="0" x="0"/>
                            <a:pt y="77703" x="65051"/>
                            <a:pt y="108755" x="17211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1079"/>
                    <p:cNvSpPr/>
                    <p:nvPr/>
                  </p:nvSpPr>
                  <p:spPr>
                    <a:xfrm>
                      <a:off y="5139034" x="5745833"/>
                      <a:ext cx="64340" cy="93827"/>
                    </a:xfrm>
                    <a:custGeom>
                      <a:avLst/>
                      <a:gdLst/>
                      <a:ahLst/>
                      <a:cxnLst/>
                      <a:pathLst>
                        <a:path h="93827" w="64340">
                          <a:moveTo>
                            <a:pt y="0" x="0"/>
                          </a:moveTo>
                          <a:lnTo>
                            <a:pt y="93827" x="0"/>
                          </a:lnTo>
                          <a:lnTo>
                            <a:pt y="44477" x="6434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name="Round-head Rectangle" id="1084"/>
                  <p:cNvSpPr/>
                  <p:nvPr/>
                </p:nvSpPr>
                <p:spPr>
                  <a:xfrm rot="5400000">
                    <a:off y="5114656" x="5163119"/>
                    <a:ext cx="658563" cy="141111"/>
                  </a:xfrm>
                  <a:custGeom>
                    <a:avLst/>
                    <a:gdLst>
                      <a:gd fmla="*/ 329281 w 658563" name="connsiteX0"/>
                      <a:gd fmla="*/ 70556 h 141111" name="connsiteY0"/>
                      <a:gd fmla="*/ 0 w 658563" name="connsiteX1"/>
                      <a:gd fmla="*/ 70556 h 141111" name="connsiteY1"/>
                      <a:gd fmla="*/ 329281 w 658563" name="connsiteX2"/>
                      <a:gd fmla="*/ 0 h 141111" name="connsiteY2"/>
                      <a:gd fmla="*/ 658563 w 658563" name="connsiteX3"/>
                      <a:gd fmla="*/ 70556 h 141111" name="connsiteY3"/>
                      <a:gd fmla="*/ 329281 w 658563" name="connsiteX4"/>
                      <a:gd fmla="*/ 141111 h 141111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pathLst>
                      <a:path h="141111" w="658563">
                        <a:moveTo>
                          <a:pt y="141111" x="70556"/>
                        </a:moveTo>
                        <a:lnTo>
                          <a:pt y="141111" x="588007"/>
                        </a:lnTo>
                        <a:cubicBezTo>
                          <a:pt y="141111" x="626975"/>
                          <a:pt y="109524" x="658563"/>
                          <a:pt y="70556" x="658563"/>
                        </a:cubicBezTo>
                        <a:cubicBezTo>
                          <a:pt y="31588" x="658563"/>
                          <a:pt y="0" x="626975"/>
                          <a:pt y="0" x="588007"/>
                        </a:cubicBezTo>
                        <a:lnTo>
                          <a:pt y="0" x="70556"/>
                        </a:lnTo>
                        <a:cubicBezTo>
                          <a:pt y="0" x="31588"/>
                          <a:pt y="31588" x="0"/>
                          <a:pt y="70556" x="0"/>
                        </a:cubicBezTo>
                        <a:cubicBezTo>
                          <a:pt y="109524" x="0"/>
                          <a:pt y="141111" x="31588"/>
                          <a:pt y="141111" x="70556"/>
                        </a:cubicBezTo>
                        <a:close/>
                      </a:path>
                    </a:pathLst>
                  </a:custGeom>
                  <a:solidFill>
                    <a:srgbClr val="0E2350"/>
                  </a:solidFill>
                  <a:ln cap="flat" w="7600">
                    <a:solidFill>
                      <a:srgbClr val="0E2350"/>
                    </a:solidFill>
                    <a:bevel/>
                  </a:ln>
                </p:spPr>
              </p:sp>
            </p:grpSp>
            <p:grpSp>
              <p:nvGrpSpPr>
                <p:cNvPr name="" id="1092"/>
                <p:cNvGrpSpPr/>
                <p:nvPr/>
              </p:nvGrpSpPr>
              <p:grpSpPr>
                <a:xfrm>
                  <a:off y="5795123" x="5395132"/>
                  <a:ext cx="415362" cy="658563"/>
                  <a:chOff y="5795123" x="5395132"/>
                  <a:chExt cx="415362" cy="658563"/>
                </a:xfrm>
              </p:grpSpPr>
              <p:grpSp>
                <p:nvGrpSpPr>
                  <p:cNvPr name="Arrow symbol 3" id="1080"/>
                  <p:cNvGrpSpPr/>
                  <p:nvPr/>
                </p:nvGrpSpPr>
                <p:grpSpPr>
                  <a:xfrm>
                    <a:off y="5990945" x="5395200"/>
                    <a:ext cx="236387" cy="266920"/>
                    <a:chOff y="5990945" x="5395200"/>
                    <a:chExt cx="236387" cy="266920"/>
                  </a:xfrm>
                </p:grpSpPr>
                <p:sp>
                  <p:nvSpPr>
                    <p:cNvPr name="" id="1081"/>
                    <p:cNvSpPr/>
                    <p:nvPr/>
                  </p:nvSpPr>
                  <p:spPr>
                    <a:xfrm>
                      <a:off y="5990945" x="5395132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pathLst>
                        <a:path h="179726" w="234286">
                          <a:moveTo>
                            <a:pt y="108844" x="172114"/>
                          </a:moveTo>
                          <a:lnTo>
                            <a:pt y="87282" x="172114"/>
                          </a:lnTo>
                          <a:lnTo>
                            <a:pt y="132204" x="234286"/>
                          </a:lnTo>
                          <a:lnTo>
                            <a:pt y="179726" x="172114"/>
                          </a:lnTo>
                          <a:lnTo>
                            <a:pt y="158778" x="172114"/>
                          </a:lnTo>
                          <a:cubicBezTo>
                            <a:pt y="158778" x="172114"/>
                            <a:pt y="136732" x="61437"/>
                            <a:pt y="108844" x="0"/>
                          </a:cubicBezTo>
                          <a:lnTo>
                            <a:pt y="0" x="0"/>
                          </a:lnTo>
                          <a:cubicBezTo>
                            <a:pt y="0" x="0"/>
                            <a:pt y="77792" x="65051"/>
                            <a:pt y="108844" x="17211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1082"/>
                    <p:cNvSpPr/>
                    <p:nvPr/>
                  </p:nvSpPr>
                  <p:spPr>
                    <a:xfrm flipV="true">
                      <a:off y="6078138" x="5395132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pathLst>
                        <a:path h="179726" w="234286">
                          <a:moveTo>
                            <a:pt y="108755" x="172114"/>
                          </a:moveTo>
                          <a:lnTo>
                            <a:pt y="87194" x="172114"/>
                          </a:lnTo>
                          <a:lnTo>
                            <a:pt y="134715" x="234286"/>
                          </a:lnTo>
                          <a:lnTo>
                            <a:pt y="179726" x="172114"/>
                          </a:lnTo>
                          <a:lnTo>
                            <a:pt y="158689" x="172114"/>
                          </a:lnTo>
                          <a:cubicBezTo>
                            <a:pt y="158689" x="172114"/>
                            <a:pt y="136643" x="61437"/>
                            <a:pt y="108755" x="0"/>
                          </a:cubicBezTo>
                          <a:lnTo>
                            <a:pt y="0" x="0"/>
                          </a:lnTo>
                          <a:cubicBezTo>
                            <a:pt y="0" x="0"/>
                            <a:pt y="77703" x="65051"/>
                            <a:pt y="108755" x="17211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1083"/>
                    <p:cNvSpPr/>
                    <p:nvPr/>
                  </p:nvSpPr>
                  <p:spPr>
                    <a:xfrm>
                      <a:off y="6078227" x="5567246"/>
                      <a:ext cx="64340" cy="93827"/>
                    </a:xfrm>
                    <a:custGeom>
                      <a:avLst/>
                      <a:gdLst/>
                      <a:ahLst/>
                      <a:cxnLst/>
                      <a:pathLst>
                        <a:path h="93827" w="64340">
                          <a:moveTo>
                            <a:pt y="0" x="0"/>
                          </a:moveTo>
                          <a:lnTo>
                            <a:pt y="93827" x="0"/>
                          </a:lnTo>
                          <a:lnTo>
                            <a:pt y="44477" x="6434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name="Round-head Rectangle" id="1090"/>
                  <p:cNvSpPr/>
                  <p:nvPr/>
                </p:nvSpPr>
                <p:spPr>
                  <a:xfrm rot="5400000">
                    <a:off y="6053849" x="5384206"/>
                    <a:ext cx="658563" cy="141111"/>
                  </a:xfrm>
                  <a:custGeom>
                    <a:avLst/>
                    <a:gdLst>
                      <a:gd fmla="*/ 329281 w 658563" name="connsiteX0"/>
                      <a:gd fmla="*/ 70556 h 141111" name="connsiteY0"/>
                      <a:gd fmla="*/ 0 w 658563" name="connsiteX1"/>
                      <a:gd fmla="*/ 70556 h 141111" name="connsiteY1"/>
                      <a:gd fmla="*/ 329281 w 658563" name="connsiteX2"/>
                      <a:gd fmla="*/ 0 h 141111" name="connsiteY2"/>
                      <a:gd fmla="*/ 658563 w 658563" name="connsiteX3"/>
                      <a:gd fmla="*/ 70556 h 141111" name="connsiteY3"/>
                      <a:gd fmla="*/ 329281 w 658563" name="connsiteX4"/>
                      <a:gd fmla="*/ 141111 h 141111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pathLst>
                      <a:path h="141111" w="658563">
                        <a:moveTo>
                          <a:pt y="141111" x="70556"/>
                        </a:moveTo>
                        <a:lnTo>
                          <a:pt y="141111" x="588007"/>
                        </a:lnTo>
                        <a:cubicBezTo>
                          <a:pt y="141111" x="626975"/>
                          <a:pt y="109524" x="658563"/>
                          <a:pt y="70556" x="658563"/>
                        </a:cubicBezTo>
                        <a:cubicBezTo>
                          <a:pt y="31588" x="658563"/>
                          <a:pt y="0" x="626975"/>
                          <a:pt y="0" x="588007"/>
                        </a:cubicBezTo>
                        <a:lnTo>
                          <a:pt y="0" x="70556"/>
                        </a:lnTo>
                        <a:cubicBezTo>
                          <a:pt y="0" x="31588"/>
                          <a:pt y="31588" x="0"/>
                          <a:pt y="70556" x="0"/>
                        </a:cubicBezTo>
                        <a:cubicBezTo>
                          <a:pt y="109524" x="0"/>
                          <a:pt y="141111" x="31588"/>
                          <a:pt y="141111" x="70556"/>
                        </a:cubicBezTo>
                        <a:close/>
                      </a:path>
                    </a:pathLst>
                  </a:custGeom>
                  <a:solidFill>
                    <a:srgbClr val="0E2350"/>
                  </a:solidFill>
                  <a:ln cap="flat" w="7600">
                    <a:solidFill>
                      <a:srgbClr val="0E2350"/>
                    </a:solidFill>
                    <a:bevel/>
                  </a:ln>
                </p:spPr>
              </p:sp>
            </p:grpSp>
          </p:grpSp>
        </p:grpSp>
        <p:grpSp>
          <p:nvGrpSpPr>
            <p:cNvPr name="" id="489"/>
            <p:cNvGrpSpPr/>
            <p:nvPr/>
          </p:nvGrpSpPr>
          <p:grpSpPr>
            <a:xfrm>
              <a:off y="1621149" x="1303771"/>
              <a:ext cx="6536466" cy="1446846"/>
              <a:chOff y="1621149" x="1303771"/>
              <a:chExt cx="6536466" cy="1446846"/>
            </a:xfrm>
          </p:grpSpPr>
          <p:grpSp>
            <p:nvGrpSpPr>
              <p:cNvPr name="" id="340"/>
              <p:cNvGrpSpPr/>
              <p:nvPr/>
            </p:nvGrpSpPr>
            <p:grpSpPr>
              <a:xfrm>
                <a:off y="1621150" x="1303770"/>
                <a:ext cx="1755068" cy="1513251"/>
                <a:chOff y="1621150" x="1303770"/>
                <a:chExt cx="1755068" cy="1513251"/>
              </a:xfrm>
            </p:grpSpPr>
            <p:grpSp>
              <p:nvGrpSpPr>
                <p:cNvPr name="" id="341"/>
                <p:cNvGrpSpPr/>
                <p:nvPr/>
              </p:nvGrpSpPr>
              <p:grpSpPr>
                <a:xfrm>
                  <a:off y="1621150" x="1903668"/>
                  <a:ext cx="5864753" cy="1375030"/>
                  <a:chOff y="1621150" x="1903668"/>
                  <a:chExt cx="5864753" cy="1375030"/>
                </a:xfrm>
              </p:grpSpPr>
              <p:sp>
                <p:nvSpPr>
                  <p:cNvPr name="" id="342"/>
                  <p:cNvSpPr/>
                  <p:nvPr/>
                </p:nvSpPr>
                <p:spPr>
                  <a:xfrm>
                    <a:off y="1621150" x="1903668"/>
                    <a:ext cx="5864753" cy="1375030"/>
                  </a:xfrm>
                  <a:custGeom>
                    <a:avLst/>
                    <a:gdLst/>
                    <a:ahLst/>
                    <a:cxnLst/>
                    <a:pathLst>
                      <a:path h="1375030" w="5864753">
                        <a:moveTo>
                          <a:pt y="0" x="0"/>
                        </a:moveTo>
                        <a:lnTo>
                          <a:pt y="0" x="5864753"/>
                        </a:lnTo>
                        <a:lnTo>
                          <a:pt y="1375030" x="5864753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168A5"/>
                  </a:solidFill>
                  <a:ln cap="flat" w="7600">
                    <a:solidFill>
                      <a:srgbClr val="0168A5"/>
                    </a:solidFill>
                    <a:bevel/>
                  </a:ln>
                </p:spPr>
              </p:sp>
              <p:sp>
                <p:nvSpPr>
                  <p:cNvPr name="" id="348"/>
                  <p:cNvSpPr/>
                  <p:nvPr/>
                </p:nvSpPr>
                <p:spPr>
                  <a:xfrm>
                    <a:off y="1621150" x="7768426"/>
                    <a:ext cx="71811" cy="1375030"/>
                  </a:xfrm>
                  <a:custGeom>
                    <a:avLst/>
                    <a:gdLst/>
                    <a:ahLst/>
                    <a:cxnLst/>
                    <a:pathLst>
                      <a:path h="1375030" w="71811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1446842" x="71811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15E95"/>
                  </a:solidFill>
                  <a:ln cap="flat" w="7600">
                    <a:solidFill>
                      <a:srgbClr val="0168A5"/>
                    </a:solidFill>
                    <a:bevel/>
                  </a:ln>
                </p:spPr>
              </p:sp>
              <p:sp>
                <p:nvSpPr>
                  <p:cNvPr name="" id="349"/>
                  <p:cNvSpPr/>
                  <p:nvPr/>
                </p:nvSpPr>
                <p:spPr>
                  <a:xfrm>
                    <a:off y="2996184" x="1903668"/>
                    <a:ext cx="5864753" cy="71811"/>
                  </a:xfrm>
                  <a:custGeom>
                    <a:avLst/>
                    <a:gdLst/>
                    <a:ahLst/>
                    <a:cxnLst/>
                    <a:pathLst>
                      <a:path h="71811" w="5864753">
                        <a:moveTo>
                          <a:pt y="0" x="0"/>
                        </a:moveTo>
                        <a:lnTo>
                          <a:pt y="0" x="5864753"/>
                        </a:lnTo>
                        <a:lnTo>
                          <a:pt y="71811" x="5936565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15E95"/>
                  </a:solidFill>
                  <a:ln cap="flat" w="7600">
                    <a:solidFill>
                      <a:srgbClr val="0168A5"/>
                    </a:solidFill>
                    <a:bevel/>
                  </a:ln>
                </p:spPr>
              </p:sp>
            </p:grpSp>
          </p:grpSp>
          <p:grpSp>
            <p:nvGrpSpPr>
              <p:cNvPr name="" id="488"/>
              <p:cNvGrpSpPr/>
              <p:nvPr/>
            </p:nvGrpSpPr>
            <p:grpSpPr>
              <a:xfrm>
                <a:off y="1714510" x="1987157"/>
                <a:ext cx="5635005" cy="1147600"/>
                <a:chOff y="1714510" x="1987157"/>
                <a:chExt cx="5635005" cy="1147600"/>
              </a:xfrm>
            </p:grpSpPr>
            <p:grpSp>
              <p:nvGrpSpPr>
                <p:cNvPr name="" id="384"/>
                <p:cNvGrpSpPr/>
                <p:nvPr/>
              </p:nvGrpSpPr>
              <p:grpSpPr>
                <a:xfrm>
                  <a:off y="1714510" x="1987157"/>
                  <a:ext cx="761034" cy="1147600"/>
                  <a:chOff y="1714510" x="1987157"/>
                  <a:chExt cx="761034" cy="1147600"/>
                </a:xfrm>
              </p:grpSpPr>
              <p:grpSp>
                <p:nvGrpSpPr>
                  <p:cNvPr name="Text Box 12" id="385"/>
                  <p:cNvGrpSpPr/>
                  <p:nvPr/>
                </p:nvGrpSpPr>
                <p:grpSpPr>
                  <a:xfrm>
                    <a:off y="1714510" x="1987157"/>
                    <a:ext cx="761034" cy="1147600"/>
                    <a:chOff y="1714510" x="1987157"/>
                    <a:chExt cx="761034" cy="1147600"/>
                  </a:xfrm>
                </p:grpSpPr>
                <p:sp>
                  <p:nvSpPr>
                    <p:cNvPr name="" id="386"/>
                    <p:cNvSpPr/>
                    <p:nvPr/>
                  </p:nvSpPr>
                  <p:spPr>
                    <a:xfrm>
                      <a:off y="1980510" x="1987157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387"/>
                    <p:cNvSpPr/>
                    <p:nvPr/>
                  </p:nvSpPr>
                  <p:spPr>
                    <a:xfrm>
                      <a:off y="1980510" x="1987157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388"/>
                    <p:cNvSpPr/>
                    <p:nvPr/>
                  </p:nvSpPr>
                  <p:spPr>
                    <a:xfrm>
                      <a:off y="1980510" x="1987157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389"/>
                    <p:cNvSpPr/>
                    <p:nvPr/>
                  </p:nvSpPr>
                  <p:spPr>
                    <a:xfrm>
                      <a:off y="1714510" x="1987157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用户主体</a:t>
                      </a:r>
                    </a:p>
                  </p:txBody>
                </p:sp>
              </p:grpSp>
              <p:grpSp>
                <p:nvGrpSpPr>
                  <p:cNvPr name="" id="390"/>
                  <p:cNvGrpSpPr/>
                  <p:nvPr/>
                </p:nvGrpSpPr>
                <p:grpSpPr>
                  <a:xfrm>
                    <a:off y="2023577" x="2034067"/>
                    <a:ext cx="667214" cy="798000"/>
                    <a:chOff y="2023577" x="2034067"/>
                    <a:chExt cx="667214" cy="798000"/>
                  </a:xfrm>
                </p:grpSpPr>
                <p:sp>
                  <p:nvSpPr>
                    <p:cNvPr name="Rectangle" id="393"/>
                    <p:cNvSpPr/>
                    <p:nvPr/>
                  </p:nvSpPr>
                  <p:spPr>
                    <a:xfrm>
                      <a:off y="2023577" x="2034067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基础信息</a:t>
                      </a:r>
                    </a:p>
                  </p:txBody>
                </p:sp>
                <p:sp>
                  <p:nvSpPr>
                    <p:cNvPr name="Rectangle" id="394"/>
                    <p:cNvSpPr/>
                    <p:nvPr/>
                  </p:nvSpPr>
                  <p:spPr>
                    <a:xfrm>
                      <a:off y="2231308" x="2034067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账号信息</a:t>
                      </a:r>
                    </a:p>
                  </p:txBody>
                </p:sp>
                <p:sp>
                  <p:nvSpPr>
                    <p:cNvPr name="Rectangle" id="395"/>
                    <p:cNvSpPr/>
                    <p:nvPr/>
                  </p:nvSpPr>
                  <p:spPr>
                    <a:xfrm>
                      <a:off y="2439046" x="2034067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社会属性</a:t>
                      </a:r>
                    </a:p>
                  </p:txBody>
                </p:sp>
                <p:sp>
                  <p:nvSpPr>
                    <p:cNvPr name="Rectangle" id="396"/>
                    <p:cNvSpPr/>
                    <p:nvPr/>
                  </p:nvSpPr>
                  <p:spPr>
                    <a:xfrm>
                      <a:off y="2646777" x="2034067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21"/>
                <p:cNvGrpSpPr/>
                <p:nvPr/>
              </p:nvGrpSpPr>
              <p:grpSpPr>
                <a:xfrm>
                  <a:off y="1714510" x="2793074"/>
                  <a:ext cx="761034" cy="1147600"/>
                  <a:chOff y="1714510" x="2793074"/>
                  <a:chExt cx="761034" cy="1147600"/>
                </a:xfrm>
              </p:grpSpPr>
              <p:grpSp>
                <p:nvGrpSpPr>
                  <p:cNvPr name="Text Box 12" id="422"/>
                  <p:cNvGrpSpPr/>
                  <p:nvPr/>
                </p:nvGrpSpPr>
                <p:grpSpPr>
                  <a:xfrm>
                    <a:off y="1714510" x="2793074"/>
                    <a:ext cx="761034" cy="1147600"/>
                    <a:chOff y="1714510" x="2793074"/>
                    <a:chExt cx="761034" cy="1147600"/>
                  </a:xfrm>
                </p:grpSpPr>
                <p:sp>
                  <p:nvSpPr>
                    <p:cNvPr name="" id="423"/>
                    <p:cNvSpPr/>
                    <p:nvPr/>
                  </p:nvSpPr>
                  <p:spPr>
                    <a:xfrm>
                      <a:off y="1980510" x="279307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24"/>
                    <p:cNvSpPr/>
                    <p:nvPr/>
                  </p:nvSpPr>
                  <p:spPr>
                    <a:xfrm>
                      <a:off y="1980510" x="279307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25"/>
                    <p:cNvSpPr/>
                    <p:nvPr/>
                  </p:nvSpPr>
                  <p:spPr>
                    <a:xfrm>
                      <a:off y="1980510" x="279307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26"/>
                    <p:cNvSpPr/>
                    <p:nvPr/>
                  </p:nvSpPr>
                  <p:spPr>
                    <a:xfrm>
                      <a:off y="1714510" x="2793074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流量</a:t>
                      </a:r>
                    </a:p>
                  </p:txBody>
                </p:sp>
              </p:grpSp>
              <p:grpSp>
                <p:nvGrpSpPr>
                  <p:cNvPr name="" id="427"/>
                  <p:cNvGrpSpPr/>
                  <p:nvPr/>
                </p:nvGrpSpPr>
                <p:grpSpPr>
                  <a:xfrm>
                    <a:off y="2023577" x="2839983"/>
                    <a:ext cx="667214" cy="798000"/>
                    <a:chOff y="2023577" x="2839983"/>
                    <a:chExt cx="667214" cy="798000"/>
                  </a:xfrm>
                </p:grpSpPr>
                <p:sp>
                  <p:nvSpPr>
                    <p:cNvPr name="Rectangle" id="428"/>
                    <p:cNvSpPr/>
                    <p:nvPr/>
                  </p:nvSpPr>
                  <p:spPr>
                    <a:xfrm>
                      <a:off y="2023577" x="2839983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曝光信息</a:t>
                      </a:r>
                    </a:p>
                  </p:txBody>
                </p:sp>
                <p:sp>
                  <p:nvSpPr>
                    <p:cNvPr name="Rectangle" id="429"/>
                    <p:cNvSpPr/>
                    <p:nvPr/>
                  </p:nvSpPr>
                  <p:spPr>
                    <a:xfrm>
                      <a:off y="2231308" x="2839983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浏览信息</a:t>
                      </a:r>
                    </a:p>
                  </p:txBody>
                </p:sp>
                <p:sp>
                  <p:nvSpPr>
                    <p:cNvPr name="Rectangle" id="430"/>
                    <p:cNvSpPr/>
                    <p:nvPr/>
                  </p:nvSpPr>
                  <p:spPr>
                    <a:xfrm>
                      <a:off y="2439046" x="2839983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点击流信息</a:t>
                      </a:r>
                    </a:p>
                  </p:txBody>
                </p:sp>
                <p:sp>
                  <p:nvSpPr>
                    <p:cNvPr name="Rectangle" id="431"/>
                    <p:cNvSpPr/>
                    <p:nvPr/>
                  </p:nvSpPr>
                  <p:spPr>
                    <a:xfrm>
                      <a:off y="2646777" x="2839983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32"/>
                <p:cNvGrpSpPr/>
                <p:nvPr/>
              </p:nvGrpSpPr>
              <p:grpSpPr>
                <a:xfrm>
                  <a:off y="1714510" x="3611814"/>
                  <a:ext cx="761034" cy="1147600"/>
                  <a:chOff y="1714510" x="3611814"/>
                  <a:chExt cx="761034" cy="1147600"/>
                </a:xfrm>
              </p:grpSpPr>
              <p:grpSp>
                <p:nvGrpSpPr>
                  <p:cNvPr name="Text Box 12" id="433"/>
                  <p:cNvGrpSpPr/>
                  <p:nvPr/>
                </p:nvGrpSpPr>
                <p:grpSpPr>
                  <a:xfrm>
                    <a:off y="1714510" x="3611814"/>
                    <a:ext cx="761034" cy="1147600"/>
                    <a:chOff y="1714510" x="3611814"/>
                    <a:chExt cx="761034" cy="1147600"/>
                  </a:xfrm>
                </p:grpSpPr>
                <p:sp>
                  <p:nvSpPr>
                    <p:cNvPr name="" id="434"/>
                    <p:cNvSpPr/>
                    <p:nvPr/>
                  </p:nvSpPr>
                  <p:spPr>
                    <a:xfrm>
                      <a:off y="1980510" x="361181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35"/>
                    <p:cNvSpPr/>
                    <p:nvPr/>
                  </p:nvSpPr>
                  <p:spPr>
                    <a:xfrm>
                      <a:off y="1980510" x="361181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36"/>
                    <p:cNvSpPr/>
                    <p:nvPr/>
                  </p:nvSpPr>
                  <p:spPr>
                    <a:xfrm>
                      <a:off y="1980510" x="361181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37"/>
                    <p:cNvSpPr/>
                    <p:nvPr/>
                  </p:nvSpPr>
                  <p:spPr>
                    <a:xfrm>
                      <a:off y="1714510" x="3611814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产品</a:t>
                      </a:r>
                    </a:p>
                  </p:txBody>
                </p:sp>
              </p:grpSp>
              <p:grpSp>
                <p:nvGrpSpPr>
                  <p:cNvPr name="" id="438"/>
                  <p:cNvGrpSpPr/>
                  <p:nvPr/>
                </p:nvGrpSpPr>
                <p:grpSpPr>
                  <a:xfrm>
                    <a:off y="2023577" x="3658724"/>
                    <a:ext cx="667214" cy="798000"/>
                    <a:chOff y="2023577" x="3658724"/>
                    <a:chExt cx="667214" cy="798000"/>
                  </a:xfrm>
                </p:grpSpPr>
                <p:sp>
                  <p:nvSpPr>
                    <p:cNvPr name="Rectangle" id="439"/>
                    <p:cNvSpPr/>
                    <p:nvPr/>
                  </p:nvSpPr>
                  <p:spPr>
                    <a:xfrm>
                      <a:off y="2023577" x="3658724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产品信息</a:t>
                      </a:r>
                    </a:p>
                  </p:txBody>
                </p:sp>
                <p:sp>
                  <p:nvSpPr>
                    <p:cNvPr name="Rectangle" id="440"/>
                    <p:cNvSpPr/>
                    <p:nvPr/>
                  </p:nvSpPr>
                  <p:spPr>
                    <a:xfrm>
                      <a:off y="2231308" x="3658724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规则信息</a:t>
                      </a:r>
                    </a:p>
                  </p:txBody>
                </p:sp>
                <p:sp>
                  <p:nvSpPr>
                    <p:cNvPr name="Rectangle" id="441"/>
                    <p:cNvSpPr/>
                    <p:nvPr/>
                  </p:nvSpPr>
                  <p:spPr>
                    <a:xfrm>
                      <a:off y="2439046" x="3658724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销量信息</a:t>
                      </a:r>
                    </a:p>
                  </p:txBody>
                </p:sp>
                <p:sp>
                  <p:nvSpPr>
                    <p:cNvPr name="Rectangle" id="442"/>
                    <p:cNvSpPr/>
                    <p:nvPr/>
                  </p:nvSpPr>
                  <p:spPr>
                    <a:xfrm>
                      <a:off y="2646777" x="3658724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43"/>
                <p:cNvGrpSpPr/>
                <p:nvPr/>
              </p:nvGrpSpPr>
              <p:grpSpPr>
                <a:xfrm>
                  <a:off y="1714510" x="4424143"/>
                  <a:ext cx="761034" cy="1147600"/>
                  <a:chOff y="1714510" x="4424143"/>
                  <a:chExt cx="761034" cy="1147600"/>
                </a:xfrm>
              </p:grpSpPr>
              <p:grpSp>
                <p:nvGrpSpPr>
                  <p:cNvPr name="Text Box 12" id="444"/>
                  <p:cNvGrpSpPr/>
                  <p:nvPr/>
                </p:nvGrpSpPr>
                <p:grpSpPr>
                  <a:xfrm>
                    <a:off y="1714510" x="4424143"/>
                    <a:ext cx="761034" cy="1147600"/>
                    <a:chOff y="1714510" x="4424143"/>
                    <a:chExt cx="761034" cy="1147600"/>
                  </a:xfrm>
                </p:grpSpPr>
                <p:sp>
                  <p:nvSpPr>
                    <p:cNvPr name="" id="445"/>
                    <p:cNvSpPr/>
                    <p:nvPr/>
                  </p:nvSpPr>
                  <p:spPr>
                    <a:xfrm>
                      <a:off y="1980510" x="4424143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46"/>
                    <p:cNvSpPr/>
                    <p:nvPr/>
                  </p:nvSpPr>
                  <p:spPr>
                    <a:xfrm>
                      <a:off y="1980510" x="4424143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47"/>
                    <p:cNvSpPr/>
                    <p:nvPr/>
                  </p:nvSpPr>
                  <p:spPr>
                    <a:xfrm>
                      <a:off y="1980510" x="4424143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48"/>
                    <p:cNvSpPr/>
                    <p:nvPr/>
                  </p:nvSpPr>
                  <p:spPr>
                    <a:xfrm>
                      <a:off y="1714510" x="4424143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交易</a:t>
                      </a:r>
                    </a:p>
                  </p:txBody>
                </p:sp>
              </p:grpSp>
              <p:grpSp>
                <p:nvGrpSpPr>
                  <p:cNvPr name="" id="449"/>
                  <p:cNvGrpSpPr/>
                  <p:nvPr/>
                </p:nvGrpSpPr>
                <p:grpSpPr>
                  <a:xfrm>
                    <a:off y="2023577" x="4471052"/>
                    <a:ext cx="667214" cy="798000"/>
                    <a:chOff y="2023577" x="4471052"/>
                    <a:chExt cx="667214" cy="798000"/>
                  </a:xfrm>
                </p:grpSpPr>
                <p:sp>
                  <p:nvSpPr>
                    <p:cNvPr name="Rectangle" id="450"/>
                    <p:cNvSpPr/>
                    <p:nvPr/>
                  </p:nvSpPr>
                  <p:spPr>
                    <a:xfrm>
                      <a:off y="2023577" x="4471052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下单信息</a:t>
                      </a:r>
                    </a:p>
                  </p:txBody>
                </p:sp>
                <p:sp>
                  <p:nvSpPr>
                    <p:cNvPr name="Rectangle" id="451"/>
                    <p:cNvSpPr/>
                    <p:nvPr/>
                  </p:nvSpPr>
                  <p:spPr>
                    <a:xfrm>
                      <a:off y="2231308" x="4471052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支付信息</a:t>
                      </a:r>
                    </a:p>
                  </p:txBody>
                </p:sp>
                <p:sp>
                  <p:nvSpPr>
                    <p:cNvPr name="Rectangle" id="452"/>
                    <p:cNvSpPr/>
                    <p:nvPr/>
                  </p:nvSpPr>
                  <p:spPr>
                    <a:xfrm>
                      <a:off y="2439046" x="4471052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退款信息</a:t>
                      </a:r>
                    </a:p>
                  </p:txBody>
                </p:sp>
                <p:sp>
                  <p:nvSpPr>
                    <p:cNvPr name="Rectangle" id="453"/>
                    <p:cNvSpPr/>
                    <p:nvPr/>
                  </p:nvSpPr>
                  <p:spPr>
                    <a:xfrm>
                      <a:off y="2646777" x="4471052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54"/>
                <p:cNvGrpSpPr/>
                <p:nvPr/>
              </p:nvGrpSpPr>
              <p:grpSpPr>
                <a:xfrm>
                  <a:off y="1714510" x="5236471"/>
                  <a:ext cx="761034" cy="1147600"/>
                  <a:chOff y="1714510" x="5236471"/>
                  <a:chExt cx="761034" cy="1147600"/>
                </a:xfrm>
              </p:grpSpPr>
              <p:grpSp>
                <p:nvGrpSpPr>
                  <p:cNvPr name="Text Box 12" id="455"/>
                  <p:cNvGrpSpPr/>
                  <p:nvPr/>
                </p:nvGrpSpPr>
                <p:grpSpPr>
                  <a:xfrm>
                    <a:off y="1714510" x="5236471"/>
                    <a:ext cx="761034" cy="1147600"/>
                    <a:chOff y="1714510" x="5236471"/>
                    <a:chExt cx="761034" cy="1147600"/>
                  </a:xfrm>
                </p:grpSpPr>
                <p:sp>
                  <p:nvSpPr>
                    <p:cNvPr name="" id="456"/>
                    <p:cNvSpPr/>
                    <p:nvPr/>
                  </p:nvSpPr>
                  <p:spPr>
                    <a:xfrm>
                      <a:off y="1980510" x="5236471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57"/>
                    <p:cNvSpPr/>
                    <p:nvPr/>
                  </p:nvSpPr>
                  <p:spPr>
                    <a:xfrm>
                      <a:off y="1980510" x="5236471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58"/>
                    <p:cNvSpPr/>
                    <p:nvPr/>
                  </p:nvSpPr>
                  <p:spPr>
                    <a:xfrm>
                      <a:off y="1980510" x="5236471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59"/>
                    <p:cNvSpPr/>
                    <p:nvPr/>
                  </p:nvSpPr>
                  <p:spPr>
                    <a:xfrm>
                      <a:off y="1714510" x="5236471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营销</a:t>
                      </a:r>
                    </a:p>
                  </p:txBody>
                </p:sp>
              </p:grpSp>
              <p:grpSp>
                <p:nvGrpSpPr>
                  <p:cNvPr name="" id="460"/>
                  <p:cNvGrpSpPr/>
                  <p:nvPr/>
                </p:nvGrpSpPr>
                <p:grpSpPr>
                  <a:xfrm>
                    <a:off y="2023577" x="5283381"/>
                    <a:ext cx="667214" cy="798000"/>
                    <a:chOff y="2023577" x="5283381"/>
                    <a:chExt cx="667214" cy="798000"/>
                  </a:xfrm>
                </p:grpSpPr>
                <p:sp>
                  <p:nvSpPr>
                    <p:cNvPr name="Rectangle" id="461"/>
                    <p:cNvSpPr/>
                    <p:nvPr/>
                  </p:nvSpPr>
                  <p:spPr>
                    <a:xfrm>
                      <a:off y="2023577" x="5283381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预算信息</a:t>
                      </a:r>
                    </a:p>
                  </p:txBody>
                </p:sp>
                <p:sp>
                  <p:nvSpPr>
                    <p:cNvPr name="Rectangle" id="462"/>
                    <p:cNvSpPr/>
                    <p:nvPr/>
                  </p:nvSpPr>
                  <p:spPr>
                    <a:xfrm>
                      <a:off y="2231308" x="5283381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营销工具</a:t>
                      </a:r>
                    </a:p>
                  </p:txBody>
                </p:sp>
                <p:sp>
                  <p:nvSpPr>
                    <p:cNvPr name="Rectangle" id="463"/>
                    <p:cNvSpPr/>
                    <p:nvPr/>
                  </p:nvSpPr>
                  <p:spPr>
                    <a:xfrm>
                      <a:off y="2439046" x="5283381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营销手段</a:t>
                      </a:r>
                    </a:p>
                  </p:txBody>
                </p:sp>
                <p:sp>
                  <p:nvSpPr>
                    <p:cNvPr name="Rectangle" id="464"/>
                    <p:cNvSpPr/>
                    <p:nvPr/>
                  </p:nvSpPr>
                  <p:spPr>
                    <a:xfrm>
                      <a:off y="2646777" x="5283381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65"/>
                <p:cNvGrpSpPr/>
                <p:nvPr/>
              </p:nvGrpSpPr>
              <p:grpSpPr>
                <a:xfrm>
                  <a:off y="1714510" x="6048800"/>
                  <a:ext cx="761034" cy="1147600"/>
                  <a:chOff y="1714510" x="6048800"/>
                  <a:chExt cx="761034" cy="1147600"/>
                </a:xfrm>
              </p:grpSpPr>
              <p:grpSp>
                <p:nvGrpSpPr>
                  <p:cNvPr name="Text Box 12" id="466"/>
                  <p:cNvGrpSpPr/>
                  <p:nvPr/>
                </p:nvGrpSpPr>
                <p:grpSpPr>
                  <a:xfrm>
                    <a:off y="1714510" x="6048800"/>
                    <a:ext cx="761034" cy="1147600"/>
                    <a:chOff y="1714510" x="6048800"/>
                    <a:chExt cx="761034" cy="1147600"/>
                  </a:xfrm>
                </p:grpSpPr>
                <p:sp>
                  <p:nvSpPr>
                    <p:cNvPr name="" id="467"/>
                    <p:cNvSpPr/>
                    <p:nvPr/>
                  </p:nvSpPr>
                  <p:spPr>
                    <a:xfrm>
                      <a:off y="1980510" x="604880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68"/>
                    <p:cNvSpPr/>
                    <p:nvPr/>
                  </p:nvSpPr>
                  <p:spPr>
                    <a:xfrm>
                      <a:off y="1980510" x="604880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69"/>
                    <p:cNvSpPr/>
                    <p:nvPr/>
                  </p:nvSpPr>
                  <p:spPr>
                    <a:xfrm>
                      <a:off y="1980510" x="604880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70"/>
                    <p:cNvSpPr/>
                    <p:nvPr/>
                  </p:nvSpPr>
                  <p:spPr>
                    <a:xfrm>
                      <a:off y="1714510" x="604880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渠道</a:t>
                      </a:r>
                    </a:p>
                  </p:txBody>
                </p:sp>
              </p:grpSp>
              <p:grpSp>
                <p:nvGrpSpPr>
                  <p:cNvPr name="" id="471"/>
                  <p:cNvGrpSpPr/>
                  <p:nvPr/>
                </p:nvGrpSpPr>
                <p:grpSpPr>
                  <a:xfrm>
                    <a:off y="2023577" x="6095709"/>
                    <a:ext cx="667214" cy="798000"/>
                    <a:chOff y="2023577" x="6095709"/>
                    <a:chExt cx="667214" cy="798000"/>
                  </a:xfrm>
                </p:grpSpPr>
                <p:sp>
                  <p:nvSpPr>
                    <p:cNvPr name="Rectangle" id="472"/>
                    <p:cNvSpPr/>
                    <p:nvPr/>
                  </p:nvSpPr>
                  <p:spPr>
                    <a:xfrm>
                      <a:off y="2023577" x="6095709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金融App</a:t>
                      </a:r>
                    </a:p>
                  </p:txBody>
                </p:sp>
                <p:sp>
                  <p:nvSpPr>
                    <p:cNvPr name="Rectangle" id="473"/>
                    <p:cNvSpPr/>
                    <p:nvPr/>
                  </p:nvSpPr>
                  <p:spPr>
                    <a:xfrm>
                      <a:off y="2231308" x="6095709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商城</a:t>
                      </a:r>
                    </a:p>
                  </p:txBody>
                </p:sp>
                <p:sp>
                  <p:nvSpPr>
                    <p:cNvPr name="Rectangle" id="474"/>
                    <p:cNvSpPr/>
                    <p:nvPr/>
                  </p:nvSpPr>
                  <p:spPr>
                    <a:xfrm>
                      <a:off y="2439046" x="6095709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农村金融</a:t>
                      </a:r>
                    </a:p>
                  </p:txBody>
                </p:sp>
                <p:sp>
                  <p:nvSpPr>
                    <p:cNvPr name="Rectangle" id="475"/>
                    <p:cNvSpPr/>
                    <p:nvPr/>
                  </p:nvSpPr>
                  <p:spPr>
                    <a:xfrm>
                      <a:off y="2646777" x="6095709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76"/>
                <p:cNvGrpSpPr/>
                <p:nvPr/>
              </p:nvGrpSpPr>
              <p:grpSpPr>
                <a:xfrm>
                  <a:off y="1714510" x="6861128"/>
                  <a:ext cx="761034" cy="1147600"/>
                  <a:chOff y="1714510" x="6861128"/>
                  <a:chExt cx="761034" cy="1147600"/>
                </a:xfrm>
              </p:grpSpPr>
              <p:grpSp>
                <p:nvGrpSpPr>
                  <p:cNvPr name="Text Box 12" id="477"/>
                  <p:cNvGrpSpPr/>
                  <p:nvPr/>
                </p:nvGrpSpPr>
                <p:grpSpPr>
                  <a:xfrm>
                    <a:off y="1714510" x="6861128"/>
                    <a:ext cx="761034" cy="1147600"/>
                    <a:chOff y="1714510" x="6861128"/>
                    <a:chExt cx="761034" cy="1147600"/>
                  </a:xfrm>
                </p:grpSpPr>
                <p:sp>
                  <p:nvSpPr>
                    <p:cNvPr name="" id="478"/>
                    <p:cNvSpPr/>
                    <p:nvPr/>
                  </p:nvSpPr>
                  <p:spPr>
                    <a:xfrm>
                      <a:off y="1980510" x="6861128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79"/>
                    <p:cNvSpPr/>
                    <p:nvPr/>
                  </p:nvSpPr>
                  <p:spPr>
                    <a:xfrm>
                      <a:off y="1980510" x="6861128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80"/>
                    <p:cNvSpPr/>
                    <p:nvPr/>
                  </p:nvSpPr>
                  <p:spPr>
                    <a:xfrm>
                      <a:off y="1980510" x="6861128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81"/>
                    <p:cNvSpPr/>
                    <p:nvPr/>
                  </p:nvSpPr>
                  <p:spPr>
                    <a:xfrm>
                      <a:off y="1714510" x="6861128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风控</a:t>
                      </a:r>
                    </a:p>
                  </p:txBody>
                </p:sp>
              </p:grpSp>
              <p:grpSp>
                <p:nvGrpSpPr>
                  <p:cNvPr name="" id="482"/>
                  <p:cNvGrpSpPr/>
                  <p:nvPr/>
                </p:nvGrpSpPr>
                <p:grpSpPr>
                  <a:xfrm>
                    <a:off y="2023577" x="6908038"/>
                    <a:ext cx="667214" cy="798000"/>
                    <a:chOff y="2023577" x="6908038"/>
                    <a:chExt cx="667214" cy="798000"/>
                  </a:xfrm>
                </p:grpSpPr>
                <p:sp>
                  <p:nvSpPr>
                    <p:cNvPr name="Rectangle" id="483"/>
                    <p:cNvSpPr/>
                    <p:nvPr/>
                  </p:nvSpPr>
                  <p:spPr>
                    <a:xfrm>
                      <a:off y="2023577" x="6908038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授信信息</a:t>
                      </a:r>
                    </a:p>
                  </p:txBody>
                </p:sp>
                <p:sp>
                  <p:nvSpPr>
                    <p:cNvPr name="Rectangle" id="484"/>
                    <p:cNvSpPr/>
                    <p:nvPr/>
                  </p:nvSpPr>
                  <p:spPr>
                    <a:xfrm>
                      <a:off y="2231308" x="6908038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黑白名单</a:t>
                      </a:r>
                    </a:p>
                  </p:txBody>
                </p:sp>
                <p:sp>
                  <p:nvSpPr>
                    <p:cNvPr name="Rectangle" id="485"/>
                    <p:cNvSpPr/>
                    <p:nvPr/>
                  </p:nvSpPr>
                  <p:spPr>
                    <a:xfrm>
                      <a:off y="2439046" x="6908038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催缴信息</a:t>
                      </a:r>
                    </a:p>
                  </p:txBody>
                </p:sp>
                <p:sp>
                  <p:nvSpPr>
                    <p:cNvPr name="Rectangle" id="486"/>
                    <p:cNvSpPr/>
                    <p:nvPr/>
                  </p:nvSpPr>
                  <p:spPr>
                    <a:xfrm>
                      <a:off y="2646777" x="6908038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</p:grpSp>
        </p:grpSp>
        <p:grpSp>
          <p:nvGrpSpPr>
            <p:cNvPr name="" id="490"/>
            <p:cNvGrpSpPr/>
            <p:nvPr/>
          </p:nvGrpSpPr>
          <p:grpSpPr>
            <a:xfrm>
              <a:off y="4813853" x="1987157"/>
              <a:ext cx="3156605" cy="1313903"/>
              <a:chOff y="4813853" x="1987157"/>
              <a:chExt cx="3156605" cy="1313903"/>
            </a:xfrm>
          </p:grpSpPr>
          <p:grpSp>
            <p:nvGrpSpPr>
              <p:cNvPr name="" id="837"/>
              <p:cNvGrpSpPr/>
              <p:nvPr/>
            </p:nvGrpSpPr>
            <p:grpSpPr>
              <a:xfrm>
                <a:off y="4821004" x="1987157"/>
                <a:ext cx="953998" cy="1299600"/>
                <a:chOff y="4821004" x="1987157"/>
                <a:chExt cx="953998" cy="1299600"/>
              </a:xfrm>
            </p:grpSpPr>
            <p:grpSp>
              <p:nvGrpSpPr>
                <p:cNvPr name="" id="756"/>
                <p:cNvGrpSpPr/>
                <p:nvPr/>
              </p:nvGrpSpPr>
              <p:grpSpPr>
                <a:xfrm>
                  <a:off y="4821004" x="1987157"/>
                  <a:ext cx="953998" cy="1370051"/>
                  <a:chOff y="4821004" x="1987157"/>
                  <a:chExt cx="953998" cy="1370051"/>
                </a:xfrm>
              </p:grpSpPr>
              <p:grpSp>
                <p:nvGrpSpPr>
                  <p:cNvPr name="" id="757"/>
                  <p:cNvGrpSpPr/>
                  <p:nvPr/>
                </p:nvGrpSpPr>
                <p:grpSpPr>
                  <a:xfrm>
                    <a:off y="4821005" x="1987157"/>
                    <a:ext cx="953998" cy="1299599"/>
                    <a:chOff y="4821005" x="1987157"/>
                    <a:chExt cx="953998" cy="1299599"/>
                  </a:xfrm>
                </p:grpSpPr>
                <p:grpSp>
                  <p:nvGrpSpPr>
                    <p:cNvPr name="" id="758"/>
                    <p:cNvGrpSpPr/>
                    <p:nvPr/>
                  </p:nvGrpSpPr>
                  <p:grpSpPr>
                    <a:xfrm>
                      <a:off y="4821005" x="1987157"/>
                      <a:ext cx="953998" cy="1299599"/>
                      <a:chOff y="4821005" x="1987157"/>
                      <a:chExt cx="953998" cy="1299599"/>
                    </a:xfrm>
                  </p:grpSpPr>
                  <p:grpSp>
                    <p:nvGrpSpPr>
                      <p:cNvPr name="Text Box 12" id="759"/>
                      <p:cNvGrpSpPr/>
                      <p:nvPr/>
                    </p:nvGrpSpPr>
                    <p:grpSpPr>
                      <a:xfrm>
                        <a:off y="4821005" x="1987157"/>
                        <a:ext cx="953998" cy="1299599"/>
                        <a:chOff y="4821005" x="1987157"/>
                        <a:chExt cx="953998" cy="1299599"/>
                      </a:xfrm>
                    </p:grpSpPr>
                    <p:sp>
                      <p:nvSpPr>
                        <p:cNvPr name="" id="760"/>
                        <p:cNvSpPr/>
                        <p:nvPr/>
                      </p:nvSpPr>
                      <p:spPr>
                        <a:xfrm>
                          <a:off y="5087005" x="1987157"/>
                          <a:ext cx="953998" cy="1033599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033599" w="953998">
                              <a:moveTo>
                                <a:pt y="0" x="0"/>
                              </a:moveTo>
                              <a:lnTo>
                                <a:pt y="0" x="953998"/>
                              </a:lnTo>
                              <a:lnTo>
                                <a:pt y="1033599" x="953998"/>
                              </a:lnTo>
                              <a:lnTo>
                                <a:pt y="1033599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noFill/>
                        <a:ln cap="flat" w="7600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name="" id="761"/>
                        <p:cNvSpPr/>
                        <p:nvPr/>
                      </p:nvSpPr>
                      <p:spPr>
                        <a:xfrm>
                          <a:off y="5087005" x="1987157"/>
                          <a:ext cx="953998" cy="1033599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033599" w="953998">
                              <a:moveTo>
                                <a:pt y="0" x="0"/>
                              </a:moveTo>
                              <a:lnTo>
                                <a:pt y="0" x="953998"/>
                              </a:lnTo>
                              <a:lnTo>
                                <a:pt y="1033599" x="953998"/>
                              </a:lnTo>
                              <a:lnTo>
                                <a:pt y="1033599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noFill/>
                        <a:ln cap="flat" w="7600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name="" id="762"/>
                        <p:cNvSpPr/>
                        <p:nvPr/>
                      </p:nvSpPr>
                      <p:spPr>
                        <a:xfrm>
                          <a:off y="4821005" x="1987157"/>
                          <a:ext cx="953998" cy="266000"/>
                        </a:xfrm>
                        <a:custGeom>
                          <a:avLst/>
                          <a:gdLst/>
                          <a:ahLst/>
                          <a:cxnLst/>
                          <a:rect t="t" r="r" b="b" l="l"/>
                          <a:pathLst>
                            <a:path h="266000" w="953998">
                              <a:moveTo>
                                <a:pt y="0" x="0"/>
                              </a:moveTo>
                              <a:lnTo>
                                <a:pt y="0" x="953998"/>
                              </a:lnTo>
                              <a:lnTo>
                                <a:pt y="266000" x="953998"/>
                              </a:lnTo>
                              <a:lnTo>
                                <a:pt y="266000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A526B"/>
                        </a:solidFill>
                        <a:ln cap="flat" w="7600">
                          <a:solidFill>
                            <a:srgbClr val="3A526B"/>
                          </a:solidFill>
                          <a:bevel/>
                        </a:ln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912">
                              <a:solidFill>
                                <a:srgbClr val="FFFFFF"/>
                              </a:solidFill>
                              <a:latin typeface="Arial"/>
                            </a:rPr>
                            <a:t>数据仓库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name="List" id="815"/>
                <p:cNvGrpSpPr/>
                <p:nvPr/>
              </p:nvGrpSpPr>
              <p:grpSpPr>
                <a:xfrm>
                  <a:off y="5140977" x="2061869"/>
                  <a:ext cx="804574" cy="180851"/>
                  <a:chOff y="5140977" x="2061869"/>
                  <a:chExt cx="804574" cy="180851"/>
                </a:xfrm>
              </p:grpSpPr>
              <p:grpSp>
                <p:nvGrpSpPr>
                  <p:cNvPr name="Trapeziod" id="816"/>
                  <p:cNvGrpSpPr/>
                  <p:nvPr/>
                </p:nvGrpSpPr>
                <p:grpSpPr>
                  <a:xfrm>
                    <a:off y="5140977" x="2061869"/>
                    <a:ext cx="804574" cy="180851"/>
                    <a:chOff y="5140977" x="2061869"/>
                    <a:chExt cx="804574" cy="180851"/>
                  </a:xfrm>
                </p:grpSpPr>
                <p:sp>
                  <p:nvSpPr>
                    <p:cNvPr name="" id="817"/>
                    <p:cNvSpPr/>
                    <p:nvPr/>
                  </p:nvSpPr>
                  <p:spPr>
                    <a:xfrm>
                      <a:off y="5140977" x="2061869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pathLst>
                        <a:path h="180851" w="804574">
                          <a:moveTo>
                            <a:pt y="0" x="0"/>
                          </a:moveTo>
                          <a:lnTo>
                            <a:pt y="0" x="804574"/>
                          </a:lnTo>
                          <a:lnTo>
                            <a:pt y="180851" x="804574"/>
                          </a:lnTo>
                          <a:lnTo>
                            <a:pt y="180851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818"/>
                    <p:cNvSpPr/>
                    <p:nvPr/>
                  </p:nvSpPr>
                  <p:spPr>
                    <a:xfrm>
                      <a:off y="5352820" x="2069469"/>
                      <a:ext cx="789374" cy="7181"/>
                    </a:xfrm>
                    <a:custGeom>
                      <a:avLst/>
                      <a:gdLst/>
                      <a:ahLst/>
                      <a:cxnLst/>
                      <a:pathLst>
                        <a:path fill="none" h="7181" w="789374">
                          <a:moveTo>
                            <a:pt y="0" x="0"/>
                          </a:moveTo>
                          <a:lnTo>
                            <a:pt y="0" x="78937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819"/>
                    <p:cNvSpPr/>
                    <p:nvPr/>
                  </p:nvSpPr>
                  <p:spPr>
                    <a:xfrm>
                      <a:off y="5148577" x="2069469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pathLst>
                        <a:path h="200233" w="789374" stroke="false">
                          <a:moveTo>
                            <a:pt y="0" x="0"/>
                          </a:moveTo>
                          <a:lnTo>
                            <a:pt y="0" x="789374"/>
                          </a:lnTo>
                          <a:lnTo>
                            <a:pt y="200233" x="789374"/>
                          </a:lnTo>
                          <a:lnTo>
                            <a:pt y="20023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Text 539" id="539"/>
                    <p:cNvSpPr txBox="1"/>
                    <p:nvPr/>
                  </p:nvSpPr>
                  <p:spPr>
                    <a:xfrm>
                      <a:off y="5140977" x="2084669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anchor="ctr" rtlCol="0" wrap="square" lIns="36000" tIns="0" rIns="3600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应用数据</a:t>
                      </a:r>
                    </a:p>
                  </p:txBody>
                </p:sp>
              </p:grpSp>
              <p:grpSp>
                <p:nvGrpSpPr>
                  <p:cNvPr name="Trapeziod" id="820"/>
                  <p:cNvGrpSpPr/>
                  <p:nvPr/>
                </p:nvGrpSpPr>
                <p:grpSpPr>
                  <a:xfrm>
                    <a:off y="5382617" x="2061869"/>
                    <a:ext cx="804574" cy="180851"/>
                    <a:chOff y="5382617" x="2061869"/>
                    <a:chExt cx="804574" cy="180851"/>
                  </a:xfrm>
                </p:grpSpPr>
                <p:sp>
                  <p:nvSpPr>
                    <p:cNvPr name="" id="821"/>
                    <p:cNvSpPr/>
                    <p:nvPr/>
                  </p:nvSpPr>
                  <p:spPr>
                    <a:xfrm>
                      <a:off y="5382617" x="2061869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pathLst>
                        <a:path h="180851" w="804574">
                          <a:moveTo>
                            <a:pt y="0" x="0"/>
                          </a:moveTo>
                          <a:lnTo>
                            <a:pt y="0" x="804574"/>
                          </a:lnTo>
                          <a:lnTo>
                            <a:pt y="180851" x="804574"/>
                          </a:lnTo>
                          <a:lnTo>
                            <a:pt y="180851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27294"/>
                      </a:solidFill>
                      <a:bevel/>
                    </a:ln>
                  </p:spPr>
                </p:sp>
                <p:sp>
                  <p:nvSpPr>
                    <p:cNvPr name="" id="822"/>
                    <p:cNvSpPr/>
                    <p:nvPr/>
                  </p:nvSpPr>
                  <p:spPr>
                    <a:xfrm>
                      <a:off y="5594460" x="2069469"/>
                      <a:ext cx="789374" cy="7181"/>
                    </a:xfrm>
                    <a:custGeom>
                      <a:avLst/>
                      <a:gdLst/>
                      <a:ahLst/>
                      <a:cxnLst/>
                      <a:pathLst>
                        <a:path fill="none" h="7181" w="789374">
                          <a:moveTo>
                            <a:pt y="0" x="0"/>
                          </a:moveTo>
                          <a:lnTo>
                            <a:pt y="0" x="78937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823"/>
                    <p:cNvSpPr/>
                    <p:nvPr/>
                  </p:nvSpPr>
                  <p:spPr>
                    <a:xfrm>
                      <a:off y="5390217" x="2069469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pathLst>
                        <a:path h="200233" w="789374" stroke="false">
                          <a:moveTo>
                            <a:pt y="0" x="0"/>
                          </a:moveTo>
                          <a:lnTo>
                            <a:pt y="0" x="789374"/>
                          </a:lnTo>
                          <a:lnTo>
                            <a:pt y="200233" x="789374"/>
                          </a:lnTo>
                          <a:lnTo>
                            <a:pt y="20023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Text 540" id="540"/>
                    <p:cNvSpPr txBox="1"/>
                    <p:nvPr/>
                  </p:nvSpPr>
                  <p:spPr>
                    <a:xfrm>
                      <a:off y="5382617" x="2084669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anchor="ctr" rtlCol="0" wrap="square" lIns="36000" tIns="0" rIns="3600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汇总数据</a:t>
                      </a:r>
                    </a:p>
                  </p:txBody>
                </p:sp>
              </p:grpSp>
              <p:grpSp>
                <p:nvGrpSpPr>
                  <p:cNvPr name="Trapeziod" id="824"/>
                  <p:cNvGrpSpPr/>
                  <p:nvPr/>
                </p:nvGrpSpPr>
                <p:grpSpPr>
                  <a:xfrm>
                    <a:off y="5624257" x="2061869"/>
                    <a:ext cx="804574" cy="180851"/>
                    <a:chOff y="5624257" x="2061869"/>
                    <a:chExt cx="804574" cy="180851"/>
                  </a:xfrm>
                </p:grpSpPr>
                <p:sp>
                  <p:nvSpPr>
                    <p:cNvPr name="" id="825"/>
                    <p:cNvSpPr/>
                    <p:nvPr/>
                  </p:nvSpPr>
                  <p:spPr>
                    <a:xfrm>
                      <a:off y="5624257" x="2061869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pathLst>
                        <a:path h="180851" w="804574">
                          <a:moveTo>
                            <a:pt y="0" x="0"/>
                          </a:moveTo>
                          <a:lnTo>
                            <a:pt y="0" x="804574"/>
                          </a:lnTo>
                          <a:lnTo>
                            <a:pt y="180851" x="804574"/>
                          </a:lnTo>
                          <a:lnTo>
                            <a:pt y="180851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BC9D"/>
                    </a:solidFill>
                    <a:ln cap="flat" w="7600">
                      <a:solidFill>
                        <a:srgbClr val="1BBC9D"/>
                      </a:solidFill>
                      <a:bevel/>
                    </a:ln>
                  </p:spPr>
                </p:sp>
                <p:sp>
                  <p:nvSpPr>
                    <p:cNvPr name="" id="826"/>
                    <p:cNvSpPr/>
                    <p:nvPr/>
                  </p:nvSpPr>
                  <p:spPr>
                    <a:xfrm>
                      <a:off y="5836100" x="2069469"/>
                      <a:ext cx="789374" cy="7181"/>
                    </a:xfrm>
                    <a:custGeom>
                      <a:avLst/>
                      <a:gdLst/>
                      <a:ahLst/>
                      <a:cxnLst/>
                      <a:pathLst>
                        <a:path fill="none" h="7181" w="789374">
                          <a:moveTo>
                            <a:pt y="0" x="0"/>
                          </a:moveTo>
                          <a:lnTo>
                            <a:pt y="0" x="78937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827"/>
                    <p:cNvSpPr/>
                    <p:nvPr/>
                  </p:nvSpPr>
                  <p:spPr>
                    <a:xfrm>
                      <a:off y="5631857" x="2069469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pathLst>
                        <a:path h="200233" w="789374" stroke="false">
                          <a:moveTo>
                            <a:pt y="0" x="0"/>
                          </a:moveTo>
                          <a:lnTo>
                            <a:pt y="0" x="789374"/>
                          </a:lnTo>
                          <a:lnTo>
                            <a:pt y="200233" x="789374"/>
                          </a:lnTo>
                          <a:lnTo>
                            <a:pt y="20023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Text 541" id="541"/>
                    <p:cNvSpPr txBox="1"/>
                    <p:nvPr/>
                  </p:nvSpPr>
                  <p:spPr>
                    <a:xfrm>
                      <a:off y="5624257" x="2084669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anchor="ctr" rtlCol="0" wrap="square" lIns="36000" tIns="0" rIns="3600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明细数据</a:t>
                      </a:r>
                    </a:p>
                  </p:txBody>
                </p:sp>
              </p:grpSp>
              <p:grpSp>
                <p:nvGrpSpPr>
                  <p:cNvPr name="Trapeziod" id="828"/>
                  <p:cNvGrpSpPr/>
                  <p:nvPr/>
                </p:nvGrpSpPr>
                <p:grpSpPr>
                  <a:xfrm>
                    <a:off y="5865897" x="2061869"/>
                    <a:ext cx="804574" cy="180851"/>
                    <a:chOff y="5865897" x="2061869"/>
                    <a:chExt cx="804574" cy="180851"/>
                  </a:xfrm>
                </p:grpSpPr>
                <p:sp>
                  <p:nvSpPr>
                    <p:cNvPr name="" id="829"/>
                    <p:cNvSpPr/>
                    <p:nvPr/>
                  </p:nvSpPr>
                  <p:spPr>
                    <a:xfrm>
                      <a:off y="5865897" x="2061869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pathLst>
                        <a:path h="180851" w="804574">
                          <a:moveTo>
                            <a:pt y="0" x="0"/>
                          </a:moveTo>
                          <a:lnTo>
                            <a:pt y="0" x="804574"/>
                          </a:lnTo>
                          <a:lnTo>
                            <a:pt y="180851" x="804574"/>
                          </a:lnTo>
                          <a:lnTo>
                            <a:pt y="180851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EE7C31"/>
                    </a:solidFill>
                    <a:ln cap="flat" w="7600">
                      <a:solidFill>
                        <a:srgbClr val="EE7C31"/>
                      </a:solidFill>
                      <a:bevel/>
                    </a:ln>
                  </p:spPr>
                </p:sp>
                <p:sp>
                  <p:nvSpPr>
                    <p:cNvPr name="" id="830"/>
                    <p:cNvSpPr/>
                    <p:nvPr/>
                  </p:nvSpPr>
                  <p:spPr>
                    <a:xfrm>
                      <a:off y="6077740" x="2069469"/>
                      <a:ext cx="789374" cy="7181"/>
                    </a:xfrm>
                    <a:custGeom>
                      <a:avLst/>
                      <a:gdLst/>
                      <a:ahLst/>
                      <a:cxnLst/>
                      <a:pathLst>
                        <a:path fill="none" h="7181" w="789374">
                          <a:moveTo>
                            <a:pt y="0" x="0"/>
                          </a:moveTo>
                          <a:lnTo>
                            <a:pt y="0" x="78937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831"/>
                    <p:cNvSpPr/>
                    <p:nvPr/>
                  </p:nvSpPr>
                  <p:spPr>
                    <a:xfrm>
                      <a:off y="5873497" x="2069469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pathLst>
                        <a:path h="200233" w="789374" stroke="false">
                          <a:moveTo>
                            <a:pt y="0" x="0"/>
                          </a:moveTo>
                          <a:lnTo>
                            <a:pt y="0" x="789374"/>
                          </a:lnTo>
                          <a:lnTo>
                            <a:pt y="200233" x="789374"/>
                          </a:lnTo>
                          <a:lnTo>
                            <a:pt y="20023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Text 542" id="542"/>
                    <p:cNvSpPr txBox="1"/>
                    <p:nvPr/>
                  </p:nvSpPr>
                  <p:spPr>
                    <a:xfrm>
                      <a:off y="5865897" x="2084669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anchor="ctr" rtlCol="0" wrap="square" lIns="36000" tIns="0" rIns="3600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源数据</a:t>
                      </a:r>
                    </a:p>
                  </p:txBody>
                </p:sp>
              </p:grpSp>
            </p:grpSp>
          </p:grpSp>
          <p:grpSp>
            <p:nvGrpSpPr>
              <p:cNvPr name="" id="838"/>
              <p:cNvGrpSpPr/>
              <p:nvPr/>
            </p:nvGrpSpPr>
            <p:grpSpPr>
              <a:xfrm>
                <a:off y="4813853" x="4104143"/>
                <a:ext cx="1039619" cy="1313903"/>
                <a:chOff y="4813853" x="4104143"/>
                <a:chExt cx="1039619" cy="1313903"/>
              </a:xfrm>
            </p:grpSpPr>
            <p:grpSp>
              <p:nvGrpSpPr>
                <p:cNvPr name="Text Box 12" id="786"/>
                <p:cNvGrpSpPr/>
                <p:nvPr/>
              </p:nvGrpSpPr>
              <p:grpSpPr>
                <a:xfrm>
                  <a:off y="4813853" x="4104143"/>
                  <a:ext cx="1039619" cy="1313903"/>
                  <a:chOff y="4813853" x="4104143"/>
                  <a:chExt cx="1039619" cy="1313903"/>
                </a:xfrm>
              </p:grpSpPr>
              <p:sp>
                <p:nvSpPr>
                  <p:cNvPr name="" id="787"/>
                  <p:cNvSpPr/>
                  <p:nvPr/>
                </p:nvSpPr>
                <p:spPr>
                  <a:xfrm>
                    <a:off y="5079853" x="4104143"/>
                    <a:ext cx="1039619" cy="1047903"/>
                  </a:xfrm>
                  <a:custGeom>
                    <a:avLst/>
                    <a:gdLst/>
                    <a:ahLst/>
                    <a:cxnLst/>
                    <a:pathLst>
                      <a:path h="1047903" w="1039619">
                        <a:moveTo>
                          <a:pt y="0" x="0"/>
                        </a:moveTo>
                        <a:lnTo>
                          <a:pt y="0" x="1039619"/>
                        </a:lnTo>
                        <a:lnTo>
                          <a:pt y="1047903" x="1039619"/>
                        </a:lnTo>
                        <a:lnTo>
                          <a:pt y="104790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t="-100000" l="-100000"/>
                  </a:gradFill>
                  <a:ln cap="flat" w="7600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788"/>
                  <p:cNvSpPr/>
                  <p:nvPr/>
                </p:nvSpPr>
                <p:spPr>
                  <a:xfrm>
                    <a:off y="4813853" x="4104143"/>
                    <a:ext cx="1039619" cy="266000"/>
                  </a:xfrm>
                  <a:custGeom>
                    <a:avLst/>
                    <a:gdLst/>
                    <a:ahLst/>
                    <a:cxnLst/>
                    <a:rect t="t" r="r" b="b" l="l"/>
                    <a:pathLst>
                      <a:path h="266000" w="1039619">
                        <a:moveTo>
                          <a:pt y="0" x="79800"/>
                        </a:moveTo>
                        <a:lnTo>
                          <a:pt y="0" x="959819"/>
                        </a:lnTo>
                        <a:cubicBezTo>
                          <a:pt y="0" x="1003893"/>
                          <a:pt y="35726" x="1039619"/>
                          <a:pt y="79800" x="1039619"/>
                        </a:cubicBezTo>
                        <a:lnTo>
                          <a:pt y="266000" x="1039619"/>
                        </a:lnTo>
                        <a:lnTo>
                          <a:pt y="266000" x="0"/>
                        </a:lnTo>
                        <a:lnTo>
                          <a:pt y="79800" x="0"/>
                        </a:lnTo>
                        <a:cubicBezTo>
                          <a:pt y="35726" x="0"/>
                          <a:pt y="0" x="35726"/>
                          <a:pt y="0" x="798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t="-100000" l="-100000"/>
                  </a:gradFill>
                  <a:ln cap="flat" w="7600">
                    <a:solidFill>
                      <a:srgbClr val="3BA0BB"/>
                    </a:solidFill>
                    <a:bevel/>
                  </a:ln>
                </p:spPr>
                <p:txBody>
                  <a:bodyPr anchor="ctr" rtlCol="0" wrap="square" lIns="36000" tIns="0" rIns="3600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数据治理</a:t>
                    </a:r>
                  </a:p>
                </p:txBody>
              </p:sp>
            </p:grpSp>
            <p:grpSp>
              <p:nvGrpSpPr>
                <p:cNvPr name="" id="836"/>
                <p:cNvGrpSpPr/>
                <p:nvPr/>
              </p:nvGrpSpPr>
              <p:grpSpPr>
                <a:xfrm>
                  <a:off y="5116035" x="4168223"/>
                  <a:ext cx="911459" cy="967945"/>
                  <a:chOff y="5116035" x="4168223"/>
                  <a:chExt cx="911459" cy="967945"/>
                </a:xfrm>
              </p:grpSpPr>
              <p:sp>
                <p:nvSpPr>
                  <p:cNvPr name="Rectangle" id="790"/>
                  <p:cNvSpPr/>
                  <p:nvPr/>
                </p:nvSpPr>
                <p:spPr>
                  <a:xfrm>
                    <a:off y="5112018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数据域管理</a:t>
                    </a:r>
                  </a:p>
                </p:txBody>
              </p:sp>
              <p:sp>
                <p:nvSpPr>
                  <p:cNvPr name="Rectangle" id="791"/>
                  <p:cNvSpPr/>
                  <p:nvPr/>
                </p:nvSpPr>
                <p:spPr>
                  <a:xfrm>
                    <a:off y="5311944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数据规范定义</a:t>
                    </a:r>
                  </a:p>
                </p:txBody>
              </p:sp>
              <p:sp>
                <p:nvSpPr>
                  <p:cNvPr name="Rectangle" id="792"/>
                  <p:cNvSpPr/>
                  <p:nvPr/>
                </p:nvSpPr>
                <p:spPr>
                  <a:xfrm>
                    <a:off y="5511874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维度管理</a:t>
                    </a:r>
                  </a:p>
                </p:txBody>
              </p:sp>
              <p:sp>
                <p:nvSpPr>
                  <p:cNvPr name="Rectangle" id="793"/>
                  <p:cNvSpPr/>
                  <p:nvPr/>
                </p:nvSpPr>
                <p:spPr>
                  <a:xfrm>
                    <a:off y="5711804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指标管理</a:t>
                    </a:r>
                  </a:p>
                </p:txBody>
              </p:sp>
              <p:sp>
                <p:nvSpPr>
                  <p:cNvPr name="Rectangle" id="794"/>
                  <p:cNvSpPr/>
                  <p:nvPr/>
                </p:nvSpPr>
                <p:spPr>
                  <a:xfrm>
                    <a:off y="5911730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元数据管理</a:t>
                    </a:r>
                  </a:p>
                </p:txBody>
              </p:sp>
            </p:grpSp>
          </p:grpSp>
          <p:grpSp>
            <p:nvGrpSpPr>
              <p:cNvPr name="" id="1060"/>
              <p:cNvGrpSpPr/>
              <p:nvPr/>
            </p:nvGrpSpPr>
            <p:grpSpPr>
              <a:xfrm>
                <a:off y="4813853" x="3045650"/>
                <a:ext cx="953998" cy="1313903"/>
                <a:chOff y="4813853" x="3045650"/>
                <a:chExt cx="953998" cy="1313903"/>
              </a:xfrm>
            </p:grpSpPr>
            <p:grpSp>
              <p:nvGrpSpPr>
                <p:cNvPr name="Text Box 12" id="1061"/>
                <p:cNvGrpSpPr/>
                <p:nvPr/>
              </p:nvGrpSpPr>
              <p:grpSpPr>
                <a:xfrm>
                  <a:off y="4813853" x="3045650"/>
                  <a:ext cx="953998" cy="1313903"/>
                  <a:chOff y="4813853" x="3045650"/>
                  <a:chExt cx="953998" cy="1313903"/>
                </a:xfrm>
              </p:grpSpPr>
              <p:sp>
                <p:nvSpPr>
                  <p:cNvPr name="" id="1062"/>
                  <p:cNvSpPr/>
                  <p:nvPr/>
                </p:nvSpPr>
                <p:spPr>
                  <a:xfrm>
                    <a:off y="5079853" x="3045650"/>
                    <a:ext cx="953998" cy="1047903"/>
                  </a:xfrm>
                  <a:custGeom>
                    <a:avLst/>
                    <a:gdLst/>
                    <a:ahLst/>
                    <a:cxnLst/>
                    <a:pathLst>
                      <a:path h="1047903" w="953998">
                        <a:moveTo>
                          <a:pt y="0" x="0"/>
                        </a:moveTo>
                        <a:lnTo>
                          <a:pt y="0" x="953998"/>
                        </a:lnTo>
                        <a:lnTo>
                          <a:pt y="1047903" x="953998"/>
                        </a:lnTo>
                        <a:lnTo>
                          <a:pt y="104790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t="-100000" l="-100000"/>
                  </a:gradFill>
                  <a:ln cap="flat" w="7600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1063"/>
                  <p:cNvSpPr/>
                  <p:nvPr/>
                </p:nvSpPr>
                <p:spPr>
                  <a:xfrm>
                    <a:off y="5079853" x="3045650"/>
                    <a:ext cx="953998" cy="1047903"/>
                  </a:xfrm>
                  <a:custGeom>
                    <a:avLst/>
                    <a:gdLst/>
                    <a:ahLst/>
                    <a:cxnLst/>
                    <a:pathLst>
                      <a:path h="1047903" w="953998">
                        <a:moveTo>
                          <a:pt y="0" x="0"/>
                        </a:moveTo>
                        <a:lnTo>
                          <a:pt y="0" x="953998"/>
                        </a:lnTo>
                        <a:lnTo>
                          <a:pt y="1047903" x="953998"/>
                        </a:lnTo>
                        <a:lnTo>
                          <a:pt y="104790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t="-100000" l="-100000"/>
                  </a:gradFill>
                  <a:ln cap="flat" w="7600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1064"/>
                  <p:cNvSpPr/>
                  <p:nvPr/>
                </p:nvSpPr>
                <p:spPr>
                  <a:xfrm>
                    <a:off y="4813853" x="3045650"/>
                    <a:ext cx="953998" cy="266000"/>
                  </a:xfrm>
                  <a:custGeom>
                    <a:avLst/>
                    <a:gdLst/>
                    <a:ahLst/>
                    <a:cxnLst/>
                    <a:rect t="t" r="r" b="b" l="l"/>
                    <a:pathLst>
                      <a:path h="266000" w="953998">
                        <a:moveTo>
                          <a:pt y="0" x="0"/>
                        </a:moveTo>
                        <a:lnTo>
                          <a:pt y="0" x="953998"/>
                        </a:lnTo>
                        <a:lnTo>
                          <a:pt y="266000" x="953998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数据管理</a:t>
                    </a:r>
                  </a:p>
                </p:txBody>
              </p:sp>
            </p:grpSp>
            <p:grpSp>
              <p:nvGrpSpPr>
                <p:cNvPr name="" id="1065"/>
                <p:cNvGrpSpPr/>
                <p:nvPr/>
              </p:nvGrpSpPr>
              <p:grpSpPr>
                <a:xfrm>
                  <a:off y="5116976" x="3106482"/>
                  <a:ext cx="832333" cy="967045"/>
                  <a:chOff y="5116976" x="3106482"/>
                  <a:chExt cx="832333" cy="967045"/>
                </a:xfrm>
              </p:grpSpPr>
              <p:sp>
                <p:nvSpPr>
                  <p:cNvPr name="Rectangle" id="1066"/>
                  <p:cNvSpPr/>
                  <p:nvPr/>
                </p:nvSpPr>
                <p:spPr>
                  <a:xfrm>
                    <a:off y="5116976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数据安全</a:t>
                    </a:r>
                  </a:p>
                </p:txBody>
              </p:sp>
              <p:sp>
                <p:nvSpPr>
                  <p:cNvPr name="Rectangle" id="1067"/>
                  <p:cNvSpPr/>
                  <p:nvPr/>
                </p:nvSpPr>
                <p:spPr>
                  <a:xfrm>
                    <a:off y="5318150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数据质量</a:t>
                    </a:r>
                  </a:p>
                </p:txBody>
              </p:sp>
              <p:sp>
                <p:nvSpPr>
                  <p:cNvPr name="Rectangle" id="1068"/>
                  <p:cNvSpPr/>
                  <p:nvPr/>
                </p:nvSpPr>
                <p:spPr>
                  <a:xfrm>
                    <a:off y="5519323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计算管理</a:t>
                    </a:r>
                  </a:p>
                </p:txBody>
              </p:sp>
              <p:sp>
                <p:nvSpPr>
                  <p:cNvPr name="Rectangle" id="1069"/>
                  <p:cNvSpPr/>
                  <p:nvPr/>
                </p:nvSpPr>
                <p:spPr>
                  <a:xfrm>
                    <a:off y="5720497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存储管理</a:t>
                    </a:r>
                  </a:p>
                </p:txBody>
              </p:sp>
              <p:sp>
                <p:nvSpPr>
                  <p:cNvPr name="Rectangle" id="1070"/>
                  <p:cNvSpPr/>
                  <p:nvPr/>
                </p:nvSpPr>
                <p:spPr>
                  <a:xfrm>
                    <a:off y="5921670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数据血缘</a:t>
                    </a:r>
                  </a:p>
                </p:txBody>
              </p:sp>
            </p:grpSp>
          </p:grpSp>
        </p:grpSp>
        <p:grpSp>
          <p:nvGrpSpPr>
            <p:cNvPr name="" id="495"/>
            <p:cNvGrpSpPr/>
            <p:nvPr/>
          </p:nvGrpSpPr>
          <p:grpSpPr>
            <a:xfrm>
              <a:off y="92950" x="1303763"/>
              <a:ext cx="463811" cy="1446847"/>
              <a:chOff y="92950" x="1303763"/>
              <a:chExt cx="463811" cy="1446847"/>
            </a:xfrm>
          </p:grpSpPr>
        </p:grpSp>
        <p:grpSp>
          <p:nvGrpSpPr>
            <p:cNvPr name="" id="503"/>
            <p:cNvGrpSpPr/>
            <p:nvPr/>
          </p:nvGrpSpPr>
          <p:grpSpPr>
            <a:xfrm>
              <a:off y="4743955" x="7228834"/>
              <a:ext cx="538845" cy="2021094"/>
              <a:chOff y="4743955" x="7228834"/>
              <a:chExt cx="538845" cy="2021094"/>
            </a:xfrm>
          </p:grpSpPr>
          <p:grpSp>
            <p:nvGrpSpPr>
              <p:cNvPr name="" id="599"/>
              <p:cNvGrpSpPr/>
              <p:nvPr/>
            </p:nvGrpSpPr>
            <p:grpSpPr>
              <a:xfrm>
                <a:off y="4743951" x="7228834"/>
                <a:ext cx="467034" cy="1949286"/>
                <a:chOff y="4743951" x="7228834"/>
                <a:chExt cx="467034" cy="1949286"/>
              </a:xfrm>
            </p:grpSpPr>
            <p:sp>
              <p:nvSpPr>
                <p:cNvPr name="" id="600"/>
                <p:cNvSpPr/>
                <p:nvPr/>
              </p:nvSpPr>
              <p:spPr>
                <a:xfrm>
                  <a:off y="4743955" x="7228834"/>
                  <a:ext cx="467034" cy="1949286"/>
                </a:xfrm>
                <a:custGeom>
                  <a:avLst/>
                  <a:gdLst/>
                  <a:ahLst/>
                  <a:cxnLst/>
                  <a:pathLst>
                    <a:path h="1949286" w="467034">
                      <a:moveTo>
                        <a:pt y="0" x="0"/>
                      </a:moveTo>
                      <a:lnTo>
                        <a:pt y="0" x="467034"/>
                      </a:lnTo>
                      <a:lnTo>
                        <a:pt y="1949286" x="467034"/>
                      </a:lnTo>
                      <a:lnTo>
                        <a:pt y="194928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674196"/>
                </a:solidFill>
                <a:ln cap="flat" w="7600">
                  <a:solidFill>
                    <a:srgbClr val="674196"/>
                  </a:solidFill>
                  <a:bevel/>
                </a:ln>
              </p:spPr>
            </p:sp>
            <p:sp>
              <p:nvSpPr>
                <p:cNvPr name="" id="601"/>
                <p:cNvSpPr/>
                <p:nvPr/>
              </p:nvSpPr>
              <p:spPr>
                <a:xfrm>
                  <a:off y="4743951" x="7695868"/>
                  <a:ext cx="71811" cy="1949286"/>
                </a:xfrm>
                <a:custGeom>
                  <a:avLst/>
                  <a:gdLst/>
                  <a:ahLst/>
                  <a:cxnLst/>
                  <a:pathLst>
                    <a:path h="1949286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021091" x="71811"/>
                      </a:lnTo>
                      <a:lnTo>
                        <a:pt y="194928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D3A87"/>
                </a:solidFill>
                <a:ln cap="flat" w="7600">
                  <a:solidFill>
                    <a:srgbClr val="674196"/>
                  </a:solidFill>
                  <a:bevel/>
                </a:ln>
              </p:spPr>
            </p:sp>
            <p:sp>
              <p:nvSpPr>
                <p:cNvPr name="" id="602"/>
                <p:cNvSpPr/>
                <p:nvPr/>
              </p:nvSpPr>
              <p:spPr>
                <a:xfrm>
                  <a:off y="6693234" x="7228834"/>
                  <a:ext cx="467034" cy="71811"/>
                </a:xfrm>
                <a:custGeom>
                  <a:avLst/>
                  <a:gdLst/>
                  <a:ahLst/>
                  <a:cxnLst/>
                  <a:pathLst>
                    <a:path h="71811" w="467034">
                      <a:moveTo>
                        <a:pt y="0" x="0"/>
                      </a:moveTo>
                      <a:lnTo>
                        <a:pt y="0" x="467034"/>
                      </a:lnTo>
                      <a:lnTo>
                        <a:pt y="71811" x="538845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D3A87"/>
                </a:solidFill>
                <a:ln cap="flat" w="7600">
                  <a:solidFill>
                    <a:srgbClr val="674196"/>
                  </a:solidFill>
                  <a:bevel/>
                </a:ln>
              </p:spPr>
            </p:sp>
          </p:grpSp>
          <p:sp>
            <p:nvSpPr>
              <p:cNvPr name="Text 543" id="543"/>
              <p:cNvSpPr txBox="1"/>
              <p:nvPr/>
            </p:nvSpPr>
            <p:spPr>
              <a:xfrm>
                <a:off y="5431922" x="7291350"/>
                <a:ext cx="342000" cy="573353"/>
              </a:xfrm>
              <a:prstGeom prst="rect">
                <a:avLst/>
              </a:prstGeom>
              <a:noFill/>
            </p:spPr>
            <p:txBody>
              <a:bodyPr anchor="ctr" rtlCol="0" wrap="squar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计算服务</a:t>
                </a:r>
              </a:p>
            </p:txBody>
          </p:sp>
        </p:grpSp>
        <p:grpSp>
          <p:nvGrpSpPr>
            <p:cNvPr name="" id="504"/>
            <p:cNvGrpSpPr/>
            <p:nvPr/>
          </p:nvGrpSpPr>
          <p:grpSpPr>
            <a:xfrm>
              <a:off y="4743952" x="1303766"/>
              <a:ext cx="495144" cy="1991215"/>
              <a:chOff y="4743952" x="1303766"/>
              <a:chExt cx="495144" cy="1991215"/>
            </a:xfrm>
          </p:grpSpPr>
          <p:grpSp>
            <p:nvGrpSpPr>
              <p:cNvPr name="" id="613"/>
              <p:cNvGrpSpPr/>
              <p:nvPr/>
            </p:nvGrpSpPr>
            <p:grpSpPr>
              <a:xfrm>
                <a:off y="4743949" x="1303766"/>
                <a:ext cx="423333" cy="1919403"/>
                <a:chOff y="4743949" x="1303766"/>
                <a:chExt cx="423333" cy="1919403"/>
              </a:xfrm>
            </p:grpSpPr>
            <p:sp>
              <p:nvSpPr>
                <p:cNvPr name="" id="614"/>
                <p:cNvSpPr/>
                <p:nvPr/>
              </p:nvSpPr>
              <p:spPr>
                <a:xfrm>
                  <a:off y="4743952" x="1303766"/>
                  <a:ext cx="423333" cy="1919403"/>
                </a:xfrm>
                <a:custGeom>
                  <a:avLst/>
                  <a:gdLst/>
                  <a:ahLst/>
                  <a:cxnLst/>
                  <a:pathLst>
                    <a:path h="1919403" w="423333">
                      <a:moveTo>
                        <a:pt y="0" x="0"/>
                      </a:moveTo>
                      <a:lnTo>
                        <a:pt y="0" x="423333"/>
                      </a:lnTo>
                      <a:lnTo>
                        <a:pt y="1919403" x="423333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615"/>
                <p:cNvSpPr/>
                <p:nvPr/>
              </p:nvSpPr>
              <p:spPr>
                <a:xfrm>
                  <a:off y="4743949" x="1727099"/>
                  <a:ext cx="71811" cy="1919403"/>
                </a:xfrm>
                <a:custGeom>
                  <a:avLst/>
                  <a:gdLst/>
                  <a:ahLst/>
                  <a:cxnLst/>
                  <a:pathLst>
                    <a:path h="1919403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991215" x="71811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616"/>
                <p:cNvSpPr/>
                <p:nvPr/>
              </p:nvSpPr>
              <p:spPr>
                <a:xfrm>
                  <a:off y="6663348" x="1303766"/>
                  <a:ext cx="423333" cy="71811"/>
                </a:xfrm>
                <a:custGeom>
                  <a:avLst/>
                  <a:gdLst/>
                  <a:ahLst/>
                  <a:cxnLst/>
                  <a:pathLst>
                    <a:path h="71811" w="423333">
                      <a:moveTo>
                        <a:pt y="0" x="0"/>
                      </a:moveTo>
                      <a:lnTo>
                        <a:pt y="0" x="423333"/>
                      </a:lnTo>
                      <a:lnTo>
                        <a:pt y="71811" x="495144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</p:grpSp>
          <p:sp>
            <p:nvSpPr>
              <p:cNvPr name="Text 544" id="544"/>
              <p:cNvSpPr txBox="1"/>
              <p:nvPr/>
            </p:nvSpPr>
            <p:spPr>
              <a:xfrm>
                <a:off y="5416977" x="1344433"/>
                <a:ext cx="342000" cy="573353"/>
              </a:xfrm>
              <a:prstGeom prst="rect">
                <a:avLst/>
              </a:prstGeom>
              <a:noFill/>
            </p:spPr>
            <p:txBody>
              <a:bodyPr anchor="ctr" rtlCol="0" wrap="squar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存储服务</a:t>
                </a:r>
              </a:p>
            </p:txBody>
          </p:sp>
        </p:grpSp>
        <p:grpSp>
          <p:nvGrpSpPr>
            <p:cNvPr name="" id="525"/>
            <p:cNvGrpSpPr/>
            <p:nvPr/>
          </p:nvGrpSpPr>
          <p:grpSpPr>
            <a:xfrm>
              <a:off y="3215751" x="1303766"/>
              <a:ext cx="6492364" cy="1446846"/>
              <a:chOff y="3215751" x="1303766"/>
              <a:chExt cx="6492364" cy="1446846"/>
            </a:xfrm>
          </p:grpSpPr>
          <p:grpSp>
            <p:nvGrpSpPr>
              <p:cNvPr name="" id="557"/>
              <p:cNvGrpSpPr/>
              <p:nvPr/>
            </p:nvGrpSpPr>
            <p:grpSpPr>
              <a:xfrm>
                <a:off y="3546068" x="1303766"/>
                <a:ext cx="1820831" cy="786212"/>
                <a:chOff y="3546068" x="1303766"/>
                <a:chExt cx="1820831" cy="786212"/>
              </a:xfrm>
            </p:grpSpPr>
            <p:grpSp>
              <p:nvGrpSpPr>
                <p:cNvPr name="" id="412"/>
                <p:cNvGrpSpPr/>
                <p:nvPr/>
              </p:nvGrpSpPr>
              <p:grpSpPr>
                <a:xfrm>
                  <a:off y="3215751" x="1883958"/>
                  <a:ext cx="5840357" cy="1375030"/>
                  <a:chOff y="3215751" x="1883958"/>
                  <a:chExt cx="5840357" cy="1375030"/>
                </a:xfrm>
              </p:grpSpPr>
              <p:sp>
                <p:nvSpPr>
                  <p:cNvPr name="" id="413"/>
                  <p:cNvSpPr/>
                  <p:nvPr/>
                </p:nvSpPr>
                <p:spPr>
                  <a:xfrm>
                    <a:off y="3215751" x="1883958"/>
                    <a:ext cx="5840357" cy="1375030"/>
                  </a:xfrm>
                  <a:custGeom>
                    <a:avLst/>
                    <a:gdLst/>
                    <a:ahLst/>
                    <a:cxnLst/>
                    <a:pathLst>
                      <a:path h="1375030" w="5840357">
                        <a:moveTo>
                          <a:pt y="0" x="0"/>
                        </a:moveTo>
                        <a:lnTo>
                          <a:pt y="0" x="5840357"/>
                        </a:lnTo>
                        <a:lnTo>
                          <a:pt y="1375030" x="5840357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8488F"/>
                  </a:solidFill>
                  <a:ln cap="flat" w="7600">
                    <a:solidFill>
                      <a:srgbClr val="08488F"/>
                    </a:solidFill>
                    <a:bevel/>
                  </a:ln>
                </p:spPr>
              </p:sp>
              <p:sp>
                <p:nvSpPr>
                  <p:cNvPr name="" id="414"/>
                  <p:cNvSpPr/>
                  <p:nvPr/>
                </p:nvSpPr>
                <p:spPr>
                  <a:xfrm>
                    <a:off y="3215751" x="7724319"/>
                    <a:ext cx="71811" cy="1375030"/>
                  </a:xfrm>
                  <a:custGeom>
                    <a:avLst/>
                    <a:gdLst/>
                    <a:ahLst/>
                    <a:cxnLst/>
                    <a:pathLst>
                      <a:path h="1375030" w="71811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1446842" x="71811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64081"/>
                  </a:solidFill>
                  <a:ln cap="flat" w="7600">
                    <a:solidFill>
                      <a:srgbClr val="08488F"/>
                    </a:solidFill>
                    <a:bevel/>
                  </a:ln>
                </p:spPr>
              </p:sp>
              <p:sp>
                <p:nvSpPr>
                  <p:cNvPr name="" id="415"/>
                  <p:cNvSpPr/>
                  <p:nvPr/>
                </p:nvSpPr>
                <p:spPr>
                  <a:xfrm>
                    <a:off y="4590786" x="1883958"/>
                    <a:ext cx="5840357" cy="71811"/>
                  </a:xfrm>
                  <a:custGeom>
                    <a:avLst/>
                    <a:gdLst/>
                    <a:ahLst/>
                    <a:cxnLst/>
                    <a:pathLst>
                      <a:path h="71811" w="5840357">
                        <a:moveTo>
                          <a:pt y="0" x="0"/>
                        </a:moveTo>
                        <a:lnTo>
                          <a:pt y="0" x="5840357"/>
                        </a:lnTo>
                        <a:lnTo>
                          <a:pt y="71811" x="5912169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64081"/>
                  </a:solidFill>
                  <a:ln cap="flat" w="7600">
                    <a:solidFill>
                      <a:srgbClr val="08488F"/>
                    </a:solidFill>
                    <a:bevel/>
                  </a:ln>
                </p:spPr>
              </p:sp>
            </p:grpSp>
          </p:grpSp>
          <p:grpSp>
            <p:nvGrpSpPr>
              <p:cNvPr name="" id="356"/>
              <p:cNvGrpSpPr/>
              <p:nvPr/>
            </p:nvGrpSpPr>
            <p:grpSpPr>
              <a:xfrm>
                <a:off y="3215753" x="1303766"/>
                <a:ext cx="392000" cy="1375030"/>
                <a:chOff y="3215753" x="1303766"/>
                <a:chExt cx="392000" cy="1375030"/>
              </a:xfrm>
            </p:grpSpPr>
            <p:sp>
              <p:nvSpPr>
                <p:cNvPr name="" id="357"/>
                <p:cNvSpPr/>
                <p:nvPr/>
              </p:nvSpPr>
              <p:spPr>
                <a:xfrm>
                  <a:off y="3215753" x="1303766"/>
                  <a:ext cx="392000" cy="1375030"/>
                </a:xfrm>
                <a:custGeom>
                  <a:avLst/>
                  <a:gdLst/>
                  <a:ahLst/>
                  <a:cxnLst/>
                  <a:pathLst>
                    <a:path h="1375030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1375030" x="392000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cap="flat" w="7600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name="" id="358"/>
                <p:cNvSpPr/>
                <p:nvPr/>
              </p:nvSpPr>
              <p:spPr>
                <a:xfrm>
                  <a:off y="3215753" x="1695766"/>
                  <a:ext cx="71811" cy="1375030"/>
                </a:xfrm>
                <a:custGeom>
                  <a:avLst/>
                  <a:gdLst/>
                  <a:ahLst/>
                  <a:cxnLst/>
                  <a:pathLst>
                    <a:path h="137503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2" x="71811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cap="flat" w="7600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name="" id="359"/>
                <p:cNvSpPr/>
                <p:nvPr/>
              </p:nvSpPr>
              <p:spPr>
                <a:xfrm>
                  <a:off y="4590787" x="1303766"/>
                  <a:ext cx="392000" cy="71811"/>
                </a:xfrm>
                <a:custGeom>
                  <a:avLst/>
                  <a:gdLst/>
                  <a:ahLst/>
                  <a:cxnLst/>
                  <a:pathLst>
                    <a:path h="71811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71811" x="4638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cap="flat" w="7600">
                  <a:solidFill>
                    <a:srgbClr val="08488F"/>
                  </a:solidFill>
                  <a:bevel/>
                </a:ln>
              </p:spPr>
            </p:sp>
          </p:grpSp>
          <p:grpSp>
            <p:nvGrpSpPr>
              <p:cNvPr name="" id="383"/>
              <p:cNvGrpSpPr/>
              <p:nvPr/>
            </p:nvGrpSpPr>
            <p:grpSpPr>
              <a:xfrm>
                <a:off y="3215751" x="1303766"/>
                <a:ext cx="6492364" cy="1446846"/>
                <a:chOff y="3215751" x="1303766"/>
                <a:chExt cx="6492364" cy="1446846"/>
              </a:xfrm>
            </p:grpSpPr>
            <p:grpSp>
              <p:nvGrpSpPr>
                <p:cNvPr name="" id="392"/>
                <p:cNvGrpSpPr/>
                <p:nvPr/>
              </p:nvGrpSpPr>
              <p:grpSpPr>
                <a:xfrm>
                  <a:off y="3365374" x="1987160"/>
                  <a:ext cx="5635005" cy="1147600"/>
                  <a:chOff y="3365374" x="1987160"/>
                  <a:chExt cx="5635005" cy="1147600"/>
                </a:xfrm>
              </p:grpSpPr>
              <p:grpSp>
                <p:nvGrpSpPr>
                  <p:cNvPr name="" id="505"/>
                  <p:cNvGrpSpPr/>
                  <p:nvPr/>
                </p:nvGrpSpPr>
                <p:grpSpPr>
                  <a:xfrm>
                    <a:off y="3365374" x="4922249"/>
                    <a:ext cx="1309028" cy="1147600"/>
                    <a:chOff y="3365374" x="4922249"/>
                    <a:chExt cx="1309028" cy="1147600"/>
                  </a:xfrm>
                </p:grpSpPr>
                <p:grpSp>
                  <p:nvGrpSpPr>
                    <p:cNvPr name="Text Box 12" id="506"/>
                    <p:cNvGrpSpPr/>
                    <p:nvPr/>
                  </p:nvGrpSpPr>
                  <p:grpSpPr>
                    <a:xfrm>
                      <a:off y="3365374" x="4922249"/>
                      <a:ext cx="1309028" cy="1147600"/>
                      <a:chOff y="3365374" x="4922249"/>
                      <a:chExt cx="1309028" cy="1147600"/>
                    </a:xfrm>
                  </p:grpSpPr>
                  <p:sp>
                    <p:nvSpPr>
                      <p:cNvPr name="" id="507"/>
                      <p:cNvSpPr/>
                      <p:nvPr/>
                    </p:nvSpPr>
                    <p:spPr>
                      <a:xfrm>
                        <a:off y="3631374" x="4922249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1309028">
                            <a:moveTo>
                              <a:pt y="0" x="0"/>
                            </a:moveTo>
                            <a:lnTo>
                              <a:pt y="0" x="1309028"/>
                            </a:lnTo>
                            <a:lnTo>
                              <a:pt y="881600" x="13090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08"/>
                      <p:cNvSpPr/>
                      <p:nvPr/>
                    </p:nvSpPr>
                    <p:spPr>
                      <a:xfrm>
                        <a:off y="3631374" x="4922249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1309028">
                            <a:moveTo>
                              <a:pt y="0" x="0"/>
                            </a:moveTo>
                            <a:lnTo>
                              <a:pt y="0" x="1309028"/>
                            </a:lnTo>
                            <a:lnTo>
                              <a:pt y="881600" x="13090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09"/>
                      <p:cNvSpPr/>
                      <p:nvPr/>
                    </p:nvSpPr>
                    <p:spPr>
                      <a:xfrm>
                        <a:off y="3631374" x="4922249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1309028">
                            <a:moveTo>
                              <a:pt y="0" x="0"/>
                            </a:moveTo>
                            <a:lnTo>
                              <a:pt y="0" x="1309028"/>
                            </a:lnTo>
                            <a:lnTo>
                              <a:pt y="881600" x="13090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10"/>
                      <p:cNvSpPr/>
                      <p:nvPr/>
                    </p:nvSpPr>
                    <p:spPr>
                      <a:xfrm>
                        <a:off y="3365374" x="4922249"/>
                        <a:ext cx="1309028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9028">
                            <a:moveTo>
                              <a:pt y="0" x="79800"/>
                            </a:moveTo>
                            <a:lnTo>
                              <a:pt y="0" x="1229228"/>
                            </a:lnTo>
                            <a:cubicBezTo>
                              <a:pt y="0" x="1273302"/>
                              <a:pt y="35726" x="1309028"/>
                              <a:pt y="79800" x="1309028"/>
                            </a:cubicBezTo>
                            <a:lnTo>
                              <a:pt y="266000" x="1309028"/>
                            </a:lnTo>
                            <a:lnTo>
                              <a:pt y="266000" x="0"/>
                            </a:lnTo>
                            <a:lnTo>
                              <a:pt y="79800" x="0"/>
                            </a:lnTo>
                            <a:cubicBezTo>
                              <a:pt y="35726" x="0"/>
                              <a:pt y="0" x="35726"/>
                              <a:pt y="0" x="7980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人工智能</a:t>
                        </a:r>
                      </a:p>
                    </p:txBody>
                  </p:sp>
                </p:grpSp>
                <p:grpSp>
                  <p:nvGrpSpPr>
                    <p:cNvPr name="" id="511"/>
                    <p:cNvGrpSpPr/>
                    <p:nvPr/>
                  </p:nvGrpSpPr>
                  <p:grpSpPr>
                    <a:xfrm>
                      <a:off y="3674441" x="5002937"/>
                      <a:ext cx="1147653" cy="798000"/>
                      <a:chOff y="3674441" x="5002937"/>
                      <a:chExt cx="1147653" cy="798000"/>
                    </a:xfrm>
                  </p:grpSpPr>
                  <p:sp>
                    <p:nvSpPr>
                      <p:cNvPr name="Rectangle" id="512"/>
                      <p:cNvSpPr/>
                      <p:nvPr/>
                    </p:nvSpPr>
                    <p:spPr>
                      <a:xfrm>
                        <a:off y="3674441" x="5002937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机器学习</a:t>
                        </a:r>
                      </a:p>
                    </p:txBody>
                  </p:sp>
                  <p:sp>
                    <p:nvSpPr>
                      <p:cNvPr name="Rectangle" id="513"/>
                      <p:cNvSpPr/>
                      <p:nvPr/>
                    </p:nvSpPr>
                    <p:spPr>
                      <a:xfrm>
                        <a:off y="3882172" x="5002937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图像识别</a:t>
                        </a:r>
                      </a:p>
                    </p:txBody>
                  </p:sp>
                  <p:sp>
                    <p:nvSpPr>
                      <p:cNvPr name="Rectangle" id="514"/>
                      <p:cNvSpPr/>
                      <p:nvPr/>
                    </p:nvSpPr>
                    <p:spPr>
                      <a:xfrm>
                        <a:off y="4089910" x="5002937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语音交互</a:t>
                        </a:r>
                      </a:p>
                    </p:txBody>
                  </p:sp>
                  <p:sp>
                    <p:nvSpPr>
                      <p:cNvPr name="Rectangle" id="515"/>
                      <p:cNvSpPr/>
                      <p:nvPr/>
                    </p:nvSpPr>
                    <p:spPr>
                      <a:xfrm>
                        <a:off y="4297640" x="5002937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自然语言处理</a:t>
                        </a:r>
                      </a:p>
                    </p:txBody>
                  </p:sp>
                </p:grpSp>
              </p:grpSp>
              <p:grpSp>
                <p:nvGrpSpPr>
                  <p:cNvPr name="" id="516"/>
                  <p:cNvGrpSpPr/>
                  <p:nvPr/>
                </p:nvGrpSpPr>
                <p:grpSpPr>
                  <a:xfrm>
                    <a:off y="3365374" x="6313139"/>
                    <a:ext cx="1309028" cy="1147600"/>
                    <a:chOff y="3365374" x="6313139"/>
                    <a:chExt cx="1309028" cy="1147600"/>
                  </a:xfrm>
                </p:grpSpPr>
                <p:grpSp>
                  <p:nvGrpSpPr>
                    <p:cNvPr name="Text Box 12" id="517"/>
                    <p:cNvGrpSpPr/>
                    <p:nvPr/>
                  </p:nvGrpSpPr>
                  <p:grpSpPr>
                    <a:xfrm>
                      <a:off y="3365374" x="6313139"/>
                      <a:ext cx="1309028" cy="1147600"/>
                      <a:chOff y="3365374" x="6313139"/>
                      <a:chExt cx="1309028" cy="1147600"/>
                    </a:xfrm>
                  </p:grpSpPr>
                  <p:sp>
                    <p:nvSpPr>
                      <p:cNvPr name="" id="518"/>
                      <p:cNvSpPr/>
                      <p:nvPr/>
                    </p:nvSpPr>
                    <p:spPr>
                      <a:xfrm>
                        <a:off y="3631374" x="6313139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1309028">
                            <a:moveTo>
                              <a:pt y="0" x="0"/>
                            </a:moveTo>
                            <a:lnTo>
                              <a:pt y="0" x="1309028"/>
                            </a:lnTo>
                            <a:lnTo>
                              <a:pt y="881600" x="13090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19"/>
                      <p:cNvSpPr/>
                      <p:nvPr/>
                    </p:nvSpPr>
                    <p:spPr>
                      <a:xfrm>
                        <a:off y="3365374" x="6313139"/>
                        <a:ext cx="1309028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9028">
                            <a:moveTo>
                              <a:pt y="0" x="79800"/>
                            </a:moveTo>
                            <a:lnTo>
                              <a:pt y="0" x="1229228"/>
                            </a:lnTo>
                            <a:cubicBezTo>
                              <a:pt y="0" x="1273302"/>
                              <a:pt y="35726" x="1309028"/>
                              <a:pt y="79800" x="1309028"/>
                            </a:cubicBezTo>
                            <a:lnTo>
                              <a:pt y="266000" x="1309028"/>
                            </a:lnTo>
                            <a:lnTo>
                              <a:pt y="266000" x="0"/>
                            </a:lnTo>
                            <a:lnTo>
                              <a:pt y="79800" x="0"/>
                            </a:lnTo>
                            <a:cubicBezTo>
                              <a:pt y="35726" x="0"/>
                              <a:pt y="0" x="35726"/>
                              <a:pt y="0" x="7980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物联网</a:t>
                        </a:r>
                      </a:p>
                    </p:txBody>
                  </p:sp>
                </p:grpSp>
                <p:grpSp>
                  <p:nvGrpSpPr>
                    <p:cNvPr name="" id="520"/>
                    <p:cNvGrpSpPr/>
                    <p:nvPr/>
                  </p:nvGrpSpPr>
                  <p:grpSpPr>
                    <a:xfrm>
                      <a:off y="3674441" x="6393826"/>
                      <a:ext cx="1147653" cy="798000"/>
                      <a:chOff y="3674441" x="6393826"/>
                      <a:chExt cx="1147653" cy="798000"/>
                    </a:xfrm>
                  </p:grpSpPr>
                  <p:sp>
                    <p:nvSpPr>
                      <p:cNvPr name="Rectangle" id="521"/>
                      <p:cNvSpPr/>
                      <p:nvPr/>
                    </p:nvSpPr>
                    <p:spPr>
                      <a:xfrm>
                        <a:off y="3674441" x="6393826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物联安全</a:t>
                        </a:r>
                      </a:p>
                    </p:txBody>
                  </p:sp>
                  <p:sp>
                    <p:nvSpPr>
                      <p:cNvPr name="Rectangle" id="522"/>
                      <p:cNvSpPr/>
                      <p:nvPr/>
                    </p:nvSpPr>
                    <p:spPr>
                      <a:xfrm>
                        <a:off y="3882172" x="6393826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智能设备接入</a:t>
                        </a:r>
                      </a:p>
                    </p:txBody>
                  </p:sp>
                  <p:sp>
                    <p:nvSpPr>
                      <p:cNvPr name="Rectangle" id="523"/>
                      <p:cNvSpPr/>
                      <p:nvPr/>
                    </p:nvSpPr>
                    <p:spPr>
                      <a:xfrm>
                        <a:off y="4089910" x="6393826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物联网边缘计算</a:t>
                        </a:r>
                      </a:p>
                    </p:txBody>
                  </p:sp>
                  <p:sp>
                    <p:nvSpPr>
                      <p:cNvPr name="Rectangle" id="524"/>
                      <p:cNvSpPr/>
                      <p:nvPr/>
                    </p:nvSpPr>
                    <p:spPr>
                      <a:xfrm>
                        <a:off y="4297640" x="6393826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... ...</a:t>
                        </a:r>
                      </a:p>
                    </p:txBody>
                  </p:sp>
                </p:grpSp>
              </p:grpSp>
              <p:grpSp>
                <p:nvGrpSpPr>
                  <p:cNvPr name="" id="362"/>
                  <p:cNvGrpSpPr/>
                  <p:nvPr/>
                </p:nvGrpSpPr>
                <p:grpSpPr>
                  <a:xfrm>
                    <a:off y="3365374" x="1987160"/>
                    <a:ext cx="2853228" cy="1147600"/>
                    <a:chOff y="3365374" x="1987160"/>
                    <a:chExt cx="2853228" cy="1147600"/>
                  </a:xfrm>
                </p:grpSpPr>
                <p:grpSp>
                  <p:nvGrpSpPr>
                    <p:cNvPr name="Text Box 12" id="526"/>
                    <p:cNvGrpSpPr/>
                    <p:nvPr/>
                  </p:nvGrpSpPr>
                  <p:grpSpPr>
                    <a:xfrm>
                      <a:off y="3365374" x="1987160"/>
                      <a:ext cx="2853228" cy="1147600"/>
                      <a:chOff y="3365374" x="1987160"/>
                      <a:chExt cx="2853228" cy="1147600"/>
                    </a:xfrm>
                  </p:grpSpPr>
                  <p:sp>
                    <p:nvSpPr>
                      <p:cNvPr name="" id="527"/>
                      <p:cNvSpPr/>
                      <p:nvPr/>
                    </p:nvSpPr>
                    <p:spPr>
                      <a:xfrm>
                        <a:off y="3631374" x="1987160"/>
                        <a:ext cx="28532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2853228">
                            <a:moveTo>
                              <a:pt y="0" x="0"/>
                            </a:moveTo>
                            <a:lnTo>
                              <a:pt y="0" x="2853228"/>
                            </a:lnTo>
                            <a:lnTo>
                              <a:pt y="881600" x="28532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28"/>
                      <p:cNvSpPr/>
                      <p:nvPr/>
                    </p:nvSpPr>
                    <p:spPr>
                      <a:xfrm>
                        <a:off y="3365374" x="1987160"/>
                        <a:ext cx="2853228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2853228">
                            <a:moveTo>
                              <a:pt y="0" x="79800"/>
                            </a:moveTo>
                            <a:lnTo>
                              <a:pt y="0" x="2773428"/>
                            </a:lnTo>
                            <a:cubicBezTo>
                              <a:pt y="0" x="2817502"/>
                              <a:pt y="35726" x="2853228"/>
                              <a:pt y="79800" x="2853228"/>
                            </a:cubicBezTo>
                            <a:lnTo>
                              <a:pt y="266000" x="2853228"/>
                            </a:lnTo>
                            <a:lnTo>
                              <a:pt y="266000" x="0"/>
                            </a:lnTo>
                            <a:lnTo>
                              <a:pt y="79800" x="0"/>
                            </a:lnTo>
                            <a:cubicBezTo>
                              <a:pt y="35726" x="0"/>
                              <a:pt y="0" x="35726"/>
                              <a:pt y="0" x="7980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云计算</a:t>
                        </a:r>
                      </a:p>
                    </p:txBody>
                  </p:sp>
                </p:grpSp>
                <p:grpSp>
                  <p:nvGrpSpPr>
                    <p:cNvPr name="" id="360"/>
                    <p:cNvGrpSpPr/>
                    <p:nvPr/>
                  </p:nvGrpSpPr>
                  <p:grpSpPr>
                    <a:xfrm>
                      <a:off y="3674441" x="2067846"/>
                      <a:ext cx="2703200" cy="798000"/>
                      <a:chOff y="3674441" x="2067846"/>
                      <a:chExt cx="2703200" cy="798000"/>
                    </a:xfrm>
                  </p:grpSpPr>
                  <p:grpSp>
                    <p:nvGrpSpPr>
                      <p:cNvPr name="" id="529"/>
                      <p:cNvGrpSpPr/>
                      <p:nvPr/>
                    </p:nvGrpSpPr>
                    <p:grpSpPr>
                      <a:xfrm>
                        <a:off y="3674441" x="2067847"/>
                        <a:ext cx="849526" cy="798000"/>
                        <a:chOff y="3674441" x="2067847"/>
                        <a:chExt cx="849526" cy="798000"/>
                      </a:xfrm>
                    </p:grpSpPr>
                    <p:sp>
                      <p:nvSpPr>
                        <p:cNvPr name="Rectangle" id="530"/>
                        <p:cNvSpPr/>
                        <p:nvPr/>
                      </p:nvSpPr>
                      <p:spPr>
                        <a:xfrm>
                          <a:off y="3674441" x="2067847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云服务器</a:t>
                          </a:r>
                        </a:p>
                      </p:txBody>
                    </p:sp>
                    <p:sp>
                      <p:nvSpPr>
                        <p:cNvPr name="Rectangle" id="531"/>
                        <p:cNvSpPr/>
                        <p:nvPr/>
                      </p:nvSpPr>
                      <p:spPr>
                        <a:xfrm>
                          <a:off y="3882172" x="2067847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容器服务</a:t>
                          </a:r>
                        </a:p>
                      </p:txBody>
                    </p:sp>
                    <p:sp>
                      <p:nvSpPr>
                        <p:cNvPr name="Rectangle" id="532"/>
                        <p:cNvSpPr/>
                        <p:nvPr/>
                      </p:nvSpPr>
                      <p:spPr>
                        <a:xfrm>
                          <a:off y="4089910" x="2067847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超级计算集群</a:t>
                          </a:r>
                        </a:p>
                      </p:txBody>
                    </p:sp>
                    <p:sp>
                      <p:nvSpPr>
                        <p:cNvPr name="Rectangle" id="533"/>
                        <p:cNvSpPr/>
                        <p:nvPr/>
                      </p:nvSpPr>
                      <p:spPr>
                        <a:xfrm>
                          <a:off y="4297640" x="2067847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  <p:grpSp>
                    <p:nvGrpSpPr>
                      <p:cNvPr name="" id="343"/>
                      <p:cNvGrpSpPr/>
                      <p:nvPr/>
                    </p:nvGrpSpPr>
                    <p:grpSpPr>
                      <a:xfrm>
                        <a:off y="3674441" x="2994683"/>
                        <a:ext cx="849526" cy="798000"/>
                        <a:chOff y="3674441" x="2994683"/>
                        <a:chExt cx="849526" cy="798000"/>
                      </a:xfrm>
                    </p:grpSpPr>
                    <p:sp>
                      <p:nvSpPr>
                        <p:cNvPr name="Rectangle" id="344"/>
                        <p:cNvSpPr/>
                        <p:nvPr/>
                      </p:nvSpPr>
                      <p:spPr>
                        <a:xfrm>
                          <a:off y="3674441" x="2994683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网管服务</a:t>
                          </a:r>
                        </a:p>
                      </p:txBody>
                    </p:sp>
                    <p:sp>
                      <p:nvSpPr>
                        <p:cNvPr name="Rectangle" id="345"/>
                        <p:cNvSpPr/>
                        <p:nvPr/>
                      </p:nvSpPr>
                      <p:spPr>
                        <a:xfrm>
                          <a:off y="3882172" x="2994683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CDN服务</a:t>
                          </a:r>
                        </a:p>
                      </p:txBody>
                    </p:sp>
                    <p:sp>
                      <p:nvSpPr>
                        <p:cNvPr name="Rectangle" id="346"/>
                        <p:cNvSpPr/>
                        <p:nvPr/>
                      </p:nvSpPr>
                      <p:spPr>
                        <a:xfrm>
                          <a:off y="4089910" x="2994683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流量控制</a:t>
                          </a:r>
                        </a:p>
                      </p:txBody>
                    </p:sp>
                    <p:sp>
                      <p:nvSpPr>
                        <p:cNvPr name="Rectangle" id="347"/>
                        <p:cNvSpPr/>
                        <p:nvPr/>
                      </p:nvSpPr>
                      <p:spPr>
                        <a:xfrm>
                          <a:off y="4297640" x="2994683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  <p:grpSp>
                    <p:nvGrpSpPr>
                      <p:cNvPr name="" id="351"/>
                      <p:cNvGrpSpPr/>
                      <p:nvPr/>
                    </p:nvGrpSpPr>
                    <p:grpSpPr>
                      <a:xfrm>
                        <a:off y="3674441" x="3921525"/>
                        <a:ext cx="849524" cy="798000"/>
                        <a:chOff y="3674441" x="3921525"/>
                        <a:chExt cx="849524" cy="798000"/>
                      </a:xfrm>
                    </p:grpSpPr>
                    <p:sp>
                      <p:nvSpPr>
                        <p:cNvPr name="Rectangle" id="352"/>
                        <p:cNvSpPr/>
                        <p:nvPr/>
                      </p:nvSpPr>
                      <p:spPr>
                        <a:xfrm>
                          <a:off y="3674441" x="3921525"/>
                          <a:ext cx="849524" cy="174800"/>
                        </a:xfrm>
                        <a:custGeom>
                          <a:avLst/>
                          <a:gdLst>
                            <a:gd fmla="*/ 424762 w 849524" name="connsiteX0"/>
                            <a:gd fmla="*/ 174800 h 174800" name="connsiteY0"/>
                            <a:gd fmla="*/ 424762 w 849524" name="connsiteX1"/>
                            <a:gd fmla="*/ 0 h 174800" name="connsiteY1"/>
                            <a:gd fmla="*/ 849524 w 849524" name="connsiteX2"/>
                            <a:gd fmla="*/ 87400 h 174800" name="connsiteY2"/>
                            <a:gd fmla="*/ 0 w 849524" name="connsiteX3"/>
                            <a:gd fmla="*/ 87400 h 174800" name="connsiteY3"/>
                            <a:gd fmla="*/ 424762 w 849524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4">
                              <a:moveTo>
                                <a:pt y="174800" x="849524"/>
                              </a:moveTo>
                              <a:lnTo>
                                <a:pt y="0" x="849524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云存储服务</a:t>
                          </a:r>
                        </a:p>
                      </p:txBody>
                    </p:sp>
                    <p:sp>
                      <p:nvSpPr>
                        <p:cNvPr name="Rectangle" id="353"/>
                        <p:cNvSpPr/>
                        <p:nvPr/>
                      </p:nvSpPr>
                      <p:spPr>
                        <a:xfrm>
                          <a:off y="3882172" x="3921525"/>
                          <a:ext cx="849524" cy="174800"/>
                        </a:xfrm>
                        <a:custGeom>
                          <a:avLst/>
                          <a:gdLst>
                            <a:gd fmla="*/ 424762 w 849524" name="connsiteX0"/>
                            <a:gd fmla="*/ 174800 h 174800" name="connsiteY0"/>
                            <a:gd fmla="*/ 424762 w 849524" name="connsiteX1"/>
                            <a:gd fmla="*/ 0 h 174800" name="connsiteY1"/>
                            <a:gd fmla="*/ 849524 w 849524" name="connsiteX2"/>
                            <a:gd fmla="*/ 87400 h 174800" name="connsiteY2"/>
                            <a:gd fmla="*/ 0 w 849524" name="connsiteX3"/>
                            <a:gd fmla="*/ 87400 h 174800" name="connsiteY3"/>
                            <a:gd fmla="*/ 424762 w 849524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4">
                              <a:moveTo>
                                <a:pt y="174800" x="849524"/>
                              </a:moveTo>
                              <a:lnTo>
                                <a:pt y="0" x="849524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云数据库服务</a:t>
                          </a:r>
                        </a:p>
                      </p:txBody>
                    </p:sp>
                    <p:sp>
                      <p:nvSpPr>
                        <p:cNvPr name="Rectangle" id="354"/>
                        <p:cNvSpPr/>
                        <p:nvPr/>
                      </p:nvSpPr>
                      <p:spPr>
                        <a:xfrm>
                          <a:off y="4089910" x="3921525"/>
                          <a:ext cx="849524" cy="174800"/>
                        </a:xfrm>
                        <a:custGeom>
                          <a:avLst/>
                          <a:gdLst>
                            <a:gd fmla="*/ 424762 w 849524" name="connsiteX0"/>
                            <a:gd fmla="*/ 174800 h 174800" name="connsiteY0"/>
                            <a:gd fmla="*/ 424762 w 849524" name="connsiteX1"/>
                            <a:gd fmla="*/ 0 h 174800" name="connsiteY1"/>
                            <a:gd fmla="*/ 849524 w 849524" name="connsiteX2"/>
                            <a:gd fmla="*/ 87400 h 174800" name="connsiteY2"/>
                            <a:gd fmla="*/ 0 w 849524" name="connsiteX3"/>
                            <a:gd fmla="*/ 87400 h 174800" name="connsiteY3"/>
                            <a:gd fmla="*/ 424762 w 849524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4">
                              <a:moveTo>
                                <a:pt y="174800" x="849524"/>
                              </a:moveTo>
                              <a:lnTo>
                                <a:pt y="0" x="849524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数据迁移服务</a:t>
                          </a:r>
                        </a:p>
                      </p:txBody>
                    </p:sp>
                    <p:sp>
                      <p:nvSpPr>
                        <p:cNvPr name="Rectangle" id="355"/>
                        <p:cNvSpPr/>
                        <p:nvPr/>
                      </p:nvSpPr>
                      <p:spPr>
                        <a:xfrm>
                          <a:off y="4297640" x="3921525"/>
                          <a:ext cx="849524" cy="174800"/>
                        </a:xfrm>
                        <a:custGeom>
                          <a:avLst/>
                          <a:gdLst>
                            <a:gd fmla="*/ 424762 w 849524" name="connsiteX0"/>
                            <a:gd fmla="*/ 174800 h 174800" name="connsiteY0"/>
                            <a:gd fmla="*/ 424762 w 849524" name="connsiteX1"/>
                            <a:gd fmla="*/ 0 h 174800" name="connsiteY1"/>
                            <a:gd fmla="*/ 849524 w 849524" name="connsiteX2"/>
                            <a:gd fmla="*/ 87400 h 174800" name="connsiteY2"/>
                            <a:gd fmla="*/ 0 w 849524" name="connsiteX3"/>
                            <a:gd fmla="*/ 87400 h 174800" name="connsiteY3"/>
                            <a:gd fmla="*/ 424762 w 849524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4">
                              <a:moveTo>
                                <a:pt y="174800" x="849524"/>
                              </a:moveTo>
                              <a:lnTo>
                                <a:pt y="0" x="849524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name="Text 545" id="545"/>
              <p:cNvSpPr txBox="1"/>
              <p:nvPr/>
            </p:nvSpPr>
            <p:spPr>
              <a:xfrm>
                <a:off y="3616590" x="1328767"/>
                <a:ext cx="342000" cy="573353"/>
              </a:xfrm>
              <a:prstGeom prst="rect">
                <a:avLst/>
              </a:prstGeom>
              <a:noFill/>
            </p:spPr>
            <p:txBody>
              <a:bodyPr anchor="ctr" rtlCol="0" wrap="squar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P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S</a:t>
                </a:r>
              </a:p>
            </p:txBody>
          </p:sp>
        </p:grpSp>
        <p:grpSp>
          <p:nvGrpSpPr>
            <p:cNvPr name="" id="534"/>
            <p:cNvGrpSpPr/>
            <p:nvPr/>
          </p:nvGrpSpPr>
          <p:grpSpPr>
            <a:xfrm>
              <a:off y="1621147" x="1303771"/>
              <a:ext cx="463811" cy="1446847"/>
              <a:chOff y="1621147" x="1303771"/>
              <a:chExt cx="463811" cy="1446847"/>
            </a:xfrm>
          </p:grpSpPr>
          <p:grpSp>
            <p:nvGrpSpPr>
              <p:cNvPr name="" id="350"/>
              <p:cNvGrpSpPr/>
              <p:nvPr/>
            </p:nvGrpSpPr>
            <p:grpSpPr>
              <a:xfrm>
                <a:off y="1621150" x="1303771"/>
                <a:ext cx="392000" cy="1375030"/>
                <a:chOff y="1621150" x="1303771"/>
                <a:chExt cx="392000" cy="1375030"/>
              </a:xfrm>
            </p:grpSpPr>
            <p:sp>
              <p:nvSpPr>
                <p:cNvPr name="" id="361"/>
                <p:cNvSpPr/>
                <p:nvPr/>
              </p:nvSpPr>
              <p:spPr>
                <a:xfrm>
                  <a:off y="1621149" x="1303771"/>
                  <a:ext cx="392000" cy="1375030"/>
                </a:xfrm>
                <a:custGeom>
                  <a:avLst/>
                  <a:gdLst/>
                  <a:ahLst/>
                  <a:cxnLst/>
                  <a:pathLst>
                    <a:path h="1375030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1375030" x="392000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name="" id="363"/>
                <p:cNvSpPr/>
                <p:nvPr/>
              </p:nvSpPr>
              <p:spPr>
                <a:xfrm>
                  <a:off y="1621150" x="1695771"/>
                  <a:ext cx="71811" cy="1375030"/>
                </a:xfrm>
                <a:custGeom>
                  <a:avLst/>
                  <a:gdLst/>
                  <a:ahLst/>
                  <a:cxnLst/>
                  <a:pathLst>
                    <a:path h="137503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2" x="71811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15E9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name="" id="377"/>
                <p:cNvSpPr/>
                <p:nvPr/>
              </p:nvSpPr>
              <p:spPr>
                <a:xfrm>
                  <a:off y="2996185" x="1303771"/>
                  <a:ext cx="392000" cy="71811"/>
                </a:xfrm>
                <a:custGeom>
                  <a:avLst/>
                  <a:gdLst/>
                  <a:ahLst/>
                  <a:cxnLst/>
                  <a:pathLst>
                    <a:path h="71811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71811" x="4638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15E9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</p:grpSp>
          <p:sp>
            <p:nvSpPr>
              <p:cNvPr name="Text 546" id="546"/>
              <p:cNvSpPr txBox="1"/>
              <p:nvPr/>
            </p:nvSpPr>
            <p:spPr>
              <a:xfrm>
                <a:off y="2021987" x="1328771"/>
                <a:ext cx="342000" cy="573353"/>
              </a:xfrm>
              <a:prstGeom prst="rect">
                <a:avLst/>
              </a:prstGeom>
              <a:noFill/>
            </p:spPr>
            <p:txBody>
              <a:bodyPr anchor="ctr" rtlCol="0" wrap="squar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数据主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题</a:t>
                </a:r>
              </a:p>
            </p:txBody>
          </p:sp>
        </p:grpSp>
        <p:grpSp>
          <p:nvGrpSpPr>
            <p:cNvPr name="" id="535"/>
            <p:cNvGrpSpPr/>
            <p:nvPr/>
          </p:nvGrpSpPr>
          <p:grpSpPr>
            <a:xfrm>
              <a:off y="92952" x="1303763"/>
              <a:ext cx="463811" cy="1446847"/>
              <a:chOff y="92952" x="1303763"/>
              <a:chExt cx="463811" cy="1446847"/>
            </a:xfrm>
          </p:grpSpPr>
          <p:grpSp>
            <p:nvGrpSpPr>
              <p:cNvPr name="" id="416"/>
              <p:cNvGrpSpPr/>
              <p:nvPr/>
            </p:nvGrpSpPr>
            <p:grpSpPr>
              <a:xfrm>
                <a:off y="92954" x="1303763"/>
                <a:ext cx="392000" cy="1375030"/>
                <a:chOff y="92954" x="1303763"/>
                <a:chExt cx="392000" cy="1375030"/>
              </a:xfrm>
            </p:grpSpPr>
            <p:sp>
              <p:nvSpPr>
                <p:cNvPr name="" id="417"/>
                <p:cNvSpPr/>
                <p:nvPr/>
              </p:nvSpPr>
              <p:spPr>
                <a:xfrm>
                  <a:off y="92952" x="1303763"/>
                  <a:ext cx="392000" cy="1375030"/>
                </a:xfrm>
                <a:custGeom>
                  <a:avLst/>
                  <a:gdLst/>
                  <a:ahLst/>
                  <a:cxnLst/>
                  <a:pathLst>
                    <a:path h="1375030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1375030" x="392000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418"/>
                <p:cNvSpPr/>
                <p:nvPr/>
              </p:nvSpPr>
              <p:spPr>
                <a:xfrm>
                  <a:off y="92954" x="1695763"/>
                  <a:ext cx="71811" cy="1375030"/>
                </a:xfrm>
                <a:custGeom>
                  <a:avLst/>
                  <a:gdLst/>
                  <a:ahLst/>
                  <a:cxnLst/>
                  <a:pathLst>
                    <a:path h="137503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2" x="71811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419"/>
                <p:cNvSpPr/>
                <p:nvPr/>
              </p:nvSpPr>
              <p:spPr>
                <a:xfrm>
                  <a:off y="1467988" x="1303763"/>
                  <a:ext cx="392000" cy="71811"/>
                </a:xfrm>
                <a:custGeom>
                  <a:avLst/>
                  <a:gdLst/>
                  <a:ahLst/>
                  <a:cxnLst/>
                  <a:pathLst>
                    <a:path h="71811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71811" x="4638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</p:grpSp>
        </p:grpSp>
        <p:sp>
          <p:nvSpPr>
            <p:cNvPr name="Text 547" id="547"/>
            <p:cNvSpPr txBox="1"/>
            <p:nvPr/>
          </p:nvSpPr>
          <p:spPr>
            <a:xfrm>
              <a:off y="493792" x="1328763"/>
              <a:ext cx="342000" cy="573353"/>
            </a:xfrm>
            <a:prstGeom prst="rect">
              <a:avLst/>
            </a:prstGeom>
            <a:noFill/>
          </p:spPr>
          <p:txBody>
            <a:bodyPr anchor="ctr" rtlCol="0" wrap="square" lIns="0" tIns="0" rIns="0" bIns="0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S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a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a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S</a:t>
              </a:r>
            </a:p>
          </p:txBody>
        </p:sp>
        <p:sp>
          <p:nvSpPr>
            <p:cNvPr name="Text 548" id="548"/>
            <p:cNvSpPr txBox="1"/>
            <p:nvPr/>
          </p:nvSpPr>
          <p:spPr>
            <a:xfrm>
              <a:off y="8535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9" id="549"/>
            <p:cNvSpPr txBox="1"/>
            <p:nvPr/>
          </p:nvSpPr>
          <p:spPr>
            <a:xfrm>
              <a:off y="276027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0" id="550"/>
            <p:cNvSpPr txBox="1"/>
            <p:nvPr/>
          </p:nvSpPr>
          <p:spPr>
            <a:xfrm>
              <a:off y="5435189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1" id="551"/>
            <p:cNvSpPr txBox="1"/>
            <p:nvPr/>
          </p:nvSpPr>
          <p:spPr>
            <a:xfrm>
              <a:off y="8535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2" id="552"/>
            <p:cNvSpPr txBox="1"/>
            <p:nvPr/>
          </p:nvSpPr>
          <p:spPr>
            <a:xfrm>
              <a:off y="276027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3" id="553"/>
            <p:cNvSpPr txBox="1"/>
            <p:nvPr/>
          </p:nvSpPr>
          <p:spPr>
            <a:xfrm>
              <a:off y="5435189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4" id="554"/>
            <p:cNvSpPr txBox="1"/>
            <p:nvPr/>
          </p:nvSpPr>
          <p:spPr>
            <a:xfrm>
              <a:off y="8535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5" id="555"/>
            <p:cNvSpPr txBox="1"/>
            <p:nvPr/>
          </p:nvSpPr>
          <p:spPr>
            <a:xfrm>
              <a:off y="276027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6" id="556"/>
            <p:cNvSpPr txBox="1"/>
            <p:nvPr/>
          </p:nvSpPr>
          <p:spPr>
            <a:xfrm>
              <a:off y="5435189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dcmitype="http://purl.org/dc/dcmitype/" xmlns:xsi="http://www.w3.org/2001/XMLSchema-instance" xmlns:dc="http://purl.org/dc/elements/1.1/" xmlns:cp="http://schemas.openxmlformats.org/package/2006/metadata/core-properties">
  <dc:title>PowerPoint Presentation</dc:title>
  <dc:creator>lihefei</dc:creator>
  <cp:lastModifiedBy>lihefei</cp:lastModifiedBy>
  <cp:revision>1</cp:revision>
  <dcterms:created xsi:type="dcterms:W3CDTF">2018-08-30T11:18:10Z</dcterms:created>
  <dcterms:modified xsi:type="dcterms:W3CDTF">2018-08-30T11:18:10Z</dcterms:modified>
</cp:coreProperties>
</file>