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bb19730e701447e1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r:id="rId1" id="2147483648"/>
  </p:sldMasterIdLst>
  <p:sldIdLst>
    <p:sldId r:id="rId6" id="256"/>
  </p:sldIdLst>
  <p:sldSz cx="9144000" type="screen4x3" cy="6858000"/>
  <p:notesSz cx="6858000" cy="9144000"/>
  <p:defaultTextStyle>
    <a:defPPr>
      <a:defRPr lang="en-US"/>
    </a:defPPr>
    <a:lvl1pPr algn="l" latinLnBrk="0" rtl="0" hangingPunct="1" marL="0" eaLnBrk="1" defTabSz="91440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latinLnBrk="0" rtl="0" hangingPunct="1" marL="457200" eaLnBrk="1" defTabSz="91440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latinLnBrk="0" rtl="0" hangingPunct="1" marL="914400" eaLnBrk="1" defTabSz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latinLnBrk="0" rtl="0" hangingPunct="1" marL="1371600" eaLnBrk="1" defTabSz="91440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latinLnBrk="0" rtl="0" hangingPunct="1" marL="1828800" eaLnBrk="1" defTabSz="91440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latinLnBrk="0" rtl="0" hangingPunct="1" marL="2286000" eaLnBrk="1" defTabSz="91440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latinLnBrk="0" rtl="0" hangingPunct="1" marL="2743200" eaLnBrk="1" defTabSz="91440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latinLnBrk="0" rtl="0" hangingPunct="1" marL="3200400" eaLnBrk="1" defTabSz="914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latinLnBrk="0" rtl="0" hangingPunct="1" marL="3657600" eaLnBrk="1" defTabSz="9144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Id="rId1" Target="slideMasters/slideMaster1.xml" Type="http://schemas.openxmlformats.org/officeDocument/2006/relationships/slideMaster"/>
  <Relationship Id="rId2" Target="tableStyles.xml" Type="http://schemas.openxmlformats.org/officeDocument/2006/relationships/tableStyles"/>
  <Relationship Id="rId3" Target="theme/theme1.xml" Type="http://schemas.openxmlformats.org/officeDocument/2006/relationships/theme"/>
  <Relationship Id="rId4" Target="viewProps.xml" Type="http://schemas.openxmlformats.org/officeDocument/2006/relationships/viewProps"/>
  <Relationship Id="rId5" Target="presProps.xml" Type="http://schemas.openxmlformats.org/officeDocument/2006/relationships/presProps"/>
  <Relationship Id="rId6" Target="slides/slide1.xml" Type="http://schemas.openxmlformats.org/officeDocument/2006/relationships/slide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Id="rId1" Target="../slideLayouts/slideLayout1.xml" Type="http://schemas.openxmlformats.org/officeDocument/2006/relationships/slideLayout"/>
</Relationships>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00" name="Page-1"/>
        <p:cNvGrpSpPr/>
        <p:nvPr/>
      </p:nvGrpSpPr>
      <p:grpSpPr>
        <a:xfrm>
          <a:off y="0" x="0"/>
          <a:ext cx="0" cy="0"/>
          <a:chOff y="0" x="0"/>
          <a:chExt cx="0" cy="0"/>
        </a:xfrm>
      </p:grpSpPr>
      <p:grpSp>
        <p:nvGrpSpPr>
          <p:cNvPr id="1101" name="Group1101"/>
          <p:cNvGrpSpPr/>
          <p:nvPr/>
        </p:nvGrpSpPr>
        <p:grpSpPr>
          <a:xfrm>
            <a:off y="148456" x="981030"/>
            <a:ext cx="7181939" cy="6561089"/>
            <a:chOff y="148456" x="981030"/>
            <a:chExt cx="7181939" cy="6561089"/>
          </a:xfrm>
        </p:grpSpPr>
        <p:grpSp>
          <p:nvGrpSpPr>
            <p:cNvPr id="420" name=""/>
            <p:cNvGrpSpPr/>
            <p:nvPr/>
          </p:nvGrpSpPr>
          <p:grpSpPr>
            <a:xfrm>
              <a:off y="987453" x="1194153"/>
              <a:ext cx="1755068" cy="1513253"/>
              <a:chOff y="987453" x="1194153"/>
              <a:chExt cx="1755068" cy="1513253"/>
            </a:xfrm>
          </p:grpSpPr>
          <p:grpSp>
            <p:nvGrpSpPr>
              <p:cNvPr id="408" name=""/>
              <p:cNvGrpSpPr/>
              <p:nvPr/>
            </p:nvGrpSpPr>
            <p:grpSpPr>
              <a:xfrm>
                <a:off y="987453" x="1794048"/>
                <a:ext cx="5864754" cy="1375033"/>
                <a:chOff y="987453" x="1794048"/>
                <a:chExt cx="5864754" cy="1375033"/>
              </a:xfrm>
            </p:grpSpPr>
            <p:sp>
              <p:nvSpPr>
                <p:cNvPr id="409" name=""/>
                <p:cNvSpPr/>
                <p:nvPr/>
              </p:nvSpPr>
              <p:spPr>
                <a:xfrm>
                  <a:off y="987453" x="1794048"/>
                  <a:ext cx="5864754" cy="1375033"/>
                </a:xfrm>
                <a:custGeom>
                  <a:avLst/>
                  <a:gdLst/>
                  <a:ahLst/>
                  <a:cxnLst/>
                  <a:pathLst>
                    <a:path w="5864754" h="1375033">
                      <a:moveTo>
                        <a:pt y="0" x="0"/>
                      </a:moveTo>
                      <a:lnTo>
                        <a:pt y="0" x="5864754"/>
                      </a:lnTo>
                      <a:lnTo>
                        <a:pt y="1375033" x="5864754"/>
                      </a:lnTo>
                      <a:lnTo>
                        <a:pt y="137503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527294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410" name=""/>
                <p:cNvSpPr/>
                <p:nvPr/>
              </p:nvSpPr>
              <p:spPr>
                <a:xfrm>
                  <a:off y="987453" x="7658802"/>
                  <a:ext cx="71811" cy="1375033"/>
                </a:xfrm>
                <a:custGeom>
                  <a:avLst/>
                  <a:gdLst/>
                  <a:ahLst/>
                  <a:cxnLst/>
                  <a:pathLst>
                    <a:path w="71811" h="1375033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1446844" x="71811"/>
                      </a:lnTo>
                      <a:lnTo>
                        <a:pt y="137503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496786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411" name=""/>
                <p:cNvSpPr/>
                <p:nvPr/>
              </p:nvSpPr>
              <p:spPr>
                <a:xfrm>
                  <a:off y="2362486" x="1794048"/>
                  <a:ext cx="5864754" cy="71811"/>
                </a:xfrm>
                <a:custGeom>
                  <a:avLst/>
                  <a:gdLst/>
                  <a:ahLst/>
                  <a:cxnLst/>
                  <a:pathLst>
                    <a:path w="5864754" h="71811">
                      <a:moveTo>
                        <a:pt y="0" x="0"/>
                      </a:moveTo>
                      <a:lnTo>
                        <a:pt y="0" x="5864754"/>
                      </a:lnTo>
                      <a:lnTo>
                        <a:pt y="71811" x="5936565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496786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</p:grpSp>
          <p:grpSp>
            <p:nvGrpSpPr>
              <p:cNvPr id="416" name=""/>
              <p:cNvGrpSpPr/>
              <p:nvPr/>
            </p:nvGrpSpPr>
            <p:grpSpPr>
              <a:xfrm>
                <a:off y="987453" x="1194154"/>
                <a:ext cx="392001" cy="1375033"/>
                <a:chOff y="987453" x="1194154"/>
                <a:chExt cx="392001" cy="1375033"/>
              </a:xfrm>
            </p:grpSpPr>
            <p:sp>
              <p:nvSpPr>
                <p:cNvPr id="417" name=""/>
                <p:cNvSpPr/>
                <p:nvPr/>
              </p:nvSpPr>
              <p:spPr>
                <a:xfrm>
                  <a:off y="987453" x="1194154"/>
                  <a:ext cx="392001" cy="1375033"/>
                </a:xfrm>
                <a:custGeom>
                  <a:avLst/>
                  <a:gdLst/>
                  <a:ahLst/>
                  <a:cxnLst/>
                  <a:pathLst>
                    <a:path w="392001" h="1375033">
                      <a:moveTo>
                        <a:pt y="0" x="0"/>
                      </a:moveTo>
                      <a:lnTo>
                        <a:pt y="0" x="392001"/>
                      </a:lnTo>
                      <a:lnTo>
                        <a:pt y="1375033" x="392001"/>
                      </a:lnTo>
                      <a:lnTo>
                        <a:pt y="137503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527294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418" name=""/>
                <p:cNvSpPr/>
                <p:nvPr/>
              </p:nvSpPr>
              <p:spPr>
                <a:xfrm>
                  <a:off y="987453" x="1586154"/>
                  <a:ext cx="71811" cy="1375033"/>
                </a:xfrm>
                <a:custGeom>
                  <a:avLst/>
                  <a:gdLst/>
                  <a:ahLst/>
                  <a:cxnLst/>
                  <a:pathLst>
                    <a:path w="71811" h="1375033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1446844" x="71811"/>
                      </a:lnTo>
                      <a:lnTo>
                        <a:pt y="137503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496786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419" name=""/>
                <p:cNvSpPr/>
                <p:nvPr/>
              </p:nvSpPr>
              <p:spPr>
                <a:xfrm>
                  <a:off y="2362486" x="1194154"/>
                  <a:ext cx="392001" cy="71811"/>
                </a:xfrm>
                <a:custGeom>
                  <a:avLst/>
                  <a:gdLst/>
                  <a:ahLst/>
                  <a:cxnLst/>
                  <a:pathLst>
                    <a:path w="392001" h="71811">
                      <a:moveTo>
                        <a:pt y="0" x="0"/>
                      </a:moveTo>
                      <a:lnTo>
                        <a:pt y="0" x="392001"/>
                      </a:lnTo>
                      <a:lnTo>
                        <a:pt y="71811" x="463812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496786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1102" name="Text 1102"/>
                <p:cNvSpPr txBox="1"/>
                <p:nvPr/>
              </p:nvSpPr>
              <p:spPr>
                <a:xfrm rot="-5400000">
                  <a:off y="1478969" x="702637"/>
                  <a:ext cx="1375033" cy="392001"/>
                </a:xfrm>
                <a:prstGeom prst="rect">
                  <a:avLst/>
                </a:prstGeom>
                <a:noFill/>
              </p:spPr>
              <p:txBody>
                <a:bodyPr rtlCol="0" bIns="0" anchor="ctr" wrap="square" tIns="0" rIns="36000" l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520">
                      <a:solidFill>
                        <a:srgbClr val="FFFFFF"/>
                      </a:solidFill>
                      <a:latin typeface="微软雅黑"/>
                    </a:rPr>
                    <a:t>服务 Portal</a:t>
                  </a:r>
                </a:p>
              </p:txBody>
            </p:sp>
          </p:grpSp>
        </p:grpSp>
        <p:grpSp>
          <p:nvGrpSpPr>
            <p:cNvPr id="505" name=""/>
            <p:cNvGrpSpPr/>
            <p:nvPr/>
          </p:nvGrpSpPr>
          <p:grpSpPr>
            <a:xfrm>
              <a:off y="1101170" x="4894988"/>
              <a:ext cx="1329575" cy="1147600"/>
              <a:chOff y="1101170" x="4894988"/>
              <a:chExt cx="1329575" cy="1147600"/>
            </a:xfrm>
          </p:grpSpPr>
          <p:grpSp>
            <p:nvGrpSpPr>
              <p:cNvPr id="506" name="Text Box 12"/>
              <p:cNvGrpSpPr/>
              <p:nvPr/>
            </p:nvGrpSpPr>
            <p:grpSpPr>
              <a:xfrm>
                <a:off y="1101170" x="4894988"/>
                <a:ext cx="1329575" cy="1147600"/>
                <a:chOff y="1101170" x="4894988"/>
                <a:chExt cx="1329575" cy="1147600"/>
              </a:xfrm>
            </p:grpSpPr>
            <p:sp>
              <p:nvSpPr>
                <p:cNvPr id="507" name=""/>
                <p:cNvSpPr/>
                <p:nvPr/>
              </p:nvSpPr>
              <p:spPr>
                <a:xfrm>
                  <a:off y="1367170" x="4894988"/>
                  <a:ext cx="1329575" cy="881600"/>
                </a:xfrm>
                <a:custGeom>
                  <a:avLst/>
                  <a:gdLst/>
                  <a:ahLst/>
                  <a:cxnLst/>
                  <a:pathLst>
                    <a:path w="1329575" h="881600">
                      <a:moveTo>
                        <a:pt y="0" x="0"/>
                      </a:moveTo>
                      <a:lnTo>
                        <a:pt y="0" x="1329575"/>
                      </a:lnTo>
                      <a:lnTo>
                        <a:pt y="881600" x="1329575"/>
                      </a:lnTo>
                      <a:lnTo>
                        <a:pt y="8816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92000">
                      <a:srgbClr val="FFFFFF"/>
                    </a:gs>
                    <a:gs pos="100000">
                      <a:srgbClr val="F3F3F3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C0C0C0"/>
                  </a:solidFill>
                  <a:custDash>
                    <a:ds sp="400000" d="600000"/>
                  </a:custDash>
                  <a:bevel/>
                </a:ln>
              </p:spPr>
            </p:sp>
            <p:sp>
              <p:nvSpPr>
                <p:cNvPr id="508" name=""/>
                <p:cNvSpPr/>
                <p:nvPr/>
              </p:nvSpPr>
              <p:spPr>
                <a:xfrm>
                  <a:off y="1367170" x="4894988"/>
                  <a:ext cx="1329575" cy="881600"/>
                </a:xfrm>
                <a:custGeom>
                  <a:avLst/>
                  <a:gdLst/>
                  <a:ahLst/>
                  <a:cxnLst/>
                  <a:pathLst>
                    <a:path w="1329575" h="881600">
                      <a:moveTo>
                        <a:pt y="0" x="0"/>
                      </a:moveTo>
                      <a:lnTo>
                        <a:pt y="0" x="1329575"/>
                      </a:lnTo>
                      <a:lnTo>
                        <a:pt y="881600" x="1329575"/>
                      </a:lnTo>
                      <a:lnTo>
                        <a:pt y="8816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92000">
                      <a:srgbClr val="FFFFFF"/>
                    </a:gs>
                    <a:gs pos="100000">
                      <a:srgbClr val="F3F3F3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C0C0C0"/>
                  </a:solidFill>
                  <a:custDash>
                    <a:ds sp="400000" d="600000"/>
                  </a:custDash>
                  <a:bevel/>
                </a:ln>
              </p:spPr>
            </p:sp>
            <p:sp>
              <p:nvSpPr>
                <p:cNvPr id="509" name=""/>
                <p:cNvSpPr/>
                <p:nvPr/>
              </p:nvSpPr>
              <p:spPr>
                <a:xfrm>
                  <a:off y="1367170" x="4894988"/>
                  <a:ext cx="1329575" cy="881600"/>
                </a:xfrm>
                <a:custGeom>
                  <a:avLst/>
                  <a:gdLst/>
                  <a:ahLst/>
                  <a:cxnLst/>
                  <a:pathLst>
                    <a:path w="1329575" h="881600">
                      <a:moveTo>
                        <a:pt y="0" x="0"/>
                      </a:moveTo>
                      <a:lnTo>
                        <a:pt y="0" x="1329575"/>
                      </a:lnTo>
                      <a:lnTo>
                        <a:pt y="881600" x="1329575"/>
                      </a:lnTo>
                      <a:lnTo>
                        <a:pt y="8816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92000">
                      <a:srgbClr val="FFFFFF"/>
                    </a:gs>
                    <a:gs pos="100000">
                      <a:srgbClr val="F3F3F3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C0C0C0"/>
                  </a:solidFill>
                  <a:custDash>
                    <a:ds sp="400000" d="600000"/>
                  </a:custDash>
                  <a:bevel/>
                </a:ln>
              </p:spPr>
            </p:sp>
            <p:sp>
              <p:nvSpPr>
                <p:cNvPr id="510" name=""/>
                <p:cNvSpPr/>
                <p:nvPr/>
              </p:nvSpPr>
              <p:spPr>
                <a:xfrm>
                  <a:off y="1101170" x="4894988"/>
                  <a:ext cx="1329575" cy="266000"/>
                </a:xfrm>
                <a:custGeom>
                  <a:avLst/>
                  <a:gdLst/>
                  <a:ahLst/>
                  <a:cxnLst/>
                  <a:rect r="r" l="l" t="t" b="b"/>
                  <a:pathLst>
                    <a:path w="1329575" h="266000">
                      <a:moveTo>
                        <a:pt y="0" x="79800"/>
                      </a:moveTo>
                      <a:lnTo>
                        <a:pt y="0" x="1249775"/>
                      </a:lnTo>
                      <a:cubicBezTo>
                        <a:pt y="0" x="1293848"/>
                        <a:pt y="35726" x="1329575"/>
                        <a:pt y="79800" x="1329575"/>
                      </a:cubicBezTo>
                      <a:lnTo>
                        <a:pt y="266000" x="1329575"/>
                      </a:lnTo>
                      <a:lnTo>
                        <a:pt y="266000" x="0"/>
                      </a:lnTo>
                      <a:lnTo>
                        <a:pt y="79800" x="0"/>
                      </a:lnTo>
                      <a:cubicBezTo>
                        <a:pt y="35726" x="0"/>
                        <a:pt y="0" x="35726"/>
                        <a:pt y="0" x="7980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7CC2B6"/>
                    </a:gs>
                    <a:gs pos="92000">
                      <a:srgbClr val="59B8AA"/>
                    </a:gs>
                    <a:gs pos="100000">
                      <a:srgbClr val="00A696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3BA0BB"/>
                  </a:solidFill>
                  <a:custDash>
                    <a:ds sp="400000" d="600000"/>
                  </a:custDash>
                  <a:bevel/>
                </a:ln>
              </p:spPr>
              <p:txBody>
                <a:bodyPr rtlCol="0" bIns="0" anchor="ctr" wrap="square" tIns="0" rIns="36000" l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"/>
                    </a:rPr>
                    <a:t>数据应用</a:t>
                  </a:r>
                </a:p>
              </p:txBody>
            </p:sp>
          </p:grpSp>
          <p:grpSp>
            <p:nvGrpSpPr>
              <p:cNvPr id="511" name=""/>
              <p:cNvGrpSpPr/>
              <p:nvPr/>
            </p:nvGrpSpPr>
            <p:grpSpPr>
              <a:xfrm>
                <a:off y="1410237" x="4976943"/>
                <a:ext cx="1165666" cy="798000"/>
                <a:chOff y="1410237" x="4976943"/>
                <a:chExt cx="1165666" cy="798000"/>
              </a:xfrm>
            </p:grpSpPr>
            <p:sp>
              <p:nvSpPr>
                <p:cNvPr id="512" name="Rectangle"/>
                <p:cNvSpPr/>
                <p:nvPr/>
              </p:nvSpPr>
              <p:spPr>
                <a:xfrm>
                  <a:off y="1410237" x="4976943"/>
                  <a:ext cx="1165666" cy="174800"/>
                </a:xfrm>
                <a:custGeom>
                  <a:avLst/>
                  <a:gdLst>
                    <a:gd fmla="*/ 582833 w 1165666" name="connsiteX0"/>
                    <a:gd fmla="*/ 174800 h 174800" name="connsiteY0"/>
                    <a:gd fmla="*/ 582833 w 1165666" name="connsiteX1"/>
                    <a:gd fmla="*/ 0 h 174800" name="connsiteY1"/>
                    <a:gd fmla="*/ 1165666 w 1165666" name="connsiteX2"/>
                    <a:gd fmla="*/ 87400 h 174800" name="connsiteY2"/>
                    <a:gd fmla="*/ 0 w 1165666" name="connsiteX3"/>
                    <a:gd fmla="*/ 87400 h 174800" name="connsiteY3"/>
                    <a:gd fmla="*/ 582833 w 1165666" name="connsiteX4"/>
                    <a:gd fmla="*/ 87400 h 17480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1165666" h="174800">
                      <a:moveTo>
                        <a:pt y="174800" x="1165666"/>
                      </a:moveTo>
                      <a:lnTo>
                        <a:pt y="0" x="1165666"/>
                      </a:lnTo>
                      <a:lnTo>
                        <a:pt y="0" x="0"/>
                      </a:lnTo>
                      <a:lnTo>
                        <a:pt y="174800" x="0"/>
                      </a:lnTo>
                      <a:lnTo>
                        <a:pt y="174800" x="1165666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风险预测</a:t>
                  </a:r>
                </a:p>
              </p:txBody>
            </p:sp>
            <p:sp>
              <p:nvSpPr>
                <p:cNvPr id="513" name="Rectangle"/>
                <p:cNvSpPr/>
                <p:nvPr/>
              </p:nvSpPr>
              <p:spPr>
                <a:xfrm>
                  <a:off y="1617968" x="4976943"/>
                  <a:ext cx="1165666" cy="174800"/>
                </a:xfrm>
                <a:custGeom>
                  <a:avLst/>
                  <a:gdLst>
                    <a:gd fmla="*/ 582833 w 1165666" name="connsiteX0"/>
                    <a:gd fmla="*/ 174800 h 174800" name="connsiteY0"/>
                    <a:gd fmla="*/ 582833 w 1165666" name="connsiteX1"/>
                    <a:gd fmla="*/ 0 h 174800" name="connsiteY1"/>
                    <a:gd fmla="*/ 1165666 w 1165666" name="connsiteX2"/>
                    <a:gd fmla="*/ 87400 h 174800" name="connsiteY2"/>
                    <a:gd fmla="*/ 0 w 1165666" name="connsiteX3"/>
                    <a:gd fmla="*/ 87400 h 174800" name="connsiteY3"/>
                    <a:gd fmla="*/ 582833 w 1165666" name="connsiteX4"/>
                    <a:gd fmla="*/ 87400 h 17480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1165666" h="174800">
                      <a:moveTo>
                        <a:pt y="174800" x="1165666"/>
                      </a:moveTo>
                      <a:lnTo>
                        <a:pt y="0" x="1165666"/>
                      </a:lnTo>
                      <a:lnTo>
                        <a:pt y="0" x="0"/>
                      </a:lnTo>
                      <a:lnTo>
                        <a:pt y="174800" x="0"/>
                      </a:lnTo>
                      <a:lnTo>
                        <a:pt y="174800" x="1165666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图计算</a:t>
                  </a:r>
                </a:p>
              </p:txBody>
            </p:sp>
            <p:sp>
              <p:nvSpPr>
                <p:cNvPr id="514" name="Rectangle"/>
                <p:cNvSpPr/>
                <p:nvPr/>
              </p:nvSpPr>
              <p:spPr>
                <a:xfrm>
                  <a:off y="1825706" x="4976943"/>
                  <a:ext cx="1165666" cy="174800"/>
                </a:xfrm>
                <a:custGeom>
                  <a:avLst/>
                  <a:gdLst>
                    <a:gd fmla="*/ 582833 w 1165666" name="connsiteX0"/>
                    <a:gd fmla="*/ 174800 h 174800" name="connsiteY0"/>
                    <a:gd fmla="*/ 582833 w 1165666" name="connsiteX1"/>
                    <a:gd fmla="*/ 0 h 174800" name="connsiteY1"/>
                    <a:gd fmla="*/ 1165666 w 1165666" name="connsiteX2"/>
                    <a:gd fmla="*/ 87400 h 174800" name="connsiteY2"/>
                    <a:gd fmla="*/ 0 w 1165666" name="connsiteX3"/>
                    <a:gd fmla="*/ 87400 h 174800" name="connsiteY3"/>
                    <a:gd fmla="*/ 582833 w 1165666" name="connsiteX4"/>
                    <a:gd fmla="*/ 87400 h 17480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1165666" h="174800">
                      <a:moveTo>
                        <a:pt y="174800" x="1165666"/>
                      </a:moveTo>
                      <a:lnTo>
                        <a:pt y="0" x="1165666"/>
                      </a:lnTo>
                      <a:lnTo>
                        <a:pt y="0" x="0"/>
                      </a:lnTo>
                      <a:lnTo>
                        <a:pt y="174800" x="0"/>
                      </a:lnTo>
                      <a:lnTo>
                        <a:pt y="174800" x="1165666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机器学习</a:t>
                  </a:r>
                </a:p>
              </p:txBody>
            </p:sp>
            <p:sp>
              <p:nvSpPr>
                <p:cNvPr id="515" name="Rectangle"/>
                <p:cNvSpPr/>
                <p:nvPr/>
              </p:nvSpPr>
              <p:spPr>
                <a:xfrm>
                  <a:off y="2033437" x="4976943"/>
                  <a:ext cx="1165666" cy="174800"/>
                </a:xfrm>
                <a:custGeom>
                  <a:avLst/>
                  <a:gdLst>
                    <a:gd fmla="*/ 582833 w 1165666" name="connsiteX0"/>
                    <a:gd fmla="*/ 174800 h 174800" name="connsiteY0"/>
                    <a:gd fmla="*/ 582833 w 1165666" name="connsiteX1"/>
                    <a:gd fmla="*/ 0 h 174800" name="connsiteY1"/>
                    <a:gd fmla="*/ 1165666 w 1165666" name="connsiteX2"/>
                    <a:gd fmla="*/ 87400 h 174800" name="connsiteY2"/>
                    <a:gd fmla="*/ 0 w 1165666" name="connsiteX3"/>
                    <a:gd fmla="*/ 87400 h 174800" name="connsiteY3"/>
                    <a:gd fmla="*/ 582833 w 1165666" name="connsiteX4"/>
                    <a:gd fmla="*/ 87400 h 17480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1165666" h="174800">
                      <a:moveTo>
                        <a:pt y="174800" x="1165666"/>
                      </a:moveTo>
                      <a:lnTo>
                        <a:pt y="0" x="1165666"/>
                      </a:lnTo>
                      <a:lnTo>
                        <a:pt y="0" x="0"/>
                      </a:lnTo>
                      <a:lnTo>
                        <a:pt y="174800" x="0"/>
                      </a:lnTo>
                      <a:lnTo>
                        <a:pt y="174800" x="1165666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... ...</a:t>
                  </a:r>
                </a:p>
              </p:txBody>
            </p:sp>
          </p:grpSp>
        </p:grpSp>
        <p:grpSp>
          <p:nvGrpSpPr>
            <p:cNvPr id="516" name=""/>
            <p:cNvGrpSpPr/>
            <p:nvPr/>
          </p:nvGrpSpPr>
          <p:grpSpPr>
            <a:xfrm>
              <a:off y="1101170" x="3396973"/>
              <a:ext cx="1329575" cy="1147600"/>
              <a:chOff y="1101170" x="3396973"/>
              <a:chExt cx="1329575" cy="1147600"/>
            </a:xfrm>
          </p:grpSpPr>
          <p:grpSp>
            <p:nvGrpSpPr>
              <p:cNvPr id="517" name="Text Box 12"/>
              <p:cNvGrpSpPr/>
              <p:nvPr/>
            </p:nvGrpSpPr>
            <p:grpSpPr>
              <a:xfrm>
                <a:off y="1101170" x="3396973"/>
                <a:ext cx="1329575" cy="1147600"/>
                <a:chOff y="1101170" x="3396973"/>
                <a:chExt cx="1329575" cy="1147600"/>
              </a:xfrm>
            </p:grpSpPr>
            <p:sp>
              <p:nvSpPr>
                <p:cNvPr id="518" name=""/>
                <p:cNvSpPr/>
                <p:nvPr/>
              </p:nvSpPr>
              <p:spPr>
                <a:xfrm>
                  <a:off y="1367170" x="3396973"/>
                  <a:ext cx="1329575" cy="881600"/>
                </a:xfrm>
                <a:custGeom>
                  <a:avLst/>
                  <a:gdLst/>
                  <a:ahLst/>
                  <a:cxnLst/>
                  <a:pathLst>
                    <a:path w="1329575" h="881600">
                      <a:moveTo>
                        <a:pt y="0" x="0"/>
                      </a:moveTo>
                      <a:lnTo>
                        <a:pt y="0" x="1329575"/>
                      </a:lnTo>
                      <a:lnTo>
                        <a:pt y="881600" x="1329575"/>
                      </a:lnTo>
                      <a:lnTo>
                        <a:pt y="8816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92000">
                      <a:srgbClr val="FFFFFF"/>
                    </a:gs>
                    <a:gs pos="100000">
                      <a:srgbClr val="F3F3F3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C0C0C0"/>
                  </a:solidFill>
                  <a:custDash>
                    <a:ds sp="400000" d="600000"/>
                  </a:custDash>
                  <a:bevel/>
                </a:ln>
              </p:spPr>
            </p:sp>
            <p:sp>
              <p:nvSpPr>
                <p:cNvPr id="519" name=""/>
                <p:cNvSpPr/>
                <p:nvPr/>
              </p:nvSpPr>
              <p:spPr>
                <a:xfrm>
                  <a:off y="1101170" x="3396973"/>
                  <a:ext cx="1329575" cy="266000"/>
                </a:xfrm>
                <a:custGeom>
                  <a:avLst/>
                  <a:gdLst/>
                  <a:ahLst/>
                  <a:cxnLst/>
                  <a:rect r="r" l="l" t="t" b="b"/>
                  <a:pathLst>
                    <a:path w="1329575" h="266000">
                      <a:moveTo>
                        <a:pt y="0" x="79800"/>
                      </a:moveTo>
                      <a:lnTo>
                        <a:pt y="0" x="1249775"/>
                      </a:lnTo>
                      <a:cubicBezTo>
                        <a:pt y="0" x="1293848"/>
                        <a:pt y="35726" x="1329575"/>
                        <a:pt y="79800" x="1329575"/>
                      </a:cubicBezTo>
                      <a:lnTo>
                        <a:pt y="266000" x="1329575"/>
                      </a:lnTo>
                      <a:lnTo>
                        <a:pt y="266000" x="0"/>
                      </a:lnTo>
                      <a:lnTo>
                        <a:pt y="79800" x="0"/>
                      </a:lnTo>
                      <a:cubicBezTo>
                        <a:pt y="35726" x="0"/>
                        <a:pt y="0" x="35726"/>
                        <a:pt y="0" x="7980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7CC2B6"/>
                    </a:gs>
                    <a:gs pos="92000">
                      <a:srgbClr val="59B8AA"/>
                    </a:gs>
                    <a:gs pos="100000">
                      <a:srgbClr val="00A696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3BA0BB"/>
                  </a:solidFill>
                  <a:custDash>
                    <a:ds sp="400000" d="600000"/>
                  </a:custDash>
                  <a:bevel/>
                </a:ln>
              </p:spPr>
              <p:txBody>
                <a:bodyPr rtlCol="0" bIns="0" anchor="ctr" wrap="square" tIns="0" rIns="36000" l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"/>
                    </a:rPr>
                    <a:t>数据产品</a:t>
                  </a:r>
                </a:p>
              </p:txBody>
            </p:sp>
          </p:grpSp>
          <p:grpSp>
            <p:nvGrpSpPr>
              <p:cNvPr id="520" name=""/>
              <p:cNvGrpSpPr/>
              <p:nvPr/>
            </p:nvGrpSpPr>
            <p:grpSpPr>
              <a:xfrm>
                <a:off y="1410237" x="3478928"/>
                <a:ext cx="1165666" cy="798000"/>
                <a:chOff y="1410237" x="3478928"/>
                <a:chExt cx="1165666" cy="798000"/>
              </a:xfrm>
            </p:grpSpPr>
            <p:sp>
              <p:nvSpPr>
                <p:cNvPr id="521" name="Rectangle"/>
                <p:cNvSpPr/>
                <p:nvPr/>
              </p:nvSpPr>
              <p:spPr>
                <a:xfrm>
                  <a:off y="1410237" x="3478928"/>
                  <a:ext cx="1165666" cy="174800"/>
                </a:xfrm>
                <a:custGeom>
                  <a:avLst/>
                  <a:gdLst>
                    <a:gd fmla="*/ 582833 w 1165666" name="connsiteX0"/>
                    <a:gd fmla="*/ 174800 h 174800" name="connsiteY0"/>
                    <a:gd fmla="*/ 582833 w 1165666" name="connsiteX1"/>
                    <a:gd fmla="*/ 0 h 174800" name="connsiteY1"/>
                    <a:gd fmla="*/ 1165666 w 1165666" name="connsiteX2"/>
                    <a:gd fmla="*/ 87400 h 174800" name="connsiteY2"/>
                    <a:gd fmla="*/ 0 w 1165666" name="connsiteX3"/>
                    <a:gd fmla="*/ 87400 h 174800" name="connsiteY3"/>
                    <a:gd fmla="*/ 582833 w 1165666" name="connsiteX4"/>
                    <a:gd fmla="*/ 87400 h 17480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1165666" h="174800">
                      <a:moveTo>
                        <a:pt y="174800" x="1165666"/>
                      </a:moveTo>
                      <a:lnTo>
                        <a:pt y="0" x="1165666"/>
                      </a:lnTo>
                      <a:lnTo>
                        <a:pt y="0" x="0"/>
                      </a:lnTo>
                      <a:lnTo>
                        <a:pt y="174800" x="0"/>
                      </a:lnTo>
                      <a:lnTo>
                        <a:pt y="174800" x="1165666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BI 系统</a:t>
                  </a:r>
                </a:p>
              </p:txBody>
            </p:sp>
            <p:sp>
              <p:nvSpPr>
                <p:cNvPr id="522" name="Rectangle"/>
                <p:cNvSpPr/>
                <p:nvPr/>
              </p:nvSpPr>
              <p:spPr>
                <a:xfrm>
                  <a:off y="1617968" x="3478928"/>
                  <a:ext cx="1165666" cy="174800"/>
                </a:xfrm>
                <a:custGeom>
                  <a:avLst/>
                  <a:gdLst>
                    <a:gd fmla="*/ 582833 w 1165666" name="connsiteX0"/>
                    <a:gd fmla="*/ 174800 h 174800" name="connsiteY0"/>
                    <a:gd fmla="*/ 582833 w 1165666" name="connsiteX1"/>
                    <a:gd fmla="*/ 0 h 174800" name="connsiteY1"/>
                    <a:gd fmla="*/ 1165666 w 1165666" name="connsiteX2"/>
                    <a:gd fmla="*/ 87400 h 174800" name="connsiteY2"/>
                    <a:gd fmla="*/ 0 w 1165666" name="connsiteX3"/>
                    <a:gd fmla="*/ 87400 h 174800" name="connsiteY3"/>
                    <a:gd fmla="*/ 582833 w 1165666" name="connsiteX4"/>
                    <a:gd fmla="*/ 87400 h 17480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1165666" h="174800">
                      <a:moveTo>
                        <a:pt y="174800" x="1165666"/>
                      </a:moveTo>
                      <a:lnTo>
                        <a:pt y="0" x="1165666"/>
                      </a:lnTo>
                      <a:lnTo>
                        <a:pt y="0" x="0"/>
                      </a:lnTo>
                      <a:lnTo>
                        <a:pt y="174800" x="0"/>
                      </a:lnTo>
                      <a:lnTo>
                        <a:pt y="174800" x="1165666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数据模型</a:t>
                  </a:r>
                </a:p>
              </p:txBody>
            </p:sp>
            <p:sp>
              <p:nvSpPr>
                <p:cNvPr id="523" name="Rectangle"/>
                <p:cNvSpPr/>
                <p:nvPr/>
              </p:nvSpPr>
              <p:spPr>
                <a:xfrm>
                  <a:off y="1825706" x="3478928"/>
                  <a:ext cx="1165666" cy="174800"/>
                </a:xfrm>
                <a:custGeom>
                  <a:avLst/>
                  <a:gdLst>
                    <a:gd fmla="*/ 582833 w 1165666" name="connsiteX0"/>
                    <a:gd fmla="*/ 174800 h 174800" name="connsiteY0"/>
                    <a:gd fmla="*/ 582833 w 1165666" name="connsiteX1"/>
                    <a:gd fmla="*/ 0 h 174800" name="connsiteY1"/>
                    <a:gd fmla="*/ 1165666 w 1165666" name="connsiteX2"/>
                    <a:gd fmla="*/ 87400 h 174800" name="connsiteY2"/>
                    <a:gd fmla="*/ 0 w 1165666" name="connsiteX3"/>
                    <a:gd fmla="*/ 87400 h 174800" name="connsiteY3"/>
                    <a:gd fmla="*/ 582833 w 1165666" name="connsiteX4"/>
                    <a:gd fmla="*/ 87400 h 17480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1165666" h="174800">
                      <a:moveTo>
                        <a:pt y="174800" x="1165666"/>
                      </a:moveTo>
                      <a:lnTo>
                        <a:pt y="0" x="1165666"/>
                      </a:lnTo>
                      <a:lnTo>
                        <a:pt y="0" x="0"/>
                      </a:lnTo>
                      <a:lnTo>
                        <a:pt y="174800" x="0"/>
                      </a:lnTo>
                      <a:lnTo>
                        <a:pt y="174800" x="1165666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标签系统</a:t>
                  </a:r>
                </a:p>
              </p:txBody>
            </p:sp>
            <p:sp>
              <p:nvSpPr>
                <p:cNvPr id="524" name="Rectangle"/>
                <p:cNvSpPr/>
                <p:nvPr/>
              </p:nvSpPr>
              <p:spPr>
                <a:xfrm>
                  <a:off y="2033437" x="3478928"/>
                  <a:ext cx="1165666" cy="174800"/>
                </a:xfrm>
                <a:custGeom>
                  <a:avLst/>
                  <a:gdLst>
                    <a:gd fmla="*/ 582833 w 1165666" name="connsiteX0"/>
                    <a:gd fmla="*/ 174800 h 174800" name="connsiteY0"/>
                    <a:gd fmla="*/ 582833 w 1165666" name="connsiteX1"/>
                    <a:gd fmla="*/ 0 h 174800" name="connsiteY1"/>
                    <a:gd fmla="*/ 1165666 w 1165666" name="connsiteX2"/>
                    <a:gd fmla="*/ 87400 h 174800" name="connsiteY2"/>
                    <a:gd fmla="*/ 0 w 1165666" name="connsiteX3"/>
                    <a:gd fmla="*/ 87400 h 174800" name="connsiteY3"/>
                    <a:gd fmla="*/ 582833 w 1165666" name="connsiteX4"/>
                    <a:gd fmla="*/ 87400 h 17480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1165666" h="174800">
                      <a:moveTo>
                        <a:pt y="174800" x="1165666"/>
                      </a:moveTo>
                      <a:lnTo>
                        <a:pt y="0" x="1165666"/>
                      </a:lnTo>
                      <a:lnTo>
                        <a:pt y="0" x="0"/>
                      </a:lnTo>
                      <a:lnTo>
                        <a:pt y="174800" x="0"/>
                      </a:lnTo>
                      <a:lnTo>
                        <a:pt y="174800" x="1165666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... ...</a:t>
                  </a:r>
                </a:p>
              </p:txBody>
            </p:sp>
          </p:grpSp>
        </p:grpSp>
        <p:grpSp>
          <p:nvGrpSpPr>
            <p:cNvPr id="525" name=""/>
            <p:cNvGrpSpPr/>
            <p:nvPr/>
          </p:nvGrpSpPr>
          <p:grpSpPr>
            <a:xfrm>
              <a:off y="1101170" x="1898959"/>
              <a:ext cx="1329575" cy="1147600"/>
              <a:chOff y="1101170" x="1898959"/>
              <a:chExt cx="1329575" cy="1147600"/>
            </a:xfrm>
          </p:grpSpPr>
          <p:grpSp>
            <p:nvGrpSpPr>
              <p:cNvPr id="526" name="Text Box 12"/>
              <p:cNvGrpSpPr/>
              <p:nvPr/>
            </p:nvGrpSpPr>
            <p:grpSpPr>
              <a:xfrm>
                <a:off y="1101170" x="1898959"/>
                <a:ext cx="1329575" cy="1147600"/>
                <a:chOff y="1101170" x="1898959"/>
                <a:chExt cx="1329575" cy="1147600"/>
              </a:xfrm>
            </p:grpSpPr>
            <p:sp>
              <p:nvSpPr>
                <p:cNvPr id="527" name=""/>
                <p:cNvSpPr/>
                <p:nvPr/>
              </p:nvSpPr>
              <p:spPr>
                <a:xfrm>
                  <a:off y="1367170" x="1898959"/>
                  <a:ext cx="1329575" cy="881600"/>
                </a:xfrm>
                <a:custGeom>
                  <a:avLst/>
                  <a:gdLst/>
                  <a:ahLst/>
                  <a:cxnLst/>
                  <a:pathLst>
                    <a:path w="1329575" h="881600">
                      <a:moveTo>
                        <a:pt y="0" x="0"/>
                      </a:moveTo>
                      <a:lnTo>
                        <a:pt y="0" x="1329575"/>
                      </a:lnTo>
                      <a:lnTo>
                        <a:pt y="881600" x="1329575"/>
                      </a:lnTo>
                      <a:lnTo>
                        <a:pt y="8816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92000">
                      <a:srgbClr val="FFFFFF"/>
                    </a:gs>
                    <a:gs pos="100000">
                      <a:srgbClr val="F3F3F3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C0C0C0"/>
                  </a:solidFill>
                  <a:custDash>
                    <a:ds sp="400000" d="600000"/>
                  </a:custDash>
                  <a:bevel/>
                </a:ln>
              </p:spPr>
            </p:sp>
            <p:sp>
              <p:nvSpPr>
                <p:cNvPr id="528" name=""/>
                <p:cNvSpPr/>
                <p:nvPr/>
              </p:nvSpPr>
              <p:spPr>
                <a:xfrm>
                  <a:off y="1101170" x="1898959"/>
                  <a:ext cx="1329575" cy="266000"/>
                </a:xfrm>
                <a:custGeom>
                  <a:avLst/>
                  <a:gdLst/>
                  <a:ahLst/>
                  <a:cxnLst/>
                  <a:rect r="r" l="l" t="t" b="b"/>
                  <a:pathLst>
                    <a:path w="1329575" h="266000">
                      <a:moveTo>
                        <a:pt y="0" x="79800"/>
                      </a:moveTo>
                      <a:lnTo>
                        <a:pt y="0" x="1249775"/>
                      </a:lnTo>
                      <a:cubicBezTo>
                        <a:pt y="0" x="1293848"/>
                        <a:pt y="35726" x="1329575"/>
                        <a:pt y="79800" x="1329575"/>
                      </a:cubicBezTo>
                      <a:lnTo>
                        <a:pt y="266000" x="1329575"/>
                      </a:lnTo>
                      <a:lnTo>
                        <a:pt y="266000" x="0"/>
                      </a:lnTo>
                      <a:lnTo>
                        <a:pt y="79800" x="0"/>
                      </a:lnTo>
                      <a:cubicBezTo>
                        <a:pt y="35726" x="0"/>
                        <a:pt y="0" x="35726"/>
                        <a:pt y="0" x="7980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7CC2B6"/>
                    </a:gs>
                    <a:gs pos="92000">
                      <a:srgbClr val="59B8AA"/>
                    </a:gs>
                    <a:gs pos="100000">
                      <a:srgbClr val="00A696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3BA0BB"/>
                  </a:solidFill>
                  <a:custDash>
                    <a:ds sp="400000" d="600000"/>
                  </a:custDash>
                  <a:bevel/>
                </a:ln>
              </p:spPr>
              <p:txBody>
                <a:bodyPr rtlCol="0" bIns="0" anchor="ctr" wrap="square" tIns="0" rIns="36000" l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"/>
                    </a:rPr>
                    <a:t>数据服务</a:t>
                  </a:r>
                </a:p>
              </p:txBody>
            </p:sp>
          </p:grpSp>
          <p:grpSp>
            <p:nvGrpSpPr>
              <p:cNvPr id="529" name=""/>
              <p:cNvGrpSpPr/>
              <p:nvPr/>
            </p:nvGrpSpPr>
            <p:grpSpPr>
              <a:xfrm>
                <a:off y="1410237" x="1980913"/>
                <a:ext cx="1165666" cy="798000"/>
                <a:chOff y="1410237" x="1980913"/>
                <a:chExt cx="1165666" cy="798000"/>
              </a:xfrm>
            </p:grpSpPr>
            <p:sp>
              <p:nvSpPr>
                <p:cNvPr id="530" name="Rectangle"/>
                <p:cNvSpPr/>
                <p:nvPr/>
              </p:nvSpPr>
              <p:spPr>
                <a:xfrm>
                  <a:off y="1410237" x="1980913"/>
                  <a:ext cx="1165666" cy="174800"/>
                </a:xfrm>
                <a:custGeom>
                  <a:avLst/>
                  <a:gdLst>
                    <a:gd fmla="*/ 582833 w 1165666" name="connsiteX0"/>
                    <a:gd fmla="*/ 174800 h 174800" name="connsiteY0"/>
                    <a:gd fmla="*/ 582833 w 1165666" name="connsiteX1"/>
                    <a:gd fmla="*/ 0 h 174800" name="connsiteY1"/>
                    <a:gd fmla="*/ 1165666 w 1165666" name="connsiteX2"/>
                    <a:gd fmla="*/ 87400 h 174800" name="connsiteY2"/>
                    <a:gd fmla="*/ 0 w 1165666" name="connsiteX3"/>
                    <a:gd fmla="*/ 87400 h 174800" name="connsiteY3"/>
                    <a:gd fmla="*/ 582833 w 1165666" name="connsiteX4"/>
                    <a:gd fmla="*/ 87400 h 17480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1165666" h="174800">
                      <a:moveTo>
                        <a:pt y="174800" x="1165666"/>
                      </a:moveTo>
                      <a:lnTo>
                        <a:pt y="0" x="1165666"/>
                      </a:lnTo>
                      <a:lnTo>
                        <a:pt y="0" x="0"/>
                      </a:lnTo>
                      <a:lnTo>
                        <a:pt y="174800" x="0"/>
                      </a:lnTo>
                      <a:lnTo>
                        <a:pt y="174800" x="1165666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自助分析</a:t>
                  </a:r>
                </a:p>
              </p:txBody>
            </p:sp>
            <p:sp>
              <p:nvSpPr>
                <p:cNvPr id="531" name="Rectangle"/>
                <p:cNvSpPr/>
                <p:nvPr/>
              </p:nvSpPr>
              <p:spPr>
                <a:xfrm>
                  <a:off y="1617968" x="1980913"/>
                  <a:ext cx="1165666" cy="174800"/>
                </a:xfrm>
                <a:custGeom>
                  <a:avLst/>
                  <a:gdLst>
                    <a:gd fmla="*/ 582833 w 1165666" name="connsiteX0"/>
                    <a:gd fmla="*/ 174800 h 174800" name="connsiteY0"/>
                    <a:gd fmla="*/ 582833 w 1165666" name="connsiteX1"/>
                    <a:gd fmla="*/ 0 h 174800" name="connsiteY1"/>
                    <a:gd fmla="*/ 1165666 w 1165666" name="connsiteX2"/>
                    <a:gd fmla="*/ 87400 h 174800" name="connsiteY2"/>
                    <a:gd fmla="*/ 0 w 1165666" name="connsiteX3"/>
                    <a:gd fmla="*/ 87400 h 174800" name="connsiteY3"/>
                    <a:gd fmla="*/ 582833 w 1165666" name="connsiteX4"/>
                    <a:gd fmla="*/ 87400 h 17480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1165666" h="174800">
                      <a:moveTo>
                        <a:pt y="174800" x="1165666"/>
                      </a:moveTo>
                      <a:lnTo>
                        <a:pt y="0" x="1165666"/>
                      </a:lnTo>
                      <a:lnTo>
                        <a:pt y="0" x="0"/>
                      </a:lnTo>
                      <a:lnTo>
                        <a:pt y="174800" x="0"/>
                      </a:lnTo>
                      <a:lnTo>
                        <a:pt y="174800" x="1165666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报表服务</a:t>
                  </a:r>
                </a:p>
              </p:txBody>
            </p:sp>
            <p:sp>
              <p:nvSpPr>
                <p:cNvPr id="532" name="Rectangle"/>
                <p:cNvSpPr/>
                <p:nvPr/>
              </p:nvSpPr>
              <p:spPr>
                <a:xfrm>
                  <a:off y="1825706" x="1980913"/>
                  <a:ext cx="1165666" cy="174800"/>
                </a:xfrm>
                <a:custGeom>
                  <a:avLst/>
                  <a:gdLst>
                    <a:gd fmla="*/ 582833 w 1165666" name="connsiteX0"/>
                    <a:gd fmla="*/ 174800 h 174800" name="connsiteY0"/>
                    <a:gd fmla="*/ 582833 w 1165666" name="connsiteX1"/>
                    <a:gd fmla="*/ 0 h 174800" name="connsiteY1"/>
                    <a:gd fmla="*/ 1165666 w 1165666" name="connsiteX2"/>
                    <a:gd fmla="*/ 87400 h 174800" name="connsiteY2"/>
                    <a:gd fmla="*/ 0 w 1165666" name="connsiteX3"/>
                    <a:gd fmla="*/ 87400 h 174800" name="connsiteY3"/>
                    <a:gd fmla="*/ 582833 w 1165666" name="connsiteX4"/>
                    <a:gd fmla="*/ 87400 h 17480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1165666" h="174800">
                      <a:moveTo>
                        <a:pt y="174800" x="1165666"/>
                      </a:moveTo>
                      <a:lnTo>
                        <a:pt y="0" x="1165666"/>
                      </a:lnTo>
                      <a:lnTo>
                        <a:pt y="0" x="0"/>
                      </a:lnTo>
                      <a:lnTo>
                        <a:pt y="174800" x="0"/>
                      </a:lnTo>
                      <a:lnTo>
                        <a:pt y="174800" x="1165666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查询服务</a:t>
                  </a:r>
                </a:p>
              </p:txBody>
            </p:sp>
            <p:sp>
              <p:nvSpPr>
                <p:cNvPr id="533" name="Rectangle"/>
                <p:cNvSpPr/>
                <p:nvPr/>
              </p:nvSpPr>
              <p:spPr>
                <a:xfrm>
                  <a:off y="2033437" x="1980913"/>
                  <a:ext cx="1165666" cy="174800"/>
                </a:xfrm>
                <a:custGeom>
                  <a:avLst/>
                  <a:gdLst>
                    <a:gd fmla="*/ 582833 w 1165666" name="connsiteX0"/>
                    <a:gd fmla="*/ 174800 h 174800" name="connsiteY0"/>
                    <a:gd fmla="*/ 582833 w 1165666" name="connsiteX1"/>
                    <a:gd fmla="*/ 0 h 174800" name="connsiteY1"/>
                    <a:gd fmla="*/ 1165666 w 1165666" name="connsiteX2"/>
                    <a:gd fmla="*/ 87400 h 174800" name="connsiteY2"/>
                    <a:gd fmla="*/ 0 w 1165666" name="connsiteX3"/>
                    <a:gd fmla="*/ 87400 h 174800" name="connsiteY3"/>
                    <a:gd fmla="*/ 582833 w 1165666" name="connsiteX4"/>
                    <a:gd fmla="*/ 87400 h 17480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1165666" h="174800">
                      <a:moveTo>
                        <a:pt y="174800" x="1165666"/>
                      </a:moveTo>
                      <a:lnTo>
                        <a:pt y="0" x="1165666"/>
                      </a:lnTo>
                      <a:lnTo>
                        <a:pt y="0" x="0"/>
                      </a:lnTo>
                      <a:lnTo>
                        <a:pt y="174800" x="0"/>
                      </a:lnTo>
                      <a:lnTo>
                        <a:pt y="174800" x="1165666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... ...</a:t>
                  </a:r>
                </a:p>
              </p:txBody>
            </p:sp>
          </p:grpSp>
        </p:grpSp>
        <p:grpSp>
          <p:nvGrpSpPr>
            <p:cNvPr id="534" name=""/>
            <p:cNvGrpSpPr/>
            <p:nvPr/>
          </p:nvGrpSpPr>
          <p:grpSpPr>
            <a:xfrm>
              <a:off y="1101170" x="6411932"/>
              <a:ext cx="1091406" cy="1147600"/>
              <a:chOff y="1101170" x="6411932"/>
              <a:chExt cx="1091406" cy="1147600"/>
            </a:xfrm>
          </p:grpSpPr>
          <p:grpSp>
            <p:nvGrpSpPr>
              <p:cNvPr id="535" name="Text Box 12"/>
              <p:cNvGrpSpPr/>
              <p:nvPr/>
            </p:nvGrpSpPr>
            <p:grpSpPr>
              <a:xfrm>
                <a:off y="1101170" x="6411932"/>
                <a:ext cx="1091406" cy="1147600"/>
                <a:chOff y="1101170" x="6411932"/>
                <a:chExt cx="1091406" cy="1147600"/>
              </a:xfrm>
            </p:grpSpPr>
            <p:sp>
              <p:nvSpPr>
                <p:cNvPr id="536" name=""/>
                <p:cNvSpPr/>
                <p:nvPr/>
              </p:nvSpPr>
              <p:spPr>
                <a:xfrm>
                  <a:off y="1367170" x="6411932"/>
                  <a:ext cx="1091406" cy="881600"/>
                </a:xfrm>
                <a:custGeom>
                  <a:avLst/>
                  <a:gdLst/>
                  <a:ahLst/>
                  <a:cxnLst/>
                  <a:pathLst>
                    <a:path w="1091406" h="881600">
                      <a:moveTo>
                        <a:pt y="0" x="0"/>
                      </a:moveTo>
                      <a:lnTo>
                        <a:pt y="0" x="1091406"/>
                      </a:lnTo>
                      <a:lnTo>
                        <a:pt y="881600" x="1091406"/>
                      </a:lnTo>
                      <a:lnTo>
                        <a:pt y="8816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92000">
                      <a:srgbClr val="FFFFFF"/>
                    </a:gs>
                    <a:gs pos="100000">
                      <a:srgbClr val="F3F3F3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C0C0C0"/>
                  </a:solidFill>
                  <a:custDash>
                    <a:ds sp="400000" d="600000"/>
                  </a:custDash>
                  <a:bevel/>
                </a:ln>
              </p:spPr>
            </p:sp>
            <p:sp>
              <p:nvSpPr>
                <p:cNvPr id="537" name=""/>
                <p:cNvSpPr/>
                <p:nvPr/>
              </p:nvSpPr>
              <p:spPr>
                <a:xfrm>
                  <a:off y="1101170" x="6411932"/>
                  <a:ext cx="1091406" cy="266000"/>
                </a:xfrm>
                <a:custGeom>
                  <a:avLst/>
                  <a:gdLst/>
                  <a:ahLst/>
                  <a:cxnLst/>
                  <a:rect r="r" l="l" t="t" b="b"/>
                  <a:pathLst>
                    <a:path w="1091406" h="266000">
                      <a:moveTo>
                        <a:pt y="0" x="79800"/>
                      </a:moveTo>
                      <a:lnTo>
                        <a:pt y="0" x="1011606"/>
                      </a:lnTo>
                      <a:cubicBezTo>
                        <a:pt y="0" x="1055679"/>
                        <a:pt y="35726" x="1091406"/>
                        <a:pt y="79800" x="1091406"/>
                      </a:cubicBezTo>
                      <a:lnTo>
                        <a:pt y="266000" x="1091406"/>
                      </a:lnTo>
                      <a:lnTo>
                        <a:pt y="266000" x="0"/>
                      </a:lnTo>
                      <a:lnTo>
                        <a:pt y="79800" x="0"/>
                      </a:lnTo>
                      <a:cubicBezTo>
                        <a:pt y="35726" x="0"/>
                        <a:pt y="0" x="35726"/>
                        <a:pt y="0" x="79800"/>
                      </a:cubicBezTo>
                      <a:close/>
                    </a:path>
                  </a:pathLst>
                </a:custGeom>
                <a:solidFill>
                  <a:srgbClr val="268EA8"/>
                </a:solidFill>
                <a:ln w="7600" cap="flat">
                  <a:solidFill>
                    <a:srgbClr val="268EA8"/>
                  </a:solidFill>
                  <a:bevel/>
                </a:ln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"/>
                    </a:rPr>
                    <a:t>开发者生态</a:t>
                  </a:r>
                </a:p>
              </p:txBody>
            </p:sp>
          </p:grpSp>
          <p:grpSp>
            <p:nvGrpSpPr>
              <p:cNvPr id="538" name=""/>
              <p:cNvGrpSpPr/>
              <p:nvPr/>
            </p:nvGrpSpPr>
            <p:grpSpPr>
              <a:xfrm>
                <a:off y="1410237" x="6479205"/>
                <a:ext cx="956858" cy="798000"/>
                <a:chOff y="1410237" x="6479205"/>
                <a:chExt cx="956858" cy="798000"/>
              </a:xfrm>
            </p:grpSpPr>
            <p:sp>
              <p:nvSpPr>
                <p:cNvPr id="539" name="Rectangle"/>
                <p:cNvSpPr/>
                <p:nvPr/>
              </p:nvSpPr>
              <p:spPr>
                <a:xfrm>
                  <a:off y="1410237" x="6479205"/>
                  <a:ext cx="956858" cy="174800"/>
                </a:xfrm>
                <a:custGeom>
                  <a:avLst/>
                  <a:gdLst>
                    <a:gd fmla="*/ 478429 w 956858" name="connsiteX0"/>
                    <a:gd fmla="*/ 174800 h 174800" name="connsiteY0"/>
                    <a:gd fmla="*/ 478429 w 956858" name="connsiteX1"/>
                    <a:gd fmla="*/ 0 h 174800" name="connsiteY1"/>
                    <a:gd fmla="*/ 956858 w 956858" name="connsiteX2"/>
                    <a:gd fmla="*/ 87400 h 174800" name="connsiteY2"/>
                    <a:gd fmla="*/ 0 w 956858" name="connsiteX3"/>
                    <a:gd fmla="*/ 87400 h 174800" name="connsiteY3"/>
                    <a:gd fmla="*/ 478429 w 956858" name="connsiteX4"/>
                    <a:gd fmla="*/ 87400 h 17480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956858" h="174800">
                      <a:moveTo>
                        <a:pt y="174800" x="956858"/>
                      </a:moveTo>
                      <a:lnTo>
                        <a:pt y="0" x="956858"/>
                      </a:lnTo>
                      <a:lnTo>
                        <a:pt y="0" x="0"/>
                      </a:lnTo>
                      <a:lnTo>
                        <a:pt y="174800" x="0"/>
                      </a:lnTo>
                      <a:lnTo>
                        <a:pt y="174800" x="956858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w="7600" cap="flat">
                  <a:solidFill>
                    <a:srgbClr val="2DA2BF"/>
                  </a:solidFill>
                  <a:bevel/>
                </a:ln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Arial"/>
                    </a:rPr>
                    <a:t>SDK组件</a:t>
                  </a:r>
                </a:p>
              </p:txBody>
            </p:sp>
            <p:sp>
              <p:nvSpPr>
                <p:cNvPr id="540" name="Rectangle"/>
                <p:cNvSpPr/>
                <p:nvPr/>
              </p:nvSpPr>
              <p:spPr>
                <a:xfrm>
                  <a:off y="1617968" x="6479205"/>
                  <a:ext cx="956858" cy="174800"/>
                </a:xfrm>
                <a:custGeom>
                  <a:avLst/>
                  <a:gdLst>
                    <a:gd fmla="*/ 478429 w 956858" name="connsiteX0"/>
                    <a:gd fmla="*/ 174800 h 174800" name="connsiteY0"/>
                    <a:gd fmla="*/ 478429 w 956858" name="connsiteX1"/>
                    <a:gd fmla="*/ 0 h 174800" name="connsiteY1"/>
                    <a:gd fmla="*/ 956858 w 956858" name="connsiteX2"/>
                    <a:gd fmla="*/ 87400 h 174800" name="connsiteY2"/>
                    <a:gd fmla="*/ 0 w 956858" name="connsiteX3"/>
                    <a:gd fmla="*/ 87400 h 174800" name="connsiteY3"/>
                    <a:gd fmla="*/ 478429 w 956858" name="connsiteX4"/>
                    <a:gd fmla="*/ 87400 h 17480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956858" h="174800">
                      <a:moveTo>
                        <a:pt y="174800" x="956858"/>
                      </a:moveTo>
                      <a:lnTo>
                        <a:pt y="0" x="956858"/>
                      </a:lnTo>
                      <a:lnTo>
                        <a:pt y="0" x="0"/>
                      </a:lnTo>
                      <a:lnTo>
                        <a:pt y="174800" x="0"/>
                      </a:lnTo>
                      <a:lnTo>
                        <a:pt y="174800" x="956858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w="7600" cap="flat">
                  <a:solidFill>
                    <a:srgbClr val="2DA2BF"/>
                  </a:solidFill>
                  <a:bevel/>
                </a:ln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Arial"/>
                    </a:rPr>
                    <a:t>开发文档</a:t>
                  </a:r>
                </a:p>
              </p:txBody>
            </p:sp>
            <p:sp>
              <p:nvSpPr>
                <p:cNvPr id="541" name="Rectangle"/>
                <p:cNvSpPr/>
                <p:nvPr/>
              </p:nvSpPr>
              <p:spPr>
                <a:xfrm>
                  <a:off y="1825706" x="6479205"/>
                  <a:ext cx="956858" cy="174800"/>
                </a:xfrm>
                <a:custGeom>
                  <a:avLst/>
                  <a:gdLst>
                    <a:gd fmla="*/ 478429 w 956858" name="connsiteX0"/>
                    <a:gd fmla="*/ 174800 h 174800" name="connsiteY0"/>
                    <a:gd fmla="*/ 478429 w 956858" name="connsiteX1"/>
                    <a:gd fmla="*/ 0 h 174800" name="connsiteY1"/>
                    <a:gd fmla="*/ 956858 w 956858" name="connsiteX2"/>
                    <a:gd fmla="*/ 87400 h 174800" name="connsiteY2"/>
                    <a:gd fmla="*/ 0 w 956858" name="connsiteX3"/>
                    <a:gd fmla="*/ 87400 h 174800" name="connsiteY3"/>
                    <a:gd fmla="*/ 478429 w 956858" name="connsiteX4"/>
                    <a:gd fmla="*/ 87400 h 17480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956858" h="174800">
                      <a:moveTo>
                        <a:pt y="174800" x="956858"/>
                      </a:moveTo>
                      <a:lnTo>
                        <a:pt y="0" x="956858"/>
                      </a:lnTo>
                      <a:lnTo>
                        <a:pt y="0" x="0"/>
                      </a:lnTo>
                      <a:lnTo>
                        <a:pt y="174800" x="0"/>
                      </a:lnTo>
                      <a:lnTo>
                        <a:pt y="174800" x="956858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w="7600" cap="flat">
                  <a:solidFill>
                    <a:srgbClr val="2DA2BF"/>
                  </a:solidFill>
                  <a:bevel/>
                </a:ln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Arial"/>
                    </a:rPr>
                    <a:t>社区支持</a:t>
                  </a:r>
                </a:p>
              </p:txBody>
            </p:sp>
            <p:sp>
              <p:nvSpPr>
                <p:cNvPr id="542" name="Rectangle"/>
                <p:cNvSpPr/>
                <p:nvPr/>
              </p:nvSpPr>
              <p:spPr>
                <a:xfrm>
                  <a:off y="2033437" x="6479205"/>
                  <a:ext cx="956858" cy="174800"/>
                </a:xfrm>
                <a:custGeom>
                  <a:avLst/>
                  <a:gdLst>
                    <a:gd fmla="*/ 478429 w 956858" name="connsiteX0"/>
                    <a:gd fmla="*/ 174800 h 174800" name="connsiteY0"/>
                    <a:gd fmla="*/ 478429 w 956858" name="connsiteX1"/>
                    <a:gd fmla="*/ 0 h 174800" name="connsiteY1"/>
                    <a:gd fmla="*/ 956858 w 956858" name="connsiteX2"/>
                    <a:gd fmla="*/ 87400 h 174800" name="connsiteY2"/>
                    <a:gd fmla="*/ 0 w 956858" name="connsiteX3"/>
                    <a:gd fmla="*/ 87400 h 174800" name="connsiteY3"/>
                    <a:gd fmla="*/ 478429 w 956858" name="connsiteX4"/>
                    <a:gd fmla="*/ 87400 h 17480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956858" h="174800">
                      <a:moveTo>
                        <a:pt y="174800" x="956858"/>
                      </a:moveTo>
                      <a:lnTo>
                        <a:pt y="0" x="956858"/>
                      </a:lnTo>
                      <a:lnTo>
                        <a:pt y="0" x="0"/>
                      </a:lnTo>
                      <a:lnTo>
                        <a:pt y="174800" x="0"/>
                      </a:lnTo>
                      <a:lnTo>
                        <a:pt y="174800" x="956858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w="7600" cap="flat">
                  <a:solidFill>
                    <a:srgbClr val="2DA2BF"/>
                  </a:solidFill>
                  <a:bevel/>
                </a:ln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Arial"/>
                    </a:rPr>
                    <a:t>... ...</a:t>
                  </a:r>
                </a:p>
              </p:txBody>
            </p:sp>
          </p:grpSp>
        </p:grpSp>
        <p:grpSp>
          <p:nvGrpSpPr>
            <p:cNvPr id="543" name=""/>
            <p:cNvGrpSpPr/>
            <p:nvPr/>
          </p:nvGrpSpPr>
          <p:grpSpPr>
            <a:xfrm>
              <a:off y="2599507" x="1194153"/>
              <a:ext cx="6544024" cy="440800"/>
              <a:chOff y="2599507" x="1194153"/>
              <a:chExt cx="6544024" cy="440800"/>
            </a:xfrm>
          </p:grpSpPr>
          <p:sp>
            <p:nvSpPr>
              <p:cNvPr id="379" name="Arc Rectangle"/>
              <p:cNvSpPr/>
              <p:nvPr/>
            </p:nvSpPr>
            <p:spPr>
              <a:xfrm>
                <a:off y="2679307" x="1194153"/>
                <a:ext cx="6544024" cy="281200"/>
              </a:xfrm>
              <a:custGeom>
                <a:avLst/>
                <a:gdLst>
                  <a:gd fmla="*/ 3272012 w 6544024" name="connsiteX0"/>
                  <a:gd fmla="*/ 140600 h 281200" name="connsiteY0"/>
                  <a:gd fmla="*/ 0 w 6544024" name="connsiteX1"/>
                  <a:gd fmla="*/ 140600 h 281200" name="connsiteY1"/>
                  <a:gd fmla="*/ 3272012 w 6544024" name="connsiteX2"/>
                  <a:gd fmla="*/ 0 h 281200" name="connsiteY2"/>
                  <a:gd fmla="*/ 6544024 w 6544024" name="connsiteX3"/>
                  <a:gd fmla="*/ 140600 h 281200" name="connsiteY3"/>
                  <a:gd fmla="*/ 3272012 w 6544024" name="connsiteX4"/>
                  <a:gd fmla="*/ 281200 h 281200" name="connsiteY4"/>
                  <a:gd fmla="*/ 30400 w 6544024" name="rtl"/>
                  <a:gd fmla="*/ 30400 h 281200" name="rtt"/>
                  <a:gd fmla="*/ 6513624 w 6544024" name="rtr"/>
                  <a:gd fmla="*/ 250800 h 281200" name="rtb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</a:cxnLst>
                <a:rect r="rtr" l="rtl" t="rtt" b="rtb"/>
                <a:pathLst>
                  <a:path w="6544024" h="281200">
                    <a:moveTo>
                      <a:pt y="281200" x="140600"/>
                    </a:moveTo>
                    <a:lnTo>
                      <a:pt y="281200" x="6403424"/>
                    </a:lnTo>
                    <a:cubicBezTo>
                      <a:pt y="281200" x="6481077"/>
                      <a:pt y="218253" x="6544024"/>
                      <a:pt y="140600" x="6544024"/>
                    </a:cubicBezTo>
                    <a:cubicBezTo>
                      <a:pt y="62947" x="6544024"/>
                      <a:pt y="0" x="6481077"/>
                      <a:pt y="0" x="6403424"/>
                    </a:cubicBezTo>
                    <a:lnTo>
                      <a:pt y="0" x="140600"/>
                    </a:lnTo>
                    <a:cubicBezTo>
                      <a:pt y="0" x="62947"/>
                      <a:pt y="62947" x="0"/>
                      <a:pt y="140600" x="0"/>
                    </a:cubicBezTo>
                    <a:cubicBezTo>
                      <a:pt y="218253" x="0"/>
                      <a:pt y="281200" x="62947"/>
                      <a:pt y="281200" x="140600"/>
                    </a:cubicBezTo>
                    <a:close/>
                  </a:path>
                </a:pathLst>
              </a:custGeom>
              <a:solidFill>
                <a:srgbClr val="3A526B"/>
              </a:solidFill>
              <a:ln w="7600" cap="flat">
                <a:solidFill>
                  <a:srgbClr val="3A526B"/>
                </a:solidFill>
                <a:bevel/>
              </a:ln>
              <a:effectLst>
                <a:innerShdw blurRad="40000" dir="18900000" dist="21496">
                  <a:srgbClr val="000000">
                    <a:alpha val="40000"/>
                  </a:srgbClr>
                </a:innerShdw>
              </a:effectLst>
            </p:spPr>
            <p:txBody>
              <a:bodyPr rtlCol="0" bIns="0" anchor="ctr" wrap="square" tIns="0" rIns="0" lIns="0"/>
              <a:lstStyle/>
              <a:p>
                <a:pPr algn="ctr">
                  <a:lnSpc>
                    <a:spcPct val="100000"/>
                  </a:lnSpc>
                </a:pPr>
                <a:r>
                  <a:rPr b="1" sz="1216">
                    <a:solidFill>
                      <a:srgbClr val="FFFFFF"/>
                    </a:solidFill>
                    <a:latin typeface="Arial"/>
                  </a:rPr>
                  <a:t>网                  关</a:t>
                </a:r>
              </a:p>
            </p:txBody>
          </p:sp>
          <p:grpSp>
            <p:nvGrpSpPr>
              <p:cNvPr id="499" name=""/>
              <p:cNvGrpSpPr/>
              <p:nvPr/>
            </p:nvGrpSpPr>
            <p:grpSpPr>
              <a:xfrm>
                <a:off y="2666007" x="4293167"/>
                <a:ext cx="345996" cy="307800"/>
                <a:chOff y="2666007" x="4293167"/>
                <a:chExt cx="345996" cy="307800"/>
              </a:xfrm>
            </p:grpSpPr>
            <p:sp>
              <p:nvSpPr>
                <p:cNvPr id="500" name=""/>
                <p:cNvSpPr/>
                <p:nvPr/>
              </p:nvSpPr>
              <p:spPr>
                <a:xfrm>
                  <a:off y="2666007" x="4293167"/>
                  <a:ext cx="345996" cy="307800"/>
                </a:xfrm>
                <a:custGeom>
                  <a:avLst/>
                  <a:gdLst/>
                  <a:ahLst/>
                  <a:cxnLst/>
                  <a:pathLst>
                    <a:path w="345996" h="307800">
                      <a:moveTo>
                        <a:pt y="307800" x="172998"/>
                      </a:moveTo>
                      <a:cubicBezTo>
                        <a:pt y="307800" x="164365"/>
                        <a:pt y="304722" x="156078"/>
                        <a:pt y="299182" x="149863"/>
                      </a:cubicBezTo>
                      <a:lnTo>
                        <a:pt y="174215" x="9669"/>
                      </a:lnTo>
                      <a:cubicBezTo>
                        <a:pt y="168674" x="3453"/>
                        <a:pt y="161287" x="0"/>
                        <a:pt y="153900" x="0"/>
                      </a:cubicBezTo>
                      <a:cubicBezTo>
                        <a:pt y="146513" x="0"/>
                        <a:pt y="139126" x="3453"/>
                        <a:pt y="133585" x="9669"/>
                      </a:cubicBezTo>
                      <a:lnTo>
                        <a:pt y="8618" x="149863"/>
                      </a:lnTo>
                      <a:cubicBezTo>
                        <a:pt y="3078" x="156078"/>
                        <a:pt y="0" x="164365"/>
                        <a:pt y="0" x="172998"/>
                      </a:cubicBezTo>
                      <a:cubicBezTo>
                        <a:pt y="0" x="180940"/>
                        <a:pt y="3078" x="189227"/>
                        <a:pt y="8618" x="195443"/>
                      </a:cubicBezTo>
                      <a:lnTo>
                        <a:pt y="134201" x="336328"/>
                      </a:lnTo>
                      <a:cubicBezTo>
                        <a:pt y="139741" x="342543"/>
                        <a:pt y="146513" x="345996"/>
                        <a:pt y="154516" x="345996"/>
                      </a:cubicBezTo>
                      <a:cubicBezTo>
                        <a:pt y="161903" x="345996"/>
                        <a:pt y="169290" x="342543"/>
                        <a:pt y="174830" x="336328"/>
                      </a:cubicBezTo>
                      <a:lnTo>
                        <a:pt y="299182" x="195443"/>
                      </a:lnTo>
                      <a:cubicBezTo>
                        <a:pt y="304722" x="189227"/>
                        <a:pt y="307800" x="180940"/>
                        <a:pt y="307800" x="172998"/>
                      </a:cubicBezTo>
                      <a:close/>
                    </a:path>
                  </a:pathLst>
                </a:custGeom>
                <a:solidFill>
                  <a:srgbClr val="0078D7"/>
                </a:solidFill>
                <a:ln w="7600" cap="flat">
                  <a:noFill/>
                  <a:bevel/>
                </a:ln>
              </p:spPr>
            </p:sp>
            <p:sp>
              <p:nvSpPr>
                <p:cNvPr id="501" name=""/>
                <p:cNvSpPr/>
                <p:nvPr/>
              </p:nvSpPr>
              <p:spPr>
                <a:xfrm>
                  <a:off y="2693093" x="4413333"/>
                  <a:ext cx="91161" cy="99727"/>
                </a:xfrm>
                <a:custGeom>
                  <a:avLst/>
                  <a:gdLst/>
                  <a:ahLst/>
                  <a:cxnLst/>
                  <a:pathLst>
                    <a:path w="91161" h="99727">
                      <a:moveTo>
                        <a:pt y="0" x="45580"/>
                      </a:moveTo>
                      <a:lnTo>
                        <a:pt y="40630" x="0"/>
                      </a:lnTo>
                      <a:lnTo>
                        <a:pt y="40630" x="32459"/>
                      </a:lnTo>
                      <a:lnTo>
                        <a:pt y="99727" x="32459"/>
                      </a:lnTo>
                      <a:lnTo>
                        <a:pt y="99727" x="59393"/>
                      </a:lnTo>
                      <a:lnTo>
                        <a:pt y="40630" x="59393"/>
                      </a:lnTo>
                      <a:lnTo>
                        <a:pt y="40630" x="91161"/>
                      </a:lnTo>
                      <a:lnTo>
                        <a:pt y="0" x="455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502" name=""/>
                <p:cNvSpPr/>
                <p:nvPr/>
              </p:nvSpPr>
              <p:spPr>
                <a:xfrm>
                  <a:off y="2848224" x="4413333"/>
                  <a:ext cx="91161" cy="98496"/>
                </a:xfrm>
                <a:custGeom>
                  <a:avLst/>
                  <a:gdLst/>
                  <a:ahLst/>
                  <a:cxnLst/>
                  <a:pathLst>
                    <a:path w="91161" h="98496">
                      <a:moveTo>
                        <a:pt y="98496" x="45580"/>
                      </a:moveTo>
                      <a:lnTo>
                        <a:pt y="57866" x="91161"/>
                      </a:lnTo>
                      <a:lnTo>
                        <a:pt y="57866" x="58702"/>
                      </a:lnTo>
                      <a:lnTo>
                        <a:pt y="0" x="58702"/>
                      </a:lnTo>
                      <a:lnTo>
                        <a:pt y="0" x="31768"/>
                      </a:lnTo>
                      <a:lnTo>
                        <a:pt y="57866" x="31768"/>
                      </a:lnTo>
                      <a:lnTo>
                        <a:pt y="57866" x="0"/>
                      </a:lnTo>
                      <a:lnTo>
                        <a:pt y="98496" x="455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503" name=""/>
                <p:cNvSpPr/>
                <p:nvPr/>
              </p:nvSpPr>
              <p:spPr>
                <a:xfrm>
                  <a:off y="2779277" x="4480323"/>
                  <a:ext cx="107045" cy="81259"/>
                </a:xfrm>
                <a:custGeom>
                  <a:avLst/>
                  <a:gdLst/>
                  <a:ahLst/>
                  <a:cxnLst/>
                  <a:pathLst>
                    <a:path w="107045" h="81259">
                      <a:moveTo>
                        <a:pt y="40630" x="0"/>
                      </a:moveTo>
                      <a:lnTo>
                        <a:pt y="81259" x="45580"/>
                      </a:lnTo>
                      <a:lnTo>
                        <a:pt y="52942" x="45580"/>
                      </a:lnTo>
                      <a:lnTo>
                        <a:pt y="52942" x="107045"/>
                      </a:lnTo>
                      <a:lnTo>
                        <a:pt y="28318" x="107045"/>
                      </a:lnTo>
                      <a:lnTo>
                        <a:pt y="28318" x="45580"/>
                      </a:lnTo>
                      <a:lnTo>
                        <a:pt y="0" x="45580"/>
                      </a:lnTo>
                      <a:lnTo>
                        <a:pt y="40630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504" name=""/>
                <p:cNvSpPr/>
                <p:nvPr/>
              </p:nvSpPr>
              <p:spPr>
                <a:xfrm>
                  <a:off y="2779277" x="4330460"/>
                  <a:ext cx="107735" cy="81259"/>
                </a:xfrm>
                <a:custGeom>
                  <a:avLst/>
                  <a:gdLst/>
                  <a:ahLst/>
                  <a:cxnLst/>
                  <a:pathLst>
                    <a:path w="107735" h="81259">
                      <a:moveTo>
                        <a:pt y="40630" x="107735"/>
                      </a:moveTo>
                      <a:lnTo>
                        <a:pt y="0" x="62155"/>
                      </a:lnTo>
                      <a:lnTo>
                        <a:pt y="28318" x="62155"/>
                      </a:lnTo>
                      <a:lnTo>
                        <a:pt y="28318" x="0"/>
                      </a:lnTo>
                      <a:lnTo>
                        <a:pt y="52942" x="0"/>
                      </a:lnTo>
                      <a:lnTo>
                        <a:pt y="52942" x="62155"/>
                      </a:lnTo>
                      <a:lnTo>
                        <a:pt y="81259" x="62155"/>
                      </a:lnTo>
                      <a:lnTo>
                        <a:pt y="40630" x="1077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</p:grpSp>
        </p:grpSp>
        <p:grpSp>
          <p:nvGrpSpPr>
            <p:cNvPr id="544" name=""/>
            <p:cNvGrpSpPr/>
            <p:nvPr/>
          </p:nvGrpSpPr>
          <p:grpSpPr>
            <a:xfrm rot="10800000">
              <a:off y="2441405" x="2679697"/>
              <a:ext cx="3784607" cy="203760"/>
              <a:chOff y="2441405" x="2679697"/>
              <a:chExt cx="3784607" cy="203760"/>
            </a:xfrm>
          </p:grpSpPr>
          <p:grpSp>
            <p:nvGrpSpPr>
              <p:cNvPr id="545" name="Arrow symbol 3"/>
              <p:cNvGrpSpPr/>
              <p:nvPr/>
            </p:nvGrpSpPr>
            <p:grpSpPr>
              <a:xfrm rot="-5400000">
                <a:off y="2388412" x="4470120"/>
                <a:ext cx="203760" cy="309747"/>
                <a:chOff y="2388412" x="4470120"/>
                <a:chExt cx="203760" cy="309747"/>
              </a:xfrm>
            </p:grpSpPr>
            <p:sp>
              <p:nvSpPr>
                <p:cNvPr id="546" name=""/>
                <p:cNvSpPr/>
                <p:nvPr/>
              </p:nvSpPr>
              <p:spPr>
                <a:xfrm>
                  <a:off y="2388412" x="4470062"/>
                  <a:ext cx="201949" cy="208563"/>
                </a:xfrm>
                <a:custGeom>
                  <a:avLst/>
                  <a:gdLst/>
                  <a:ahLst/>
                  <a:cxnLst/>
                  <a:pathLst>
                    <a:path w="201949" h="208563">
                      <a:moveTo>
                        <a:pt y="126308" x="148359"/>
                      </a:moveTo>
                      <a:lnTo>
                        <a:pt y="101287" x="148359"/>
                      </a:lnTo>
                      <a:lnTo>
                        <a:pt y="153417" x="201949"/>
                      </a:lnTo>
                      <a:lnTo>
                        <a:pt y="208563" x="148359"/>
                      </a:lnTo>
                      <a:lnTo>
                        <a:pt y="184254" x="148359"/>
                      </a:lnTo>
                      <a:cubicBezTo>
                        <a:pt y="184254" x="148359"/>
                        <a:pt y="158671" x="52957"/>
                        <a:pt y="126308" x="0"/>
                      </a:cubicBezTo>
                      <a:lnTo>
                        <a:pt y="0" x="0"/>
                      </a:lnTo>
                      <a:cubicBezTo>
                        <a:pt y="0" x="0"/>
                        <a:pt y="90274" x="56073"/>
                        <a:pt y="126308" x="148359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547" name=""/>
                <p:cNvSpPr/>
                <p:nvPr/>
              </p:nvSpPr>
              <p:spPr>
                <a:xfrm flipV="true">
                  <a:off y="2489596" x="4470062"/>
                  <a:ext cx="201949" cy="208563"/>
                </a:xfrm>
                <a:custGeom>
                  <a:avLst/>
                  <a:gdLst/>
                  <a:ahLst/>
                  <a:cxnLst/>
                  <a:pathLst>
                    <a:path w="201949" h="208563">
                      <a:moveTo>
                        <a:pt y="126205" x="148359"/>
                      </a:moveTo>
                      <a:lnTo>
                        <a:pt y="101184" x="148359"/>
                      </a:lnTo>
                      <a:lnTo>
                        <a:pt y="156331" x="201949"/>
                      </a:lnTo>
                      <a:lnTo>
                        <a:pt y="208563" x="148359"/>
                      </a:lnTo>
                      <a:lnTo>
                        <a:pt y="184150" x="148359"/>
                      </a:lnTo>
                      <a:cubicBezTo>
                        <a:pt y="184150" x="148359"/>
                        <a:pt y="158568" x="52957"/>
                        <a:pt y="126205" x="0"/>
                      </a:cubicBezTo>
                      <a:lnTo>
                        <a:pt y="0" x="0"/>
                      </a:lnTo>
                      <a:cubicBezTo>
                        <a:pt y="0" x="0"/>
                        <a:pt y="90171" x="56073"/>
                        <a:pt y="126205" x="148359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548" name=""/>
                <p:cNvSpPr/>
                <p:nvPr/>
              </p:nvSpPr>
              <p:spPr>
                <a:xfrm>
                  <a:off y="2489699" x="4618421"/>
                  <a:ext cx="55459" cy="108882"/>
                </a:xfrm>
                <a:custGeom>
                  <a:avLst/>
                  <a:gdLst/>
                  <a:ahLst/>
                  <a:cxnLst/>
                  <a:pathLst>
                    <a:path w="55459" h="108882">
                      <a:moveTo>
                        <a:pt y="0" x="0"/>
                      </a:moveTo>
                      <a:lnTo>
                        <a:pt y="108882" x="0"/>
                      </a:lnTo>
                      <a:lnTo>
                        <a:pt y="51613" x="55459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grpSp>
            <p:nvGrpSpPr>
              <p:cNvPr id="549" name="Arrow symbol 3"/>
              <p:cNvGrpSpPr/>
              <p:nvPr/>
            </p:nvGrpSpPr>
            <p:grpSpPr>
              <a:xfrm rot="-5400000">
                <a:off y="2388412" x="6207550"/>
                <a:ext cx="203760" cy="309747"/>
                <a:chOff y="2388412" x="6207550"/>
                <a:chExt cx="203760" cy="309747"/>
              </a:xfrm>
            </p:grpSpPr>
            <p:sp>
              <p:nvSpPr>
                <p:cNvPr id="550" name=""/>
                <p:cNvSpPr/>
                <p:nvPr/>
              </p:nvSpPr>
              <p:spPr>
                <a:xfrm>
                  <a:off y="2388412" x="6207491"/>
                  <a:ext cx="201949" cy="208563"/>
                </a:xfrm>
                <a:custGeom>
                  <a:avLst/>
                  <a:gdLst/>
                  <a:ahLst/>
                  <a:cxnLst/>
                  <a:pathLst>
                    <a:path w="201949" h="208563">
                      <a:moveTo>
                        <a:pt y="126308" x="148359"/>
                      </a:moveTo>
                      <a:lnTo>
                        <a:pt y="101287" x="148359"/>
                      </a:lnTo>
                      <a:lnTo>
                        <a:pt y="153417" x="201949"/>
                      </a:lnTo>
                      <a:lnTo>
                        <a:pt y="208563" x="148359"/>
                      </a:lnTo>
                      <a:lnTo>
                        <a:pt y="184254" x="148359"/>
                      </a:lnTo>
                      <a:cubicBezTo>
                        <a:pt y="184254" x="148359"/>
                        <a:pt y="158671" x="52957"/>
                        <a:pt y="126308" x="0"/>
                      </a:cubicBezTo>
                      <a:lnTo>
                        <a:pt y="0" x="0"/>
                      </a:lnTo>
                      <a:cubicBezTo>
                        <a:pt y="0" x="0"/>
                        <a:pt y="90274" x="56073"/>
                        <a:pt y="126308" x="148359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551" name=""/>
                <p:cNvSpPr/>
                <p:nvPr/>
              </p:nvSpPr>
              <p:spPr>
                <a:xfrm flipV="true">
                  <a:off y="2489596" x="6207491"/>
                  <a:ext cx="201949" cy="208563"/>
                </a:xfrm>
                <a:custGeom>
                  <a:avLst/>
                  <a:gdLst/>
                  <a:ahLst/>
                  <a:cxnLst/>
                  <a:pathLst>
                    <a:path w="201949" h="208563">
                      <a:moveTo>
                        <a:pt y="126205" x="148359"/>
                      </a:moveTo>
                      <a:lnTo>
                        <a:pt y="101184" x="148359"/>
                      </a:lnTo>
                      <a:lnTo>
                        <a:pt y="156331" x="201949"/>
                      </a:lnTo>
                      <a:lnTo>
                        <a:pt y="208563" x="148359"/>
                      </a:lnTo>
                      <a:lnTo>
                        <a:pt y="184150" x="148359"/>
                      </a:lnTo>
                      <a:cubicBezTo>
                        <a:pt y="184150" x="148359"/>
                        <a:pt y="158568" x="52957"/>
                        <a:pt y="126205" x="0"/>
                      </a:cubicBezTo>
                      <a:lnTo>
                        <a:pt y="0" x="0"/>
                      </a:lnTo>
                      <a:cubicBezTo>
                        <a:pt y="0" x="0"/>
                        <a:pt y="90171" x="56073"/>
                        <a:pt y="126205" x="148359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552" name=""/>
                <p:cNvSpPr/>
                <p:nvPr/>
              </p:nvSpPr>
              <p:spPr>
                <a:xfrm>
                  <a:off y="2489699" x="6355850"/>
                  <a:ext cx="55459" cy="108882"/>
                </a:xfrm>
                <a:custGeom>
                  <a:avLst/>
                  <a:gdLst/>
                  <a:ahLst/>
                  <a:cxnLst/>
                  <a:pathLst>
                    <a:path w="55459" h="108882">
                      <a:moveTo>
                        <a:pt y="0" x="0"/>
                      </a:moveTo>
                      <a:lnTo>
                        <a:pt y="108882" x="0"/>
                      </a:lnTo>
                      <a:lnTo>
                        <a:pt y="51613" x="55459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grpSp>
            <p:nvGrpSpPr>
              <p:cNvPr id="553" name="Arrow symbol 3"/>
              <p:cNvGrpSpPr/>
              <p:nvPr/>
            </p:nvGrpSpPr>
            <p:grpSpPr>
              <a:xfrm rot="-5400000">
                <a:off y="2388412" x="2732691"/>
                <a:ext cx="203760" cy="309747"/>
                <a:chOff y="2388412" x="2732691"/>
                <a:chExt cx="203760" cy="309747"/>
              </a:xfrm>
            </p:grpSpPr>
            <p:sp>
              <p:nvSpPr>
                <p:cNvPr id="554" name=""/>
                <p:cNvSpPr/>
                <p:nvPr/>
              </p:nvSpPr>
              <p:spPr>
                <a:xfrm>
                  <a:off y="2388412" x="2732632"/>
                  <a:ext cx="201949" cy="208563"/>
                </a:xfrm>
                <a:custGeom>
                  <a:avLst/>
                  <a:gdLst/>
                  <a:ahLst/>
                  <a:cxnLst/>
                  <a:pathLst>
                    <a:path w="201949" h="208563">
                      <a:moveTo>
                        <a:pt y="126308" x="148359"/>
                      </a:moveTo>
                      <a:lnTo>
                        <a:pt y="101287" x="148359"/>
                      </a:lnTo>
                      <a:lnTo>
                        <a:pt y="153417" x="201949"/>
                      </a:lnTo>
                      <a:lnTo>
                        <a:pt y="208563" x="148359"/>
                      </a:lnTo>
                      <a:lnTo>
                        <a:pt y="184254" x="148359"/>
                      </a:lnTo>
                      <a:cubicBezTo>
                        <a:pt y="184254" x="148359"/>
                        <a:pt y="158671" x="52957"/>
                        <a:pt y="126308" x="0"/>
                      </a:cubicBezTo>
                      <a:lnTo>
                        <a:pt y="0" x="0"/>
                      </a:lnTo>
                      <a:cubicBezTo>
                        <a:pt y="0" x="0"/>
                        <a:pt y="90274" x="56073"/>
                        <a:pt y="126308" x="148359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555" name=""/>
                <p:cNvSpPr/>
                <p:nvPr/>
              </p:nvSpPr>
              <p:spPr>
                <a:xfrm flipV="true">
                  <a:off y="2489596" x="2732632"/>
                  <a:ext cx="201949" cy="208563"/>
                </a:xfrm>
                <a:custGeom>
                  <a:avLst/>
                  <a:gdLst/>
                  <a:ahLst/>
                  <a:cxnLst/>
                  <a:pathLst>
                    <a:path w="201949" h="208563">
                      <a:moveTo>
                        <a:pt y="126205" x="148359"/>
                      </a:moveTo>
                      <a:lnTo>
                        <a:pt y="101184" x="148359"/>
                      </a:lnTo>
                      <a:lnTo>
                        <a:pt y="156331" x="201949"/>
                      </a:lnTo>
                      <a:lnTo>
                        <a:pt y="208563" x="148359"/>
                      </a:lnTo>
                      <a:lnTo>
                        <a:pt y="184150" x="148359"/>
                      </a:lnTo>
                      <a:cubicBezTo>
                        <a:pt y="184150" x="148359"/>
                        <a:pt y="158568" x="52957"/>
                        <a:pt y="126205" x="0"/>
                      </a:cubicBezTo>
                      <a:lnTo>
                        <a:pt y="0" x="0"/>
                      </a:lnTo>
                      <a:cubicBezTo>
                        <a:pt y="0" x="0"/>
                        <a:pt y="90171" x="56073"/>
                        <a:pt y="126205" x="148359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556" name=""/>
                <p:cNvSpPr/>
                <p:nvPr/>
              </p:nvSpPr>
              <p:spPr>
                <a:xfrm>
                  <a:off y="2489699" x="2880991"/>
                  <a:ext cx="55459" cy="108882"/>
                </a:xfrm>
                <a:custGeom>
                  <a:avLst/>
                  <a:gdLst/>
                  <a:ahLst/>
                  <a:cxnLst/>
                  <a:pathLst>
                    <a:path w="55459" h="108882">
                      <a:moveTo>
                        <a:pt y="0" x="0"/>
                      </a:moveTo>
                      <a:lnTo>
                        <a:pt y="108882" x="0"/>
                      </a:lnTo>
                      <a:lnTo>
                        <a:pt y="51613" x="55459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</p:grpSp>
        <p:grpSp>
          <p:nvGrpSpPr>
            <p:cNvPr id="557" name=""/>
            <p:cNvGrpSpPr/>
            <p:nvPr/>
          </p:nvGrpSpPr>
          <p:grpSpPr>
            <a:xfrm>
              <a:off y="3443107" x="1194153"/>
              <a:ext cx="1820834" cy="786212"/>
              <a:chOff y="3443107" x="1194153"/>
              <a:chExt cx="1820834" cy="786212"/>
            </a:xfrm>
          </p:grpSpPr>
          <p:grpSp>
            <p:nvGrpSpPr>
              <p:cNvPr id="356" name=""/>
              <p:cNvGrpSpPr/>
              <p:nvPr/>
            </p:nvGrpSpPr>
            <p:grpSpPr>
              <a:xfrm>
                <a:off y="3112790" x="1194154"/>
                <a:ext cx="392001" cy="1375033"/>
                <a:chOff y="3112790" x="1194154"/>
                <a:chExt cx="392001" cy="1375033"/>
              </a:xfrm>
            </p:grpSpPr>
            <p:sp>
              <p:nvSpPr>
                <p:cNvPr id="357" name=""/>
                <p:cNvSpPr/>
                <p:nvPr/>
              </p:nvSpPr>
              <p:spPr>
                <a:xfrm>
                  <a:off y="3112790" x="1194154"/>
                  <a:ext cx="392001" cy="1375033"/>
                </a:xfrm>
                <a:custGeom>
                  <a:avLst/>
                  <a:gdLst/>
                  <a:ahLst/>
                  <a:cxnLst/>
                  <a:pathLst>
                    <a:path w="392001" h="1375033">
                      <a:moveTo>
                        <a:pt y="0" x="0"/>
                      </a:moveTo>
                      <a:lnTo>
                        <a:pt y="0" x="392001"/>
                      </a:lnTo>
                      <a:lnTo>
                        <a:pt y="1375033" x="392001"/>
                      </a:lnTo>
                      <a:lnTo>
                        <a:pt y="137503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8488F"/>
                </a:solidFill>
                <a:ln w="7600" cap="flat">
                  <a:solidFill>
                    <a:srgbClr val="08488F"/>
                  </a:solidFill>
                  <a:bevel/>
                </a:ln>
              </p:spPr>
            </p:sp>
            <p:sp>
              <p:nvSpPr>
                <p:cNvPr id="358" name=""/>
                <p:cNvSpPr/>
                <p:nvPr/>
              </p:nvSpPr>
              <p:spPr>
                <a:xfrm>
                  <a:off y="3112790" x="1586154"/>
                  <a:ext cx="71811" cy="1375033"/>
                </a:xfrm>
                <a:custGeom>
                  <a:avLst/>
                  <a:gdLst/>
                  <a:ahLst/>
                  <a:cxnLst/>
                  <a:pathLst>
                    <a:path w="71811" h="1375033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1446844" x="71811"/>
                      </a:lnTo>
                      <a:lnTo>
                        <a:pt y="137503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64081"/>
                </a:solidFill>
                <a:ln w="7600" cap="flat">
                  <a:solidFill>
                    <a:srgbClr val="08488F"/>
                  </a:solidFill>
                  <a:bevel/>
                </a:ln>
              </p:spPr>
            </p:sp>
            <p:sp>
              <p:nvSpPr>
                <p:cNvPr id="359" name=""/>
                <p:cNvSpPr/>
                <p:nvPr/>
              </p:nvSpPr>
              <p:spPr>
                <a:xfrm>
                  <a:off y="4487823" x="1194154"/>
                  <a:ext cx="392001" cy="71811"/>
                </a:xfrm>
                <a:custGeom>
                  <a:avLst/>
                  <a:gdLst/>
                  <a:ahLst/>
                  <a:cxnLst/>
                  <a:pathLst>
                    <a:path w="392001" h="71811">
                      <a:moveTo>
                        <a:pt y="0" x="0"/>
                      </a:moveTo>
                      <a:lnTo>
                        <a:pt y="0" x="392001"/>
                      </a:lnTo>
                      <a:lnTo>
                        <a:pt y="71811" x="463812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64081"/>
                </a:solidFill>
                <a:ln w="7600" cap="flat">
                  <a:solidFill>
                    <a:srgbClr val="08488F"/>
                  </a:solidFill>
                  <a:bevel/>
                </a:ln>
              </p:spPr>
            </p:sp>
            <p:sp>
              <p:nvSpPr>
                <p:cNvPr id="1103" name="Text 1103"/>
                <p:cNvSpPr txBox="1"/>
                <p:nvPr/>
              </p:nvSpPr>
              <p:spPr>
                <a:xfrm rot="-5400000">
                  <a:off y="3604306" x="702637"/>
                  <a:ext cx="1375033" cy="392001"/>
                </a:xfrm>
                <a:prstGeom prst="rect">
                  <a:avLst/>
                </a:prstGeom>
                <a:noFill/>
              </p:spPr>
              <p:txBody>
                <a:bodyPr rtlCol="0" bIns="0" anchor="ctr" wrap="square" tIns="0" rIns="36000" l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520">
                      <a:solidFill>
                        <a:srgbClr val="FFFFFF"/>
                      </a:solidFill>
                      <a:latin typeface="微软雅黑"/>
                    </a:rPr>
                    <a:t>PaaS</a:t>
                  </a:r>
                </a:p>
              </p:txBody>
            </p:sp>
          </p:grpSp>
          <p:grpSp>
            <p:nvGrpSpPr>
              <p:cNvPr id="412" name=""/>
              <p:cNvGrpSpPr/>
              <p:nvPr/>
            </p:nvGrpSpPr>
            <p:grpSpPr>
              <a:xfrm>
                <a:off y="3112790" x="1774346"/>
                <a:ext cx="5840359" cy="1375033"/>
                <a:chOff y="3112790" x="1774346"/>
                <a:chExt cx="5840359" cy="1375033"/>
              </a:xfrm>
            </p:grpSpPr>
            <p:sp>
              <p:nvSpPr>
                <p:cNvPr id="413" name=""/>
                <p:cNvSpPr/>
                <p:nvPr/>
              </p:nvSpPr>
              <p:spPr>
                <a:xfrm>
                  <a:off y="3112790" x="1774346"/>
                  <a:ext cx="5840359" cy="1375033"/>
                </a:xfrm>
                <a:custGeom>
                  <a:avLst/>
                  <a:gdLst/>
                  <a:ahLst/>
                  <a:cxnLst/>
                  <a:pathLst>
                    <a:path w="5840359" h="1375033">
                      <a:moveTo>
                        <a:pt y="0" x="0"/>
                      </a:moveTo>
                      <a:lnTo>
                        <a:pt y="0" x="5840359"/>
                      </a:lnTo>
                      <a:lnTo>
                        <a:pt y="1375033" x="5840359"/>
                      </a:lnTo>
                      <a:lnTo>
                        <a:pt y="137503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8488F"/>
                </a:solidFill>
                <a:ln w="7600" cap="flat">
                  <a:solidFill>
                    <a:srgbClr val="08488F"/>
                  </a:solidFill>
                  <a:bevel/>
                </a:ln>
              </p:spPr>
            </p:sp>
            <p:sp>
              <p:nvSpPr>
                <p:cNvPr id="414" name=""/>
                <p:cNvSpPr/>
                <p:nvPr/>
              </p:nvSpPr>
              <p:spPr>
                <a:xfrm>
                  <a:off y="3112790" x="7614705"/>
                  <a:ext cx="71811" cy="1375033"/>
                </a:xfrm>
                <a:custGeom>
                  <a:avLst/>
                  <a:gdLst/>
                  <a:ahLst/>
                  <a:cxnLst/>
                  <a:pathLst>
                    <a:path w="71811" h="1375033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1446844" x="71811"/>
                      </a:lnTo>
                      <a:lnTo>
                        <a:pt y="137503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64081"/>
                </a:solidFill>
                <a:ln w="7600" cap="flat">
                  <a:solidFill>
                    <a:srgbClr val="08488F"/>
                  </a:solidFill>
                  <a:bevel/>
                </a:ln>
              </p:spPr>
            </p:sp>
            <p:sp>
              <p:nvSpPr>
                <p:cNvPr id="415" name=""/>
                <p:cNvSpPr/>
                <p:nvPr/>
              </p:nvSpPr>
              <p:spPr>
                <a:xfrm>
                  <a:off y="4487823" x="1774346"/>
                  <a:ext cx="5840359" cy="71811"/>
                </a:xfrm>
                <a:custGeom>
                  <a:avLst/>
                  <a:gdLst/>
                  <a:ahLst/>
                  <a:cxnLst/>
                  <a:pathLst>
                    <a:path w="5840359" h="71811">
                      <a:moveTo>
                        <a:pt y="0" x="0"/>
                      </a:moveTo>
                      <a:lnTo>
                        <a:pt y="0" x="5840359"/>
                      </a:lnTo>
                      <a:lnTo>
                        <a:pt y="71811" x="5912170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64081"/>
                </a:solidFill>
                <a:ln w="7600" cap="flat">
                  <a:solidFill>
                    <a:srgbClr val="08488F"/>
                  </a:solidFill>
                  <a:bevel/>
                </a:ln>
              </p:spPr>
            </p:sp>
          </p:grpSp>
        </p:grpSp>
        <p:grpSp>
          <p:nvGrpSpPr>
            <p:cNvPr id="618" name=""/>
            <p:cNvGrpSpPr/>
            <p:nvPr/>
          </p:nvGrpSpPr>
          <p:grpSpPr>
            <a:xfrm>
              <a:off y="4680846" x="1194153"/>
              <a:ext cx="4254928" cy="1984660"/>
              <a:chOff y="4680846" x="1194153"/>
              <a:chExt cx="4254928" cy="1984660"/>
            </a:xfrm>
          </p:grpSpPr>
          <p:grpSp>
            <p:nvGrpSpPr>
              <p:cNvPr id="609" name=""/>
              <p:cNvGrpSpPr/>
              <p:nvPr/>
            </p:nvGrpSpPr>
            <p:grpSpPr>
              <a:xfrm>
                <a:off y="4680846" x="1767486"/>
                <a:ext cx="3386595" cy="1919403"/>
                <a:chOff y="4680846" x="1767486"/>
                <a:chExt cx="3386595" cy="1919403"/>
              </a:xfrm>
            </p:grpSpPr>
            <p:sp>
              <p:nvSpPr>
                <p:cNvPr id="610" name=""/>
                <p:cNvSpPr/>
                <p:nvPr/>
              </p:nvSpPr>
              <p:spPr>
                <a:xfrm>
                  <a:off y="4680846" x="1767486"/>
                  <a:ext cx="3386595" cy="1919403"/>
                </a:xfrm>
                <a:custGeom>
                  <a:avLst/>
                  <a:gdLst/>
                  <a:ahLst/>
                  <a:cxnLst/>
                  <a:pathLst>
                    <a:path w="3386595" h="1919403">
                      <a:moveTo>
                        <a:pt y="0" x="0"/>
                      </a:moveTo>
                      <a:lnTo>
                        <a:pt y="0" x="3386595"/>
                      </a:lnTo>
                      <a:lnTo>
                        <a:pt y="1919403" x="3386595"/>
                      </a:lnTo>
                      <a:lnTo>
                        <a:pt y="191940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476482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611" name=""/>
                <p:cNvSpPr/>
                <p:nvPr/>
              </p:nvSpPr>
              <p:spPr>
                <a:xfrm>
                  <a:off y="4680846" x="5154081"/>
                  <a:ext cx="71811" cy="1919403"/>
                </a:xfrm>
                <a:custGeom>
                  <a:avLst/>
                  <a:gdLst/>
                  <a:ahLst/>
                  <a:cxnLst/>
                  <a:pathLst>
                    <a:path w="71811" h="1919403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1991214" x="71811"/>
                      </a:lnTo>
                      <a:lnTo>
                        <a:pt y="191940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3F5A75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612" name=""/>
                <p:cNvSpPr/>
                <p:nvPr/>
              </p:nvSpPr>
              <p:spPr>
                <a:xfrm>
                  <a:off y="6600249" x="1767486"/>
                  <a:ext cx="3386595" cy="71811"/>
                </a:xfrm>
                <a:custGeom>
                  <a:avLst/>
                  <a:gdLst/>
                  <a:ahLst/>
                  <a:cxnLst/>
                  <a:pathLst>
                    <a:path w="3386595" h="71811">
                      <a:moveTo>
                        <a:pt y="0" x="0"/>
                      </a:moveTo>
                      <a:lnTo>
                        <a:pt y="0" x="3386595"/>
                      </a:lnTo>
                      <a:lnTo>
                        <a:pt y="71811" x="3458406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3F5A75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</p:grpSp>
          <p:grpSp>
            <p:nvGrpSpPr>
              <p:cNvPr id="613" name=""/>
              <p:cNvGrpSpPr/>
              <p:nvPr/>
            </p:nvGrpSpPr>
            <p:grpSpPr>
              <a:xfrm>
                <a:off y="4680846" x="1194153"/>
                <a:ext cx="423333" cy="1919403"/>
                <a:chOff y="4680846" x="1194153"/>
                <a:chExt cx="423333" cy="1919403"/>
              </a:xfrm>
            </p:grpSpPr>
            <p:sp>
              <p:nvSpPr>
                <p:cNvPr id="614" name=""/>
                <p:cNvSpPr/>
                <p:nvPr/>
              </p:nvSpPr>
              <p:spPr>
                <a:xfrm>
                  <a:off y="4680846" x="1194153"/>
                  <a:ext cx="423333" cy="1919403"/>
                </a:xfrm>
                <a:custGeom>
                  <a:avLst/>
                  <a:gdLst/>
                  <a:ahLst/>
                  <a:cxnLst/>
                  <a:pathLst>
                    <a:path w="423333" h="1919403">
                      <a:moveTo>
                        <a:pt y="0" x="0"/>
                      </a:moveTo>
                      <a:lnTo>
                        <a:pt y="0" x="423333"/>
                      </a:lnTo>
                      <a:lnTo>
                        <a:pt y="1919403" x="423333"/>
                      </a:lnTo>
                      <a:lnTo>
                        <a:pt y="191940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476482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615" name=""/>
                <p:cNvSpPr/>
                <p:nvPr/>
              </p:nvSpPr>
              <p:spPr>
                <a:xfrm>
                  <a:off y="4680846" x="1617486"/>
                  <a:ext cx="71811" cy="1919403"/>
                </a:xfrm>
                <a:custGeom>
                  <a:avLst/>
                  <a:gdLst/>
                  <a:ahLst/>
                  <a:cxnLst/>
                  <a:pathLst>
                    <a:path w="71811" h="1919403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1991214" x="71811"/>
                      </a:lnTo>
                      <a:lnTo>
                        <a:pt y="191940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3F5A75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616" name=""/>
                <p:cNvSpPr/>
                <p:nvPr/>
              </p:nvSpPr>
              <p:spPr>
                <a:xfrm>
                  <a:off y="6600249" x="1194153"/>
                  <a:ext cx="423333" cy="71811"/>
                </a:xfrm>
                <a:custGeom>
                  <a:avLst/>
                  <a:gdLst/>
                  <a:ahLst/>
                  <a:cxnLst/>
                  <a:pathLst>
                    <a:path w="423333" h="71811">
                      <a:moveTo>
                        <a:pt y="0" x="0"/>
                      </a:moveTo>
                      <a:lnTo>
                        <a:pt y="0" x="423333"/>
                      </a:lnTo>
                      <a:lnTo>
                        <a:pt y="71811" x="495144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3F5A75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1104" name="Text 1104"/>
                <p:cNvSpPr txBox="1"/>
                <p:nvPr/>
              </p:nvSpPr>
              <p:spPr>
                <a:xfrm rot="-5400000">
                  <a:off y="5428881" x="446118"/>
                  <a:ext cx="1919403" cy="423333"/>
                </a:xfrm>
                <a:prstGeom prst="rect">
                  <a:avLst/>
                </a:prstGeom>
                <a:noFill/>
              </p:spPr>
              <p:txBody>
                <a:bodyPr rtlCol="0" bIns="0" anchor="ctr" wrap="square" tIns="0" rIns="36000" l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520">
                      <a:solidFill>
                        <a:srgbClr val="FFFFFF"/>
                      </a:solidFill>
                      <a:latin typeface="微软雅黑"/>
                    </a:rPr>
                    <a:t>存储服务</a:t>
                  </a:r>
                </a:p>
              </p:txBody>
            </p:sp>
          </p:grpSp>
        </p:grpSp>
        <p:grpSp>
          <p:nvGrpSpPr>
            <p:cNvPr id="837" name=""/>
            <p:cNvGrpSpPr/>
            <p:nvPr/>
          </p:nvGrpSpPr>
          <p:grpSpPr>
            <a:xfrm>
              <a:off y="4757907" x="1819584"/>
              <a:ext cx="953999" cy="1299600"/>
              <a:chOff y="4757907" x="1819584"/>
              <a:chExt cx="953999" cy="1299600"/>
            </a:xfrm>
          </p:grpSpPr>
          <p:grpSp>
            <p:nvGrpSpPr>
              <p:cNvPr id="756" name=""/>
              <p:cNvGrpSpPr/>
              <p:nvPr/>
            </p:nvGrpSpPr>
            <p:grpSpPr>
              <a:xfrm>
                <a:off y="4757906" x="1819584"/>
                <a:ext cx="953999" cy="1370052"/>
                <a:chOff y="4757906" x="1819584"/>
                <a:chExt cx="953999" cy="1370052"/>
              </a:xfrm>
            </p:grpSpPr>
            <p:grpSp>
              <p:nvGrpSpPr>
                <p:cNvPr id="757" name=""/>
                <p:cNvGrpSpPr/>
                <p:nvPr/>
              </p:nvGrpSpPr>
              <p:grpSpPr>
                <a:xfrm>
                  <a:off y="4757907" x="1819584"/>
                  <a:ext cx="953999" cy="1299600"/>
                  <a:chOff y="4757907" x="1819584"/>
                  <a:chExt cx="953999" cy="1299600"/>
                </a:xfrm>
              </p:grpSpPr>
              <p:grpSp>
                <p:nvGrpSpPr>
                  <p:cNvPr id="758" name=""/>
                  <p:cNvGrpSpPr/>
                  <p:nvPr/>
                </p:nvGrpSpPr>
                <p:grpSpPr>
                  <a:xfrm>
                    <a:off y="4757907" x="1819584"/>
                    <a:ext cx="953999" cy="1299600"/>
                    <a:chOff y="4757907" x="1819584"/>
                    <a:chExt cx="953999" cy="1299600"/>
                  </a:xfrm>
                </p:grpSpPr>
                <p:grpSp>
                  <p:nvGrpSpPr>
                    <p:cNvPr id="759" name="Text Box 12"/>
                    <p:cNvGrpSpPr/>
                    <p:nvPr/>
                  </p:nvGrpSpPr>
                  <p:grpSpPr>
                    <a:xfrm>
                      <a:off y="4757907" x="1819584"/>
                      <a:ext cx="953999" cy="1299600"/>
                      <a:chOff y="4757907" x="1819584"/>
                      <a:chExt cx="953999" cy="1299600"/>
                    </a:xfrm>
                  </p:grpSpPr>
                  <p:sp>
                    <p:nvSpPr>
                      <p:cNvPr id="760" name=""/>
                      <p:cNvSpPr/>
                      <p:nvPr/>
                    </p:nvSpPr>
                    <p:spPr>
                      <a:xfrm>
                        <a:off y="5023907" x="1819584"/>
                        <a:ext cx="953999" cy="1033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953999" h="1033600">
                            <a:moveTo>
                              <a:pt y="0" x="0"/>
                            </a:moveTo>
                            <a:lnTo>
                              <a:pt y="0" x="953999"/>
                            </a:lnTo>
                            <a:lnTo>
                              <a:pt y="1033600" x="953999"/>
                            </a:lnTo>
                            <a:lnTo>
                              <a:pt y="10336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noFill/>
                      <a:ln w="7600" cap="flat">
                        <a:solidFill>
                          <a:srgbClr val="3A526B"/>
                        </a:solidFill>
                        <a:bevel/>
                      </a:ln>
                    </p:spPr>
                  </p:sp>
                  <p:sp>
                    <p:nvSpPr>
                      <p:cNvPr id="761" name=""/>
                      <p:cNvSpPr/>
                      <p:nvPr/>
                    </p:nvSpPr>
                    <p:spPr>
                      <a:xfrm>
                        <a:off y="5023907" x="1819584"/>
                        <a:ext cx="953999" cy="1033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953999" h="1033600">
                            <a:moveTo>
                              <a:pt y="0" x="0"/>
                            </a:moveTo>
                            <a:lnTo>
                              <a:pt y="0" x="953999"/>
                            </a:lnTo>
                            <a:lnTo>
                              <a:pt y="1033600" x="953999"/>
                            </a:lnTo>
                            <a:lnTo>
                              <a:pt y="10336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noFill/>
                      <a:ln w="7600" cap="flat">
                        <a:solidFill>
                          <a:srgbClr val="3A526B"/>
                        </a:solidFill>
                        <a:bevel/>
                      </a:ln>
                    </p:spPr>
                  </p:sp>
                  <p:sp>
                    <p:nvSpPr>
                      <p:cNvPr id="762" name=""/>
                      <p:cNvSpPr/>
                      <p:nvPr/>
                    </p:nvSpPr>
                    <p:spPr>
                      <a:xfrm>
                        <a:off y="4757907" x="1819584"/>
                        <a:ext cx="953999" cy="266000"/>
                      </a:xfrm>
                      <a:custGeom>
                        <a:avLst/>
                        <a:gdLst/>
                        <a:ahLst/>
                        <a:cxnLst/>
                        <a:rect r="r" l="l" t="t" b="b"/>
                        <a:pathLst>
                          <a:path w="953999" h="266000">
                            <a:moveTo>
                              <a:pt y="0" x="0"/>
                            </a:moveTo>
                            <a:lnTo>
                              <a:pt y="0" x="953999"/>
                            </a:lnTo>
                            <a:lnTo>
                              <a:pt y="266000" x="953999"/>
                            </a:lnTo>
                            <a:lnTo>
                              <a:pt y="2660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w="7600" cap="flat">
                        <a:solidFill>
                          <a:srgbClr val="3A526B"/>
                        </a:solidFill>
                        <a:bevel/>
                      </a:ln>
                    </p:spPr>
                    <p:txBody>
                      <a:bodyPr rtlCol="0" bIns="0" anchor="ctr" wrap="square" tIns="0" rIns="0" l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912">
                            <a:solidFill>
                              <a:srgbClr val="FFFFFF"/>
                            </a:solidFill>
                            <a:latin typeface="Arial"/>
                          </a:rPr>
                          <a:t>数据仓库</a:t>
                        </a:r>
                      </a:p>
                    </p:txBody>
                  </p:sp>
                </p:grpSp>
              </p:grpSp>
            </p:grpSp>
          </p:grpSp>
          <p:grpSp>
            <p:nvGrpSpPr>
              <p:cNvPr id="815" name="List"/>
              <p:cNvGrpSpPr/>
              <p:nvPr/>
            </p:nvGrpSpPr>
            <p:grpSpPr>
              <a:xfrm>
                <a:off y="5077879" x="1894296"/>
                <a:ext cx="804574" cy="180851"/>
                <a:chOff y="5077879" x="1894296"/>
                <a:chExt cx="804574" cy="180851"/>
              </a:xfrm>
            </p:grpSpPr>
            <p:grpSp>
              <p:nvGrpSpPr>
                <p:cNvPr id="816" name="Trapeziod"/>
                <p:cNvGrpSpPr/>
                <p:nvPr/>
              </p:nvGrpSpPr>
              <p:grpSpPr>
                <a:xfrm>
                  <a:off y="5077879" x="1894296"/>
                  <a:ext cx="804574" cy="180851"/>
                  <a:chOff y="5077879" x="1894296"/>
                  <a:chExt cx="804574" cy="180851"/>
                </a:xfrm>
              </p:grpSpPr>
              <p:sp>
                <p:nvSpPr>
                  <p:cNvPr id="817" name=""/>
                  <p:cNvSpPr/>
                  <p:nvPr/>
                </p:nvSpPr>
                <p:spPr>
                  <a:xfrm>
                    <a:off y="5077879" x="1894296"/>
                    <a:ext cx="804574" cy="180851"/>
                  </a:xfrm>
                  <a:custGeom>
                    <a:avLst/>
                    <a:gdLst/>
                    <a:ahLst/>
                    <a:cxnLst/>
                    <a:pathLst>
                      <a:path w="804574" h="180851">
                        <a:moveTo>
                          <a:pt y="0" x="0"/>
                        </a:moveTo>
                        <a:lnTo>
                          <a:pt y="0" x="804574"/>
                        </a:lnTo>
                        <a:lnTo>
                          <a:pt y="180851" x="804574"/>
                        </a:lnTo>
                        <a:lnTo>
                          <a:pt y="180851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3498DB"/>
                  </a:solidFill>
                  <a:ln w="7600" cap="flat">
                    <a:solidFill>
                      <a:srgbClr val="3498DB"/>
                    </a:solidFill>
                    <a:bevel/>
                  </a:ln>
                </p:spPr>
              </p:sp>
              <p:sp>
                <p:nvSpPr>
                  <p:cNvPr id="818" name=""/>
                  <p:cNvSpPr/>
                  <p:nvPr/>
                </p:nvSpPr>
                <p:spPr>
                  <a:xfrm>
                    <a:off y="5289722" x="1901896"/>
                    <a:ext cx="789374" cy="7181"/>
                  </a:xfrm>
                  <a:custGeom>
                    <a:avLst/>
                    <a:gdLst/>
                    <a:ahLst/>
                    <a:cxnLst/>
                    <a:pathLst>
                      <a:path w="789374" h="7181" fill="none">
                        <a:moveTo>
                          <a:pt y="0" x="0"/>
                        </a:moveTo>
                        <a:lnTo>
                          <a:pt y="0" x="789374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id="819" name=""/>
                  <p:cNvSpPr/>
                  <p:nvPr/>
                </p:nvSpPr>
                <p:spPr>
                  <a:xfrm>
                    <a:off y="5085479" x="1901896"/>
                    <a:ext cx="789374" cy="200233"/>
                  </a:xfrm>
                  <a:custGeom>
                    <a:avLst/>
                    <a:gdLst/>
                    <a:ahLst/>
                    <a:cxnLst/>
                    <a:pathLst>
                      <a:path stroke="false" w="789374" h="200233">
                        <a:moveTo>
                          <a:pt y="0" x="0"/>
                        </a:moveTo>
                        <a:lnTo>
                          <a:pt y="0" x="789374"/>
                        </a:lnTo>
                        <a:lnTo>
                          <a:pt y="200233" x="789374"/>
                        </a:lnTo>
                        <a:lnTo>
                          <a:pt y="200233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000"/>
                    </a:srgbClr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105" name="Text 1105"/>
                  <p:cNvSpPr txBox="1"/>
                  <p:nvPr/>
                </p:nvSpPr>
                <p:spPr>
                  <a:xfrm>
                    <a:off y="5077879" x="1917096"/>
                    <a:ext cx="758974" cy="215433"/>
                  </a:xfrm>
                  <a:prstGeom prst="rect">
                    <a:avLst/>
                  </a:prstGeom>
                  <a:noFill/>
                </p:spPr>
                <p:txBody>
                  <a:bodyPr rtlCol="0" bIns="0" anchor="ctr" wrap="square" tIns="0" rIns="36000" lIns="3600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应用数据</a:t>
                    </a:r>
                  </a:p>
                </p:txBody>
              </p:sp>
            </p:grpSp>
            <p:grpSp>
              <p:nvGrpSpPr>
                <p:cNvPr id="820" name="Trapeziod"/>
                <p:cNvGrpSpPr/>
                <p:nvPr/>
              </p:nvGrpSpPr>
              <p:grpSpPr>
                <a:xfrm>
                  <a:off y="5319519" x="1894296"/>
                  <a:ext cx="804574" cy="180851"/>
                  <a:chOff y="5319519" x="1894296"/>
                  <a:chExt cx="804574" cy="180851"/>
                </a:xfrm>
              </p:grpSpPr>
              <p:sp>
                <p:nvSpPr>
                  <p:cNvPr id="821" name=""/>
                  <p:cNvSpPr/>
                  <p:nvPr/>
                </p:nvSpPr>
                <p:spPr>
                  <a:xfrm>
                    <a:off y="5319519" x="1894296"/>
                    <a:ext cx="804574" cy="180851"/>
                  </a:xfrm>
                  <a:custGeom>
                    <a:avLst/>
                    <a:gdLst/>
                    <a:ahLst/>
                    <a:cxnLst/>
                    <a:pathLst>
                      <a:path w="804574" h="180851">
                        <a:moveTo>
                          <a:pt y="0" x="0"/>
                        </a:moveTo>
                        <a:lnTo>
                          <a:pt y="0" x="804574"/>
                        </a:lnTo>
                        <a:lnTo>
                          <a:pt y="180851" x="804574"/>
                        </a:lnTo>
                        <a:lnTo>
                          <a:pt y="180851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527294"/>
                  </a:solidFill>
                  <a:ln w="7600" cap="flat">
                    <a:solidFill>
                      <a:srgbClr val="527294"/>
                    </a:solidFill>
                    <a:bevel/>
                  </a:ln>
                </p:spPr>
              </p:sp>
              <p:sp>
                <p:nvSpPr>
                  <p:cNvPr id="822" name=""/>
                  <p:cNvSpPr/>
                  <p:nvPr/>
                </p:nvSpPr>
                <p:spPr>
                  <a:xfrm>
                    <a:off y="5531362" x="1901896"/>
                    <a:ext cx="789374" cy="7181"/>
                  </a:xfrm>
                  <a:custGeom>
                    <a:avLst/>
                    <a:gdLst/>
                    <a:ahLst/>
                    <a:cxnLst/>
                    <a:pathLst>
                      <a:path w="789374" h="7181" fill="none">
                        <a:moveTo>
                          <a:pt y="0" x="0"/>
                        </a:moveTo>
                        <a:lnTo>
                          <a:pt y="0" x="789374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id="823" name=""/>
                  <p:cNvSpPr/>
                  <p:nvPr/>
                </p:nvSpPr>
                <p:spPr>
                  <a:xfrm>
                    <a:off y="5327119" x="1901896"/>
                    <a:ext cx="789374" cy="200233"/>
                  </a:xfrm>
                  <a:custGeom>
                    <a:avLst/>
                    <a:gdLst/>
                    <a:ahLst/>
                    <a:cxnLst/>
                    <a:pathLst>
                      <a:path stroke="false" w="789374" h="200233">
                        <a:moveTo>
                          <a:pt y="0" x="0"/>
                        </a:moveTo>
                        <a:lnTo>
                          <a:pt y="0" x="789374"/>
                        </a:lnTo>
                        <a:lnTo>
                          <a:pt y="200233" x="789374"/>
                        </a:lnTo>
                        <a:lnTo>
                          <a:pt y="200233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000"/>
                    </a:srgbClr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106" name="Text 1106"/>
                  <p:cNvSpPr txBox="1"/>
                  <p:nvPr/>
                </p:nvSpPr>
                <p:spPr>
                  <a:xfrm>
                    <a:off y="5319519" x="1917096"/>
                    <a:ext cx="758974" cy="215433"/>
                  </a:xfrm>
                  <a:prstGeom prst="rect">
                    <a:avLst/>
                  </a:prstGeom>
                  <a:noFill/>
                </p:spPr>
                <p:txBody>
                  <a:bodyPr rtlCol="0" bIns="0" anchor="ctr" wrap="square" tIns="0" rIns="36000" lIns="3600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汇总数据</a:t>
                    </a:r>
                  </a:p>
                </p:txBody>
              </p:sp>
            </p:grpSp>
            <p:grpSp>
              <p:nvGrpSpPr>
                <p:cNvPr id="824" name="Trapeziod"/>
                <p:cNvGrpSpPr/>
                <p:nvPr/>
              </p:nvGrpSpPr>
              <p:grpSpPr>
                <a:xfrm>
                  <a:off y="5561160" x="1894296"/>
                  <a:ext cx="804574" cy="180851"/>
                  <a:chOff y="5561160" x="1894296"/>
                  <a:chExt cx="804574" cy="180851"/>
                </a:xfrm>
              </p:grpSpPr>
              <p:sp>
                <p:nvSpPr>
                  <p:cNvPr id="825" name=""/>
                  <p:cNvSpPr/>
                  <p:nvPr/>
                </p:nvSpPr>
                <p:spPr>
                  <a:xfrm>
                    <a:off y="5561160" x="1894296"/>
                    <a:ext cx="804574" cy="180851"/>
                  </a:xfrm>
                  <a:custGeom>
                    <a:avLst/>
                    <a:gdLst/>
                    <a:ahLst/>
                    <a:cxnLst/>
                    <a:pathLst>
                      <a:path w="804574" h="180851">
                        <a:moveTo>
                          <a:pt y="0" x="0"/>
                        </a:moveTo>
                        <a:lnTo>
                          <a:pt y="0" x="804574"/>
                        </a:lnTo>
                        <a:lnTo>
                          <a:pt y="180851" x="804574"/>
                        </a:lnTo>
                        <a:lnTo>
                          <a:pt y="180851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1BBC9D"/>
                  </a:solidFill>
                  <a:ln w="7600" cap="flat">
                    <a:solidFill>
                      <a:srgbClr val="1BBC9D"/>
                    </a:solidFill>
                    <a:bevel/>
                  </a:ln>
                </p:spPr>
              </p:sp>
              <p:sp>
                <p:nvSpPr>
                  <p:cNvPr id="826" name=""/>
                  <p:cNvSpPr/>
                  <p:nvPr/>
                </p:nvSpPr>
                <p:spPr>
                  <a:xfrm>
                    <a:off y="5773002" x="1901896"/>
                    <a:ext cx="789374" cy="7181"/>
                  </a:xfrm>
                  <a:custGeom>
                    <a:avLst/>
                    <a:gdLst/>
                    <a:ahLst/>
                    <a:cxnLst/>
                    <a:pathLst>
                      <a:path w="789374" h="7181" fill="none">
                        <a:moveTo>
                          <a:pt y="0" x="0"/>
                        </a:moveTo>
                        <a:lnTo>
                          <a:pt y="0" x="789374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id="827" name=""/>
                  <p:cNvSpPr/>
                  <p:nvPr/>
                </p:nvSpPr>
                <p:spPr>
                  <a:xfrm>
                    <a:off y="5568760" x="1901896"/>
                    <a:ext cx="789374" cy="200233"/>
                  </a:xfrm>
                  <a:custGeom>
                    <a:avLst/>
                    <a:gdLst/>
                    <a:ahLst/>
                    <a:cxnLst/>
                    <a:pathLst>
                      <a:path stroke="false" w="789374" h="200233">
                        <a:moveTo>
                          <a:pt y="0" x="0"/>
                        </a:moveTo>
                        <a:lnTo>
                          <a:pt y="0" x="789374"/>
                        </a:lnTo>
                        <a:lnTo>
                          <a:pt y="200233" x="789374"/>
                        </a:lnTo>
                        <a:lnTo>
                          <a:pt y="200233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000"/>
                    </a:srgbClr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107" name="Text 1107"/>
                  <p:cNvSpPr txBox="1"/>
                  <p:nvPr/>
                </p:nvSpPr>
                <p:spPr>
                  <a:xfrm>
                    <a:off y="5561160" x="1917096"/>
                    <a:ext cx="758974" cy="215433"/>
                  </a:xfrm>
                  <a:prstGeom prst="rect">
                    <a:avLst/>
                  </a:prstGeom>
                  <a:noFill/>
                </p:spPr>
                <p:txBody>
                  <a:bodyPr rtlCol="0" bIns="0" anchor="ctr" wrap="square" tIns="0" rIns="36000" lIns="3600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明细数据</a:t>
                    </a:r>
                  </a:p>
                </p:txBody>
              </p:sp>
            </p:grpSp>
            <p:grpSp>
              <p:nvGrpSpPr>
                <p:cNvPr id="828" name="Trapeziod"/>
                <p:cNvGrpSpPr/>
                <p:nvPr/>
              </p:nvGrpSpPr>
              <p:grpSpPr>
                <a:xfrm>
                  <a:off y="5802800" x="1894296"/>
                  <a:ext cx="804574" cy="180851"/>
                  <a:chOff y="5802800" x="1894296"/>
                  <a:chExt cx="804574" cy="180851"/>
                </a:xfrm>
              </p:grpSpPr>
              <p:sp>
                <p:nvSpPr>
                  <p:cNvPr id="829" name=""/>
                  <p:cNvSpPr/>
                  <p:nvPr/>
                </p:nvSpPr>
                <p:spPr>
                  <a:xfrm>
                    <a:off y="5802800" x="1894296"/>
                    <a:ext cx="804574" cy="180851"/>
                  </a:xfrm>
                  <a:custGeom>
                    <a:avLst/>
                    <a:gdLst/>
                    <a:ahLst/>
                    <a:cxnLst/>
                    <a:pathLst>
                      <a:path w="804574" h="180851">
                        <a:moveTo>
                          <a:pt y="0" x="0"/>
                        </a:moveTo>
                        <a:lnTo>
                          <a:pt y="0" x="804574"/>
                        </a:lnTo>
                        <a:lnTo>
                          <a:pt y="180851" x="804574"/>
                        </a:lnTo>
                        <a:lnTo>
                          <a:pt y="180851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EE7C31"/>
                  </a:solidFill>
                  <a:ln w="7600" cap="flat">
                    <a:solidFill>
                      <a:srgbClr val="EE7C31"/>
                    </a:solidFill>
                    <a:bevel/>
                  </a:ln>
                </p:spPr>
              </p:sp>
              <p:sp>
                <p:nvSpPr>
                  <p:cNvPr id="830" name=""/>
                  <p:cNvSpPr/>
                  <p:nvPr/>
                </p:nvSpPr>
                <p:spPr>
                  <a:xfrm>
                    <a:off y="6014643" x="1901896"/>
                    <a:ext cx="789374" cy="7181"/>
                  </a:xfrm>
                  <a:custGeom>
                    <a:avLst/>
                    <a:gdLst/>
                    <a:ahLst/>
                    <a:cxnLst/>
                    <a:pathLst>
                      <a:path w="789374" h="7181" fill="none">
                        <a:moveTo>
                          <a:pt y="0" x="0"/>
                        </a:moveTo>
                        <a:lnTo>
                          <a:pt y="0" x="789374"/>
                        </a:lnTo>
                      </a:path>
                    </a:pathLst>
                  </a:custGeom>
                  <a:solidFill>
                    <a:srgbClr val="FFFFFF"/>
                  </a:solidFill>
                  <a:ln w="7600" cap="flat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id="831" name=""/>
                  <p:cNvSpPr/>
                  <p:nvPr/>
                </p:nvSpPr>
                <p:spPr>
                  <a:xfrm>
                    <a:off y="5810400" x="1901896"/>
                    <a:ext cx="789374" cy="200233"/>
                  </a:xfrm>
                  <a:custGeom>
                    <a:avLst/>
                    <a:gdLst/>
                    <a:ahLst/>
                    <a:cxnLst/>
                    <a:pathLst>
                      <a:path stroke="false" w="789374" h="200233">
                        <a:moveTo>
                          <a:pt y="0" x="0"/>
                        </a:moveTo>
                        <a:lnTo>
                          <a:pt y="0" x="789374"/>
                        </a:lnTo>
                        <a:lnTo>
                          <a:pt y="200233" x="789374"/>
                        </a:lnTo>
                        <a:lnTo>
                          <a:pt y="200233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000"/>
                    </a:srgbClr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108" name="Text 1108"/>
                  <p:cNvSpPr txBox="1"/>
                  <p:nvPr/>
                </p:nvSpPr>
                <p:spPr>
                  <a:xfrm>
                    <a:off y="5802800" x="1917096"/>
                    <a:ext cx="758974" cy="215433"/>
                  </a:xfrm>
                  <a:prstGeom prst="rect">
                    <a:avLst/>
                  </a:prstGeom>
                  <a:noFill/>
                </p:spPr>
                <p:txBody>
                  <a:bodyPr rtlCol="0" bIns="0" anchor="ctr" wrap="square" tIns="0" rIns="36000" lIns="3600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源数据</a:t>
                    </a:r>
                  </a:p>
                </p:txBody>
              </p:sp>
            </p:grpSp>
          </p:grpSp>
        </p:grpSp>
        <p:grpSp>
          <p:nvGrpSpPr>
            <p:cNvPr id="838" name=""/>
            <p:cNvGrpSpPr/>
            <p:nvPr/>
          </p:nvGrpSpPr>
          <p:grpSpPr>
            <a:xfrm>
              <a:off y="4751365" x="3994534"/>
              <a:ext cx="1039618" cy="1312683"/>
              <a:chOff y="4751365" x="3994534"/>
              <a:chExt cx="1039618" cy="1312683"/>
            </a:xfrm>
          </p:grpSpPr>
          <p:grpSp>
            <p:nvGrpSpPr>
              <p:cNvPr id="786" name="Text Box 12"/>
              <p:cNvGrpSpPr/>
              <p:nvPr/>
            </p:nvGrpSpPr>
            <p:grpSpPr>
              <a:xfrm>
                <a:off y="4751365" x="3994534"/>
                <a:ext cx="1039618" cy="1312683"/>
                <a:chOff y="4751365" x="3994534"/>
                <a:chExt cx="1039618" cy="1312683"/>
              </a:xfrm>
            </p:grpSpPr>
            <p:sp>
              <p:nvSpPr>
                <p:cNvPr id="787" name=""/>
                <p:cNvSpPr/>
                <p:nvPr/>
              </p:nvSpPr>
              <p:spPr>
                <a:xfrm>
                  <a:off y="5017365" x="3994534"/>
                  <a:ext cx="1039618" cy="1046683"/>
                </a:xfrm>
                <a:custGeom>
                  <a:avLst/>
                  <a:gdLst/>
                  <a:ahLst/>
                  <a:cxnLst/>
                  <a:pathLst>
                    <a:path w="1039618" h="1046683">
                      <a:moveTo>
                        <a:pt y="0" x="0"/>
                      </a:moveTo>
                      <a:lnTo>
                        <a:pt y="0" x="1039618"/>
                      </a:lnTo>
                      <a:lnTo>
                        <a:pt y="1046683" x="1039618"/>
                      </a:lnTo>
                      <a:lnTo>
                        <a:pt y="104668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92000">
                      <a:srgbClr val="FFFFFF"/>
                    </a:gs>
                    <a:gs pos="100000">
                      <a:srgbClr val="F3F3F3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C0C0C0"/>
                  </a:solidFill>
                  <a:custDash>
                    <a:ds sp="400000" d="600000"/>
                  </a:custDash>
                  <a:bevel/>
                </a:ln>
              </p:spPr>
            </p:sp>
            <p:sp>
              <p:nvSpPr>
                <p:cNvPr id="788" name=""/>
                <p:cNvSpPr/>
                <p:nvPr/>
              </p:nvSpPr>
              <p:spPr>
                <a:xfrm>
                  <a:off y="4751365" x="3994534"/>
                  <a:ext cx="1039618" cy="266000"/>
                </a:xfrm>
                <a:custGeom>
                  <a:avLst/>
                  <a:gdLst/>
                  <a:ahLst/>
                  <a:cxnLst/>
                  <a:rect r="r" l="l" t="t" b="b"/>
                  <a:pathLst>
                    <a:path w="1039618" h="266000">
                      <a:moveTo>
                        <a:pt y="0" x="79800"/>
                      </a:moveTo>
                      <a:lnTo>
                        <a:pt y="0" x="959818"/>
                      </a:lnTo>
                      <a:cubicBezTo>
                        <a:pt y="0" x="1003891"/>
                        <a:pt y="35726" x="1039618"/>
                        <a:pt y="79800" x="1039618"/>
                      </a:cubicBezTo>
                      <a:lnTo>
                        <a:pt y="266000" x="1039618"/>
                      </a:lnTo>
                      <a:lnTo>
                        <a:pt y="266000" x="0"/>
                      </a:lnTo>
                      <a:lnTo>
                        <a:pt y="79800" x="0"/>
                      </a:lnTo>
                      <a:cubicBezTo>
                        <a:pt y="35726" x="0"/>
                        <a:pt y="0" x="35726"/>
                        <a:pt y="0" x="7980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7CC2B6"/>
                    </a:gs>
                    <a:gs pos="92000">
                      <a:srgbClr val="59B8AA"/>
                    </a:gs>
                    <a:gs pos="100000">
                      <a:srgbClr val="00A696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3BA0BB"/>
                  </a:solidFill>
                  <a:custDash>
                    <a:ds sp="400000" d="600000"/>
                  </a:custDash>
                  <a:bevel/>
                </a:ln>
              </p:spPr>
              <p:txBody>
                <a:bodyPr rtlCol="0" bIns="0" anchor="ctr" wrap="square" tIns="0" rIns="36000" l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"/>
                    </a:rPr>
                    <a:t>数据治理</a:t>
                  </a:r>
                </a:p>
              </p:txBody>
            </p:sp>
          </p:grpSp>
          <p:grpSp>
            <p:nvGrpSpPr>
              <p:cNvPr id="836" name=""/>
              <p:cNvGrpSpPr/>
              <p:nvPr/>
            </p:nvGrpSpPr>
            <p:grpSpPr>
              <a:xfrm>
                <a:off y="5053266" x="4058614"/>
                <a:ext cx="911458" cy="967046"/>
                <a:chOff y="5053266" x="4058614"/>
                <a:chExt cx="911458" cy="967046"/>
              </a:xfrm>
            </p:grpSpPr>
            <p:sp>
              <p:nvSpPr>
                <p:cNvPr id="790" name="Rectangle"/>
                <p:cNvSpPr/>
                <p:nvPr/>
              </p:nvSpPr>
              <p:spPr>
                <a:xfrm>
                  <a:off y="5049253" x="4058614"/>
                  <a:ext cx="911458" cy="176103"/>
                </a:xfrm>
                <a:custGeom>
                  <a:avLst/>
                  <a:gdLst>
                    <a:gd fmla="*/ 455729 w 911458" name="connsiteX0"/>
                    <a:gd fmla="*/ 176103 h 176103" name="connsiteY0"/>
                    <a:gd fmla="*/ 455729 w 911458" name="connsiteX1"/>
                    <a:gd fmla="*/ 0 h 176103" name="connsiteY1"/>
                    <a:gd fmla="*/ 911458 w 911458" name="connsiteX2"/>
                    <a:gd fmla="*/ 88051 h 176103" name="connsiteY2"/>
                    <a:gd fmla="*/ 0 w 911458" name="connsiteX3"/>
                    <a:gd fmla="*/ 88051 h 176103" name="connsiteY3"/>
                    <a:gd fmla="*/ 455729 w 911458" name="connsiteX4"/>
                    <a:gd fmla="*/ 88051 h 176103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911458" h="176103">
                      <a:moveTo>
                        <a:pt y="176103" x="911458"/>
                      </a:moveTo>
                      <a:lnTo>
                        <a:pt y="0" x="911458"/>
                      </a:lnTo>
                      <a:lnTo>
                        <a:pt y="0" x="0"/>
                      </a:lnTo>
                      <a:lnTo>
                        <a:pt y="176103" x="0"/>
                      </a:lnTo>
                      <a:lnTo>
                        <a:pt y="176103" x="911458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数据域管理</a:t>
                  </a:r>
                </a:p>
              </p:txBody>
            </p:sp>
            <p:sp>
              <p:nvSpPr>
                <p:cNvPr id="791" name="Rectangle"/>
                <p:cNvSpPr/>
                <p:nvPr/>
              </p:nvSpPr>
              <p:spPr>
                <a:xfrm>
                  <a:off y="5248993" x="4058614"/>
                  <a:ext cx="911458" cy="176103"/>
                </a:xfrm>
                <a:custGeom>
                  <a:avLst/>
                  <a:gdLst>
                    <a:gd fmla="*/ 455729 w 911458" name="connsiteX0"/>
                    <a:gd fmla="*/ 176103 h 176103" name="connsiteY0"/>
                    <a:gd fmla="*/ 455729 w 911458" name="connsiteX1"/>
                    <a:gd fmla="*/ 0 h 176103" name="connsiteY1"/>
                    <a:gd fmla="*/ 911458 w 911458" name="connsiteX2"/>
                    <a:gd fmla="*/ 88051 h 176103" name="connsiteY2"/>
                    <a:gd fmla="*/ 0 w 911458" name="connsiteX3"/>
                    <a:gd fmla="*/ 88051 h 176103" name="connsiteY3"/>
                    <a:gd fmla="*/ 455729 w 911458" name="connsiteX4"/>
                    <a:gd fmla="*/ 88051 h 176103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911458" h="176103">
                      <a:moveTo>
                        <a:pt y="176103" x="911458"/>
                      </a:moveTo>
                      <a:lnTo>
                        <a:pt y="0" x="911458"/>
                      </a:lnTo>
                      <a:lnTo>
                        <a:pt y="0" x="0"/>
                      </a:lnTo>
                      <a:lnTo>
                        <a:pt y="176103" x="0"/>
                      </a:lnTo>
                      <a:lnTo>
                        <a:pt y="176103" x="911458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数据规范定义</a:t>
                  </a:r>
                </a:p>
              </p:txBody>
            </p:sp>
            <p:sp>
              <p:nvSpPr>
                <p:cNvPr id="792" name="Rectangle"/>
                <p:cNvSpPr/>
                <p:nvPr/>
              </p:nvSpPr>
              <p:spPr>
                <a:xfrm>
                  <a:off y="5448738" x="4058614"/>
                  <a:ext cx="911458" cy="176103"/>
                </a:xfrm>
                <a:custGeom>
                  <a:avLst/>
                  <a:gdLst>
                    <a:gd fmla="*/ 455729 w 911458" name="connsiteX0"/>
                    <a:gd fmla="*/ 176103 h 176103" name="connsiteY0"/>
                    <a:gd fmla="*/ 455729 w 911458" name="connsiteX1"/>
                    <a:gd fmla="*/ 0 h 176103" name="connsiteY1"/>
                    <a:gd fmla="*/ 911458 w 911458" name="connsiteX2"/>
                    <a:gd fmla="*/ 88051 h 176103" name="connsiteY2"/>
                    <a:gd fmla="*/ 0 w 911458" name="connsiteX3"/>
                    <a:gd fmla="*/ 88051 h 176103" name="connsiteY3"/>
                    <a:gd fmla="*/ 455729 w 911458" name="connsiteX4"/>
                    <a:gd fmla="*/ 88051 h 176103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911458" h="176103">
                      <a:moveTo>
                        <a:pt y="176103" x="911458"/>
                      </a:moveTo>
                      <a:lnTo>
                        <a:pt y="0" x="911458"/>
                      </a:lnTo>
                      <a:lnTo>
                        <a:pt y="0" x="0"/>
                      </a:lnTo>
                      <a:lnTo>
                        <a:pt y="176103" x="0"/>
                      </a:lnTo>
                      <a:lnTo>
                        <a:pt y="176103" x="911458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维度管理</a:t>
                  </a:r>
                </a:p>
              </p:txBody>
            </p:sp>
            <p:sp>
              <p:nvSpPr>
                <p:cNvPr id="793" name="Rectangle"/>
                <p:cNvSpPr/>
                <p:nvPr/>
              </p:nvSpPr>
              <p:spPr>
                <a:xfrm>
                  <a:off y="5648482" x="4058614"/>
                  <a:ext cx="911458" cy="176103"/>
                </a:xfrm>
                <a:custGeom>
                  <a:avLst/>
                  <a:gdLst>
                    <a:gd fmla="*/ 455729 w 911458" name="connsiteX0"/>
                    <a:gd fmla="*/ 176103 h 176103" name="connsiteY0"/>
                    <a:gd fmla="*/ 455729 w 911458" name="connsiteX1"/>
                    <a:gd fmla="*/ 0 h 176103" name="connsiteY1"/>
                    <a:gd fmla="*/ 911458 w 911458" name="connsiteX2"/>
                    <a:gd fmla="*/ 88051 h 176103" name="connsiteY2"/>
                    <a:gd fmla="*/ 0 w 911458" name="connsiteX3"/>
                    <a:gd fmla="*/ 88051 h 176103" name="connsiteY3"/>
                    <a:gd fmla="*/ 455729 w 911458" name="connsiteX4"/>
                    <a:gd fmla="*/ 88051 h 176103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911458" h="176103">
                      <a:moveTo>
                        <a:pt y="176103" x="911458"/>
                      </a:moveTo>
                      <a:lnTo>
                        <a:pt y="0" x="911458"/>
                      </a:lnTo>
                      <a:lnTo>
                        <a:pt y="0" x="0"/>
                      </a:lnTo>
                      <a:lnTo>
                        <a:pt y="176103" x="0"/>
                      </a:lnTo>
                      <a:lnTo>
                        <a:pt y="176103" x="911458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指标管理</a:t>
                  </a:r>
                </a:p>
              </p:txBody>
            </p:sp>
            <p:sp>
              <p:nvSpPr>
                <p:cNvPr id="794" name="Rectangle"/>
                <p:cNvSpPr/>
                <p:nvPr/>
              </p:nvSpPr>
              <p:spPr>
                <a:xfrm>
                  <a:off y="5848222" x="4058614"/>
                  <a:ext cx="911458" cy="176103"/>
                </a:xfrm>
                <a:custGeom>
                  <a:avLst/>
                  <a:gdLst>
                    <a:gd fmla="*/ 455729 w 911458" name="connsiteX0"/>
                    <a:gd fmla="*/ 176103 h 176103" name="connsiteY0"/>
                    <a:gd fmla="*/ 455729 w 911458" name="connsiteX1"/>
                    <a:gd fmla="*/ 0 h 176103" name="connsiteY1"/>
                    <a:gd fmla="*/ 911458 w 911458" name="connsiteX2"/>
                    <a:gd fmla="*/ 88051 h 176103" name="connsiteY2"/>
                    <a:gd fmla="*/ 0 w 911458" name="connsiteX3"/>
                    <a:gd fmla="*/ 88051 h 176103" name="connsiteY3"/>
                    <a:gd fmla="*/ 455729 w 911458" name="connsiteX4"/>
                    <a:gd fmla="*/ 88051 h 176103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911458" h="176103">
                      <a:moveTo>
                        <a:pt y="176103" x="911458"/>
                      </a:moveTo>
                      <a:lnTo>
                        <a:pt y="0" x="911458"/>
                      </a:lnTo>
                      <a:lnTo>
                        <a:pt y="0" x="0"/>
                      </a:lnTo>
                      <a:lnTo>
                        <a:pt y="176103" x="0"/>
                      </a:lnTo>
                      <a:lnTo>
                        <a:pt y="176103" x="911458"/>
                      </a:lnTo>
                      <a:close/>
                    </a:path>
                  </a:pathLst>
                </a:custGeom>
                <a:solidFill>
                  <a:srgbClr val="00AE9D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元数据管理</a:t>
                  </a:r>
                </a:p>
              </p:txBody>
            </p:sp>
          </p:grpSp>
        </p:grpSp>
        <p:grpSp>
          <p:nvGrpSpPr>
            <p:cNvPr id="851" name=""/>
            <p:cNvGrpSpPr/>
            <p:nvPr/>
          </p:nvGrpSpPr>
          <p:grpSpPr>
            <a:xfrm>
              <a:off y="6212958" x="1819584"/>
              <a:ext cx="3211025" cy="308148"/>
              <a:chOff y="6212958" x="1819584"/>
              <a:chExt cx="3211025" cy="308148"/>
            </a:xfrm>
          </p:grpSpPr>
          <p:sp>
            <p:nvSpPr>
              <p:cNvPr id="847" name=""/>
              <p:cNvSpPr/>
              <p:nvPr/>
            </p:nvSpPr>
            <p:spPr>
              <a:xfrm>
                <a:off y="6212958" x="1819584"/>
                <a:ext cx="3211025" cy="308148"/>
              </a:xfrm>
              <a:custGeom>
                <a:avLst/>
                <a:gdLst/>
                <a:ahLst/>
                <a:cxnLst/>
                <a:pathLst>
                  <a:path w="3211025" h="308148">
                    <a:moveTo>
                      <a:pt y="0" x="0"/>
                    </a:moveTo>
                    <a:lnTo>
                      <a:pt y="0" x="3211025"/>
                    </a:lnTo>
                    <a:lnTo>
                      <a:pt y="308148" x="3211025"/>
                    </a:lnTo>
                    <a:lnTo>
                      <a:pt y="308148" x="0"/>
                    </a:lnTo>
                    <a:lnTo>
                      <a:pt y="0" x="0"/>
                    </a:lnTo>
                    <a:close/>
                  </a:path>
                </a:pathLst>
              </a:custGeom>
              <a:gradFill>
                <a:gsLst>
                  <a:gs pos="0">
                    <a:srgbClr val="FDF0ED"/>
                  </a:gs>
                  <a:gs pos="92000">
                    <a:srgbClr val="FCEEEA"/>
                  </a:gs>
                  <a:gs pos="100000">
                    <a:srgbClr val="F1E1DD"/>
                  </a:gs>
                </a:gsLst>
                <a:path path="rect">
                  <a:fillToRect r="100000" b="100000"/>
                </a:path>
                <a:tileRect l="-100000" t="-100000"/>
              </a:gradFill>
              <a:ln w="7600" cap="flat">
                <a:solidFill>
                  <a:srgbClr val="C0C0C0"/>
                </a:solidFill>
                <a:custDash>
                  <a:ds sp="400000" d="600000"/>
                </a:custDash>
                <a:bevel/>
              </a:ln>
            </p:spPr>
          </p:sp>
          <p:sp>
            <p:nvSpPr>
              <p:cNvPr id="848" name="Rectangle"/>
              <p:cNvSpPr/>
              <p:nvPr/>
            </p:nvSpPr>
            <p:spPr>
              <a:xfrm>
                <a:off y="6279633" x="1922158"/>
                <a:ext cx="889221" cy="174800"/>
              </a:xfrm>
              <a:custGeom>
                <a:avLst/>
                <a:gdLst>
                  <a:gd fmla="*/ 444611 w 889221" name="connsiteX0"/>
                  <a:gd fmla="*/ 174800 h 174800" name="connsiteY0"/>
                  <a:gd fmla="*/ 444611 w 889221" name="connsiteX1"/>
                  <a:gd fmla="*/ 0 h 174800" name="connsiteY1"/>
                  <a:gd fmla="*/ 889221 w 889221" name="connsiteX2"/>
                  <a:gd fmla="*/ 87400 h 174800" name="connsiteY2"/>
                  <a:gd fmla="*/ 0 w 889221" name="connsiteX3"/>
                  <a:gd fmla="*/ 87400 h 174800" name="connsiteY3"/>
                  <a:gd fmla="*/ 444611 w 889221" name="connsiteX4"/>
                  <a:gd fmla="*/ 87400 h 174800" name="connsiteY4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</a:cxnLst>
                <a:rect r="r" l="l" t="t" b="b"/>
                <a:pathLst>
                  <a:path w="889221" h="174800">
                    <a:moveTo>
                      <a:pt y="174800" x="889221"/>
                    </a:moveTo>
                    <a:lnTo>
                      <a:pt y="0" x="889221"/>
                    </a:lnTo>
                    <a:lnTo>
                      <a:pt y="0" x="0"/>
                    </a:lnTo>
                    <a:lnTo>
                      <a:pt y="174800" x="0"/>
                    </a:lnTo>
                    <a:lnTo>
                      <a:pt y="174800" x="889221"/>
                    </a:lnTo>
                    <a:close/>
                  </a:path>
                </a:pathLst>
              </a:custGeom>
              <a:solidFill>
                <a:srgbClr val="527294"/>
              </a:solidFill>
              <a:ln w="7600" cap="flat">
                <a:solidFill>
                  <a:srgbClr val="527294"/>
                </a:solidFill>
                <a:bevel/>
              </a:ln>
            </p:spPr>
            <p:txBody>
              <a:bodyPr rtlCol="0" bIns="0" anchor="ctr" wrap="square" tIns="0" rIns="0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FFFFFF"/>
                    </a:solidFill>
                    <a:latin typeface="Arial"/>
                  </a:rPr>
                  <a:t>应用埋点日志</a:t>
                </a:r>
              </a:p>
            </p:txBody>
          </p:sp>
          <p:sp>
            <p:nvSpPr>
              <p:cNvPr id="849" name="Rectangle"/>
              <p:cNvSpPr/>
              <p:nvPr/>
            </p:nvSpPr>
            <p:spPr>
              <a:xfrm>
                <a:off y="6279633" x="3013813"/>
                <a:ext cx="889221" cy="174800"/>
              </a:xfrm>
              <a:custGeom>
                <a:avLst/>
                <a:gdLst>
                  <a:gd fmla="*/ 444611 w 889221" name="connsiteX0"/>
                  <a:gd fmla="*/ 174800 h 174800" name="connsiteY0"/>
                  <a:gd fmla="*/ 444611 w 889221" name="connsiteX1"/>
                  <a:gd fmla="*/ 0 h 174800" name="connsiteY1"/>
                  <a:gd fmla="*/ 889221 w 889221" name="connsiteX2"/>
                  <a:gd fmla="*/ 87400 h 174800" name="connsiteY2"/>
                  <a:gd fmla="*/ 0 w 889221" name="connsiteX3"/>
                  <a:gd fmla="*/ 87400 h 174800" name="connsiteY3"/>
                  <a:gd fmla="*/ 444611 w 889221" name="connsiteX4"/>
                  <a:gd fmla="*/ 87400 h 174800" name="connsiteY4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</a:cxnLst>
                <a:rect r="r" l="l" t="t" b="b"/>
                <a:pathLst>
                  <a:path w="889221" h="174800">
                    <a:moveTo>
                      <a:pt y="174800" x="889221"/>
                    </a:moveTo>
                    <a:lnTo>
                      <a:pt y="0" x="889221"/>
                    </a:lnTo>
                    <a:lnTo>
                      <a:pt y="0" x="0"/>
                    </a:lnTo>
                    <a:lnTo>
                      <a:pt y="174800" x="0"/>
                    </a:lnTo>
                    <a:lnTo>
                      <a:pt y="174800" x="889221"/>
                    </a:lnTo>
                    <a:close/>
                  </a:path>
                </a:pathLst>
              </a:custGeom>
              <a:solidFill>
                <a:srgbClr val="527294"/>
              </a:solidFill>
              <a:ln w="7600" cap="flat">
                <a:solidFill>
                  <a:srgbClr val="527294"/>
                </a:solidFill>
                <a:bevel/>
              </a:ln>
            </p:spPr>
            <p:txBody>
              <a:bodyPr rtlCol="0" bIns="0" anchor="ctr" wrap="square" tIns="0" rIns="0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FFFFFF"/>
                    </a:solidFill>
                    <a:latin typeface="Arial"/>
                  </a:rPr>
                  <a:t>外部数据集成</a:t>
                </a:r>
              </a:p>
            </p:txBody>
          </p:sp>
          <p:sp>
            <p:nvSpPr>
              <p:cNvPr id="850" name="Rectangle"/>
              <p:cNvSpPr/>
              <p:nvPr/>
            </p:nvSpPr>
            <p:spPr>
              <a:xfrm>
                <a:off y="6279633" x="4105467"/>
                <a:ext cx="889221" cy="174800"/>
              </a:xfrm>
              <a:custGeom>
                <a:avLst/>
                <a:gdLst>
                  <a:gd fmla="*/ 444611 w 889221" name="connsiteX0"/>
                  <a:gd fmla="*/ 174800 h 174800" name="connsiteY0"/>
                  <a:gd fmla="*/ 444611 w 889221" name="connsiteX1"/>
                  <a:gd fmla="*/ 0 h 174800" name="connsiteY1"/>
                  <a:gd fmla="*/ 889221 w 889221" name="connsiteX2"/>
                  <a:gd fmla="*/ 87400 h 174800" name="connsiteY2"/>
                  <a:gd fmla="*/ 0 w 889221" name="connsiteX3"/>
                  <a:gd fmla="*/ 87400 h 174800" name="connsiteY3"/>
                  <a:gd fmla="*/ 444611 w 889221" name="connsiteX4"/>
                  <a:gd fmla="*/ 87400 h 174800" name="connsiteY4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</a:cxnLst>
                <a:rect r="r" l="l" t="t" b="b"/>
                <a:pathLst>
                  <a:path w="889221" h="174800">
                    <a:moveTo>
                      <a:pt y="174800" x="889221"/>
                    </a:moveTo>
                    <a:lnTo>
                      <a:pt y="0" x="889221"/>
                    </a:lnTo>
                    <a:lnTo>
                      <a:pt y="0" x="0"/>
                    </a:lnTo>
                    <a:lnTo>
                      <a:pt y="174800" x="0"/>
                    </a:lnTo>
                    <a:lnTo>
                      <a:pt y="174800" x="889221"/>
                    </a:lnTo>
                    <a:close/>
                  </a:path>
                </a:pathLst>
              </a:custGeom>
              <a:solidFill>
                <a:srgbClr val="527294"/>
              </a:solidFill>
              <a:ln w="7600" cap="flat">
                <a:solidFill>
                  <a:srgbClr val="527294"/>
                </a:solidFill>
                <a:bevel/>
              </a:ln>
            </p:spPr>
            <p:txBody>
              <a:bodyPr rtlCol="0" bIns="0" anchor="ctr" wrap="square" tIns="0" rIns="0" l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FFFFFF"/>
                    </a:solidFill>
                    <a:latin typeface="Arial"/>
                  </a:rPr>
                  <a:t>实时数据接入</a:t>
                </a:r>
              </a:p>
            </p:txBody>
          </p:sp>
        </p:grpSp>
        <p:sp>
          <p:nvSpPr>
            <p:cNvPr id="946" name=""/>
            <p:cNvSpPr/>
            <p:nvPr/>
          </p:nvSpPr>
          <p:spPr>
            <a:xfrm>
              <a:off y="3588800" x="6019107"/>
              <a:ext cx="6328" cy="360457"/>
            </a:xfrm>
            <a:custGeom>
              <a:avLst/>
              <a:gdLst/>
              <a:ahLst/>
              <a:cxnLst/>
              <a:pathLst>
                <a:path w="6328" h="360457" fill="none">
                  <a:moveTo>
                    <a:pt y="0" x="0"/>
                  </a:moveTo>
                  <a:lnTo>
                    <a:pt y="360457" x="0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grpSp>
          <p:nvGrpSpPr>
            <p:cNvPr id="947" name=""/>
            <p:cNvGrpSpPr/>
            <p:nvPr/>
          </p:nvGrpSpPr>
          <p:grpSpPr>
            <a:xfrm>
              <a:off y="3243413" x="1898959"/>
              <a:ext cx="1329575" cy="1185600"/>
              <a:chOff y="3243413" x="1898959"/>
              <a:chExt cx="1329575" cy="1185600"/>
            </a:xfrm>
          </p:grpSpPr>
          <p:grpSp>
            <p:nvGrpSpPr>
              <p:cNvPr id="948" name=""/>
              <p:cNvGrpSpPr/>
              <p:nvPr/>
            </p:nvGrpSpPr>
            <p:grpSpPr>
              <a:xfrm>
                <a:off y="3243413" x="1898959"/>
                <a:ext cx="1329575" cy="1185600"/>
                <a:chOff y="3243413" x="1898959"/>
                <a:chExt cx="1329575" cy="1185600"/>
              </a:xfrm>
            </p:grpSpPr>
            <p:grpSp>
              <p:nvGrpSpPr>
                <p:cNvPr id="949" name="Text Box 12"/>
                <p:cNvGrpSpPr/>
                <p:nvPr/>
              </p:nvGrpSpPr>
              <p:grpSpPr>
                <a:xfrm>
                  <a:off y="3243413" x="1898959"/>
                  <a:ext cx="1329575" cy="1185600"/>
                  <a:chOff y="3243413" x="1898959"/>
                  <a:chExt cx="1329575" cy="1185600"/>
                </a:xfrm>
              </p:grpSpPr>
              <p:sp>
                <p:nvSpPr>
                  <p:cNvPr id="950" name=""/>
                  <p:cNvSpPr/>
                  <p:nvPr/>
                </p:nvSpPr>
                <p:spPr>
                  <a:xfrm>
                    <a:off y="3509413" x="1898959"/>
                    <a:ext cx="1329575" cy="919600"/>
                  </a:xfrm>
                  <a:custGeom>
                    <a:avLst/>
                    <a:gdLst/>
                    <a:ahLst/>
                    <a:cxnLst/>
                    <a:pathLst>
                      <a:path w="1329575" h="919600">
                        <a:moveTo>
                          <a:pt y="0" x="0"/>
                        </a:moveTo>
                        <a:lnTo>
                          <a:pt y="0" x="1329575"/>
                        </a:lnTo>
                        <a:lnTo>
                          <a:pt y="919600" x="1329575"/>
                        </a:lnTo>
                        <a:lnTo>
                          <a:pt y="91960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92D050"/>
                    </a:solidFill>
                    <a:bevel/>
                  </a:ln>
                </p:spPr>
              </p:sp>
              <p:sp>
                <p:nvSpPr>
                  <p:cNvPr id="951" name=""/>
                  <p:cNvSpPr/>
                  <p:nvPr/>
                </p:nvSpPr>
                <p:spPr>
                  <a:xfrm>
                    <a:off y="3509413" x="1898959"/>
                    <a:ext cx="1329575" cy="919600"/>
                  </a:xfrm>
                  <a:custGeom>
                    <a:avLst/>
                    <a:gdLst/>
                    <a:ahLst/>
                    <a:cxnLst/>
                    <a:pathLst>
                      <a:path w="1329575" h="919600">
                        <a:moveTo>
                          <a:pt y="0" x="0"/>
                        </a:moveTo>
                        <a:lnTo>
                          <a:pt y="0" x="1329575"/>
                        </a:lnTo>
                        <a:lnTo>
                          <a:pt y="919600" x="1329575"/>
                        </a:lnTo>
                        <a:lnTo>
                          <a:pt y="91960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noFill/>
                  <a:ln w="7600" cap="flat">
                    <a:solidFill>
                      <a:srgbClr val="92D050"/>
                    </a:solidFill>
                    <a:bevel/>
                  </a:ln>
                </p:spPr>
              </p:sp>
              <p:sp>
                <p:nvSpPr>
                  <p:cNvPr id="952" name=""/>
                  <p:cNvSpPr/>
                  <p:nvPr/>
                </p:nvSpPr>
                <p:spPr>
                  <a:xfrm>
                    <a:off y="3243413" x="1898959"/>
                    <a:ext cx="1329575" cy="266000"/>
                  </a:xfrm>
                  <a:custGeom>
                    <a:avLst/>
                    <a:gdLst/>
                    <a:ahLst/>
                    <a:cxnLst/>
                    <a:rect r="r" l="l" t="t" b="b"/>
                    <a:pathLst>
                      <a:path w="1329575" h="266000">
                        <a:moveTo>
                          <a:pt y="0" x="0"/>
                        </a:moveTo>
                        <a:lnTo>
                          <a:pt y="0" x="1329575"/>
                        </a:lnTo>
                        <a:lnTo>
                          <a:pt y="266000" x="1329575"/>
                        </a:lnTo>
                        <a:lnTo>
                          <a:pt y="26600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7FB80E"/>
                  </a:solidFill>
                  <a:ln w="7600" cap="flat">
                    <a:solidFill>
                      <a:srgbClr val="92D050"/>
                    </a:solidFill>
                    <a:bevel/>
                  </a:ln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"/>
                      </a:rPr>
                      <a:t>业务套件</a:t>
                    </a:r>
                  </a:p>
                </p:txBody>
              </p:sp>
            </p:grpSp>
            <p:grpSp>
              <p:nvGrpSpPr>
                <p:cNvPr id="953" name=""/>
                <p:cNvGrpSpPr/>
                <p:nvPr/>
              </p:nvGrpSpPr>
              <p:grpSpPr>
                <a:xfrm>
                  <a:off y="3243413" x="1898959"/>
                  <a:ext cx="1329575" cy="1185600"/>
                  <a:chOff y="3243413" x="1898959"/>
                  <a:chExt cx="1329575" cy="1185600"/>
                </a:xfrm>
              </p:grpSpPr>
            </p:grpSp>
          </p:grpSp>
          <p:grpSp>
            <p:nvGrpSpPr>
              <p:cNvPr id="954" name=""/>
              <p:cNvGrpSpPr/>
              <p:nvPr/>
            </p:nvGrpSpPr>
            <p:grpSpPr>
              <a:xfrm>
                <a:off y="3568508" x="1980913"/>
                <a:ext cx="1165666" cy="800782"/>
                <a:chOff y="3568508" x="1980913"/>
                <a:chExt cx="1165666" cy="800782"/>
              </a:xfrm>
            </p:grpSpPr>
            <p:grpSp>
              <p:nvGrpSpPr>
                <p:cNvPr id="955" name=""/>
                <p:cNvGrpSpPr/>
                <p:nvPr/>
              </p:nvGrpSpPr>
              <p:grpSpPr>
                <a:xfrm>
                  <a:off y="3568509" x="1980913"/>
                  <a:ext cx="1165666" cy="607997"/>
                  <a:chOff y="3568509" x="1980913"/>
                  <a:chExt cx="1165666" cy="607997"/>
                </a:xfrm>
              </p:grpSpPr>
              <p:sp>
                <p:nvSpPr>
                  <p:cNvPr id="956" name="Rectangle"/>
                  <p:cNvSpPr/>
                  <p:nvPr/>
                </p:nvSpPr>
                <p:spPr>
                  <a:xfrm>
                    <a:off y="3568509" x="1980913"/>
                    <a:ext cx="1165666" cy="174799"/>
                  </a:xfrm>
                  <a:custGeom>
                    <a:avLst/>
                    <a:gdLst>
                      <a:gd fmla="*/ 582833 w 1165666" name="connsiteX0"/>
                      <a:gd fmla="*/ 174799 h 174799" name="connsiteY0"/>
                      <a:gd fmla="*/ 582833 w 1165666" name="connsiteX1"/>
                      <a:gd fmla="*/ 0 h 174799" name="connsiteY1"/>
                      <a:gd fmla="*/ 1165666 w 1165666" name="connsiteX2"/>
                      <a:gd fmla="*/ 87400 h 174799" name="connsiteY2"/>
                      <a:gd fmla="*/ 0 w 1165666" name="connsiteX3"/>
                      <a:gd fmla="*/ 87400 h 174799" name="connsiteY3"/>
                      <a:gd fmla="*/ 582833 w 1165666" name="connsiteX4"/>
                      <a:gd fmla="*/ 87400 h 174799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r="r" l="l" t="t" b="b"/>
                    <a:pathLst>
                      <a:path w="1165666" h="174799">
                        <a:moveTo>
                          <a:pt y="174799" x="1165666"/>
                        </a:moveTo>
                        <a:lnTo>
                          <a:pt y="0" x="1165666"/>
                        </a:lnTo>
                        <a:lnTo>
                          <a:pt y="0" x="0"/>
                        </a:lnTo>
                        <a:lnTo>
                          <a:pt y="174799" x="0"/>
                        </a:lnTo>
                        <a:lnTo>
                          <a:pt y="174799" x="1165666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algn="tl" dir="2700000" dist="10748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模板引擎</a:t>
                    </a:r>
                  </a:p>
                </p:txBody>
              </p:sp>
              <p:sp>
                <p:nvSpPr>
                  <p:cNvPr id="957" name="Rectangle"/>
                  <p:cNvSpPr/>
                  <p:nvPr/>
                </p:nvSpPr>
                <p:spPr>
                  <a:xfrm>
                    <a:off y="3785108" x="1980913"/>
                    <a:ext cx="1165666" cy="174799"/>
                  </a:xfrm>
                  <a:custGeom>
                    <a:avLst/>
                    <a:gdLst>
                      <a:gd fmla="*/ 582833 w 1165666" name="connsiteX0"/>
                      <a:gd fmla="*/ 174799 h 174799" name="connsiteY0"/>
                      <a:gd fmla="*/ 582833 w 1165666" name="connsiteX1"/>
                      <a:gd fmla="*/ 0 h 174799" name="connsiteY1"/>
                      <a:gd fmla="*/ 1165666 w 1165666" name="connsiteX2"/>
                      <a:gd fmla="*/ 87400 h 174799" name="connsiteY2"/>
                      <a:gd fmla="*/ 0 w 1165666" name="connsiteX3"/>
                      <a:gd fmla="*/ 87400 h 174799" name="connsiteY3"/>
                      <a:gd fmla="*/ 582833 w 1165666" name="connsiteX4"/>
                      <a:gd fmla="*/ 87400 h 174799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r="r" l="l" t="t" b="b"/>
                    <a:pathLst>
                      <a:path w="1165666" h="174799">
                        <a:moveTo>
                          <a:pt y="174799" x="1165666"/>
                        </a:moveTo>
                        <a:lnTo>
                          <a:pt y="0" x="1165666"/>
                        </a:lnTo>
                        <a:lnTo>
                          <a:pt y="0" x="0"/>
                        </a:lnTo>
                        <a:lnTo>
                          <a:pt y="174799" x="0"/>
                        </a:lnTo>
                        <a:lnTo>
                          <a:pt y="174799" x="1165666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algn="tl" dir="2700000" dist="10748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流程引擎</a:t>
                    </a:r>
                  </a:p>
                </p:txBody>
              </p:sp>
              <p:sp>
                <p:nvSpPr>
                  <p:cNvPr id="958" name="Rectangle"/>
                  <p:cNvSpPr/>
                  <p:nvPr/>
                </p:nvSpPr>
                <p:spPr>
                  <a:xfrm>
                    <a:off y="4001707" x="1980913"/>
                    <a:ext cx="1165666" cy="174799"/>
                  </a:xfrm>
                  <a:custGeom>
                    <a:avLst/>
                    <a:gdLst>
                      <a:gd fmla="*/ 582833 w 1165666" name="connsiteX0"/>
                      <a:gd fmla="*/ 174799 h 174799" name="connsiteY0"/>
                      <a:gd fmla="*/ 582833 w 1165666" name="connsiteX1"/>
                      <a:gd fmla="*/ 0 h 174799" name="connsiteY1"/>
                      <a:gd fmla="*/ 1165666 w 1165666" name="connsiteX2"/>
                      <a:gd fmla="*/ 87400 h 174799" name="connsiteY2"/>
                      <a:gd fmla="*/ 0 w 1165666" name="connsiteX3"/>
                      <a:gd fmla="*/ 87400 h 174799" name="connsiteY3"/>
                      <a:gd fmla="*/ 582833 w 1165666" name="connsiteX4"/>
                      <a:gd fmla="*/ 87400 h 174799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r="r" l="l" t="t" b="b"/>
                    <a:pathLst>
                      <a:path w="1165666" h="174799">
                        <a:moveTo>
                          <a:pt y="174799" x="1165666"/>
                        </a:moveTo>
                        <a:lnTo>
                          <a:pt y="0" x="1165666"/>
                        </a:lnTo>
                        <a:lnTo>
                          <a:pt y="0" x="0"/>
                        </a:lnTo>
                        <a:lnTo>
                          <a:pt y="174799" x="0"/>
                        </a:lnTo>
                        <a:lnTo>
                          <a:pt y="174799" x="1165666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algn="tl" dir="2700000" dist="10748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服务总线</a:t>
                    </a:r>
                  </a:p>
                </p:txBody>
              </p:sp>
            </p:grpSp>
            <p:sp>
              <p:nvSpPr>
                <p:cNvPr id="959" name="Rectangle"/>
                <p:cNvSpPr/>
                <p:nvPr/>
              </p:nvSpPr>
              <p:spPr>
                <a:xfrm>
                  <a:off y="4194491" x="1980913"/>
                  <a:ext cx="1165666" cy="174799"/>
                </a:xfrm>
                <a:custGeom>
                  <a:avLst/>
                  <a:gdLst>
                    <a:gd fmla="*/ 582833 w 1165666" name="connsiteX0"/>
                    <a:gd fmla="*/ 174799 h 174799" name="connsiteY0"/>
                    <a:gd fmla="*/ 582833 w 1165666" name="connsiteX1"/>
                    <a:gd fmla="*/ 0 h 174799" name="connsiteY1"/>
                    <a:gd fmla="*/ 1165666 w 1165666" name="connsiteX2"/>
                    <a:gd fmla="*/ 87400 h 174799" name="connsiteY2"/>
                    <a:gd fmla="*/ 0 w 1165666" name="connsiteX3"/>
                    <a:gd fmla="*/ 87400 h 174799" name="connsiteY3"/>
                    <a:gd fmla="*/ 582833 w 1165666" name="connsiteX4"/>
                    <a:gd fmla="*/ 87400 h 174799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1165666" h="174799">
                      <a:moveTo>
                        <a:pt y="174799" x="1165666"/>
                      </a:moveTo>
                      <a:lnTo>
                        <a:pt y="0" x="1165666"/>
                      </a:lnTo>
                      <a:lnTo>
                        <a:pt y="0" x="0"/>
                      </a:lnTo>
                      <a:lnTo>
                        <a:pt y="174799" x="0"/>
                      </a:lnTo>
                      <a:lnTo>
                        <a:pt y="174799" x="1165666"/>
                      </a:lnTo>
                      <a:close/>
                    </a:path>
                  </a:pathLst>
                </a:custGeom>
                <a:solidFill>
                  <a:srgbClr val="3A526B"/>
                </a:solidFill>
                <a:ln w="7600" cap="flat">
                  <a:solidFill>
                    <a:srgbClr val="3A526B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... ...</a:t>
                  </a:r>
                </a:p>
              </p:txBody>
            </p:sp>
          </p:grpSp>
        </p:grpSp>
        <p:grpSp>
          <p:nvGrpSpPr>
            <p:cNvPr id="960" name=""/>
            <p:cNvGrpSpPr/>
            <p:nvPr/>
          </p:nvGrpSpPr>
          <p:grpSpPr>
            <a:xfrm>
              <a:off y="3243413" x="3396973"/>
              <a:ext cx="1329575" cy="1185600"/>
              <a:chOff y="3243413" x="3396973"/>
              <a:chExt cx="1329575" cy="1185600"/>
            </a:xfrm>
          </p:grpSpPr>
          <p:grpSp>
            <p:nvGrpSpPr>
              <p:cNvPr id="961" name=""/>
              <p:cNvGrpSpPr/>
              <p:nvPr/>
            </p:nvGrpSpPr>
            <p:grpSpPr>
              <a:xfrm>
                <a:off y="3243413" x="3396973"/>
                <a:ext cx="1329575" cy="1185600"/>
                <a:chOff y="3243413" x="3396973"/>
                <a:chExt cx="1329575" cy="1185600"/>
              </a:xfrm>
            </p:grpSpPr>
            <p:grpSp>
              <p:nvGrpSpPr>
                <p:cNvPr id="962" name="Text Box 12"/>
                <p:cNvGrpSpPr/>
                <p:nvPr/>
              </p:nvGrpSpPr>
              <p:grpSpPr>
                <a:xfrm>
                  <a:off y="3243413" x="3396973"/>
                  <a:ext cx="1329575" cy="1185600"/>
                  <a:chOff y="3243413" x="3396973"/>
                  <a:chExt cx="1329575" cy="1185600"/>
                </a:xfrm>
              </p:grpSpPr>
              <p:sp>
                <p:nvSpPr>
                  <p:cNvPr id="963" name=""/>
                  <p:cNvSpPr/>
                  <p:nvPr/>
                </p:nvSpPr>
                <p:spPr>
                  <a:xfrm>
                    <a:off y="3509413" x="3396973"/>
                    <a:ext cx="1329575" cy="919600"/>
                  </a:xfrm>
                  <a:custGeom>
                    <a:avLst/>
                    <a:gdLst/>
                    <a:ahLst/>
                    <a:cxnLst/>
                    <a:pathLst>
                      <a:path w="1329575" h="919600">
                        <a:moveTo>
                          <a:pt y="0" x="0"/>
                        </a:moveTo>
                        <a:lnTo>
                          <a:pt y="0" x="1329575"/>
                        </a:lnTo>
                        <a:lnTo>
                          <a:pt y="919600" x="1329575"/>
                        </a:lnTo>
                        <a:lnTo>
                          <a:pt y="91960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id="964" name=""/>
                  <p:cNvSpPr/>
                  <p:nvPr/>
                </p:nvSpPr>
                <p:spPr>
                  <a:xfrm>
                    <a:off y="3509413" x="3396973"/>
                    <a:ext cx="1329575" cy="919600"/>
                  </a:xfrm>
                  <a:custGeom>
                    <a:avLst/>
                    <a:gdLst/>
                    <a:ahLst/>
                    <a:cxnLst/>
                    <a:pathLst>
                      <a:path w="1329575" h="919600">
                        <a:moveTo>
                          <a:pt y="0" x="0"/>
                        </a:moveTo>
                        <a:lnTo>
                          <a:pt y="0" x="1329575"/>
                        </a:lnTo>
                        <a:lnTo>
                          <a:pt y="919600" x="1329575"/>
                        </a:lnTo>
                        <a:lnTo>
                          <a:pt y="91960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noFill/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id="965" name=""/>
                  <p:cNvSpPr/>
                  <p:nvPr/>
                </p:nvSpPr>
                <p:spPr>
                  <a:xfrm>
                    <a:off y="3243413" x="3396973"/>
                    <a:ext cx="1329575" cy="266000"/>
                  </a:xfrm>
                  <a:custGeom>
                    <a:avLst/>
                    <a:gdLst/>
                    <a:ahLst/>
                    <a:cxnLst/>
                    <a:rect r="r" l="l" t="t" b="b"/>
                    <a:pathLst>
                      <a:path w="1329575" h="266000">
                        <a:moveTo>
                          <a:pt y="0" x="0"/>
                        </a:moveTo>
                        <a:lnTo>
                          <a:pt y="0" x="1329575"/>
                        </a:lnTo>
                        <a:lnTo>
                          <a:pt y="266000" x="1329575"/>
                        </a:lnTo>
                        <a:lnTo>
                          <a:pt y="26600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7FB80E"/>
                  </a:solidFill>
                  <a:ln w="7600" cap="flat">
                    <a:solidFill>
                      <a:srgbClr val="92D050"/>
                    </a:solidFill>
                    <a:bevel/>
                  </a:ln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"/>
                      </a:rPr>
                      <a:t>开发套件</a:t>
                    </a:r>
                  </a:p>
                </p:txBody>
              </p:sp>
            </p:grpSp>
            <p:grpSp>
              <p:nvGrpSpPr>
                <p:cNvPr id="966" name=""/>
                <p:cNvGrpSpPr/>
                <p:nvPr/>
              </p:nvGrpSpPr>
              <p:grpSpPr>
                <a:xfrm>
                  <a:off y="3243413" x="3396973"/>
                  <a:ext cx="1329575" cy="1185600"/>
                  <a:chOff y="3243413" x="3396973"/>
                  <a:chExt cx="1329575" cy="1185600"/>
                </a:xfrm>
              </p:grpSpPr>
            </p:grpSp>
          </p:grpSp>
          <p:grpSp>
            <p:nvGrpSpPr>
              <p:cNvPr id="967" name=""/>
              <p:cNvGrpSpPr/>
              <p:nvPr/>
            </p:nvGrpSpPr>
            <p:grpSpPr>
              <a:xfrm>
                <a:off y="3568508" x="3478928"/>
                <a:ext cx="1165666" cy="800782"/>
                <a:chOff y="3568508" x="3478928"/>
                <a:chExt cx="1165666" cy="800782"/>
              </a:xfrm>
            </p:grpSpPr>
            <p:grpSp>
              <p:nvGrpSpPr>
                <p:cNvPr id="968" name=""/>
                <p:cNvGrpSpPr/>
                <p:nvPr/>
              </p:nvGrpSpPr>
              <p:grpSpPr>
                <a:xfrm>
                  <a:off y="3568509" x="3478928"/>
                  <a:ext cx="1165666" cy="607997"/>
                  <a:chOff y="3568509" x="3478928"/>
                  <a:chExt cx="1165666" cy="607997"/>
                </a:xfrm>
              </p:grpSpPr>
              <p:sp>
                <p:nvSpPr>
                  <p:cNvPr id="969" name="Rectangle"/>
                  <p:cNvSpPr/>
                  <p:nvPr/>
                </p:nvSpPr>
                <p:spPr>
                  <a:xfrm>
                    <a:off y="3568509" x="3478928"/>
                    <a:ext cx="1165666" cy="174799"/>
                  </a:xfrm>
                  <a:custGeom>
                    <a:avLst/>
                    <a:gdLst>
                      <a:gd fmla="*/ 582833 w 1165666" name="connsiteX0"/>
                      <a:gd fmla="*/ 174799 h 174799" name="connsiteY0"/>
                      <a:gd fmla="*/ 582833 w 1165666" name="connsiteX1"/>
                      <a:gd fmla="*/ 0 h 174799" name="connsiteY1"/>
                      <a:gd fmla="*/ 1165666 w 1165666" name="connsiteX2"/>
                      <a:gd fmla="*/ 87400 h 174799" name="connsiteY2"/>
                      <a:gd fmla="*/ 0 w 1165666" name="connsiteX3"/>
                      <a:gd fmla="*/ 87400 h 174799" name="connsiteY3"/>
                      <a:gd fmla="*/ 582833 w 1165666" name="connsiteX4"/>
                      <a:gd fmla="*/ 87400 h 174799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r="r" l="l" t="t" b="b"/>
                    <a:pathLst>
                      <a:path w="1165666" h="174799">
                        <a:moveTo>
                          <a:pt y="174799" x="1165666"/>
                        </a:moveTo>
                        <a:lnTo>
                          <a:pt y="0" x="1165666"/>
                        </a:lnTo>
                        <a:lnTo>
                          <a:pt y="0" x="0"/>
                        </a:lnTo>
                        <a:lnTo>
                          <a:pt y="174799" x="0"/>
                        </a:lnTo>
                        <a:lnTo>
                          <a:pt y="174799" x="1165666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algn="tl" dir="2700000" dist="10748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配置中心</a:t>
                    </a:r>
                  </a:p>
                </p:txBody>
              </p:sp>
              <p:sp>
                <p:nvSpPr>
                  <p:cNvPr id="970" name="Rectangle"/>
                  <p:cNvSpPr/>
                  <p:nvPr/>
                </p:nvSpPr>
                <p:spPr>
                  <a:xfrm>
                    <a:off y="3785108" x="3478928"/>
                    <a:ext cx="1165666" cy="174799"/>
                  </a:xfrm>
                  <a:custGeom>
                    <a:avLst/>
                    <a:gdLst>
                      <a:gd fmla="*/ 582833 w 1165666" name="connsiteX0"/>
                      <a:gd fmla="*/ 174799 h 174799" name="connsiteY0"/>
                      <a:gd fmla="*/ 582833 w 1165666" name="connsiteX1"/>
                      <a:gd fmla="*/ 0 h 174799" name="connsiteY1"/>
                      <a:gd fmla="*/ 1165666 w 1165666" name="connsiteX2"/>
                      <a:gd fmla="*/ 87400 h 174799" name="connsiteY2"/>
                      <a:gd fmla="*/ 0 w 1165666" name="connsiteX3"/>
                      <a:gd fmla="*/ 87400 h 174799" name="connsiteY3"/>
                      <a:gd fmla="*/ 582833 w 1165666" name="connsiteX4"/>
                      <a:gd fmla="*/ 87400 h 174799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r="r" l="l" t="t" b="b"/>
                    <a:pathLst>
                      <a:path w="1165666" h="174799">
                        <a:moveTo>
                          <a:pt y="174799" x="1165666"/>
                        </a:moveTo>
                        <a:lnTo>
                          <a:pt y="0" x="1165666"/>
                        </a:lnTo>
                        <a:lnTo>
                          <a:pt y="0" x="0"/>
                        </a:lnTo>
                        <a:lnTo>
                          <a:pt y="174799" x="0"/>
                        </a:lnTo>
                        <a:lnTo>
                          <a:pt y="174799" x="1165666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algn="tl" dir="2700000" dist="10748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消息服务</a:t>
                    </a:r>
                  </a:p>
                </p:txBody>
              </p:sp>
              <p:sp>
                <p:nvSpPr>
                  <p:cNvPr id="971" name="Rectangle"/>
                  <p:cNvSpPr/>
                  <p:nvPr/>
                </p:nvSpPr>
                <p:spPr>
                  <a:xfrm>
                    <a:off y="4001707" x="3478928"/>
                    <a:ext cx="1165666" cy="174799"/>
                  </a:xfrm>
                  <a:custGeom>
                    <a:avLst/>
                    <a:gdLst>
                      <a:gd fmla="*/ 582833 w 1165666" name="connsiteX0"/>
                      <a:gd fmla="*/ 174799 h 174799" name="connsiteY0"/>
                      <a:gd fmla="*/ 582833 w 1165666" name="connsiteX1"/>
                      <a:gd fmla="*/ 0 h 174799" name="connsiteY1"/>
                      <a:gd fmla="*/ 1165666 w 1165666" name="connsiteX2"/>
                      <a:gd fmla="*/ 87400 h 174799" name="connsiteY2"/>
                      <a:gd fmla="*/ 0 w 1165666" name="connsiteX3"/>
                      <a:gd fmla="*/ 87400 h 174799" name="connsiteY3"/>
                      <a:gd fmla="*/ 582833 w 1165666" name="connsiteX4"/>
                      <a:gd fmla="*/ 87400 h 174799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r="r" l="l" t="t" b="b"/>
                    <a:pathLst>
                      <a:path w="1165666" h="174799">
                        <a:moveTo>
                          <a:pt y="174799" x="1165666"/>
                        </a:moveTo>
                        <a:lnTo>
                          <a:pt y="0" x="1165666"/>
                        </a:lnTo>
                        <a:lnTo>
                          <a:pt y="0" x="0"/>
                        </a:lnTo>
                        <a:lnTo>
                          <a:pt y="174799" x="0"/>
                        </a:lnTo>
                        <a:lnTo>
                          <a:pt y="174799" x="1165666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algn="tl" dir="2700000" dist="10748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规则引擎</a:t>
                    </a:r>
                  </a:p>
                </p:txBody>
              </p:sp>
            </p:grpSp>
            <p:sp>
              <p:nvSpPr>
                <p:cNvPr id="972" name="Rectangle"/>
                <p:cNvSpPr/>
                <p:nvPr/>
              </p:nvSpPr>
              <p:spPr>
                <a:xfrm>
                  <a:off y="4194491" x="3478928"/>
                  <a:ext cx="1165666" cy="174799"/>
                </a:xfrm>
                <a:custGeom>
                  <a:avLst/>
                  <a:gdLst>
                    <a:gd fmla="*/ 582833 w 1165666" name="connsiteX0"/>
                    <a:gd fmla="*/ 174799 h 174799" name="connsiteY0"/>
                    <a:gd fmla="*/ 582833 w 1165666" name="connsiteX1"/>
                    <a:gd fmla="*/ 0 h 174799" name="connsiteY1"/>
                    <a:gd fmla="*/ 1165666 w 1165666" name="connsiteX2"/>
                    <a:gd fmla="*/ 87400 h 174799" name="connsiteY2"/>
                    <a:gd fmla="*/ 0 w 1165666" name="connsiteX3"/>
                    <a:gd fmla="*/ 87400 h 174799" name="connsiteY3"/>
                    <a:gd fmla="*/ 582833 w 1165666" name="connsiteX4"/>
                    <a:gd fmla="*/ 87400 h 174799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1165666" h="174799">
                      <a:moveTo>
                        <a:pt y="174799" x="1165666"/>
                      </a:moveTo>
                      <a:lnTo>
                        <a:pt y="0" x="1165666"/>
                      </a:lnTo>
                      <a:lnTo>
                        <a:pt y="0" x="0"/>
                      </a:lnTo>
                      <a:lnTo>
                        <a:pt y="174799" x="0"/>
                      </a:lnTo>
                      <a:lnTo>
                        <a:pt y="174799" x="1165666"/>
                      </a:lnTo>
                      <a:close/>
                    </a:path>
                  </a:pathLst>
                </a:custGeom>
                <a:solidFill>
                  <a:srgbClr val="3A526B"/>
                </a:solidFill>
                <a:ln w="7600" cap="flat">
                  <a:solidFill>
                    <a:srgbClr val="3A526B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... ...</a:t>
                  </a:r>
                </a:p>
              </p:txBody>
            </p:sp>
          </p:grpSp>
        </p:grpSp>
        <p:grpSp>
          <p:nvGrpSpPr>
            <p:cNvPr id="973" name=""/>
            <p:cNvGrpSpPr/>
            <p:nvPr/>
          </p:nvGrpSpPr>
          <p:grpSpPr>
            <a:xfrm>
              <a:off y="3243413" x="4894988"/>
              <a:ext cx="1329575" cy="1185600"/>
              <a:chOff y="3243413" x="4894988"/>
              <a:chExt cx="1329575" cy="1185600"/>
            </a:xfrm>
          </p:grpSpPr>
          <p:grpSp>
            <p:nvGrpSpPr>
              <p:cNvPr id="974" name=""/>
              <p:cNvGrpSpPr/>
              <p:nvPr/>
            </p:nvGrpSpPr>
            <p:grpSpPr>
              <a:xfrm>
                <a:off y="3243413" x="4894988"/>
                <a:ext cx="1329575" cy="1185600"/>
                <a:chOff y="3243413" x="4894988"/>
                <a:chExt cx="1329575" cy="1185600"/>
              </a:xfrm>
            </p:grpSpPr>
            <p:grpSp>
              <p:nvGrpSpPr>
                <p:cNvPr id="975" name="Text Box 12"/>
                <p:cNvGrpSpPr/>
                <p:nvPr/>
              </p:nvGrpSpPr>
              <p:grpSpPr>
                <a:xfrm>
                  <a:off y="3243413" x="4894988"/>
                  <a:ext cx="1329575" cy="1185600"/>
                  <a:chOff y="3243413" x="4894988"/>
                  <a:chExt cx="1329575" cy="1185600"/>
                </a:xfrm>
              </p:grpSpPr>
              <p:sp>
                <p:nvSpPr>
                  <p:cNvPr id="976" name=""/>
                  <p:cNvSpPr/>
                  <p:nvPr/>
                </p:nvSpPr>
                <p:spPr>
                  <a:xfrm>
                    <a:off y="3509413" x="4894988"/>
                    <a:ext cx="1329575" cy="919600"/>
                  </a:xfrm>
                  <a:custGeom>
                    <a:avLst/>
                    <a:gdLst/>
                    <a:ahLst/>
                    <a:cxnLst/>
                    <a:pathLst>
                      <a:path w="1329575" h="919600">
                        <a:moveTo>
                          <a:pt y="0" x="0"/>
                        </a:moveTo>
                        <a:lnTo>
                          <a:pt y="0" x="1329575"/>
                        </a:lnTo>
                        <a:lnTo>
                          <a:pt y="919600" x="1329575"/>
                        </a:lnTo>
                        <a:lnTo>
                          <a:pt y="91960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id="977" name=""/>
                  <p:cNvSpPr/>
                  <p:nvPr/>
                </p:nvSpPr>
                <p:spPr>
                  <a:xfrm>
                    <a:off y="3509413" x="4894988"/>
                    <a:ext cx="1329575" cy="919600"/>
                  </a:xfrm>
                  <a:custGeom>
                    <a:avLst/>
                    <a:gdLst/>
                    <a:ahLst/>
                    <a:cxnLst/>
                    <a:pathLst>
                      <a:path w="1329575" h="919600">
                        <a:moveTo>
                          <a:pt y="0" x="0"/>
                        </a:moveTo>
                        <a:lnTo>
                          <a:pt y="0" x="1329575"/>
                        </a:lnTo>
                        <a:lnTo>
                          <a:pt y="919600" x="1329575"/>
                        </a:lnTo>
                        <a:lnTo>
                          <a:pt y="91960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noFill/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id="978" name=""/>
                  <p:cNvSpPr/>
                  <p:nvPr/>
                </p:nvSpPr>
                <p:spPr>
                  <a:xfrm>
                    <a:off y="3243413" x="4894988"/>
                    <a:ext cx="1329575" cy="266000"/>
                  </a:xfrm>
                  <a:custGeom>
                    <a:avLst/>
                    <a:gdLst/>
                    <a:ahLst/>
                    <a:cxnLst/>
                    <a:rect r="r" l="l" t="t" b="b"/>
                    <a:pathLst>
                      <a:path w="1329575" h="266000">
                        <a:moveTo>
                          <a:pt y="0" x="0"/>
                        </a:moveTo>
                        <a:lnTo>
                          <a:pt y="0" x="1329575"/>
                        </a:lnTo>
                        <a:lnTo>
                          <a:pt y="266000" x="1329575"/>
                        </a:lnTo>
                        <a:lnTo>
                          <a:pt y="26600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7FB80E"/>
                  </a:solidFill>
                  <a:ln w="7600" cap="flat">
                    <a:solidFill>
                      <a:srgbClr val="92D050"/>
                    </a:solidFill>
                    <a:bevel/>
                  </a:ln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"/>
                      </a:rPr>
                      <a:t>服务SLA治理</a:t>
                    </a:r>
                  </a:p>
                </p:txBody>
              </p:sp>
            </p:grpSp>
            <p:grpSp>
              <p:nvGrpSpPr>
                <p:cNvPr id="979" name=""/>
                <p:cNvGrpSpPr/>
                <p:nvPr/>
              </p:nvGrpSpPr>
              <p:grpSpPr>
                <a:xfrm>
                  <a:off y="3243413" x="4894988"/>
                  <a:ext cx="1329575" cy="1185600"/>
                  <a:chOff y="3243413" x="4894988"/>
                  <a:chExt cx="1329575" cy="1185600"/>
                </a:xfrm>
              </p:grpSpPr>
            </p:grpSp>
          </p:grpSp>
          <p:grpSp>
            <p:nvGrpSpPr>
              <p:cNvPr id="980" name=""/>
              <p:cNvGrpSpPr/>
              <p:nvPr/>
            </p:nvGrpSpPr>
            <p:grpSpPr>
              <a:xfrm>
                <a:off y="3568508" x="4976943"/>
                <a:ext cx="1165666" cy="800782"/>
                <a:chOff y="3568508" x="4976943"/>
                <a:chExt cx="1165666" cy="800782"/>
              </a:xfrm>
            </p:grpSpPr>
            <p:grpSp>
              <p:nvGrpSpPr>
                <p:cNvPr id="981" name=""/>
                <p:cNvGrpSpPr/>
                <p:nvPr/>
              </p:nvGrpSpPr>
              <p:grpSpPr>
                <a:xfrm>
                  <a:off y="3568509" x="4976943"/>
                  <a:ext cx="1165666" cy="607997"/>
                  <a:chOff y="3568509" x="4976943"/>
                  <a:chExt cx="1165666" cy="607997"/>
                </a:xfrm>
              </p:grpSpPr>
              <p:sp>
                <p:nvSpPr>
                  <p:cNvPr id="982" name="Rectangle"/>
                  <p:cNvSpPr/>
                  <p:nvPr/>
                </p:nvSpPr>
                <p:spPr>
                  <a:xfrm>
                    <a:off y="3568509" x="4976943"/>
                    <a:ext cx="1165666" cy="174799"/>
                  </a:xfrm>
                  <a:custGeom>
                    <a:avLst/>
                    <a:gdLst>
                      <a:gd fmla="*/ 582833 w 1165666" name="connsiteX0"/>
                      <a:gd fmla="*/ 174799 h 174799" name="connsiteY0"/>
                      <a:gd fmla="*/ 582833 w 1165666" name="connsiteX1"/>
                      <a:gd fmla="*/ 0 h 174799" name="connsiteY1"/>
                      <a:gd fmla="*/ 1165666 w 1165666" name="connsiteX2"/>
                      <a:gd fmla="*/ 87400 h 174799" name="connsiteY2"/>
                      <a:gd fmla="*/ 0 w 1165666" name="connsiteX3"/>
                      <a:gd fmla="*/ 87400 h 174799" name="connsiteY3"/>
                      <a:gd fmla="*/ 582833 w 1165666" name="connsiteX4"/>
                      <a:gd fmla="*/ 87400 h 174799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r="r" l="l" t="t" b="b"/>
                    <a:pathLst>
                      <a:path w="1165666" h="174799">
                        <a:moveTo>
                          <a:pt y="174799" x="1165666"/>
                        </a:moveTo>
                        <a:lnTo>
                          <a:pt y="0" x="1165666"/>
                        </a:lnTo>
                        <a:lnTo>
                          <a:pt y="0" x="0"/>
                        </a:lnTo>
                        <a:lnTo>
                          <a:pt y="174799" x="0"/>
                        </a:lnTo>
                        <a:lnTo>
                          <a:pt y="174799" x="1165666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algn="tl" dir="2700000" dist="10748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访问控制鉴权</a:t>
                    </a:r>
                  </a:p>
                </p:txBody>
              </p:sp>
              <p:sp>
                <p:nvSpPr>
                  <p:cNvPr id="983" name="Rectangle"/>
                  <p:cNvSpPr/>
                  <p:nvPr/>
                </p:nvSpPr>
                <p:spPr>
                  <a:xfrm>
                    <a:off y="3785108" x="4976943"/>
                    <a:ext cx="1165666" cy="174799"/>
                  </a:xfrm>
                  <a:custGeom>
                    <a:avLst/>
                    <a:gdLst>
                      <a:gd fmla="*/ 582833 w 1165666" name="connsiteX0"/>
                      <a:gd fmla="*/ 174799 h 174799" name="connsiteY0"/>
                      <a:gd fmla="*/ 582833 w 1165666" name="connsiteX1"/>
                      <a:gd fmla="*/ 0 h 174799" name="connsiteY1"/>
                      <a:gd fmla="*/ 1165666 w 1165666" name="connsiteX2"/>
                      <a:gd fmla="*/ 87400 h 174799" name="connsiteY2"/>
                      <a:gd fmla="*/ 0 w 1165666" name="connsiteX3"/>
                      <a:gd fmla="*/ 87400 h 174799" name="connsiteY3"/>
                      <a:gd fmla="*/ 582833 w 1165666" name="connsiteX4"/>
                      <a:gd fmla="*/ 87400 h 174799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r="r" l="l" t="t" b="b"/>
                    <a:pathLst>
                      <a:path w="1165666" h="174799">
                        <a:moveTo>
                          <a:pt y="174799" x="1165666"/>
                        </a:moveTo>
                        <a:lnTo>
                          <a:pt y="0" x="1165666"/>
                        </a:lnTo>
                        <a:lnTo>
                          <a:pt y="0" x="0"/>
                        </a:lnTo>
                        <a:lnTo>
                          <a:pt y="174799" x="0"/>
                        </a:lnTo>
                        <a:lnTo>
                          <a:pt y="174799" x="1165666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algn="tl" dir="2700000" dist="10748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服务依赖管理</a:t>
                    </a:r>
                  </a:p>
                </p:txBody>
              </p:sp>
              <p:sp>
                <p:nvSpPr>
                  <p:cNvPr id="984" name="Rectangle"/>
                  <p:cNvSpPr/>
                  <p:nvPr/>
                </p:nvSpPr>
                <p:spPr>
                  <a:xfrm>
                    <a:off y="4001707" x="4976943"/>
                    <a:ext cx="1165666" cy="174799"/>
                  </a:xfrm>
                  <a:custGeom>
                    <a:avLst/>
                    <a:gdLst>
                      <a:gd fmla="*/ 582833 w 1165666" name="connsiteX0"/>
                      <a:gd fmla="*/ 174799 h 174799" name="connsiteY0"/>
                      <a:gd fmla="*/ 582833 w 1165666" name="connsiteX1"/>
                      <a:gd fmla="*/ 0 h 174799" name="connsiteY1"/>
                      <a:gd fmla="*/ 1165666 w 1165666" name="connsiteX2"/>
                      <a:gd fmla="*/ 87400 h 174799" name="connsiteY2"/>
                      <a:gd fmla="*/ 0 w 1165666" name="connsiteX3"/>
                      <a:gd fmla="*/ 87400 h 174799" name="connsiteY3"/>
                      <a:gd fmla="*/ 582833 w 1165666" name="connsiteX4"/>
                      <a:gd fmla="*/ 87400 h 174799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r="r" l="l" t="t" b="b"/>
                    <a:pathLst>
                      <a:path w="1165666" h="174799">
                        <a:moveTo>
                          <a:pt y="174799" x="1165666"/>
                        </a:moveTo>
                        <a:lnTo>
                          <a:pt y="0" x="1165666"/>
                        </a:lnTo>
                        <a:lnTo>
                          <a:pt y="0" x="0"/>
                        </a:lnTo>
                        <a:lnTo>
                          <a:pt y="174799" x="0"/>
                        </a:lnTo>
                        <a:lnTo>
                          <a:pt y="174799" x="1165666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algn="tl" dir="2700000" dist="10748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调用分析报表</a:t>
                    </a:r>
                  </a:p>
                </p:txBody>
              </p:sp>
            </p:grpSp>
            <p:sp>
              <p:nvSpPr>
                <p:cNvPr id="985" name="Rectangle"/>
                <p:cNvSpPr/>
                <p:nvPr/>
              </p:nvSpPr>
              <p:spPr>
                <a:xfrm>
                  <a:off y="4194491" x="4976943"/>
                  <a:ext cx="1165666" cy="174799"/>
                </a:xfrm>
                <a:custGeom>
                  <a:avLst/>
                  <a:gdLst>
                    <a:gd fmla="*/ 582833 w 1165666" name="connsiteX0"/>
                    <a:gd fmla="*/ 174799 h 174799" name="connsiteY0"/>
                    <a:gd fmla="*/ 582833 w 1165666" name="connsiteX1"/>
                    <a:gd fmla="*/ 0 h 174799" name="connsiteY1"/>
                    <a:gd fmla="*/ 1165666 w 1165666" name="connsiteX2"/>
                    <a:gd fmla="*/ 87400 h 174799" name="connsiteY2"/>
                    <a:gd fmla="*/ 0 w 1165666" name="connsiteX3"/>
                    <a:gd fmla="*/ 87400 h 174799" name="connsiteY3"/>
                    <a:gd fmla="*/ 582833 w 1165666" name="connsiteX4"/>
                    <a:gd fmla="*/ 87400 h 174799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1165666" h="174799">
                      <a:moveTo>
                        <a:pt y="174799" x="1165666"/>
                      </a:moveTo>
                      <a:lnTo>
                        <a:pt y="0" x="1165666"/>
                      </a:lnTo>
                      <a:lnTo>
                        <a:pt y="0" x="0"/>
                      </a:lnTo>
                      <a:lnTo>
                        <a:pt y="174799" x="0"/>
                      </a:lnTo>
                      <a:lnTo>
                        <a:pt y="174799" x="1165666"/>
                      </a:lnTo>
                      <a:close/>
                    </a:path>
                  </a:pathLst>
                </a:custGeom>
                <a:solidFill>
                  <a:srgbClr val="3A526B"/>
                </a:solidFill>
                <a:ln w="7600" cap="flat">
                  <a:solidFill>
                    <a:srgbClr val="3A526B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... ...</a:t>
                  </a:r>
                </a:p>
              </p:txBody>
            </p:sp>
          </p:grpSp>
        </p:grpSp>
        <p:grpSp>
          <p:nvGrpSpPr>
            <p:cNvPr id="1059" name=""/>
            <p:cNvGrpSpPr/>
            <p:nvPr/>
          </p:nvGrpSpPr>
          <p:grpSpPr>
            <a:xfrm>
              <a:off y="3243413" x="6411932"/>
              <a:ext cx="1091406" cy="1185600"/>
              <a:chOff y="3243413" x="6411932"/>
              <a:chExt cx="1091406" cy="1185600"/>
            </a:xfrm>
          </p:grpSpPr>
          <p:sp>
            <p:nvSpPr>
              <p:cNvPr id="1040" name="Rounded Rectangle"/>
              <p:cNvSpPr/>
              <p:nvPr/>
            </p:nvSpPr>
            <p:spPr>
              <a:xfrm>
                <a:off y="3284005" x="6411932"/>
                <a:ext cx="1091406" cy="1145007"/>
              </a:xfrm>
              <a:custGeom>
                <a:avLst/>
                <a:gdLst>
                  <a:gd fmla="*/ 545703 w 1091406" name="connsiteX0"/>
                  <a:gd fmla="*/ 1145007 h 1145007" name="connsiteY0"/>
                  <a:gd fmla="*/ 545703 w 1091406" name="connsiteX1"/>
                  <a:gd fmla="*/ 0 h 1145007" name="connsiteY1"/>
                  <a:gd fmla="*/ 1091406 w 1091406" name="connsiteX2"/>
                  <a:gd fmla="*/ 572504 h 1145007" name="connsiteY2"/>
                  <a:gd fmla="*/ 0 w 1091406" name="connsiteX3"/>
                  <a:gd fmla="*/ 572504 h 1145007" name="connsiteY3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</a:cxnLst>
                <a:pathLst>
                  <a:path w="1091406" h="1145007">
                    <a:moveTo>
                      <a:pt y="1145007" x="1005232"/>
                    </a:moveTo>
                    <a:cubicBezTo>
                      <a:pt y="1145007" x="1052826"/>
                      <a:pt y="1106427" x="1091406"/>
                      <a:pt y="1058834" x="1091406"/>
                    </a:cubicBezTo>
                    <a:lnTo>
                      <a:pt y="86173" x="1091406"/>
                    </a:lnTo>
                    <a:cubicBezTo>
                      <a:pt y="38580" x="1091406"/>
                      <a:pt y="0" x="1052826"/>
                      <a:pt y="0" x="1005232"/>
                    </a:cubicBezTo>
                    <a:lnTo>
                      <a:pt y="0" x="86173"/>
                    </a:lnTo>
                    <a:cubicBezTo>
                      <a:pt y="0" x="38580"/>
                      <a:pt y="38580" x="0"/>
                      <a:pt y="86173" x="0"/>
                    </a:cubicBezTo>
                    <a:lnTo>
                      <a:pt y="1058834" x="0"/>
                    </a:lnTo>
                    <a:cubicBezTo>
                      <a:pt y="1106427" x="0"/>
                      <a:pt y="1145007" x="38580"/>
                      <a:pt y="1145007" x="86173"/>
                    </a:cubicBezTo>
                    <a:lnTo>
                      <a:pt y="1145007" x="1005232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000000"/>
                </a:solidFill>
                <a:custDash>
                  <a:ds sp="500000" d="200000"/>
                </a:custDash>
                <a:bevel/>
              </a:ln>
            </p:spPr>
          </p:sp>
          <p:grpSp>
            <p:nvGrpSpPr>
              <p:cNvPr id="1057" name=""/>
              <p:cNvGrpSpPr/>
              <p:nvPr/>
            </p:nvGrpSpPr>
            <p:grpSpPr>
              <a:xfrm>
                <a:off y="3309471" x="6459654"/>
                <a:ext cx="995962" cy="955823"/>
                <a:chOff y="3309471" x="6459654"/>
                <a:chExt cx="995962" cy="955823"/>
              </a:xfrm>
            </p:grpSpPr>
            <p:grpSp>
              <p:nvGrpSpPr>
                <p:cNvPr id="1047" name=""/>
                <p:cNvGrpSpPr/>
                <p:nvPr/>
              </p:nvGrpSpPr>
              <p:grpSpPr>
                <a:xfrm>
                  <a:off y="3183976" x="6484000"/>
                  <a:ext cx="947269" cy="490848"/>
                  <a:chOff y="3183976" x="6484000"/>
                  <a:chExt cx="947269" cy="490848"/>
                </a:xfrm>
              </p:grpSpPr>
              <p:sp>
                <p:nvSpPr>
                  <p:cNvPr id="1048" name=""/>
                  <p:cNvSpPr/>
                  <p:nvPr/>
                </p:nvSpPr>
                <p:spPr>
                  <a:xfrm>
                    <a:off y="3542353" x="6484001"/>
                    <a:ext cx="944807" cy="10530"/>
                  </a:xfrm>
                  <a:custGeom>
                    <a:avLst/>
                    <a:gdLst/>
                    <a:ahLst/>
                    <a:cxnLst/>
                    <a:pathLst>
                      <a:path w="944807" h="10530">
                        <a:moveTo>
                          <a:pt y="0" x="0"/>
                        </a:moveTo>
                        <a:lnTo>
                          <a:pt y="0" x="944807"/>
                        </a:lnTo>
                        <a:lnTo>
                          <a:pt y="10530" x="944807"/>
                        </a:lnTo>
                        <a:lnTo>
                          <a:pt y="1053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FFD900"/>
                  </a:solidFill>
                  <a:ln w="7600" cap="flat">
                    <a:solidFill>
                      <a:srgbClr val="34C2C2"/>
                    </a:solidFill>
                    <a:bevel/>
                  </a:ln>
                </p:spPr>
              </p:sp>
              <p:sp>
                <p:nvSpPr>
                  <p:cNvPr id="1109" name="Text 1109"/>
                  <p:cNvSpPr txBox="1"/>
                  <p:nvPr/>
                </p:nvSpPr>
                <p:spPr>
                  <a:xfrm>
                    <a:off y="3243412" x="6484000"/>
                    <a:ext cx="947269" cy="368547"/>
                  </a:xfrm>
                  <a:prstGeom prst="rect">
                    <a:avLst/>
                  </a:prstGeom>
                  <a:noFill/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b="1" sz="912">
                        <a:solidFill>
                          <a:srgbClr val="7FB80E"/>
                        </a:solidFill>
                        <a:latin typeface="Arial"/>
                      </a:rPr>
                      <a:t>元数据</a:t>
                    </a:r>
                  </a:p>
                </p:txBody>
              </p:sp>
            </p:grpSp>
            <p:grpSp>
              <p:nvGrpSpPr>
                <p:cNvPr id="1056" name=""/>
                <p:cNvGrpSpPr/>
                <p:nvPr/>
              </p:nvGrpSpPr>
              <p:grpSpPr>
                <a:xfrm>
                  <a:off y="3669342" x="6459654"/>
                  <a:ext cx="995962" cy="595952"/>
                  <a:chOff y="3669342" x="6459654"/>
                  <a:chExt cx="995962" cy="595952"/>
                </a:xfrm>
              </p:grpSpPr>
              <p:grpSp>
                <p:nvGrpSpPr>
                  <p:cNvPr id="1041" name=""/>
                  <p:cNvGrpSpPr/>
                  <p:nvPr/>
                </p:nvGrpSpPr>
                <p:grpSpPr>
                  <a:xfrm>
                    <a:off y="3669342" x="6459654"/>
                    <a:ext cx="995962" cy="286258"/>
                    <a:chOff y="3669342" x="6459654"/>
                    <a:chExt cx="995962" cy="286258"/>
                  </a:xfrm>
                </p:grpSpPr>
                <p:sp>
                  <p:nvSpPr>
                    <p:cNvPr id="1042" name="Information Box 2"/>
                    <p:cNvSpPr/>
                    <p:nvPr/>
                  </p:nvSpPr>
                  <p:spPr>
                    <a:xfrm>
                      <a:off y="3669342" x="6459654"/>
                      <a:ext cx="995962" cy="286258"/>
                    </a:xfrm>
                    <a:custGeom>
                      <a:avLst/>
                      <a:gdLst/>
                      <a:ahLst/>
                      <a:cxnLst/>
                      <a:pathLst>
                        <a:path w="995962" h="286258">
                          <a:moveTo>
                            <a:pt y="286258" x="995962"/>
                          </a:moveTo>
                          <a:lnTo>
                            <a:pt y="0" x="995962"/>
                          </a:lnTo>
                          <a:lnTo>
                            <a:pt y="0" x="0"/>
                          </a:lnTo>
                          <a:lnTo>
                            <a:pt y="286258" x="0"/>
                          </a:lnTo>
                          <a:lnTo>
                            <a:pt y="286258" x="995962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1043" name=""/>
                    <p:cNvSpPr/>
                    <p:nvPr/>
                  </p:nvSpPr>
                  <p:spPr>
                    <a:xfrm>
                      <a:off y="3669342" x="6509452"/>
                      <a:ext cx="0" cy="286258"/>
                    </a:xfrm>
                    <a:custGeom>
                      <a:avLst/>
                      <a:gdLst/>
                      <a:ahLst/>
                      <a:cxnLst/>
                      <a:pathLst>
                        <a:path w="0" h="286258" fill="none">
                          <a:moveTo>
                            <a:pt y="0" x="0"/>
                          </a:moveTo>
                          <a:lnTo>
                            <a:pt y="286258" x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1044" name=""/>
                    <p:cNvSpPr/>
                    <p:nvPr/>
                  </p:nvSpPr>
                  <p:spPr>
                    <a:xfrm>
                      <a:off y="3669342" x="6559250"/>
                      <a:ext cx="0" cy="286258"/>
                    </a:xfrm>
                    <a:custGeom>
                      <a:avLst/>
                      <a:gdLst/>
                      <a:ahLst/>
                      <a:cxnLst/>
                      <a:pathLst>
                        <a:path w="0" h="286258" fill="none">
                          <a:moveTo>
                            <a:pt y="0" x="0"/>
                          </a:moveTo>
                          <a:lnTo>
                            <a:pt y="286258" x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1045" name=""/>
                    <p:cNvSpPr/>
                    <p:nvPr/>
                  </p:nvSpPr>
                  <p:spPr>
                    <a:xfrm>
                      <a:off y="3669342" x="7405817"/>
                      <a:ext cx="0" cy="286258"/>
                    </a:xfrm>
                    <a:custGeom>
                      <a:avLst/>
                      <a:gdLst/>
                      <a:ahLst/>
                      <a:cxnLst/>
                      <a:pathLst>
                        <a:path w="0" h="286258" fill="none">
                          <a:moveTo>
                            <a:pt y="0" x="0"/>
                          </a:moveTo>
                          <a:lnTo>
                            <a:pt y="286258" x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1046" name=""/>
                    <p:cNvSpPr/>
                    <p:nvPr/>
                  </p:nvSpPr>
                  <p:spPr>
                    <a:xfrm>
                      <a:off y="3669342" x="7356019"/>
                      <a:ext cx="0" cy="286258"/>
                    </a:xfrm>
                    <a:custGeom>
                      <a:avLst/>
                      <a:gdLst/>
                      <a:ahLst/>
                      <a:cxnLst/>
                      <a:pathLst>
                        <a:path w="0" h="286258" fill="none">
                          <a:moveTo>
                            <a:pt y="0" x="0"/>
                          </a:moveTo>
                          <a:lnTo>
                            <a:pt y="286258" x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1110" name="Text 1110"/>
                    <p:cNvSpPr txBox="1"/>
                    <p:nvPr/>
                  </p:nvSpPr>
                  <p:spPr>
                    <a:xfrm>
                      <a:off y="3633871" x="6459654"/>
                      <a:ext cx="995962" cy="357200"/>
                    </a:xfrm>
                    <a:prstGeom prst="rect">
                      <a:avLst/>
                    </a:prstGeom>
                    <a:noFill/>
                  </p:spPr>
                  <p:txBody>
                    <a:bodyPr rtlCol="0" bIns="0" anchor="ctr" wrap="square" tIns="0" rIns="0" l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API元数据</a:t>
                      </a:r>
                    </a:p>
                  </p:txBody>
                </p:sp>
              </p:grpSp>
              <p:grpSp>
                <p:nvGrpSpPr>
                  <p:cNvPr id="1050" name=""/>
                  <p:cNvGrpSpPr/>
                  <p:nvPr/>
                </p:nvGrpSpPr>
                <p:grpSpPr>
                  <a:xfrm>
                    <a:off y="4045094" x="6459654"/>
                    <a:ext cx="995962" cy="286258"/>
                    <a:chOff y="4045094" x="6459654"/>
                    <a:chExt cx="995962" cy="286258"/>
                  </a:xfrm>
                </p:grpSpPr>
                <p:sp>
                  <p:nvSpPr>
                    <p:cNvPr id="1051" name="Information Box 2"/>
                    <p:cNvSpPr/>
                    <p:nvPr/>
                  </p:nvSpPr>
                  <p:spPr>
                    <a:xfrm>
                      <a:off y="4045094" x="6459654"/>
                      <a:ext cx="995962" cy="286258"/>
                    </a:xfrm>
                    <a:custGeom>
                      <a:avLst/>
                      <a:gdLst/>
                      <a:ahLst/>
                      <a:cxnLst/>
                      <a:pathLst>
                        <a:path w="995962" h="286258">
                          <a:moveTo>
                            <a:pt y="286258" x="995962"/>
                          </a:moveTo>
                          <a:lnTo>
                            <a:pt y="0" x="995962"/>
                          </a:lnTo>
                          <a:lnTo>
                            <a:pt y="0" x="0"/>
                          </a:lnTo>
                          <a:lnTo>
                            <a:pt y="286258" x="0"/>
                          </a:lnTo>
                          <a:lnTo>
                            <a:pt y="286258" x="995962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1052" name=""/>
                    <p:cNvSpPr/>
                    <p:nvPr/>
                  </p:nvSpPr>
                  <p:spPr>
                    <a:xfrm>
                      <a:off y="4045094" x="6509452"/>
                      <a:ext cx="0" cy="286258"/>
                    </a:xfrm>
                    <a:custGeom>
                      <a:avLst/>
                      <a:gdLst/>
                      <a:ahLst/>
                      <a:cxnLst/>
                      <a:pathLst>
                        <a:path w="0" h="286258" fill="none">
                          <a:moveTo>
                            <a:pt y="0" x="0"/>
                          </a:moveTo>
                          <a:lnTo>
                            <a:pt y="286258" x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1053" name=""/>
                    <p:cNvSpPr/>
                    <p:nvPr/>
                  </p:nvSpPr>
                  <p:spPr>
                    <a:xfrm>
                      <a:off y="4045094" x="6559250"/>
                      <a:ext cx="0" cy="286258"/>
                    </a:xfrm>
                    <a:custGeom>
                      <a:avLst/>
                      <a:gdLst/>
                      <a:ahLst/>
                      <a:cxnLst/>
                      <a:pathLst>
                        <a:path w="0" h="286258" fill="none">
                          <a:moveTo>
                            <a:pt y="0" x="0"/>
                          </a:moveTo>
                          <a:lnTo>
                            <a:pt y="286258" x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1054" name=""/>
                    <p:cNvSpPr/>
                    <p:nvPr/>
                  </p:nvSpPr>
                  <p:spPr>
                    <a:xfrm>
                      <a:off y="4045094" x="7405817"/>
                      <a:ext cx="0" cy="286258"/>
                    </a:xfrm>
                    <a:custGeom>
                      <a:avLst/>
                      <a:gdLst/>
                      <a:ahLst/>
                      <a:cxnLst/>
                      <a:pathLst>
                        <a:path w="0" h="286258" fill="none">
                          <a:moveTo>
                            <a:pt y="0" x="0"/>
                          </a:moveTo>
                          <a:lnTo>
                            <a:pt y="286258" x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1055" name=""/>
                    <p:cNvSpPr/>
                    <p:nvPr/>
                  </p:nvSpPr>
                  <p:spPr>
                    <a:xfrm>
                      <a:off y="4045094" x="7356019"/>
                      <a:ext cx="0" cy="286258"/>
                    </a:xfrm>
                    <a:custGeom>
                      <a:avLst/>
                      <a:gdLst/>
                      <a:ahLst/>
                      <a:cxnLst/>
                      <a:pathLst>
                        <a:path w="0" h="286258" fill="none">
                          <a:moveTo>
                            <a:pt y="0" x="0"/>
                          </a:moveTo>
                          <a:lnTo>
                            <a:pt y="286258" x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1111" name="Text 1111"/>
                    <p:cNvSpPr txBox="1"/>
                    <p:nvPr/>
                  </p:nvSpPr>
                  <p:spPr>
                    <a:xfrm>
                      <a:off y="4009624" x="6459654"/>
                      <a:ext cx="995962" cy="357200"/>
                    </a:xfrm>
                    <a:prstGeom prst="rect">
                      <a:avLst/>
                    </a:prstGeom>
                    <a:noFill/>
                  </p:spPr>
                  <p:txBody>
                    <a:bodyPr rtlCol="0" bIns="0" anchor="ctr" wrap="square" tIns="0" rIns="0" l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服务元数据</a:t>
                      </a:r>
                    </a:p>
                  </p:txBody>
                </p:sp>
              </p:grpSp>
            </p:grpSp>
          </p:grpSp>
        </p:grpSp>
        <p:grpSp>
          <p:nvGrpSpPr>
            <p:cNvPr id="1060" name=""/>
            <p:cNvGrpSpPr/>
            <p:nvPr/>
          </p:nvGrpSpPr>
          <p:grpSpPr>
            <a:xfrm>
              <a:off y="4750755" x="2907059"/>
              <a:ext cx="953999" cy="1313903"/>
              <a:chOff y="4750755" x="2907059"/>
              <a:chExt cx="953999" cy="1313903"/>
            </a:xfrm>
          </p:grpSpPr>
          <p:grpSp>
            <p:nvGrpSpPr>
              <p:cNvPr id="1061" name="Text Box 12"/>
              <p:cNvGrpSpPr/>
              <p:nvPr/>
            </p:nvGrpSpPr>
            <p:grpSpPr>
              <a:xfrm>
                <a:off y="4750755" x="2907059"/>
                <a:ext cx="953999" cy="1313903"/>
                <a:chOff y="4750755" x="2907059"/>
                <a:chExt cx="953999" cy="1313903"/>
              </a:xfrm>
            </p:grpSpPr>
            <p:sp>
              <p:nvSpPr>
                <p:cNvPr id="1062" name=""/>
                <p:cNvSpPr/>
                <p:nvPr/>
              </p:nvSpPr>
              <p:spPr>
                <a:xfrm>
                  <a:off y="5016755" x="2907059"/>
                  <a:ext cx="953999" cy="1047903"/>
                </a:xfrm>
                <a:custGeom>
                  <a:avLst/>
                  <a:gdLst/>
                  <a:ahLst/>
                  <a:cxnLst/>
                  <a:pathLst>
                    <a:path w="953999" h="1047903">
                      <a:moveTo>
                        <a:pt y="0" x="0"/>
                      </a:moveTo>
                      <a:lnTo>
                        <a:pt y="0" x="953999"/>
                      </a:lnTo>
                      <a:lnTo>
                        <a:pt y="1047903" x="953999"/>
                      </a:lnTo>
                      <a:lnTo>
                        <a:pt y="104790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3F3F3"/>
                    </a:gs>
                    <a:gs pos="92000">
                      <a:srgbClr val="F1F1F1"/>
                    </a:gs>
                    <a:gs pos="100000">
                      <a:srgbClr val="D8D8D8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C0C0C0"/>
                  </a:solidFill>
                  <a:bevel/>
                </a:ln>
              </p:spPr>
            </p:sp>
            <p:sp>
              <p:nvSpPr>
                <p:cNvPr id="1063" name=""/>
                <p:cNvSpPr/>
                <p:nvPr/>
              </p:nvSpPr>
              <p:spPr>
                <a:xfrm>
                  <a:off y="5016755" x="2907059"/>
                  <a:ext cx="953999" cy="1047903"/>
                </a:xfrm>
                <a:custGeom>
                  <a:avLst/>
                  <a:gdLst/>
                  <a:ahLst/>
                  <a:cxnLst/>
                  <a:pathLst>
                    <a:path w="953999" h="1047903">
                      <a:moveTo>
                        <a:pt y="0" x="0"/>
                      </a:moveTo>
                      <a:lnTo>
                        <a:pt y="0" x="953999"/>
                      </a:lnTo>
                      <a:lnTo>
                        <a:pt y="1047903" x="953999"/>
                      </a:lnTo>
                      <a:lnTo>
                        <a:pt y="104790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3F3F3"/>
                    </a:gs>
                    <a:gs pos="92000">
                      <a:srgbClr val="F1F1F1"/>
                    </a:gs>
                    <a:gs pos="100000">
                      <a:srgbClr val="D8D8D8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C0C0C0"/>
                  </a:solidFill>
                  <a:bevel/>
                </a:ln>
              </p:spPr>
            </p:sp>
            <p:sp>
              <p:nvSpPr>
                <p:cNvPr id="1064" name=""/>
                <p:cNvSpPr/>
                <p:nvPr/>
              </p:nvSpPr>
              <p:spPr>
                <a:xfrm>
                  <a:off y="4750755" x="2907059"/>
                  <a:ext cx="953999" cy="266000"/>
                </a:xfrm>
                <a:custGeom>
                  <a:avLst/>
                  <a:gdLst/>
                  <a:ahLst/>
                  <a:cxnLst/>
                  <a:rect r="r" l="l" t="t" b="b"/>
                  <a:pathLst>
                    <a:path w="953999" h="266000">
                      <a:moveTo>
                        <a:pt y="0" x="0"/>
                      </a:moveTo>
                      <a:lnTo>
                        <a:pt y="0" x="953999"/>
                      </a:lnTo>
                      <a:lnTo>
                        <a:pt y="266000" x="953999"/>
                      </a:lnTo>
                      <a:lnTo>
                        <a:pt y="26600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1E768C"/>
                </a:solidFill>
                <a:ln w="7600" cap="flat">
                  <a:solidFill>
                    <a:srgbClr val="1E768C"/>
                  </a:solidFill>
                  <a:bevel/>
                </a:ln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FFFFFF"/>
                      </a:solidFill>
                      <a:latin typeface="Arial"/>
                    </a:rPr>
                    <a:t>数据管理</a:t>
                  </a:r>
                </a:p>
              </p:txBody>
            </p:sp>
          </p:grpSp>
          <p:grpSp>
            <p:nvGrpSpPr>
              <p:cNvPr id="1065" name=""/>
              <p:cNvGrpSpPr/>
              <p:nvPr/>
            </p:nvGrpSpPr>
            <p:grpSpPr>
              <a:xfrm>
                <a:off y="5053878" x="2967891"/>
                <a:ext cx="832334" cy="967045"/>
                <a:chOff y="5053878" x="2967891"/>
                <a:chExt cx="832334" cy="967045"/>
              </a:xfrm>
            </p:grpSpPr>
            <p:sp>
              <p:nvSpPr>
                <p:cNvPr id="1066" name="Rectangle"/>
                <p:cNvSpPr/>
                <p:nvPr/>
              </p:nvSpPr>
              <p:spPr>
                <a:xfrm>
                  <a:off y="5053878" x="2967891"/>
                  <a:ext cx="832334" cy="162350"/>
                </a:xfrm>
                <a:custGeom>
                  <a:avLst/>
                  <a:gdLst>
                    <a:gd fmla="*/ 416167 w 832334" name="connsiteX0"/>
                    <a:gd fmla="*/ 162350 h 162350" name="connsiteY0"/>
                    <a:gd fmla="*/ 416167 w 832334" name="connsiteX1"/>
                    <a:gd fmla="*/ 0 h 162350" name="connsiteY1"/>
                    <a:gd fmla="*/ 832334 w 832334" name="connsiteX2"/>
                    <a:gd fmla="*/ 81175 h 162350" name="connsiteY2"/>
                    <a:gd fmla="*/ 0 w 832334" name="connsiteX3"/>
                    <a:gd fmla="*/ 81175 h 162350" name="connsiteY3"/>
                    <a:gd fmla="*/ 416167 w 832334" name="connsiteX4"/>
                    <a:gd fmla="*/ 81175 h 16235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832334" h="162350">
                      <a:moveTo>
                        <a:pt y="162350" x="832334"/>
                      </a:moveTo>
                      <a:lnTo>
                        <a:pt y="0" x="832334"/>
                      </a:lnTo>
                      <a:lnTo>
                        <a:pt y="0" x="0"/>
                      </a:lnTo>
                      <a:lnTo>
                        <a:pt y="162350" x="0"/>
                      </a:lnTo>
                      <a:lnTo>
                        <a:pt y="162350" x="832334"/>
                      </a:lnTo>
                      <a:close/>
                    </a:path>
                  </a:pathLst>
                </a:custGeom>
                <a:solidFill>
                  <a:srgbClr val="1E768C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数据安全</a:t>
                  </a:r>
                </a:p>
              </p:txBody>
            </p:sp>
            <p:sp>
              <p:nvSpPr>
                <p:cNvPr id="1067" name="Rectangle"/>
                <p:cNvSpPr/>
                <p:nvPr/>
              </p:nvSpPr>
              <p:spPr>
                <a:xfrm>
                  <a:off y="5255052" x="2967891"/>
                  <a:ext cx="832334" cy="162350"/>
                </a:xfrm>
                <a:custGeom>
                  <a:avLst/>
                  <a:gdLst>
                    <a:gd fmla="*/ 416167 w 832334" name="connsiteX0"/>
                    <a:gd fmla="*/ 162350 h 162350" name="connsiteY0"/>
                    <a:gd fmla="*/ 416167 w 832334" name="connsiteX1"/>
                    <a:gd fmla="*/ 0 h 162350" name="connsiteY1"/>
                    <a:gd fmla="*/ 832334 w 832334" name="connsiteX2"/>
                    <a:gd fmla="*/ 81175 h 162350" name="connsiteY2"/>
                    <a:gd fmla="*/ 0 w 832334" name="connsiteX3"/>
                    <a:gd fmla="*/ 81175 h 162350" name="connsiteY3"/>
                    <a:gd fmla="*/ 416167 w 832334" name="connsiteX4"/>
                    <a:gd fmla="*/ 81175 h 16235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832334" h="162350">
                      <a:moveTo>
                        <a:pt y="162350" x="832334"/>
                      </a:moveTo>
                      <a:lnTo>
                        <a:pt y="0" x="832334"/>
                      </a:lnTo>
                      <a:lnTo>
                        <a:pt y="0" x="0"/>
                      </a:lnTo>
                      <a:lnTo>
                        <a:pt y="162350" x="0"/>
                      </a:lnTo>
                      <a:lnTo>
                        <a:pt y="162350" x="832334"/>
                      </a:lnTo>
                      <a:close/>
                    </a:path>
                  </a:pathLst>
                </a:custGeom>
                <a:solidFill>
                  <a:srgbClr val="1E768C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数据质量</a:t>
                  </a:r>
                </a:p>
              </p:txBody>
            </p:sp>
            <p:sp>
              <p:nvSpPr>
                <p:cNvPr id="1068" name="Rectangle"/>
                <p:cNvSpPr/>
                <p:nvPr/>
              </p:nvSpPr>
              <p:spPr>
                <a:xfrm>
                  <a:off y="5456225" x="2967891"/>
                  <a:ext cx="832334" cy="162350"/>
                </a:xfrm>
                <a:custGeom>
                  <a:avLst/>
                  <a:gdLst>
                    <a:gd fmla="*/ 416167 w 832334" name="connsiteX0"/>
                    <a:gd fmla="*/ 162350 h 162350" name="connsiteY0"/>
                    <a:gd fmla="*/ 416167 w 832334" name="connsiteX1"/>
                    <a:gd fmla="*/ 0 h 162350" name="connsiteY1"/>
                    <a:gd fmla="*/ 832334 w 832334" name="connsiteX2"/>
                    <a:gd fmla="*/ 81175 h 162350" name="connsiteY2"/>
                    <a:gd fmla="*/ 0 w 832334" name="connsiteX3"/>
                    <a:gd fmla="*/ 81175 h 162350" name="connsiteY3"/>
                    <a:gd fmla="*/ 416167 w 832334" name="connsiteX4"/>
                    <a:gd fmla="*/ 81175 h 16235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832334" h="162350">
                      <a:moveTo>
                        <a:pt y="162350" x="832334"/>
                      </a:moveTo>
                      <a:lnTo>
                        <a:pt y="0" x="832334"/>
                      </a:lnTo>
                      <a:lnTo>
                        <a:pt y="0" x="0"/>
                      </a:lnTo>
                      <a:lnTo>
                        <a:pt y="162350" x="0"/>
                      </a:lnTo>
                      <a:lnTo>
                        <a:pt y="162350" x="832334"/>
                      </a:lnTo>
                      <a:close/>
                    </a:path>
                  </a:pathLst>
                </a:custGeom>
                <a:solidFill>
                  <a:srgbClr val="1E768C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计算管理</a:t>
                  </a:r>
                </a:p>
              </p:txBody>
            </p:sp>
            <p:sp>
              <p:nvSpPr>
                <p:cNvPr id="1069" name="Rectangle"/>
                <p:cNvSpPr/>
                <p:nvPr/>
              </p:nvSpPr>
              <p:spPr>
                <a:xfrm>
                  <a:off y="5657399" x="2967891"/>
                  <a:ext cx="832334" cy="162350"/>
                </a:xfrm>
                <a:custGeom>
                  <a:avLst/>
                  <a:gdLst>
                    <a:gd fmla="*/ 416167 w 832334" name="connsiteX0"/>
                    <a:gd fmla="*/ 162350 h 162350" name="connsiteY0"/>
                    <a:gd fmla="*/ 416167 w 832334" name="connsiteX1"/>
                    <a:gd fmla="*/ 0 h 162350" name="connsiteY1"/>
                    <a:gd fmla="*/ 832334 w 832334" name="connsiteX2"/>
                    <a:gd fmla="*/ 81175 h 162350" name="connsiteY2"/>
                    <a:gd fmla="*/ 0 w 832334" name="connsiteX3"/>
                    <a:gd fmla="*/ 81175 h 162350" name="connsiteY3"/>
                    <a:gd fmla="*/ 416167 w 832334" name="connsiteX4"/>
                    <a:gd fmla="*/ 81175 h 16235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832334" h="162350">
                      <a:moveTo>
                        <a:pt y="162350" x="832334"/>
                      </a:moveTo>
                      <a:lnTo>
                        <a:pt y="0" x="832334"/>
                      </a:lnTo>
                      <a:lnTo>
                        <a:pt y="0" x="0"/>
                      </a:lnTo>
                      <a:lnTo>
                        <a:pt y="162350" x="0"/>
                      </a:lnTo>
                      <a:lnTo>
                        <a:pt y="162350" x="832334"/>
                      </a:lnTo>
                      <a:close/>
                    </a:path>
                  </a:pathLst>
                </a:custGeom>
                <a:solidFill>
                  <a:srgbClr val="1E768C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存储管理</a:t>
                  </a:r>
                </a:p>
              </p:txBody>
            </p:sp>
            <p:sp>
              <p:nvSpPr>
                <p:cNvPr id="1070" name="Rectangle"/>
                <p:cNvSpPr/>
                <p:nvPr/>
              </p:nvSpPr>
              <p:spPr>
                <a:xfrm>
                  <a:off y="5858572" x="2967891"/>
                  <a:ext cx="832334" cy="162350"/>
                </a:xfrm>
                <a:custGeom>
                  <a:avLst/>
                  <a:gdLst>
                    <a:gd fmla="*/ 416167 w 832334" name="connsiteX0"/>
                    <a:gd fmla="*/ 162350 h 162350" name="connsiteY0"/>
                    <a:gd fmla="*/ 416167 w 832334" name="connsiteX1"/>
                    <a:gd fmla="*/ 0 h 162350" name="connsiteY1"/>
                    <a:gd fmla="*/ 832334 w 832334" name="connsiteX2"/>
                    <a:gd fmla="*/ 81175 h 162350" name="connsiteY2"/>
                    <a:gd fmla="*/ 0 w 832334" name="connsiteX3"/>
                    <a:gd fmla="*/ 81175 h 162350" name="connsiteY3"/>
                    <a:gd fmla="*/ 416167 w 832334" name="connsiteX4"/>
                    <a:gd fmla="*/ 81175 h 162350" name="connsiteY4"/>
                  </a:gdLst>
                  <a:ahLst/>
                  <a:cxnLst>
                    <a:cxn ang="0">
                      <a:pos y="connsiteY0" x="connsiteX0"/>
                    </a:cxn>
                    <a:cxn ang="0">
                      <a:pos y="connsiteY1" x="connsiteX1"/>
                    </a:cxn>
                    <a:cxn ang="0">
                      <a:pos y="connsiteY2" x="connsiteX2"/>
                    </a:cxn>
                    <a:cxn ang="0">
                      <a:pos y="connsiteY3" x="connsiteX3"/>
                    </a:cxn>
                    <a:cxn ang="0">
                      <a:pos y="connsiteY4" x="connsiteX4"/>
                    </a:cxn>
                  </a:cxnLst>
                  <a:rect r="r" l="l" t="t" b="b"/>
                  <a:pathLst>
                    <a:path w="832334" h="162350">
                      <a:moveTo>
                        <a:pt y="162350" x="832334"/>
                      </a:moveTo>
                      <a:lnTo>
                        <a:pt y="0" x="832334"/>
                      </a:lnTo>
                      <a:lnTo>
                        <a:pt y="0" x="0"/>
                      </a:lnTo>
                      <a:lnTo>
                        <a:pt y="162350" x="0"/>
                      </a:lnTo>
                      <a:lnTo>
                        <a:pt y="162350" x="832334"/>
                      </a:lnTo>
                      <a:close/>
                    </a:path>
                  </a:pathLst>
                </a:custGeom>
                <a:solidFill>
                  <a:srgbClr val="1E768C"/>
                </a:solidFill>
                <a:ln w="7600" cap="flat">
                  <a:solidFill>
                    <a:srgbClr val="1E768C"/>
                  </a:solidFill>
                  <a:bevel/>
                </a:ln>
                <a:effectLst>
                  <a:outerShdw blurRad="20000" algn="tl" dir="2700000" dist="10748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rtlCol="0" bIns="0" anchor="ctr" wrap="square" tIns="0" rIns="0" l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836">
                      <a:solidFill>
                        <a:srgbClr val="FFFFFF"/>
                      </a:solidFill>
                      <a:latin typeface="Arial"/>
                    </a:rPr>
                    <a:t>数据血缘</a:t>
                  </a:r>
                </a:p>
              </p:txBody>
            </p:sp>
          </p:grpSp>
        </p:grpSp>
        <p:grpSp>
          <p:nvGrpSpPr>
            <p:cNvPr id="1091" name=""/>
            <p:cNvGrpSpPr/>
            <p:nvPr/>
          </p:nvGrpSpPr>
          <p:grpSpPr>
            <a:xfrm>
              <a:off y="4792827" x="5286033"/>
              <a:ext cx="414854" cy="658563"/>
              <a:chOff y="4792827" x="5286033"/>
              <a:chExt cx="414854" cy="658563"/>
            </a:xfrm>
          </p:grpSpPr>
          <p:grpSp>
            <p:nvGrpSpPr>
              <p:cNvPr id="1076" name="Arrow symbol 3"/>
              <p:cNvGrpSpPr/>
              <p:nvPr/>
            </p:nvGrpSpPr>
            <p:grpSpPr>
              <a:xfrm rot="10800000">
                <a:off y="4988648" x="5464433"/>
                <a:ext cx="236387" cy="266920"/>
                <a:chOff y="4988648" x="5464433"/>
                <a:chExt cx="236387" cy="266920"/>
              </a:xfrm>
            </p:grpSpPr>
            <p:sp>
              <p:nvSpPr>
                <p:cNvPr id="1077" name=""/>
                <p:cNvSpPr/>
                <p:nvPr/>
              </p:nvSpPr>
              <p:spPr>
                <a:xfrm>
                  <a:off y="4988648" x="5464365"/>
                  <a:ext cx="234286" cy="179726"/>
                </a:xfrm>
                <a:custGeom>
                  <a:avLst/>
                  <a:gdLst/>
                  <a:ahLst/>
                  <a:cxnLst/>
                  <a:pathLst>
                    <a:path w="234286" h="179726">
                      <a:moveTo>
                        <a:pt y="108844" x="172115"/>
                      </a:moveTo>
                      <a:lnTo>
                        <a:pt y="87283" x="172115"/>
                      </a:lnTo>
                      <a:lnTo>
                        <a:pt y="132204" x="234286"/>
                      </a:lnTo>
                      <a:lnTo>
                        <a:pt y="179726" x="172115"/>
                      </a:lnTo>
                      <a:lnTo>
                        <a:pt y="158777" x="172115"/>
                      </a:lnTo>
                      <a:cubicBezTo>
                        <a:pt y="158777" x="172115"/>
                        <a:pt y="136732" x="61437"/>
                        <a:pt y="108844" x="0"/>
                      </a:cubicBezTo>
                      <a:lnTo>
                        <a:pt y="0" x="0"/>
                      </a:lnTo>
                      <a:cubicBezTo>
                        <a:pt y="0" x="0"/>
                        <a:pt y="77792" x="65051"/>
                        <a:pt y="108844" x="17211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1078" name=""/>
                <p:cNvSpPr/>
                <p:nvPr/>
              </p:nvSpPr>
              <p:spPr>
                <a:xfrm flipV="true">
                  <a:off y="5075842" x="5464365"/>
                  <a:ext cx="234286" cy="179726"/>
                </a:xfrm>
                <a:custGeom>
                  <a:avLst/>
                  <a:gdLst/>
                  <a:ahLst/>
                  <a:cxnLst/>
                  <a:pathLst>
                    <a:path w="234286" h="179726">
                      <a:moveTo>
                        <a:pt y="108755" x="172115"/>
                      </a:moveTo>
                      <a:lnTo>
                        <a:pt y="87194" x="172115"/>
                      </a:lnTo>
                      <a:lnTo>
                        <a:pt y="134715" x="234286"/>
                      </a:lnTo>
                      <a:lnTo>
                        <a:pt y="179726" x="172115"/>
                      </a:lnTo>
                      <a:lnTo>
                        <a:pt y="158689" x="172115"/>
                      </a:lnTo>
                      <a:cubicBezTo>
                        <a:pt y="158689" x="172115"/>
                        <a:pt y="136643" x="61437"/>
                        <a:pt y="108755" x="0"/>
                      </a:cubicBezTo>
                      <a:lnTo>
                        <a:pt y="0" x="0"/>
                      </a:lnTo>
                      <a:cubicBezTo>
                        <a:pt y="0" x="0"/>
                        <a:pt y="77703" x="65051"/>
                        <a:pt y="108755" x="17211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1079" name=""/>
                <p:cNvSpPr/>
                <p:nvPr/>
              </p:nvSpPr>
              <p:spPr>
                <a:xfrm>
                  <a:off y="5075931" x="5636480"/>
                  <a:ext cx="64340" cy="93827"/>
                </a:xfrm>
                <a:custGeom>
                  <a:avLst/>
                  <a:gdLst/>
                  <a:ahLst/>
                  <a:cxnLst/>
                  <a:pathLst>
                    <a:path w="64340" h="93827">
                      <a:moveTo>
                        <a:pt y="0" x="0"/>
                      </a:moveTo>
                      <a:lnTo>
                        <a:pt y="93827" x="0"/>
                      </a:lnTo>
                      <a:lnTo>
                        <a:pt y="44477" x="6434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sp>
            <p:nvSpPr>
              <p:cNvPr id="1084" name="Round-head Rectangle"/>
              <p:cNvSpPr/>
              <p:nvPr/>
            </p:nvSpPr>
            <p:spPr>
              <a:xfrm rot="5400000">
                <a:off y="5051553" x="5053765"/>
                <a:ext cx="658563" cy="141111"/>
              </a:xfrm>
              <a:custGeom>
                <a:avLst/>
                <a:gdLst>
                  <a:gd fmla="*/ 329281 w 658563" name="connsiteX0"/>
                  <a:gd fmla="*/ 70556 h 141111" name="connsiteY0"/>
                  <a:gd fmla="*/ 0 w 658563" name="connsiteX1"/>
                  <a:gd fmla="*/ 70556 h 141111" name="connsiteY1"/>
                  <a:gd fmla="*/ 329281 w 658563" name="connsiteX2"/>
                  <a:gd fmla="*/ 0 h 141111" name="connsiteY2"/>
                  <a:gd fmla="*/ 658563 w 658563" name="connsiteX3"/>
                  <a:gd fmla="*/ 70556 h 141111" name="connsiteY3"/>
                  <a:gd fmla="*/ 329281 w 658563" name="connsiteX4"/>
                  <a:gd fmla="*/ 141111 h 141111" name="connsiteY4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</a:cxnLst>
                <a:pathLst>
                  <a:path w="658563" h="141111">
                    <a:moveTo>
                      <a:pt y="141111" x="70556"/>
                    </a:moveTo>
                    <a:lnTo>
                      <a:pt y="141111" x="588007"/>
                    </a:lnTo>
                    <a:cubicBezTo>
                      <a:pt y="141111" x="626975"/>
                      <a:pt y="109523" x="658563"/>
                      <a:pt y="70556" x="658563"/>
                    </a:cubicBezTo>
                    <a:cubicBezTo>
                      <a:pt y="31588" x="658563"/>
                      <a:pt y="0" x="626975"/>
                      <a:pt y="0" x="588007"/>
                    </a:cubicBezTo>
                    <a:lnTo>
                      <a:pt y="0" x="70556"/>
                    </a:lnTo>
                    <a:cubicBezTo>
                      <a:pt y="0" x="31588"/>
                      <a:pt y="31588" x="0"/>
                      <a:pt y="70556" x="0"/>
                    </a:cubicBezTo>
                    <a:cubicBezTo>
                      <a:pt y="109523" x="0"/>
                      <a:pt y="141111" x="31588"/>
                      <a:pt y="141111" x="70556"/>
                    </a:cubicBezTo>
                    <a:close/>
                  </a:path>
                </a:pathLst>
              </a:custGeom>
              <a:solidFill>
                <a:srgbClr val="0E2350"/>
              </a:solidFill>
              <a:ln w="7600" cap="flat">
                <a:solidFill>
                  <a:srgbClr val="0E2350"/>
                </a:solidFill>
                <a:bevel/>
              </a:ln>
            </p:spPr>
          </p:sp>
        </p:grpSp>
        <p:grpSp>
          <p:nvGrpSpPr>
            <p:cNvPr id="1092" name=""/>
            <p:cNvGrpSpPr/>
            <p:nvPr/>
          </p:nvGrpSpPr>
          <p:grpSpPr>
            <a:xfrm>
              <a:off y="5732026" x="5285517"/>
              <a:ext cx="415370" cy="658563"/>
              <a:chOff y="5732026" x="5285517"/>
              <a:chExt cx="415370" cy="658563"/>
            </a:xfrm>
          </p:grpSpPr>
          <p:grpSp>
            <p:nvGrpSpPr>
              <p:cNvPr id="1080" name="Arrow symbol 3"/>
              <p:cNvGrpSpPr/>
              <p:nvPr/>
            </p:nvGrpSpPr>
            <p:grpSpPr>
              <a:xfrm>
                <a:off y="5927847" x="5285584"/>
                <a:ext cx="236387" cy="266920"/>
                <a:chOff y="5927847" x="5285584"/>
                <a:chExt cx="236387" cy="266920"/>
              </a:xfrm>
            </p:grpSpPr>
            <p:sp>
              <p:nvSpPr>
                <p:cNvPr id="1081" name=""/>
                <p:cNvSpPr/>
                <p:nvPr/>
              </p:nvSpPr>
              <p:spPr>
                <a:xfrm>
                  <a:off y="5927847" x="5285516"/>
                  <a:ext cx="234286" cy="179726"/>
                </a:xfrm>
                <a:custGeom>
                  <a:avLst/>
                  <a:gdLst/>
                  <a:ahLst/>
                  <a:cxnLst/>
                  <a:pathLst>
                    <a:path w="234286" h="179726">
                      <a:moveTo>
                        <a:pt y="108844" x="172115"/>
                      </a:moveTo>
                      <a:lnTo>
                        <a:pt y="87283" x="172115"/>
                      </a:lnTo>
                      <a:lnTo>
                        <a:pt y="132204" x="234286"/>
                      </a:lnTo>
                      <a:lnTo>
                        <a:pt y="179726" x="172115"/>
                      </a:lnTo>
                      <a:lnTo>
                        <a:pt y="158777" x="172115"/>
                      </a:lnTo>
                      <a:cubicBezTo>
                        <a:pt y="158777" x="172115"/>
                        <a:pt y="136732" x="61437"/>
                        <a:pt y="108844" x="0"/>
                      </a:cubicBezTo>
                      <a:lnTo>
                        <a:pt y="0" x="0"/>
                      </a:lnTo>
                      <a:cubicBezTo>
                        <a:pt y="0" x="0"/>
                        <a:pt y="77792" x="65051"/>
                        <a:pt y="108844" x="17211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1082" name=""/>
                <p:cNvSpPr/>
                <p:nvPr/>
              </p:nvSpPr>
              <p:spPr>
                <a:xfrm flipV="true">
                  <a:off y="6015041" x="5285516"/>
                  <a:ext cx="234286" cy="179726"/>
                </a:xfrm>
                <a:custGeom>
                  <a:avLst/>
                  <a:gdLst/>
                  <a:ahLst/>
                  <a:cxnLst/>
                  <a:pathLst>
                    <a:path w="234286" h="179726">
                      <a:moveTo>
                        <a:pt y="108755" x="172115"/>
                      </a:moveTo>
                      <a:lnTo>
                        <a:pt y="87194" x="172115"/>
                      </a:lnTo>
                      <a:lnTo>
                        <a:pt y="134715" x="234286"/>
                      </a:lnTo>
                      <a:lnTo>
                        <a:pt y="179726" x="172115"/>
                      </a:lnTo>
                      <a:lnTo>
                        <a:pt y="158689" x="172115"/>
                      </a:lnTo>
                      <a:cubicBezTo>
                        <a:pt y="158689" x="172115"/>
                        <a:pt y="136643" x="61437"/>
                        <a:pt y="108755" x="0"/>
                      </a:cubicBezTo>
                      <a:lnTo>
                        <a:pt y="0" x="0"/>
                      </a:lnTo>
                      <a:cubicBezTo>
                        <a:pt y="0" x="0"/>
                        <a:pt y="77703" x="65051"/>
                        <a:pt y="108755" x="17211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1083" name=""/>
                <p:cNvSpPr/>
                <p:nvPr/>
              </p:nvSpPr>
              <p:spPr>
                <a:xfrm>
                  <a:off y="6015130" x="5457631"/>
                  <a:ext cx="64340" cy="93827"/>
                </a:xfrm>
                <a:custGeom>
                  <a:avLst/>
                  <a:gdLst/>
                  <a:ahLst/>
                  <a:cxnLst/>
                  <a:pathLst>
                    <a:path w="64340" h="93827">
                      <a:moveTo>
                        <a:pt y="0" x="0"/>
                      </a:moveTo>
                      <a:lnTo>
                        <a:pt y="93827" x="0"/>
                      </a:lnTo>
                      <a:lnTo>
                        <a:pt y="44477" x="6434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sp>
            <p:nvSpPr>
              <p:cNvPr id="1090" name="Round-head Rectangle"/>
              <p:cNvSpPr/>
              <p:nvPr/>
            </p:nvSpPr>
            <p:spPr>
              <a:xfrm rot="5400000">
                <a:off y="5990751" x="5274591"/>
                <a:ext cx="658563" cy="141111"/>
              </a:xfrm>
              <a:custGeom>
                <a:avLst/>
                <a:gdLst>
                  <a:gd fmla="*/ 329281 w 658563" name="connsiteX0"/>
                  <a:gd fmla="*/ 70556 h 141111" name="connsiteY0"/>
                  <a:gd fmla="*/ 0 w 658563" name="connsiteX1"/>
                  <a:gd fmla="*/ 70556 h 141111" name="connsiteY1"/>
                  <a:gd fmla="*/ 329281 w 658563" name="connsiteX2"/>
                  <a:gd fmla="*/ 0 h 141111" name="connsiteY2"/>
                  <a:gd fmla="*/ 658563 w 658563" name="connsiteX3"/>
                  <a:gd fmla="*/ 70556 h 141111" name="connsiteY3"/>
                  <a:gd fmla="*/ 329281 w 658563" name="connsiteX4"/>
                  <a:gd fmla="*/ 141111 h 141111" name="connsiteY4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</a:cxnLst>
                <a:pathLst>
                  <a:path w="658563" h="141111">
                    <a:moveTo>
                      <a:pt y="141111" x="70556"/>
                    </a:moveTo>
                    <a:lnTo>
                      <a:pt y="141111" x="588007"/>
                    </a:lnTo>
                    <a:cubicBezTo>
                      <a:pt y="141111" x="626975"/>
                      <a:pt y="109523" x="658563"/>
                      <a:pt y="70556" x="658563"/>
                    </a:cubicBezTo>
                    <a:cubicBezTo>
                      <a:pt y="31588" x="658563"/>
                      <a:pt y="0" x="626975"/>
                      <a:pt y="0" x="588007"/>
                    </a:cubicBezTo>
                    <a:lnTo>
                      <a:pt y="0" x="70556"/>
                    </a:lnTo>
                    <a:cubicBezTo>
                      <a:pt y="0" x="31588"/>
                      <a:pt y="31588" x="0"/>
                      <a:pt y="70556" x="0"/>
                    </a:cubicBezTo>
                    <a:cubicBezTo>
                      <a:pt y="109523" x="0"/>
                      <a:pt y="141111" x="31588"/>
                      <a:pt y="141111" x="70556"/>
                    </a:cubicBezTo>
                    <a:close/>
                  </a:path>
                </a:pathLst>
              </a:custGeom>
              <a:solidFill>
                <a:srgbClr val="0E2350"/>
              </a:solidFill>
              <a:ln w="7600" cap="flat">
                <a:solidFill>
                  <a:srgbClr val="0E2350"/>
                </a:solidFill>
                <a:bevel/>
              </a:ln>
            </p:spPr>
          </p:sp>
        </p:grpSp>
        <p:grpSp>
          <p:nvGrpSpPr>
            <p:cNvPr id="1095" name=""/>
            <p:cNvGrpSpPr/>
            <p:nvPr/>
          </p:nvGrpSpPr>
          <p:grpSpPr>
            <a:xfrm>
              <a:off y="4680846" x="5736164"/>
              <a:ext cx="1933417" cy="2021098"/>
              <a:chOff y="4680846" x="5736164"/>
              <a:chExt cx="1933417" cy="2021098"/>
            </a:xfrm>
          </p:grpSpPr>
          <p:grpSp>
            <p:nvGrpSpPr>
              <p:cNvPr id="870" name=""/>
              <p:cNvGrpSpPr/>
              <p:nvPr/>
            </p:nvGrpSpPr>
            <p:grpSpPr>
              <a:xfrm>
                <a:off y="4680846" x="5381324"/>
                <a:ext cx="2288258" cy="2021098"/>
                <a:chOff y="4680846" x="5381324"/>
                <a:chExt cx="2288258" cy="2021098"/>
              </a:xfrm>
            </p:grpSpPr>
            <p:grpSp>
              <p:nvGrpSpPr>
                <p:cNvPr id="595" name=""/>
                <p:cNvGrpSpPr/>
                <p:nvPr/>
              </p:nvGrpSpPr>
              <p:grpSpPr>
                <a:xfrm>
                  <a:off y="4680846" x="5736164"/>
                  <a:ext cx="1170920" cy="1949283"/>
                  <a:chOff y="4680846" x="5736164"/>
                  <a:chExt cx="1170920" cy="1949283"/>
                </a:xfrm>
              </p:grpSpPr>
              <p:sp>
                <p:nvSpPr>
                  <p:cNvPr id="596" name=""/>
                  <p:cNvSpPr/>
                  <p:nvPr/>
                </p:nvSpPr>
                <p:spPr>
                  <a:xfrm>
                    <a:off y="4680846" x="5736164"/>
                    <a:ext cx="1170920" cy="1949283"/>
                  </a:xfrm>
                  <a:custGeom>
                    <a:avLst/>
                    <a:gdLst/>
                    <a:ahLst/>
                    <a:cxnLst/>
                    <a:pathLst>
                      <a:path w="1170920" h="1949283">
                        <a:moveTo>
                          <a:pt y="0" x="0"/>
                        </a:moveTo>
                        <a:lnTo>
                          <a:pt y="0" x="1170920"/>
                        </a:lnTo>
                        <a:lnTo>
                          <a:pt y="1949283" x="1170920"/>
                        </a:lnTo>
                        <a:lnTo>
                          <a:pt y="1949283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674196"/>
                  </a:solidFill>
                  <a:ln w="7600" cap="flat">
                    <a:solidFill>
                      <a:srgbClr val="674196"/>
                    </a:solidFill>
                    <a:bevel/>
                  </a:ln>
                </p:spPr>
              </p:sp>
              <p:sp>
                <p:nvSpPr>
                  <p:cNvPr id="597" name=""/>
                  <p:cNvSpPr/>
                  <p:nvPr/>
                </p:nvSpPr>
                <p:spPr>
                  <a:xfrm>
                    <a:off y="4680846" x="6907084"/>
                    <a:ext cx="71811" cy="1949283"/>
                  </a:xfrm>
                  <a:custGeom>
                    <a:avLst/>
                    <a:gdLst/>
                    <a:ahLst/>
                    <a:cxnLst/>
                    <a:pathLst>
                      <a:path w="71811" h="1949283">
                        <a:moveTo>
                          <a:pt y="0" x="0"/>
                        </a:moveTo>
                        <a:lnTo>
                          <a:pt y="71811" x="71811"/>
                        </a:lnTo>
                        <a:lnTo>
                          <a:pt y="2021094" x="71811"/>
                        </a:lnTo>
                        <a:lnTo>
                          <a:pt y="1949283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5D3A87"/>
                  </a:solidFill>
                  <a:ln w="7600" cap="flat">
                    <a:solidFill>
                      <a:srgbClr val="674196"/>
                    </a:solidFill>
                    <a:bevel/>
                  </a:ln>
                </p:spPr>
              </p:sp>
              <p:sp>
                <p:nvSpPr>
                  <p:cNvPr id="598" name=""/>
                  <p:cNvSpPr/>
                  <p:nvPr/>
                </p:nvSpPr>
                <p:spPr>
                  <a:xfrm>
                    <a:off y="6630129" x="5736164"/>
                    <a:ext cx="1170920" cy="71811"/>
                  </a:xfrm>
                  <a:custGeom>
                    <a:avLst/>
                    <a:gdLst/>
                    <a:ahLst/>
                    <a:cxnLst/>
                    <a:pathLst>
                      <a:path w="1170920" h="71811">
                        <a:moveTo>
                          <a:pt y="0" x="0"/>
                        </a:moveTo>
                        <a:lnTo>
                          <a:pt y="0" x="1170920"/>
                        </a:lnTo>
                        <a:lnTo>
                          <a:pt y="71811" x="1242731"/>
                        </a:lnTo>
                        <a:lnTo>
                          <a:pt y="71811" x="71811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5D3A87"/>
                  </a:solidFill>
                  <a:ln w="7600" cap="flat">
                    <a:solidFill>
                      <a:srgbClr val="674196"/>
                    </a:solidFill>
                    <a:bevel/>
                  </a:ln>
                </p:spPr>
              </p:sp>
            </p:grpSp>
            <p:grpSp>
              <p:nvGrpSpPr>
                <p:cNvPr id="599" name=""/>
                <p:cNvGrpSpPr/>
                <p:nvPr/>
              </p:nvGrpSpPr>
              <p:grpSpPr>
                <a:xfrm>
                  <a:off y="4680850" x="7119215"/>
                  <a:ext cx="467033" cy="1949283"/>
                  <a:chOff y="4680850" x="7119215"/>
                  <a:chExt cx="467033" cy="1949283"/>
                </a:xfrm>
              </p:grpSpPr>
              <p:sp>
                <p:nvSpPr>
                  <p:cNvPr id="600" name=""/>
                  <p:cNvSpPr/>
                  <p:nvPr/>
                </p:nvSpPr>
                <p:spPr>
                  <a:xfrm>
                    <a:off y="4680850" x="7119215"/>
                    <a:ext cx="467033" cy="1949283"/>
                  </a:xfrm>
                  <a:custGeom>
                    <a:avLst/>
                    <a:gdLst/>
                    <a:ahLst/>
                    <a:cxnLst/>
                    <a:pathLst>
                      <a:path w="467033" h="1949283">
                        <a:moveTo>
                          <a:pt y="0" x="0"/>
                        </a:moveTo>
                        <a:lnTo>
                          <a:pt y="0" x="467033"/>
                        </a:lnTo>
                        <a:lnTo>
                          <a:pt y="1949283" x="467033"/>
                        </a:lnTo>
                        <a:lnTo>
                          <a:pt y="1949283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674196"/>
                  </a:solidFill>
                  <a:ln w="7600" cap="flat">
                    <a:solidFill>
                      <a:srgbClr val="674196"/>
                    </a:solidFill>
                    <a:bevel/>
                  </a:ln>
                </p:spPr>
              </p:sp>
              <p:sp>
                <p:nvSpPr>
                  <p:cNvPr id="601" name=""/>
                  <p:cNvSpPr/>
                  <p:nvPr/>
                </p:nvSpPr>
                <p:spPr>
                  <a:xfrm>
                    <a:off y="4680850" x="7586248"/>
                    <a:ext cx="71811" cy="1949283"/>
                  </a:xfrm>
                  <a:custGeom>
                    <a:avLst/>
                    <a:gdLst/>
                    <a:ahLst/>
                    <a:cxnLst/>
                    <a:pathLst>
                      <a:path w="71811" h="1949283">
                        <a:moveTo>
                          <a:pt y="0" x="0"/>
                        </a:moveTo>
                        <a:lnTo>
                          <a:pt y="71811" x="71811"/>
                        </a:lnTo>
                        <a:lnTo>
                          <a:pt y="2021094" x="71811"/>
                        </a:lnTo>
                        <a:lnTo>
                          <a:pt y="1949283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5D3A87"/>
                  </a:solidFill>
                  <a:ln w="7600" cap="flat">
                    <a:solidFill>
                      <a:srgbClr val="674196"/>
                    </a:solidFill>
                    <a:bevel/>
                  </a:ln>
                </p:spPr>
              </p:sp>
              <p:sp>
                <p:nvSpPr>
                  <p:cNvPr id="602" name=""/>
                  <p:cNvSpPr/>
                  <p:nvPr/>
                </p:nvSpPr>
                <p:spPr>
                  <a:xfrm>
                    <a:off y="6630133" x="7119215"/>
                    <a:ext cx="467033" cy="71811"/>
                  </a:xfrm>
                  <a:custGeom>
                    <a:avLst/>
                    <a:gdLst/>
                    <a:ahLst/>
                    <a:cxnLst/>
                    <a:pathLst>
                      <a:path w="467033" h="71811">
                        <a:moveTo>
                          <a:pt y="0" x="0"/>
                        </a:moveTo>
                        <a:lnTo>
                          <a:pt y="0" x="467033"/>
                        </a:lnTo>
                        <a:lnTo>
                          <a:pt y="71811" x="538844"/>
                        </a:lnTo>
                        <a:lnTo>
                          <a:pt y="71811" x="71811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5D3A87"/>
                  </a:solidFill>
                  <a:ln w="7600" cap="flat">
                    <a:solidFill>
                      <a:srgbClr val="674196"/>
                    </a:solidFill>
                    <a:bevel/>
                  </a:ln>
                </p:spPr>
              </p:sp>
              <p:sp>
                <p:nvSpPr>
                  <p:cNvPr id="1112" name="Text 1112"/>
                  <p:cNvSpPr txBox="1"/>
                  <p:nvPr/>
                </p:nvSpPr>
                <p:spPr>
                  <a:xfrm rot="-5400000">
                    <a:off y="5421975" x="6378090"/>
                    <a:ext cx="1949283" cy="467033"/>
                  </a:xfrm>
                  <a:prstGeom prst="rect">
                    <a:avLst/>
                  </a:prstGeom>
                  <a:noFill/>
                </p:spPr>
                <p:txBody>
                  <a:bodyPr rtlCol="0" bIns="0" anchor="ctr" wrap="square" tIns="0" rIns="36000" lIns="3600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520">
                        <a:solidFill>
                          <a:srgbClr val="FFFFFF"/>
                        </a:solidFill>
                        <a:latin typeface="微软雅黑"/>
                      </a:rPr>
                      <a:t>计算服务</a:t>
                    </a:r>
                  </a:p>
                </p:txBody>
              </p:sp>
            </p:grpSp>
          </p:grpSp>
          <p:grpSp>
            <p:nvGrpSpPr>
              <p:cNvPr id="871" name=""/>
              <p:cNvGrpSpPr/>
              <p:nvPr/>
            </p:nvGrpSpPr>
            <p:grpSpPr>
              <a:xfrm>
                <a:off y="4750755" x="5824359"/>
                <a:ext cx="1039618" cy="742706"/>
                <a:chOff y="4750755" x="5824359"/>
                <a:chExt cx="1039618" cy="742706"/>
              </a:xfrm>
            </p:grpSpPr>
            <p:grpSp>
              <p:nvGrpSpPr>
                <p:cNvPr id="872" name="Text Box 12"/>
                <p:cNvGrpSpPr/>
                <p:nvPr/>
              </p:nvGrpSpPr>
              <p:grpSpPr>
                <a:xfrm>
                  <a:off y="4750755" x="5824359"/>
                  <a:ext cx="1039618" cy="742706"/>
                  <a:chOff y="4750755" x="5824359"/>
                  <a:chExt cx="1039618" cy="742706"/>
                </a:xfrm>
              </p:grpSpPr>
              <p:sp>
                <p:nvSpPr>
                  <p:cNvPr id="873" name=""/>
                  <p:cNvSpPr/>
                  <p:nvPr/>
                </p:nvSpPr>
                <p:spPr>
                  <a:xfrm>
                    <a:off y="5016755" x="5824359"/>
                    <a:ext cx="1039618" cy="476706"/>
                  </a:xfrm>
                  <a:custGeom>
                    <a:avLst/>
                    <a:gdLst/>
                    <a:ahLst/>
                    <a:cxnLst/>
                    <a:pathLst>
                      <a:path w="1039618" h="476706">
                        <a:moveTo>
                          <a:pt y="0" x="0"/>
                        </a:moveTo>
                        <a:lnTo>
                          <a:pt y="0" x="1039618"/>
                        </a:lnTo>
                        <a:lnTo>
                          <a:pt y="476706" x="1039618"/>
                        </a:lnTo>
                        <a:lnTo>
                          <a:pt y="476706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id="874" name=""/>
                  <p:cNvSpPr/>
                  <p:nvPr/>
                </p:nvSpPr>
                <p:spPr>
                  <a:xfrm>
                    <a:off y="5016755" x="5824359"/>
                    <a:ext cx="1039618" cy="476706"/>
                  </a:xfrm>
                  <a:custGeom>
                    <a:avLst/>
                    <a:gdLst/>
                    <a:ahLst/>
                    <a:cxnLst/>
                    <a:pathLst>
                      <a:path w="1039618" h="476706">
                        <a:moveTo>
                          <a:pt y="0" x="0"/>
                        </a:moveTo>
                        <a:lnTo>
                          <a:pt y="0" x="1039618"/>
                        </a:lnTo>
                        <a:lnTo>
                          <a:pt y="476706" x="1039618"/>
                        </a:lnTo>
                        <a:lnTo>
                          <a:pt y="476706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id="875" name=""/>
                  <p:cNvSpPr/>
                  <p:nvPr/>
                </p:nvSpPr>
                <p:spPr>
                  <a:xfrm>
                    <a:off y="5016755" x="5824359"/>
                    <a:ext cx="1039618" cy="476706"/>
                  </a:xfrm>
                  <a:custGeom>
                    <a:avLst/>
                    <a:gdLst/>
                    <a:ahLst/>
                    <a:cxnLst/>
                    <a:pathLst>
                      <a:path w="1039618" h="476706">
                        <a:moveTo>
                          <a:pt y="0" x="0"/>
                        </a:moveTo>
                        <a:lnTo>
                          <a:pt y="0" x="1039618"/>
                        </a:lnTo>
                        <a:lnTo>
                          <a:pt y="476706" x="1039618"/>
                        </a:lnTo>
                        <a:lnTo>
                          <a:pt y="476706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id="876" name=""/>
                  <p:cNvSpPr/>
                  <p:nvPr/>
                </p:nvSpPr>
                <p:spPr>
                  <a:xfrm>
                    <a:off y="4750755" x="5824359"/>
                    <a:ext cx="1039618" cy="266000"/>
                  </a:xfrm>
                  <a:custGeom>
                    <a:avLst/>
                    <a:gdLst/>
                    <a:ahLst/>
                    <a:cxnLst/>
                    <a:rect r="r" l="l" t="t" b="b"/>
                    <a:pathLst>
                      <a:path w="1039618" h="266000">
                        <a:moveTo>
                          <a:pt y="0" x="0"/>
                        </a:moveTo>
                        <a:lnTo>
                          <a:pt y="0" x="1039618"/>
                        </a:lnTo>
                        <a:lnTo>
                          <a:pt y="266000" x="1039618"/>
                        </a:lnTo>
                        <a:lnTo>
                          <a:pt y="26600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"/>
                      </a:rPr>
                      <a:t>实时计算</a:t>
                    </a:r>
                  </a:p>
                </p:txBody>
              </p:sp>
            </p:grpSp>
            <p:grpSp>
              <p:nvGrpSpPr>
                <p:cNvPr id="877" name=""/>
                <p:cNvGrpSpPr/>
                <p:nvPr/>
              </p:nvGrpSpPr>
              <p:grpSpPr>
                <a:xfrm>
                  <a:off y="5056655" x="5864097"/>
                  <a:ext cx="946713" cy="391400"/>
                  <a:chOff y="5056655" x="5864097"/>
                  <a:chExt cx="946713" cy="391400"/>
                </a:xfrm>
              </p:grpSpPr>
              <p:sp>
                <p:nvSpPr>
                  <p:cNvPr id="878" name="Rectangle"/>
                  <p:cNvSpPr/>
                  <p:nvPr/>
                </p:nvSpPr>
                <p:spPr>
                  <a:xfrm>
                    <a:off y="5056003" x="5864097"/>
                    <a:ext cx="946713" cy="176103"/>
                  </a:xfrm>
                  <a:custGeom>
                    <a:avLst/>
                    <a:gdLst>
                      <a:gd fmla="*/ 473357 w 946713" name="connsiteX0"/>
                      <a:gd fmla="*/ 176103 h 176103" name="connsiteY0"/>
                      <a:gd fmla="*/ 473357 w 946713" name="connsiteX1"/>
                      <a:gd fmla="*/ 0 h 176103" name="connsiteY1"/>
                      <a:gd fmla="*/ 946713 w 946713" name="connsiteX2"/>
                      <a:gd fmla="*/ 88052 h 176103" name="connsiteY2"/>
                      <a:gd fmla="*/ 0 w 946713" name="connsiteX3"/>
                      <a:gd fmla="*/ 88052 h 176103" name="connsiteY3"/>
                      <a:gd fmla="*/ 473357 w 946713" name="connsiteX4"/>
                      <a:gd fmla="*/ 88052 h 176103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r="r" l="l" t="t" b="b"/>
                    <a:pathLst>
                      <a:path w="946713" h="176103">
                        <a:moveTo>
                          <a:pt y="176103" x="946713"/>
                        </a:moveTo>
                        <a:lnTo>
                          <a:pt y="0" x="946713"/>
                        </a:lnTo>
                        <a:lnTo>
                          <a:pt y="0" x="0"/>
                        </a:lnTo>
                        <a:lnTo>
                          <a:pt y="176103" x="0"/>
                        </a:lnTo>
                        <a:lnTo>
                          <a:pt y="176103" x="946713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algn="tl" dir="2700000" dist="10748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SQL流式框架</a:t>
                    </a:r>
                  </a:p>
                </p:txBody>
              </p:sp>
              <p:sp>
                <p:nvSpPr>
                  <p:cNvPr id="879" name="Rectangle"/>
                  <p:cNvSpPr/>
                  <p:nvPr/>
                </p:nvSpPr>
                <p:spPr>
                  <a:xfrm>
                    <a:off y="5272604" x="5864097"/>
                    <a:ext cx="946713" cy="176103"/>
                  </a:xfrm>
                  <a:custGeom>
                    <a:avLst/>
                    <a:gdLst>
                      <a:gd fmla="*/ 473357 w 946713" name="connsiteX0"/>
                      <a:gd fmla="*/ 176103 h 176103" name="connsiteY0"/>
                      <a:gd fmla="*/ 473357 w 946713" name="connsiteX1"/>
                      <a:gd fmla="*/ 0 h 176103" name="connsiteY1"/>
                      <a:gd fmla="*/ 946713 w 946713" name="connsiteX2"/>
                      <a:gd fmla="*/ 88052 h 176103" name="connsiteY2"/>
                      <a:gd fmla="*/ 0 w 946713" name="connsiteX3"/>
                      <a:gd fmla="*/ 88052 h 176103" name="connsiteY3"/>
                      <a:gd fmla="*/ 473357 w 946713" name="connsiteX4"/>
                      <a:gd fmla="*/ 88052 h 176103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r="r" l="l" t="t" b="b"/>
                    <a:pathLst>
                      <a:path w="946713" h="176103">
                        <a:moveTo>
                          <a:pt y="176103" x="946713"/>
                        </a:moveTo>
                        <a:lnTo>
                          <a:pt y="0" x="946713"/>
                        </a:lnTo>
                        <a:lnTo>
                          <a:pt y="0" x="0"/>
                        </a:lnTo>
                        <a:lnTo>
                          <a:pt y="176103" x="0"/>
                        </a:lnTo>
                        <a:lnTo>
                          <a:pt y="176103" x="946713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algn="tl" dir="2700000" dist="10748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Arial"/>
                      </a:rPr>
                      <a:t>流式引擎</a:t>
                    </a:r>
                  </a:p>
                </p:txBody>
              </p:sp>
            </p:grpSp>
          </p:grpSp>
          <p:grpSp>
            <p:nvGrpSpPr>
              <p:cNvPr id="1074" name=""/>
              <p:cNvGrpSpPr/>
              <p:nvPr/>
            </p:nvGrpSpPr>
            <p:grpSpPr>
              <a:xfrm>
                <a:off y="5601507" x="5824359"/>
                <a:ext cx="1039618" cy="919599"/>
                <a:chOff y="5601507" x="5824359"/>
                <a:chExt cx="1039618" cy="919599"/>
              </a:xfrm>
            </p:grpSpPr>
            <p:grpSp>
              <p:nvGrpSpPr>
                <p:cNvPr id="899" name="Text Box 12"/>
                <p:cNvGrpSpPr/>
                <p:nvPr/>
              </p:nvGrpSpPr>
              <p:grpSpPr>
                <a:xfrm>
                  <a:off y="5601507" x="5824359"/>
                  <a:ext cx="1039618" cy="919599"/>
                  <a:chOff y="5601507" x="5824359"/>
                  <a:chExt cx="1039618" cy="919599"/>
                </a:xfrm>
              </p:grpSpPr>
              <p:sp>
                <p:nvSpPr>
                  <p:cNvPr id="900" name=""/>
                  <p:cNvSpPr/>
                  <p:nvPr/>
                </p:nvSpPr>
                <p:spPr>
                  <a:xfrm>
                    <a:off y="5867507" x="5824359"/>
                    <a:ext cx="1039618" cy="653599"/>
                  </a:xfrm>
                  <a:custGeom>
                    <a:avLst/>
                    <a:gdLst/>
                    <a:ahLst/>
                    <a:cxnLst/>
                    <a:pathLst>
                      <a:path w="1039618" h="653599">
                        <a:moveTo>
                          <a:pt y="0" x="0"/>
                        </a:moveTo>
                        <a:lnTo>
                          <a:pt y="0" x="1039618"/>
                        </a:lnTo>
                        <a:lnTo>
                          <a:pt y="653599" x="1039618"/>
                        </a:lnTo>
                        <a:lnTo>
                          <a:pt y="653599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3B3E3"/>
                      </a:gs>
                      <a:gs pos="92000">
                        <a:srgbClr val="65A6DF"/>
                      </a:gs>
                      <a:gs pos="100000">
                        <a:srgbClr val="3191D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3498DB"/>
                    </a:solidFill>
                    <a:bevel/>
                  </a:ln>
                </p:spPr>
              </p:sp>
              <p:sp>
                <p:nvSpPr>
                  <p:cNvPr id="901" name=""/>
                  <p:cNvSpPr/>
                  <p:nvPr/>
                </p:nvSpPr>
                <p:spPr>
                  <a:xfrm>
                    <a:off y="5867507" x="5824359"/>
                    <a:ext cx="1039618" cy="653599"/>
                  </a:xfrm>
                  <a:custGeom>
                    <a:avLst/>
                    <a:gdLst/>
                    <a:ahLst/>
                    <a:cxnLst/>
                    <a:pathLst>
                      <a:path w="1039618" h="653599">
                        <a:moveTo>
                          <a:pt y="0" x="0"/>
                        </a:moveTo>
                        <a:lnTo>
                          <a:pt y="0" x="1039618"/>
                        </a:lnTo>
                        <a:lnTo>
                          <a:pt y="653599" x="1039618"/>
                        </a:lnTo>
                        <a:lnTo>
                          <a:pt y="653599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3B3E3"/>
                      </a:gs>
                      <a:gs pos="92000">
                        <a:srgbClr val="65A6DF"/>
                      </a:gs>
                      <a:gs pos="100000">
                        <a:srgbClr val="3191D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3498DB"/>
                    </a:solidFill>
                    <a:bevel/>
                  </a:ln>
                </p:spPr>
              </p:sp>
              <p:sp>
                <p:nvSpPr>
                  <p:cNvPr id="902" name=""/>
                  <p:cNvSpPr/>
                  <p:nvPr/>
                </p:nvSpPr>
                <p:spPr>
                  <a:xfrm>
                    <a:off y="5867507" x="5824359"/>
                    <a:ext cx="1039618" cy="653599"/>
                  </a:xfrm>
                  <a:custGeom>
                    <a:avLst/>
                    <a:gdLst/>
                    <a:ahLst/>
                    <a:cxnLst/>
                    <a:pathLst>
                      <a:path w="1039618" h="653599">
                        <a:moveTo>
                          <a:pt y="0" x="0"/>
                        </a:moveTo>
                        <a:lnTo>
                          <a:pt y="0" x="1039618"/>
                        </a:lnTo>
                        <a:lnTo>
                          <a:pt y="653599" x="1039618"/>
                        </a:lnTo>
                        <a:lnTo>
                          <a:pt y="653599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3B3E3"/>
                      </a:gs>
                      <a:gs pos="92000">
                        <a:srgbClr val="65A6DF"/>
                      </a:gs>
                      <a:gs pos="100000">
                        <a:srgbClr val="3191D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3498DB"/>
                    </a:solidFill>
                    <a:bevel/>
                  </a:ln>
                </p:spPr>
              </p:sp>
              <p:sp>
                <p:nvSpPr>
                  <p:cNvPr id="902" name=""/>
                  <p:cNvSpPr/>
                  <p:nvPr/>
                </p:nvSpPr>
                <p:spPr>
                  <a:xfrm>
                    <a:off y="5867507" x="5824359"/>
                    <a:ext cx="1039618" cy="653599"/>
                  </a:xfrm>
                  <a:custGeom>
                    <a:avLst/>
                    <a:gdLst/>
                    <a:ahLst/>
                    <a:cxnLst/>
                    <a:pathLst>
                      <a:path w="1039618" h="653599">
                        <a:moveTo>
                          <a:pt y="0" x="0"/>
                        </a:moveTo>
                        <a:lnTo>
                          <a:pt y="0" x="1039618"/>
                        </a:lnTo>
                        <a:lnTo>
                          <a:pt y="653599" x="1039618"/>
                        </a:lnTo>
                        <a:lnTo>
                          <a:pt y="653599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3B3E3"/>
                      </a:gs>
                      <a:gs pos="92000">
                        <a:srgbClr val="65A6DF"/>
                      </a:gs>
                      <a:gs pos="100000">
                        <a:srgbClr val="3191D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3498DB"/>
                    </a:solidFill>
                    <a:bevel/>
                  </a:ln>
                </p:spPr>
              </p:sp>
              <p:sp>
                <p:nvSpPr>
                  <p:cNvPr id="903" name=""/>
                  <p:cNvSpPr/>
                  <p:nvPr/>
                </p:nvSpPr>
                <p:spPr>
                  <a:xfrm>
                    <a:off y="5601507" x="5824359"/>
                    <a:ext cx="1039618" cy="266000"/>
                  </a:xfrm>
                  <a:custGeom>
                    <a:avLst/>
                    <a:gdLst/>
                    <a:ahLst/>
                    <a:cxnLst/>
                    <a:rect r="r" l="l" t="t" b="b"/>
                    <a:pathLst>
                      <a:path w="1039618" h="266000">
                        <a:moveTo>
                          <a:pt y="0" x="0"/>
                        </a:moveTo>
                        <a:lnTo>
                          <a:pt y="0" x="1039618"/>
                        </a:lnTo>
                        <a:lnTo>
                          <a:pt y="266000" x="1039618"/>
                        </a:lnTo>
                        <a:lnTo>
                          <a:pt y="26600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3498DB"/>
                  </a:solidFill>
                  <a:ln w="7600" cap="flat">
                    <a:solidFill>
                      <a:srgbClr val="3498DB"/>
                    </a:solidFill>
                    <a:bevel/>
                  </a:ln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Arial"/>
                      </a:rPr>
                      <a:t>离线计算</a:t>
                    </a:r>
                  </a:p>
                </p:txBody>
              </p:sp>
            </p:grpSp>
            <p:grpSp>
              <p:nvGrpSpPr>
                <p:cNvPr id="1072" name=""/>
                <p:cNvGrpSpPr/>
                <p:nvPr/>
              </p:nvGrpSpPr>
              <p:grpSpPr>
                <a:xfrm>
                  <a:off y="5890307" x="5870809"/>
                  <a:ext cx="946717" cy="591226"/>
                  <a:chOff y="5890307" x="5870809"/>
                  <a:chExt cx="946717" cy="591226"/>
                </a:xfrm>
              </p:grpSpPr>
              <p:sp>
                <p:nvSpPr>
                  <p:cNvPr id="905" name="Rectangle"/>
                  <p:cNvSpPr/>
                  <p:nvPr/>
                </p:nvSpPr>
                <p:spPr>
                  <a:xfrm>
                    <a:off y="5890307" x="5870809"/>
                    <a:ext cx="946717" cy="176103"/>
                  </a:xfrm>
                  <a:custGeom>
                    <a:avLst/>
                    <a:gdLst>
                      <a:gd fmla="*/ 473358 w 946717" name="connsiteX0"/>
                      <a:gd fmla="*/ 176103 h 176103" name="connsiteY0"/>
                      <a:gd fmla="*/ 473358 w 946717" name="connsiteX1"/>
                      <a:gd fmla="*/ 0 h 176103" name="connsiteY1"/>
                      <a:gd fmla="*/ 946717 w 946717" name="connsiteX2"/>
                      <a:gd fmla="*/ 88051 h 176103" name="connsiteY2"/>
                      <a:gd fmla="*/ 0 w 946717" name="connsiteX3"/>
                      <a:gd fmla="*/ 88051 h 176103" name="connsiteY3"/>
                      <a:gd fmla="*/ 473358 w 946717" name="connsiteX4"/>
                      <a:gd fmla="*/ 88051 h 176103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r="r" l="l" t="t" b="b"/>
                    <a:pathLst>
                      <a:path w="946717" h="176103">
                        <a:moveTo>
                          <a:pt y="176103" x="946717"/>
                        </a:moveTo>
                        <a:lnTo>
                          <a:pt y="0" x="946717"/>
                        </a:lnTo>
                        <a:lnTo>
                          <a:pt y="0" x="0"/>
                        </a:lnTo>
                        <a:lnTo>
                          <a:pt y="176103" x="0"/>
                        </a:lnTo>
                        <a:lnTo>
                          <a:pt y="176103" x="946717"/>
                        </a:lnTo>
                        <a:close/>
                      </a:path>
                    </a:pathLst>
                  </a:custGeom>
                  <a:solidFill>
                    <a:srgbClr val="3498DB"/>
                  </a:solidFill>
                  <a:ln w="7600" cap="flat">
                    <a:solidFill>
                      <a:srgbClr val="3498DB"/>
                    </a:solidFill>
                    <a:bevel/>
                  </a:ln>
                  <a:effectLst>
                    <a:outerShdw blurRad="20000" algn="tl" dir="2700000" dist="10748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MR任务</a:t>
                    </a:r>
                  </a:p>
                </p:txBody>
              </p:sp>
              <p:sp>
                <p:nvSpPr>
                  <p:cNvPr id="906" name="Rectangle"/>
                  <p:cNvSpPr/>
                  <p:nvPr/>
                </p:nvSpPr>
                <p:spPr>
                  <a:xfrm>
                    <a:off y="6098656" x="5870809"/>
                    <a:ext cx="946717" cy="176103"/>
                  </a:xfrm>
                  <a:custGeom>
                    <a:avLst/>
                    <a:gdLst>
                      <a:gd fmla="*/ 473358 w 946717" name="connsiteX0"/>
                      <a:gd fmla="*/ 176103 h 176103" name="connsiteY0"/>
                      <a:gd fmla="*/ 473358 w 946717" name="connsiteX1"/>
                      <a:gd fmla="*/ 0 h 176103" name="connsiteY1"/>
                      <a:gd fmla="*/ 946717 w 946717" name="connsiteX2"/>
                      <a:gd fmla="*/ 88051 h 176103" name="connsiteY2"/>
                      <a:gd fmla="*/ 0 w 946717" name="connsiteX3"/>
                      <a:gd fmla="*/ 88051 h 176103" name="connsiteY3"/>
                      <a:gd fmla="*/ 473358 w 946717" name="connsiteX4"/>
                      <a:gd fmla="*/ 88051 h 176103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r="r" l="l" t="t" b="b"/>
                    <a:pathLst>
                      <a:path w="946717" h="176103">
                        <a:moveTo>
                          <a:pt y="176103" x="946717"/>
                        </a:moveTo>
                        <a:lnTo>
                          <a:pt y="0" x="946717"/>
                        </a:lnTo>
                        <a:lnTo>
                          <a:pt y="0" x="0"/>
                        </a:lnTo>
                        <a:lnTo>
                          <a:pt y="176103" x="0"/>
                        </a:lnTo>
                        <a:lnTo>
                          <a:pt y="176103" x="946717"/>
                        </a:lnTo>
                        <a:close/>
                      </a:path>
                    </a:pathLst>
                  </a:custGeom>
                  <a:solidFill>
                    <a:srgbClr val="3498DB"/>
                  </a:solidFill>
                  <a:ln w="7600" cap="flat">
                    <a:solidFill>
                      <a:srgbClr val="3498DB"/>
                    </a:solidFill>
                    <a:bevel/>
                  </a:ln>
                  <a:effectLst>
                    <a:outerShdw blurRad="20000" algn="tl" dir="2700000" dist="10748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Arial"/>
                      </a:rPr>
                      <a:t>Hive查询</a:t>
                    </a:r>
                  </a:p>
                </p:txBody>
              </p:sp>
              <p:sp>
                <p:nvSpPr>
                  <p:cNvPr id="1071" name="Rectangle"/>
                  <p:cNvSpPr/>
                  <p:nvPr/>
                </p:nvSpPr>
                <p:spPr>
                  <a:xfrm>
                    <a:off y="6305430" x="5870809"/>
                    <a:ext cx="946717" cy="176103"/>
                  </a:xfrm>
                  <a:custGeom>
                    <a:avLst/>
                    <a:gdLst>
                      <a:gd fmla="*/ 473358 w 946717" name="connsiteX0"/>
                      <a:gd fmla="*/ 176103 h 176103" name="connsiteY0"/>
                      <a:gd fmla="*/ 473358 w 946717" name="connsiteX1"/>
                      <a:gd fmla="*/ 0 h 176103" name="connsiteY1"/>
                      <a:gd fmla="*/ 946717 w 946717" name="connsiteX2"/>
                      <a:gd fmla="*/ 88051 h 176103" name="connsiteY2"/>
                      <a:gd fmla="*/ 0 w 946717" name="connsiteX3"/>
                      <a:gd fmla="*/ 88051 h 176103" name="connsiteY3"/>
                      <a:gd fmla="*/ 473358 w 946717" name="connsiteX4"/>
                      <a:gd fmla="*/ 88051 h 176103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r="r" l="l" t="t" b="b"/>
                    <a:pathLst>
                      <a:path w="946717" h="176103">
                        <a:moveTo>
                          <a:pt y="176103" x="946717"/>
                        </a:moveTo>
                        <a:lnTo>
                          <a:pt y="0" x="946717"/>
                        </a:lnTo>
                        <a:lnTo>
                          <a:pt y="0" x="0"/>
                        </a:lnTo>
                        <a:lnTo>
                          <a:pt y="176103" x="0"/>
                        </a:lnTo>
                        <a:lnTo>
                          <a:pt y="176103" x="946717"/>
                        </a:lnTo>
                        <a:close/>
                      </a:path>
                    </a:pathLst>
                  </a:custGeom>
                  <a:solidFill>
                    <a:srgbClr val="3498DB"/>
                  </a:solidFill>
                  <a:ln w="7600" cap="flat">
                    <a:solidFill>
                      <a:srgbClr val="3498DB"/>
                    </a:solidFill>
                    <a:bevel/>
                  </a:ln>
                  <a:effectLst>
                    <a:outerShdw blurRad="20000" algn="tl" dir="2700000" dist="10748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rtlCol="0" bIns="0" anchor="ctr" wrap="square" tIns="0" rIns="0" l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Arial"/>
                      </a:rPr>
                      <a:t>Impla查询</a:t>
                    </a:r>
                  </a:p>
                </p:txBody>
              </p:sp>
            </p:grpSp>
          </p:grpSp>
        </p:grpSp>
        <p:sp>
          <p:nvSpPr>
            <p:cNvPr id="1099" name="Title bar"/>
            <p:cNvSpPr/>
            <p:nvPr/>
          </p:nvSpPr>
          <p:spPr>
            <a:xfrm>
              <a:off y="156055" x="988630"/>
              <a:ext cx="7166739" cy="548396"/>
            </a:xfrm>
            <a:custGeom>
              <a:avLst/>
              <a:gdLst/>
              <a:ahLst/>
              <a:cxnLst/>
              <a:rect r="r" l="l" t="t" b="b"/>
              <a:pathLst>
                <a:path w="7166739" h="548396">
                  <a:moveTo>
                    <a:pt y="0" x="0"/>
                  </a:moveTo>
                  <a:lnTo>
                    <a:pt y="0" x="7166739"/>
                  </a:lnTo>
                  <a:lnTo>
                    <a:pt y="548396" x="7166739"/>
                  </a:lnTo>
                  <a:lnTo>
                    <a:pt y="548396" x="0"/>
                  </a:lnTo>
                  <a:lnTo>
                    <a:pt y="0" x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00AEEE"/>
                </a:gs>
                <a:gs pos="100000">
                  <a:srgbClr val="FFFFFF"/>
                </a:gs>
              </a:gsLst>
              <a:lin ang="0" scaled="0"/>
            </a:gradFill>
            <a:ln w="7600" cap="flat">
              <a:noFill/>
              <a:bevel/>
            </a:ln>
          </p:spPr>
          <p:txBody>
            <a:bodyPr rtlCol="0" bIns="0" anchor="ctr" wrap="square" tIns="0" rIns="0" lIns="0"/>
            <a:lstStyle/>
            <a:p>
              <a:pPr algn="ctr"/>
              <a:r>
                <a:rPr b="1" sz="1824">
                  <a:solidFill>
                    <a:srgbClr val="FFFFFF"/>
                  </a:solidFill>
                  <a:latin typeface="微软雅黑"/>
                </a:rPr>
                <a:t>数据中台系统架构</a:t>
              </a:r>
            </a:p>
          </p:txBody>
        </p:sp>
        <p:sp>
          <p:nvSpPr>
            <p:cNvPr id="1113" name="Text 1113"/>
            <p:cNvSpPr txBox="1"/>
            <p:nvPr/>
          </p:nvSpPr>
          <p:spPr>
            <a:xfrm>
              <a:off y="148456" x="981030"/>
              <a:ext cx="7181939" cy="1312218"/>
            </a:xfrm>
            <a:prstGeom prst="rect">
              <a:avLst/>
            </a:prstGeom>
            <a:noFill/>
          </p:spPr>
          <p:txBody>
            <a:bodyPr rtlCol="0" anchor="ctr" wrap="square" rIns="0" l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1114" name="Text 1114"/>
            <p:cNvSpPr txBox="1"/>
            <p:nvPr/>
          </p:nvSpPr>
          <p:spPr>
            <a:xfrm>
              <a:off y="2772891" x="981030"/>
              <a:ext cx="7181939" cy="1312218"/>
            </a:xfrm>
            <a:prstGeom prst="rect">
              <a:avLst/>
            </a:prstGeom>
            <a:noFill/>
          </p:spPr>
          <p:txBody>
            <a:bodyPr rtlCol="0" anchor="ctr" wrap="square" rIns="0" l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1115" name="Text 1115"/>
            <p:cNvSpPr txBox="1"/>
            <p:nvPr/>
          </p:nvSpPr>
          <p:spPr>
            <a:xfrm>
              <a:off y="5397327" x="981030"/>
              <a:ext cx="7181939" cy="1312218"/>
            </a:xfrm>
            <a:prstGeom prst="rect">
              <a:avLst/>
            </a:prstGeom>
            <a:noFill/>
          </p:spPr>
          <p:txBody>
            <a:bodyPr rtlCol="0" anchor="ctr" wrap="square" rIns="0" l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1116" name="Text 1116"/>
            <p:cNvSpPr txBox="1"/>
            <p:nvPr/>
          </p:nvSpPr>
          <p:spPr>
            <a:xfrm>
              <a:off y="148456" x="981030"/>
              <a:ext cx="7181939" cy="1312218"/>
            </a:xfrm>
            <a:prstGeom prst="rect">
              <a:avLst/>
            </a:prstGeom>
            <a:noFill/>
          </p:spPr>
          <p:txBody>
            <a:bodyPr rtlCol="0" anchor="ctr" wrap="square" rIns="0" l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1117" name="Text 1117"/>
            <p:cNvSpPr txBox="1"/>
            <p:nvPr/>
          </p:nvSpPr>
          <p:spPr>
            <a:xfrm>
              <a:off y="2772891" x="981030"/>
              <a:ext cx="7181939" cy="1312218"/>
            </a:xfrm>
            <a:prstGeom prst="rect">
              <a:avLst/>
            </a:prstGeom>
            <a:noFill/>
          </p:spPr>
          <p:txBody>
            <a:bodyPr rtlCol="0" anchor="ctr" wrap="square" rIns="0" l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1118" name="Text 1118"/>
            <p:cNvSpPr txBox="1"/>
            <p:nvPr/>
          </p:nvSpPr>
          <p:spPr>
            <a:xfrm>
              <a:off y="5397327" x="981030"/>
              <a:ext cx="7181939" cy="1312218"/>
            </a:xfrm>
            <a:prstGeom prst="rect">
              <a:avLst/>
            </a:prstGeom>
            <a:noFill/>
          </p:spPr>
          <p:txBody>
            <a:bodyPr rtlCol="0" anchor="ctr" wrap="square" rIns="0" l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1119" name="Text 1119"/>
            <p:cNvSpPr txBox="1"/>
            <p:nvPr/>
          </p:nvSpPr>
          <p:spPr>
            <a:xfrm>
              <a:off y="148456" x="981030"/>
              <a:ext cx="7181939" cy="1312218"/>
            </a:xfrm>
            <a:prstGeom prst="rect">
              <a:avLst/>
            </a:prstGeom>
            <a:noFill/>
          </p:spPr>
          <p:txBody>
            <a:bodyPr rtlCol="0" anchor="ctr" wrap="square" rIns="0" l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1120" name="Text 1120"/>
            <p:cNvSpPr txBox="1"/>
            <p:nvPr/>
          </p:nvSpPr>
          <p:spPr>
            <a:xfrm>
              <a:off y="2772891" x="981030"/>
              <a:ext cx="7181939" cy="1312218"/>
            </a:xfrm>
            <a:prstGeom prst="rect">
              <a:avLst/>
            </a:prstGeom>
            <a:noFill/>
          </p:spPr>
          <p:txBody>
            <a:bodyPr rtlCol="0" anchor="ctr" wrap="square" rIns="0" l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1121" name="Text 1121"/>
            <p:cNvSpPr txBox="1"/>
            <p:nvPr/>
          </p:nvSpPr>
          <p:spPr>
            <a:xfrm>
              <a:off y="5397327" x="981030"/>
              <a:ext cx="7181939" cy="1312218"/>
            </a:xfrm>
            <a:prstGeom prst="rect">
              <a:avLst/>
            </a:prstGeom>
            <a:noFill/>
          </p:spPr>
          <p:txBody>
            <a:bodyPr rtlCol="0" anchor="ctr" wrap="square" rIns="0" l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terms="http://purl.org/dc/terms/" xmlns:dc="http://purl.org/dc/elements/1.1/" xmlns:xsi="http://www.w3.org/2001/XMLSchema-instance" xmlns:dcmitype="http://purl.org/dc/dcmitype/">
  <dc:title>PowerPoint Presentation</dc:title>
  <dc:creator>lihefei</dc:creator>
  <cp:lastModifiedBy>lihefei</cp:lastModifiedBy>
  <cp:revision>1</cp:revision>
  <dcterms:created xsi:type="dcterms:W3CDTF">2018-08-28T12:30:23Z</dcterms:created>
  <dcterms:modified xsi:type="dcterms:W3CDTF">2018-08-28T12:30:23Z</dcterms:modified>
</cp:coreProperties>
</file>