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359"/>
          <p:cNvGrpSpPr/>
          <p:nvPr/>
        </p:nvGrpSpPr>
        <p:grpSpPr>
          <a:xfrm>
            <a:off x="1124169" y="95087"/>
            <a:ext cx="6772217" cy="6669923"/>
            <a:chOff x="1203300" y="149395"/>
            <a:chExt cx="6754631" cy="6988405"/>
          </a:xfrm>
        </p:grpSpPr>
        <p:sp>
          <p:nvSpPr>
            <p:cNvPr id="101" name="Rounded Rectangle"/>
            <p:cNvSpPr/>
            <p:nvPr/>
          </p:nvSpPr>
          <p:spPr>
            <a:xfrm>
              <a:off x="1210900" y="3328528"/>
              <a:ext cx="6722200" cy="1690544"/>
            </a:xfrm>
            <a:custGeom>
              <a:avLst/>
              <a:gdLst>
                <a:gd name="connsiteX0" fmla="*/ 3361100 w 6722200"/>
                <a:gd name="connsiteY0" fmla="*/ 1690544 h 1690544"/>
                <a:gd name="connsiteX1" fmla="*/ 3361100 w 6722200"/>
                <a:gd name="connsiteY1" fmla="*/ 0 h 1690544"/>
                <a:gd name="connsiteX2" fmla="*/ 6722200 w 6722200"/>
                <a:gd name="connsiteY2" fmla="*/ 845272 h 1690544"/>
                <a:gd name="connsiteX3" fmla="*/ 0 w 6722200"/>
                <a:gd name="connsiteY3" fmla="*/ 845272 h 1690544"/>
                <a:gd name="rtl" fmla="*/ 2783500 w 6722200"/>
                <a:gd name="rtt" fmla="*/ 1705744 h 1690544"/>
                <a:gd name="rtr" fmla="*/ 3938700 w 6722200"/>
                <a:gd name="rtb" fmla="*/ 1857744 h 16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6722200" h="1690544">
                  <a:moveTo>
                    <a:pt x="6636024" y="1690544"/>
                  </a:moveTo>
                  <a:cubicBezTo>
                    <a:pt x="6683622" y="1690544"/>
                    <a:pt x="6722200" y="1651966"/>
                    <a:pt x="6722200" y="1604368"/>
                  </a:cubicBezTo>
                  <a:lnTo>
                    <a:pt x="6722200" y="86173"/>
                  </a:lnTo>
                  <a:cubicBezTo>
                    <a:pt x="6722200" y="38580"/>
                    <a:pt x="6683622" y="0"/>
                    <a:pt x="66360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604368"/>
                  </a:lnTo>
                  <a:cubicBezTo>
                    <a:pt x="0" y="1651966"/>
                    <a:pt x="38580" y="1690544"/>
                    <a:pt x="86173" y="1690544"/>
                  </a:cubicBezTo>
                  <a:lnTo>
                    <a:pt x="6636024" y="1690544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500000" sp="500000"/>
                <a:ds d="600000" sp="50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微软雅黑"/>
                </a:rPr>
                <a:t>实时数据处理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3101400" y="3417144"/>
              <a:ext cx="2941200" cy="1513312"/>
              <a:chOff x="3101400" y="3417144"/>
              <a:chExt cx="2941200" cy="1513312"/>
            </a:xfrm>
          </p:grpSpPr>
          <p:sp>
            <p:nvSpPr>
              <p:cNvPr id="103" name="Rounded Rectangle"/>
              <p:cNvSpPr/>
              <p:nvPr/>
            </p:nvSpPr>
            <p:spPr>
              <a:xfrm>
                <a:off x="3101400" y="3417144"/>
                <a:ext cx="2941200" cy="1513312"/>
              </a:xfrm>
              <a:custGeom>
                <a:avLst/>
                <a:gdLst>
                  <a:gd name="connsiteX0" fmla="*/ 1470600 w 2941200"/>
                  <a:gd name="connsiteY0" fmla="*/ 1513312 h 1513312"/>
                  <a:gd name="connsiteX1" fmla="*/ 1470600 w 2941200"/>
                  <a:gd name="connsiteY1" fmla="*/ 0 h 1513312"/>
                  <a:gd name="connsiteX2" fmla="*/ 2941200 w 2941200"/>
                  <a:gd name="connsiteY2" fmla="*/ 756656 h 1513312"/>
                  <a:gd name="connsiteX3" fmla="*/ 0 w 2941200"/>
                  <a:gd name="connsiteY3" fmla="*/ 756656 h 1513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0" t="0" r="0" b="0"/>
                <a:pathLst>
                  <a:path w="2941200" h="1513312">
                    <a:moveTo>
                      <a:pt x="2855024" y="1513312"/>
                    </a:moveTo>
                    <a:cubicBezTo>
                      <a:pt x="2902622" y="1513312"/>
                      <a:pt x="2941200" y="1474734"/>
                      <a:pt x="2941200" y="1427136"/>
                    </a:cubicBezTo>
                    <a:lnTo>
                      <a:pt x="2941200" y="86173"/>
                    </a:lnTo>
                    <a:cubicBezTo>
                      <a:pt x="2941200" y="38580"/>
                      <a:pt x="2902622" y="0"/>
                      <a:pt x="28550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427136"/>
                    </a:lnTo>
                    <a:cubicBezTo>
                      <a:pt x="0" y="1474734"/>
                      <a:pt x="38580" y="1513312"/>
                      <a:pt x="86173" y="1513312"/>
                    </a:cubicBezTo>
                    <a:lnTo>
                      <a:pt x="2855024" y="1513312"/>
                    </a:lnTo>
                    <a:close/>
                  </a:path>
                </a:pathLst>
              </a:custGeom>
              <a:solidFill>
                <a:srgbClr val="16A58A"/>
              </a:solidFill>
              <a:ln w="7600" cap="flat">
                <a:solidFill>
                  <a:srgbClr val="16A58A"/>
                </a:solidFill>
                <a:bevel/>
              </a:ln>
            </p:spPr>
          </p:sp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6000" y="3451800"/>
                <a:ext cx="2812000" cy="1444000"/>
              </a:xfrm>
              <a:prstGeom prst="rect">
                <a:avLst/>
              </a:prstGeom>
            </p:spPr>
          </p:pic>
        </p:grpSp>
        <p:grpSp>
          <p:nvGrpSpPr>
            <p:cNvPr id="655" name="组合 654"/>
            <p:cNvGrpSpPr/>
            <p:nvPr/>
          </p:nvGrpSpPr>
          <p:grpSpPr>
            <a:xfrm>
              <a:off x="5541000" y="5640600"/>
              <a:ext cx="2392100" cy="1269200"/>
              <a:chOff x="5541000" y="5640600"/>
              <a:chExt cx="2392100" cy="1269200"/>
            </a:xfrm>
          </p:grpSpPr>
          <p:sp>
            <p:nvSpPr>
              <p:cNvPr id="627" name="Rounded Rectangle"/>
              <p:cNvSpPr/>
              <p:nvPr/>
            </p:nvSpPr>
            <p:spPr>
              <a:xfrm>
                <a:off x="5541000" y="5640600"/>
                <a:ext cx="2392100" cy="1269200"/>
              </a:xfrm>
              <a:custGeom>
                <a:avLst/>
                <a:gdLst>
                  <a:gd name="connsiteX0" fmla="*/ 1196050 w 2392100"/>
                  <a:gd name="connsiteY0" fmla="*/ 1269200 h 1269200"/>
                  <a:gd name="connsiteX1" fmla="*/ 1196050 w 2392100"/>
                  <a:gd name="connsiteY1" fmla="*/ 0 h 1269200"/>
                  <a:gd name="connsiteX2" fmla="*/ 2392100 w 2392100"/>
                  <a:gd name="connsiteY2" fmla="*/ 634600 h 1269200"/>
                  <a:gd name="connsiteX3" fmla="*/ 0 w 2392100"/>
                  <a:gd name="connsiteY3" fmla="*/ 634600 h 1269200"/>
                  <a:gd name="rtl" fmla="*/ 717250 w 2392100"/>
                  <a:gd name="rtt" fmla="*/ 1284400 h 1269200"/>
                  <a:gd name="rtr" fmla="*/ 1674850 w 2392100"/>
                  <a:gd name="rtb" fmla="*/ 1436400 h 126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2392100" h="1269200">
                    <a:moveTo>
                      <a:pt x="2305924" y="1269200"/>
                    </a:moveTo>
                    <a:cubicBezTo>
                      <a:pt x="2353522" y="1269200"/>
                      <a:pt x="2392100" y="1230622"/>
                      <a:pt x="2392100" y="1183024"/>
                    </a:cubicBezTo>
                    <a:lnTo>
                      <a:pt x="2392100" y="86173"/>
                    </a:lnTo>
                    <a:cubicBezTo>
                      <a:pt x="2392100" y="38580"/>
                      <a:pt x="2353522" y="0"/>
                      <a:pt x="23059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183024"/>
                    </a:lnTo>
                    <a:cubicBezTo>
                      <a:pt x="0" y="1230622"/>
                      <a:pt x="38580" y="1269200"/>
                      <a:pt x="86173" y="1269200"/>
                    </a:cubicBezTo>
                    <a:lnTo>
                      <a:pt x="2305924" y="126920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d="2500000" sp="500000"/>
                  <a:ds d="600000" sp="500000"/>
                  <a:ds d="600000" sp="50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368">
                    <a:solidFill>
                      <a:srgbClr val="000000"/>
                    </a:solidFill>
                    <a:latin typeface="微软雅黑"/>
                  </a:rPr>
                  <a:t>Kafka 集群</a:t>
                </a:r>
              </a:p>
            </p:txBody>
          </p:sp>
          <p:sp>
            <p:nvSpPr>
              <p:cNvPr id="648" name="Rounded Rectangle"/>
              <p:cNvSpPr/>
              <p:nvPr/>
            </p:nvSpPr>
            <p:spPr>
              <a:xfrm>
                <a:off x="5724456" y="5773600"/>
                <a:ext cx="812774" cy="1003200"/>
              </a:xfrm>
              <a:custGeom>
                <a:avLst/>
                <a:gdLst>
                  <a:gd name="connsiteX0" fmla="*/ 406386 w 812774"/>
                  <a:gd name="connsiteY0" fmla="*/ 1003200 h 1003200"/>
                  <a:gd name="connsiteX1" fmla="*/ 406386 w 812774"/>
                  <a:gd name="connsiteY1" fmla="*/ 0 h 1003200"/>
                  <a:gd name="connsiteX2" fmla="*/ 812774 w 812774"/>
                  <a:gd name="connsiteY2" fmla="*/ 501600 h 1003200"/>
                  <a:gd name="connsiteX3" fmla="*/ 0 w 812774"/>
                  <a:gd name="connsiteY3" fmla="*/ 501600 h 1003200"/>
                  <a:gd name="rtl" fmla="*/ 26386 w 812774"/>
                  <a:gd name="rtt" fmla="*/ 836000 h 1003200"/>
                  <a:gd name="rtr" fmla="*/ 786386 w 812774"/>
                  <a:gd name="rtb" fmla="*/ 988000 h 10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812774" h="1003200">
                    <a:moveTo>
                      <a:pt x="726600" y="1003200"/>
                    </a:moveTo>
                    <a:cubicBezTo>
                      <a:pt x="774189" y="1003200"/>
                      <a:pt x="812774" y="964622"/>
                      <a:pt x="812774" y="917024"/>
                    </a:cubicBezTo>
                    <a:lnTo>
                      <a:pt x="812774" y="86173"/>
                    </a:lnTo>
                    <a:cubicBezTo>
                      <a:pt x="812774" y="38580"/>
                      <a:pt x="774189" y="0"/>
                      <a:pt x="726600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917024"/>
                    </a:lnTo>
                    <a:cubicBezTo>
                      <a:pt x="0" y="964622"/>
                      <a:pt x="38580" y="1003200"/>
                      <a:pt x="86173" y="1003200"/>
                    </a:cubicBezTo>
                    <a:lnTo>
                      <a:pt x="726600" y="100320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E7C67"/>
                    </a:solidFill>
                    <a:latin typeface="微软雅黑"/>
                  </a:rPr>
                  <a:t>Topic</a:t>
                </a:r>
              </a:p>
            </p:txBody>
          </p:sp>
          <p:sp>
            <p:nvSpPr>
              <p:cNvPr id="649" name="Rounded Rectangle"/>
              <p:cNvSpPr/>
              <p:nvPr/>
            </p:nvSpPr>
            <p:spPr>
              <a:xfrm>
                <a:off x="6936870" y="5773600"/>
                <a:ext cx="812774" cy="1003200"/>
              </a:xfrm>
              <a:custGeom>
                <a:avLst/>
                <a:gdLst>
                  <a:gd name="connsiteX0" fmla="*/ 406386 w 812774"/>
                  <a:gd name="connsiteY0" fmla="*/ 1003200 h 1003200"/>
                  <a:gd name="connsiteX1" fmla="*/ 406386 w 812774"/>
                  <a:gd name="connsiteY1" fmla="*/ 0 h 1003200"/>
                  <a:gd name="connsiteX2" fmla="*/ 812774 w 812774"/>
                  <a:gd name="connsiteY2" fmla="*/ 501600 h 1003200"/>
                  <a:gd name="connsiteX3" fmla="*/ 0 w 812774"/>
                  <a:gd name="connsiteY3" fmla="*/ 501600 h 1003200"/>
                  <a:gd name="rtl" fmla="*/ 26386 w 812774"/>
                  <a:gd name="rtt" fmla="*/ 836000 h 1003200"/>
                  <a:gd name="rtr" fmla="*/ 786386 w 812774"/>
                  <a:gd name="rtb" fmla="*/ 988000 h 10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812774" h="1003200">
                    <a:moveTo>
                      <a:pt x="726599" y="1003200"/>
                    </a:moveTo>
                    <a:cubicBezTo>
                      <a:pt x="774189" y="1003200"/>
                      <a:pt x="812774" y="964622"/>
                      <a:pt x="812774" y="917024"/>
                    </a:cubicBezTo>
                    <a:lnTo>
                      <a:pt x="812774" y="86173"/>
                    </a:lnTo>
                    <a:cubicBezTo>
                      <a:pt x="812774" y="38580"/>
                      <a:pt x="774189" y="0"/>
                      <a:pt x="726599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917024"/>
                    </a:lnTo>
                    <a:cubicBezTo>
                      <a:pt x="0" y="964622"/>
                      <a:pt x="38580" y="1003200"/>
                      <a:pt x="86173" y="1003200"/>
                    </a:cubicBezTo>
                    <a:lnTo>
                      <a:pt x="726599" y="1003200"/>
                    </a:lnTo>
                    <a:close/>
                  </a:path>
                </a:pathLst>
              </a:custGeom>
              <a:solidFill>
                <a:srgbClr val="E7F4F0"/>
              </a:solidFill>
              <a:ln w="7600" cap="flat">
                <a:solidFill>
                  <a:srgbClr val="7ECCB6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0E7C67"/>
                    </a:solidFill>
                    <a:latin typeface="微软雅黑"/>
                  </a:rPr>
                  <a:t>Topic</a:t>
                </a:r>
              </a:p>
            </p:txBody>
          </p:sp>
          <p:sp>
            <p:nvSpPr>
              <p:cNvPr id="650" name="圆盒子"/>
              <p:cNvSpPr/>
              <p:nvPr/>
            </p:nvSpPr>
            <p:spPr>
              <a:xfrm>
                <a:off x="5804043" y="5933797"/>
                <a:ext cx="653600" cy="216003"/>
              </a:xfrm>
              <a:custGeom>
                <a:avLst/>
                <a:gdLst>
                  <a:gd name="connsiteX0" fmla="*/ 0 w 653600"/>
                  <a:gd name="connsiteY0" fmla="*/ 108001 h 216003"/>
                  <a:gd name="connsiteX1" fmla="*/ 327512 w 653600"/>
                  <a:gd name="connsiteY1" fmla="*/ 0 h 216003"/>
                  <a:gd name="connsiteX2" fmla="*/ 653600 w 653600"/>
                  <a:gd name="connsiteY2" fmla="*/ 108001 h 216003"/>
                  <a:gd name="connsiteX3" fmla="*/ 327512 w 653600"/>
                  <a:gd name="connsiteY3" fmla="*/ 216003 h 216003"/>
                  <a:gd name="connsiteX4" fmla="*/ 0 w 653600"/>
                  <a:gd name="connsiteY4" fmla="*/ 108001 h 216003"/>
                  <a:gd name="connsiteX5" fmla="*/ 326800 w 653600"/>
                  <a:gd name="connsiteY5" fmla="*/ 0 h 216003"/>
                  <a:gd name="connsiteX6" fmla="*/ 653600 w 653600"/>
                  <a:gd name="connsiteY6" fmla="*/ 108001 h 216003"/>
                  <a:gd name="connsiteX7" fmla="*/ 326800 w 653600"/>
                  <a:gd name="connsiteY7" fmla="*/ 216003 h 21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600" h="216003">
                    <a:moveTo>
                      <a:pt x="0" y="0"/>
                    </a:moveTo>
                    <a:lnTo>
                      <a:pt x="653600" y="0"/>
                    </a:lnTo>
                    <a:lnTo>
                      <a:pt x="653600" y="216003"/>
                    </a:lnTo>
                    <a:lnTo>
                      <a:pt x="0" y="21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EEE"/>
              </a:solidFill>
              <a:ln w="7600" cap="flat">
                <a:solidFill>
                  <a:srgbClr val="00AEEE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FFFFFF"/>
                    </a:solidFill>
                    <a:latin typeface="微软雅黑"/>
                  </a:rPr>
                  <a:t>主题 1</a:t>
                </a:r>
              </a:p>
            </p:txBody>
          </p:sp>
          <p:sp>
            <p:nvSpPr>
              <p:cNvPr id="652" name="圆盒子"/>
              <p:cNvSpPr/>
              <p:nvPr/>
            </p:nvSpPr>
            <p:spPr>
              <a:xfrm>
                <a:off x="7016456" y="5933796"/>
                <a:ext cx="653600" cy="216003"/>
              </a:xfrm>
              <a:custGeom>
                <a:avLst/>
                <a:gdLst>
                  <a:gd name="connsiteX0" fmla="*/ 0 w 653600"/>
                  <a:gd name="connsiteY0" fmla="*/ 108002 h 216003"/>
                  <a:gd name="connsiteX1" fmla="*/ 327512 w 653600"/>
                  <a:gd name="connsiteY1" fmla="*/ 0 h 216003"/>
                  <a:gd name="connsiteX2" fmla="*/ 653600 w 653600"/>
                  <a:gd name="connsiteY2" fmla="*/ 108002 h 216003"/>
                  <a:gd name="connsiteX3" fmla="*/ 327512 w 653600"/>
                  <a:gd name="connsiteY3" fmla="*/ 216003 h 216003"/>
                  <a:gd name="connsiteX4" fmla="*/ 0 w 653600"/>
                  <a:gd name="connsiteY4" fmla="*/ 108002 h 216003"/>
                  <a:gd name="connsiteX5" fmla="*/ 326800 w 653600"/>
                  <a:gd name="connsiteY5" fmla="*/ 0 h 216003"/>
                  <a:gd name="connsiteX6" fmla="*/ 653600 w 653600"/>
                  <a:gd name="connsiteY6" fmla="*/ 108002 h 216003"/>
                  <a:gd name="connsiteX7" fmla="*/ 326800 w 653600"/>
                  <a:gd name="connsiteY7" fmla="*/ 216003 h 21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600" h="216003">
                    <a:moveTo>
                      <a:pt x="0" y="0"/>
                    </a:moveTo>
                    <a:lnTo>
                      <a:pt x="653600" y="0"/>
                    </a:lnTo>
                    <a:lnTo>
                      <a:pt x="653600" y="216003"/>
                    </a:lnTo>
                    <a:lnTo>
                      <a:pt x="0" y="21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EEE"/>
              </a:solidFill>
              <a:ln w="7600" cap="flat">
                <a:solidFill>
                  <a:srgbClr val="00AEEE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FFFFFF"/>
                    </a:solidFill>
                    <a:latin typeface="微软雅黑"/>
                  </a:rPr>
                  <a:t>主题 1</a:t>
                </a:r>
              </a:p>
            </p:txBody>
          </p:sp>
          <p:sp>
            <p:nvSpPr>
              <p:cNvPr id="653" name="圆盒子"/>
              <p:cNvSpPr/>
              <p:nvPr/>
            </p:nvSpPr>
            <p:spPr>
              <a:xfrm>
                <a:off x="5804043" y="6294202"/>
                <a:ext cx="653600" cy="216003"/>
              </a:xfrm>
              <a:custGeom>
                <a:avLst/>
                <a:gdLst>
                  <a:gd name="connsiteX0" fmla="*/ 0 w 653600"/>
                  <a:gd name="connsiteY0" fmla="*/ 108002 h 216003"/>
                  <a:gd name="connsiteX1" fmla="*/ 327512 w 653600"/>
                  <a:gd name="connsiteY1" fmla="*/ 0 h 216003"/>
                  <a:gd name="connsiteX2" fmla="*/ 653600 w 653600"/>
                  <a:gd name="connsiteY2" fmla="*/ 108002 h 216003"/>
                  <a:gd name="connsiteX3" fmla="*/ 327512 w 653600"/>
                  <a:gd name="connsiteY3" fmla="*/ 216003 h 216003"/>
                  <a:gd name="connsiteX4" fmla="*/ 0 w 653600"/>
                  <a:gd name="connsiteY4" fmla="*/ 108002 h 216003"/>
                  <a:gd name="connsiteX5" fmla="*/ 326800 w 653600"/>
                  <a:gd name="connsiteY5" fmla="*/ 0 h 216003"/>
                  <a:gd name="connsiteX6" fmla="*/ 653600 w 653600"/>
                  <a:gd name="connsiteY6" fmla="*/ 108002 h 216003"/>
                  <a:gd name="connsiteX7" fmla="*/ 326800 w 653600"/>
                  <a:gd name="connsiteY7" fmla="*/ 216003 h 21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600" h="216003">
                    <a:moveTo>
                      <a:pt x="0" y="0"/>
                    </a:moveTo>
                    <a:lnTo>
                      <a:pt x="653600" y="0"/>
                    </a:lnTo>
                    <a:lnTo>
                      <a:pt x="653600" y="216003"/>
                    </a:lnTo>
                    <a:lnTo>
                      <a:pt x="0" y="21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EEE"/>
              </a:solidFill>
              <a:ln w="7600" cap="flat">
                <a:solidFill>
                  <a:srgbClr val="00AEEE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FFFFFF"/>
                    </a:solidFill>
                    <a:latin typeface="微软雅黑"/>
                  </a:rPr>
                  <a:t>主题 2</a:t>
                </a:r>
              </a:p>
            </p:txBody>
          </p:sp>
          <p:sp>
            <p:nvSpPr>
              <p:cNvPr id="654" name="圆盒子"/>
              <p:cNvSpPr/>
              <p:nvPr/>
            </p:nvSpPr>
            <p:spPr>
              <a:xfrm>
                <a:off x="7016456" y="6294202"/>
                <a:ext cx="653600" cy="216003"/>
              </a:xfrm>
              <a:custGeom>
                <a:avLst/>
                <a:gdLst>
                  <a:gd name="connsiteX0" fmla="*/ 0 w 653600"/>
                  <a:gd name="connsiteY0" fmla="*/ 108002 h 216003"/>
                  <a:gd name="connsiteX1" fmla="*/ 327512 w 653600"/>
                  <a:gd name="connsiteY1" fmla="*/ 0 h 216003"/>
                  <a:gd name="connsiteX2" fmla="*/ 653600 w 653600"/>
                  <a:gd name="connsiteY2" fmla="*/ 108002 h 216003"/>
                  <a:gd name="connsiteX3" fmla="*/ 327512 w 653600"/>
                  <a:gd name="connsiteY3" fmla="*/ 216003 h 216003"/>
                  <a:gd name="connsiteX4" fmla="*/ 0 w 653600"/>
                  <a:gd name="connsiteY4" fmla="*/ 108002 h 216003"/>
                  <a:gd name="connsiteX5" fmla="*/ 326800 w 653600"/>
                  <a:gd name="connsiteY5" fmla="*/ 0 h 216003"/>
                  <a:gd name="connsiteX6" fmla="*/ 653600 w 653600"/>
                  <a:gd name="connsiteY6" fmla="*/ 108002 h 216003"/>
                  <a:gd name="connsiteX7" fmla="*/ 326800 w 653600"/>
                  <a:gd name="connsiteY7" fmla="*/ 216003 h 21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3600" h="216003">
                    <a:moveTo>
                      <a:pt x="0" y="0"/>
                    </a:moveTo>
                    <a:lnTo>
                      <a:pt x="653600" y="0"/>
                    </a:lnTo>
                    <a:lnTo>
                      <a:pt x="653600" y="216003"/>
                    </a:lnTo>
                    <a:lnTo>
                      <a:pt x="0" y="216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EEE"/>
              </a:solidFill>
              <a:ln w="7600" cap="flat">
                <a:solidFill>
                  <a:srgbClr val="00AEEE"/>
                </a:solidFill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FFFFFF"/>
                    </a:solidFill>
                    <a:latin typeface="微软雅黑"/>
                  </a:rPr>
                  <a:t>主题 2</a:t>
                </a:r>
              </a:p>
            </p:txBody>
          </p:sp>
        </p:grpSp>
        <p:grpSp>
          <p:nvGrpSpPr>
            <p:cNvPr id="656" name="组合 655"/>
            <p:cNvGrpSpPr/>
            <p:nvPr/>
          </p:nvGrpSpPr>
          <p:grpSpPr>
            <a:xfrm>
              <a:off x="4218362" y="5640600"/>
              <a:ext cx="940979" cy="1269200"/>
              <a:chOff x="4218362" y="5640600"/>
              <a:chExt cx="940979" cy="1269200"/>
            </a:xfrm>
          </p:grpSpPr>
          <p:sp>
            <p:nvSpPr>
              <p:cNvPr id="626" name="Rounded Rectangle"/>
              <p:cNvSpPr/>
              <p:nvPr/>
            </p:nvSpPr>
            <p:spPr>
              <a:xfrm>
                <a:off x="4218362" y="5640600"/>
                <a:ext cx="940979" cy="1269200"/>
              </a:xfrm>
              <a:custGeom>
                <a:avLst/>
                <a:gdLst>
                  <a:gd name="connsiteX0" fmla="*/ 470488 w 940979"/>
                  <a:gd name="connsiteY0" fmla="*/ 1269200 h 1269200"/>
                  <a:gd name="connsiteX1" fmla="*/ 470488 w 940979"/>
                  <a:gd name="connsiteY1" fmla="*/ 0 h 1269200"/>
                  <a:gd name="connsiteX2" fmla="*/ 940979 w 940979"/>
                  <a:gd name="connsiteY2" fmla="*/ 634600 h 1269200"/>
                  <a:gd name="connsiteX3" fmla="*/ 0 w 940979"/>
                  <a:gd name="connsiteY3" fmla="*/ 634600 h 1269200"/>
                  <a:gd name="rtl" fmla="*/ 90488 w 940979"/>
                  <a:gd name="rtt" fmla="*/ 1284400 h 1269200"/>
                  <a:gd name="rtr" fmla="*/ 850488 w 940979"/>
                  <a:gd name="rtb" fmla="*/ 1436400 h 126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940979" h="1269200">
                    <a:moveTo>
                      <a:pt x="854802" y="1269200"/>
                    </a:moveTo>
                    <a:cubicBezTo>
                      <a:pt x="902394" y="1269200"/>
                      <a:pt x="940979" y="1230622"/>
                      <a:pt x="940979" y="1183024"/>
                    </a:cubicBezTo>
                    <a:lnTo>
                      <a:pt x="940979" y="86173"/>
                    </a:lnTo>
                    <a:cubicBezTo>
                      <a:pt x="940979" y="38580"/>
                      <a:pt x="902394" y="0"/>
                      <a:pt x="854802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183024"/>
                    </a:lnTo>
                    <a:cubicBezTo>
                      <a:pt x="0" y="1230622"/>
                      <a:pt x="38580" y="1269200"/>
                      <a:pt x="86173" y="1269200"/>
                    </a:cubicBezTo>
                    <a:lnTo>
                      <a:pt x="854802" y="126920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d="2500000" sp="500000"/>
                  <a:ds d="600000" sp="500000"/>
                  <a:ds d="600000" sp="50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368">
                    <a:solidFill>
                      <a:srgbClr val="000000"/>
                    </a:solidFill>
                    <a:latin typeface="微软雅黑"/>
                  </a:rPr>
                  <a:t>连接器</a:t>
                </a:r>
              </a:p>
            </p:txBody>
          </p:sp>
          <p:grpSp>
            <p:nvGrpSpPr>
              <p:cNvPr id="647" name="组合 646"/>
              <p:cNvGrpSpPr/>
              <p:nvPr/>
            </p:nvGrpSpPr>
            <p:grpSpPr>
              <a:xfrm>
                <a:off x="4446837" y="5743920"/>
                <a:ext cx="499699" cy="1062557"/>
                <a:chOff x="4446837" y="5743920"/>
                <a:chExt cx="499699" cy="1062557"/>
              </a:xfrm>
            </p:grpSpPr>
            <p:grpSp>
              <p:nvGrpSpPr>
                <p:cNvPr id="634" name="组合 633"/>
                <p:cNvGrpSpPr/>
                <p:nvPr/>
              </p:nvGrpSpPr>
              <p:grpSpPr>
                <a:xfrm>
                  <a:off x="4446837" y="6120120"/>
                  <a:ext cx="499699" cy="310158"/>
                  <a:chOff x="4446837" y="6120120"/>
                  <a:chExt cx="499699" cy="310158"/>
                </a:xfrm>
              </p:grpSpPr>
              <p:sp>
                <p:nvSpPr>
                  <p:cNvPr id="635" name="任意多边形 634"/>
                  <p:cNvSpPr/>
                  <p:nvPr/>
                </p:nvSpPr>
                <p:spPr>
                  <a:xfrm>
                    <a:off x="4446838" y="6120120"/>
                    <a:ext cx="364734" cy="31015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4734" h="310158">
                        <a:moveTo>
                          <a:pt x="257315" y="265576"/>
                        </a:moveTo>
                        <a:cubicBezTo>
                          <a:pt x="194695" y="265576"/>
                          <a:pt x="143995" y="216140"/>
                          <a:pt x="143995" y="155080"/>
                        </a:cubicBezTo>
                        <a:cubicBezTo>
                          <a:pt x="143995" y="94018"/>
                          <a:pt x="194695" y="44583"/>
                          <a:pt x="257315" y="44583"/>
                        </a:cubicBezTo>
                        <a:cubicBezTo>
                          <a:pt x="285097" y="44583"/>
                          <a:pt x="309983" y="54289"/>
                          <a:pt x="329892" y="69752"/>
                        </a:cubicBezTo>
                        <a:lnTo>
                          <a:pt x="361724" y="38713"/>
                        </a:lnTo>
                        <a:cubicBezTo>
                          <a:pt x="333943" y="14447"/>
                          <a:pt x="297135" y="0"/>
                          <a:pt x="257432" y="0"/>
                        </a:cubicBezTo>
                        <a:cubicBezTo>
                          <a:pt x="179878" y="0"/>
                          <a:pt x="115404" y="54289"/>
                          <a:pt x="101398" y="125960"/>
                        </a:cubicBezTo>
                        <a:lnTo>
                          <a:pt x="33799" y="125960"/>
                        </a:lnTo>
                        <a:cubicBezTo>
                          <a:pt x="10996" y="125960"/>
                          <a:pt x="0" y="139504"/>
                          <a:pt x="0" y="155080"/>
                        </a:cubicBezTo>
                        <a:cubicBezTo>
                          <a:pt x="0" y="170655"/>
                          <a:pt x="15858" y="184199"/>
                          <a:pt x="33799" y="184199"/>
                        </a:cubicBezTo>
                        <a:lnTo>
                          <a:pt x="101398" y="184199"/>
                        </a:lnTo>
                        <a:cubicBezTo>
                          <a:pt x="115289" y="255870"/>
                          <a:pt x="179878" y="310158"/>
                          <a:pt x="257432" y="310158"/>
                        </a:cubicBezTo>
                        <a:cubicBezTo>
                          <a:pt x="299218" y="310158"/>
                          <a:pt x="336954" y="294696"/>
                          <a:pt x="364734" y="268511"/>
                        </a:cubicBezTo>
                        <a:lnTo>
                          <a:pt x="332902" y="237473"/>
                        </a:lnTo>
                        <a:cubicBezTo>
                          <a:pt x="312877" y="254854"/>
                          <a:pt x="286138" y="265576"/>
                          <a:pt x="257315" y="265576"/>
                        </a:cubicBezTo>
                        <a:close/>
                      </a:path>
                    </a:pathLst>
                  </a:custGeom>
                  <a:solidFill>
                    <a:srgbClr val="1BBC9D"/>
                  </a:solidFill>
                  <a:ln w="7600" cap="flat">
                    <a:solidFill>
                      <a:srgbClr val="1BBC9D"/>
                    </a:solidFill>
                    <a:bevel/>
                  </a:ln>
                </p:spPr>
              </p:sp>
              <p:sp>
                <p:nvSpPr>
                  <p:cNvPr id="636" name="任意多边形 635"/>
                  <p:cNvSpPr/>
                  <p:nvPr/>
                </p:nvSpPr>
                <p:spPr>
                  <a:xfrm>
                    <a:off x="4645699" y="6210301"/>
                    <a:ext cx="300838" cy="13374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0838" h="133748">
                        <a:moveTo>
                          <a:pt x="300838" y="66874"/>
                        </a:moveTo>
                        <a:lnTo>
                          <a:pt x="197472" y="0"/>
                        </a:lnTo>
                        <a:lnTo>
                          <a:pt x="197472" y="35892"/>
                        </a:lnTo>
                        <a:lnTo>
                          <a:pt x="98157" y="35892"/>
                        </a:lnTo>
                        <a:cubicBezTo>
                          <a:pt x="96189" y="33973"/>
                          <a:pt x="94222" y="31039"/>
                          <a:pt x="92139" y="29120"/>
                        </a:cubicBezTo>
                        <a:cubicBezTo>
                          <a:pt x="71303" y="7788"/>
                          <a:pt x="36462" y="7788"/>
                          <a:pt x="15627" y="29120"/>
                        </a:cubicBezTo>
                        <a:cubicBezTo>
                          <a:pt x="-5209" y="49436"/>
                          <a:pt x="-5209" y="83408"/>
                          <a:pt x="15627" y="103725"/>
                        </a:cubicBezTo>
                        <a:cubicBezTo>
                          <a:pt x="36462" y="124041"/>
                          <a:pt x="71303" y="124041"/>
                          <a:pt x="92139" y="103725"/>
                        </a:cubicBezTo>
                        <a:cubicBezTo>
                          <a:pt x="95147" y="100790"/>
                          <a:pt x="98157" y="97856"/>
                          <a:pt x="100125" y="94018"/>
                        </a:cubicBezTo>
                        <a:lnTo>
                          <a:pt x="197472" y="94018"/>
                        </a:lnTo>
                        <a:lnTo>
                          <a:pt x="197472" y="133748"/>
                        </a:lnTo>
                        <a:lnTo>
                          <a:pt x="300838" y="66874"/>
                        </a:lnTo>
                        <a:close/>
                      </a:path>
                    </a:pathLst>
                  </a:custGeom>
                  <a:solidFill>
                    <a:srgbClr val="1BBC9D"/>
                  </a:solidFill>
                  <a:ln w="7600" cap="flat">
                    <a:solidFill>
                      <a:srgbClr val="1BBC9D"/>
                    </a:solidFill>
                    <a:bevel/>
                  </a:ln>
                </p:spPr>
              </p:sp>
            </p:grpSp>
            <p:grpSp>
              <p:nvGrpSpPr>
                <p:cNvPr id="641" name="组合 640"/>
                <p:cNvGrpSpPr/>
                <p:nvPr/>
              </p:nvGrpSpPr>
              <p:grpSpPr>
                <a:xfrm>
                  <a:off x="4446837" y="5743920"/>
                  <a:ext cx="499699" cy="310158"/>
                  <a:chOff x="4446837" y="5743920"/>
                  <a:chExt cx="499699" cy="310158"/>
                </a:xfrm>
              </p:grpSpPr>
              <p:sp>
                <p:nvSpPr>
                  <p:cNvPr id="642" name="任意多边形 641"/>
                  <p:cNvSpPr/>
                  <p:nvPr/>
                </p:nvSpPr>
                <p:spPr>
                  <a:xfrm>
                    <a:off x="4446838" y="5743920"/>
                    <a:ext cx="364734" cy="31015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4734" h="310158">
                        <a:moveTo>
                          <a:pt x="257315" y="265576"/>
                        </a:moveTo>
                        <a:cubicBezTo>
                          <a:pt x="194695" y="265576"/>
                          <a:pt x="143995" y="216140"/>
                          <a:pt x="143995" y="155080"/>
                        </a:cubicBezTo>
                        <a:cubicBezTo>
                          <a:pt x="143995" y="94018"/>
                          <a:pt x="194695" y="44583"/>
                          <a:pt x="257315" y="44583"/>
                        </a:cubicBezTo>
                        <a:cubicBezTo>
                          <a:pt x="285097" y="44583"/>
                          <a:pt x="309983" y="54289"/>
                          <a:pt x="329892" y="69752"/>
                        </a:cubicBezTo>
                        <a:lnTo>
                          <a:pt x="361724" y="38713"/>
                        </a:lnTo>
                        <a:cubicBezTo>
                          <a:pt x="333943" y="14447"/>
                          <a:pt x="297135" y="0"/>
                          <a:pt x="257432" y="0"/>
                        </a:cubicBezTo>
                        <a:cubicBezTo>
                          <a:pt x="179878" y="0"/>
                          <a:pt x="115404" y="54289"/>
                          <a:pt x="101398" y="125960"/>
                        </a:cubicBezTo>
                        <a:lnTo>
                          <a:pt x="33799" y="125960"/>
                        </a:lnTo>
                        <a:cubicBezTo>
                          <a:pt x="10996" y="125960"/>
                          <a:pt x="0" y="139504"/>
                          <a:pt x="0" y="155080"/>
                        </a:cubicBezTo>
                        <a:cubicBezTo>
                          <a:pt x="0" y="170655"/>
                          <a:pt x="15858" y="184199"/>
                          <a:pt x="33799" y="184199"/>
                        </a:cubicBezTo>
                        <a:lnTo>
                          <a:pt x="101398" y="184199"/>
                        </a:lnTo>
                        <a:cubicBezTo>
                          <a:pt x="115289" y="255870"/>
                          <a:pt x="179878" y="310158"/>
                          <a:pt x="257432" y="310158"/>
                        </a:cubicBezTo>
                        <a:cubicBezTo>
                          <a:pt x="299218" y="310158"/>
                          <a:pt x="336954" y="294696"/>
                          <a:pt x="364734" y="268511"/>
                        </a:cubicBezTo>
                        <a:lnTo>
                          <a:pt x="332902" y="237473"/>
                        </a:lnTo>
                        <a:cubicBezTo>
                          <a:pt x="312877" y="254854"/>
                          <a:pt x="286138" y="265576"/>
                          <a:pt x="257315" y="265576"/>
                        </a:cubicBezTo>
                        <a:close/>
                      </a:path>
                    </a:pathLst>
                  </a:custGeom>
                  <a:solidFill>
                    <a:srgbClr val="1BBC9D"/>
                  </a:solidFill>
                  <a:ln w="7600" cap="flat">
                    <a:solidFill>
                      <a:srgbClr val="1BBC9D"/>
                    </a:solidFill>
                    <a:bevel/>
                  </a:ln>
                </p:spPr>
              </p:sp>
              <p:sp>
                <p:nvSpPr>
                  <p:cNvPr id="643" name="任意多边形 642"/>
                  <p:cNvSpPr/>
                  <p:nvPr/>
                </p:nvSpPr>
                <p:spPr>
                  <a:xfrm>
                    <a:off x="4645699" y="5834101"/>
                    <a:ext cx="300838" cy="13374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0838" h="133748">
                        <a:moveTo>
                          <a:pt x="300838" y="66874"/>
                        </a:moveTo>
                        <a:lnTo>
                          <a:pt x="197472" y="0"/>
                        </a:lnTo>
                        <a:lnTo>
                          <a:pt x="197472" y="35892"/>
                        </a:lnTo>
                        <a:lnTo>
                          <a:pt x="98157" y="35892"/>
                        </a:lnTo>
                        <a:cubicBezTo>
                          <a:pt x="96189" y="33973"/>
                          <a:pt x="94222" y="31039"/>
                          <a:pt x="92139" y="29120"/>
                        </a:cubicBezTo>
                        <a:cubicBezTo>
                          <a:pt x="71303" y="7788"/>
                          <a:pt x="36462" y="7788"/>
                          <a:pt x="15627" y="29120"/>
                        </a:cubicBezTo>
                        <a:cubicBezTo>
                          <a:pt x="-5209" y="49436"/>
                          <a:pt x="-5209" y="83408"/>
                          <a:pt x="15627" y="103725"/>
                        </a:cubicBezTo>
                        <a:cubicBezTo>
                          <a:pt x="36462" y="124041"/>
                          <a:pt x="71303" y="124041"/>
                          <a:pt x="92139" y="103725"/>
                        </a:cubicBezTo>
                        <a:cubicBezTo>
                          <a:pt x="95147" y="100790"/>
                          <a:pt x="98157" y="97856"/>
                          <a:pt x="100125" y="94018"/>
                        </a:cubicBezTo>
                        <a:lnTo>
                          <a:pt x="197472" y="94018"/>
                        </a:lnTo>
                        <a:lnTo>
                          <a:pt x="197472" y="133748"/>
                        </a:lnTo>
                        <a:lnTo>
                          <a:pt x="300838" y="66874"/>
                        </a:lnTo>
                        <a:close/>
                      </a:path>
                    </a:pathLst>
                  </a:custGeom>
                  <a:solidFill>
                    <a:srgbClr val="1BBC9D"/>
                  </a:solidFill>
                  <a:ln w="7600" cap="flat">
                    <a:solidFill>
                      <a:srgbClr val="1BBC9D"/>
                    </a:solidFill>
                    <a:bevel/>
                  </a:ln>
                </p:spPr>
              </p:sp>
            </p:grpSp>
            <p:grpSp>
              <p:nvGrpSpPr>
                <p:cNvPr id="644" name="组合 643"/>
                <p:cNvGrpSpPr/>
                <p:nvPr/>
              </p:nvGrpSpPr>
              <p:grpSpPr>
                <a:xfrm>
                  <a:off x="4446837" y="6496319"/>
                  <a:ext cx="499699" cy="310158"/>
                  <a:chOff x="4446837" y="6496319"/>
                  <a:chExt cx="499699" cy="310158"/>
                </a:xfrm>
              </p:grpSpPr>
              <p:sp>
                <p:nvSpPr>
                  <p:cNvPr id="645" name="任意多边形 644"/>
                  <p:cNvSpPr/>
                  <p:nvPr/>
                </p:nvSpPr>
                <p:spPr>
                  <a:xfrm>
                    <a:off x="4446838" y="6496319"/>
                    <a:ext cx="364734" cy="31015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4734" h="310158">
                        <a:moveTo>
                          <a:pt x="257315" y="265576"/>
                        </a:moveTo>
                        <a:cubicBezTo>
                          <a:pt x="194695" y="265576"/>
                          <a:pt x="143995" y="216140"/>
                          <a:pt x="143995" y="155080"/>
                        </a:cubicBezTo>
                        <a:cubicBezTo>
                          <a:pt x="143995" y="94018"/>
                          <a:pt x="194695" y="44583"/>
                          <a:pt x="257315" y="44583"/>
                        </a:cubicBezTo>
                        <a:cubicBezTo>
                          <a:pt x="285097" y="44583"/>
                          <a:pt x="309983" y="54289"/>
                          <a:pt x="329892" y="69752"/>
                        </a:cubicBezTo>
                        <a:lnTo>
                          <a:pt x="361724" y="38713"/>
                        </a:lnTo>
                        <a:cubicBezTo>
                          <a:pt x="333943" y="14447"/>
                          <a:pt x="297135" y="0"/>
                          <a:pt x="257432" y="0"/>
                        </a:cubicBezTo>
                        <a:cubicBezTo>
                          <a:pt x="179878" y="0"/>
                          <a:pt x="115404" y="54289"/>
                          <a:pt x="101398" y="125960"/>
                        </a:cubicBezTo>
                        <a:lnTo>
                          <a:pt x="33799" y="125960"/>
                        </a:lnTo>
                        <a:cubicBezTo>
                          <a:pt x="10996" y="125960"/>
                          <a:pt x="0" y="139504"/>
                          <a:pt x="0" y="155080"/>
                        </a:cubicBezTo>
                        <a:cubicBezTo>
                          <a:pt x="0" y="170655"/>
                          <a:pt x="15858" y="184199"/>
                          <a:pt x="33799" y="184199"/>
                        </a:cubicBezTo>
                        <a:lnTo>
                          <a:pt x="101398" y="184199"/>
                        </a:lnTo>
                        <a:cubicBezTo>
                          <a:pt x="115289" y="255870"/>
                          <a:pt x="179878" y="310158"/>
                          <a:pt x="257432" y="310158"/>
                        </a:cubicBezTo>
                        <a:cubicBezTo>
                          <a:pt x="299218" y="310158"/>
                          <a:pt x="336954" y="294696"/>
                          <a:pt x="364734" y="268511"/>
                        </a:cubicBezTo>
                        <a:lnTo>
                          <a:pt x="332902" y="237473"/>
                        </a:lnTo>
                        <a:cubicBezTo>
                          <a:pt x="312877" y="254854"/>
                          <a:pt x="286138" y="265576"/>
                          <a:pt x="257315" y="265576"/>
                        </a:cubicBezTo>
                        <a:close/>
                      </a:path>
                    </a:pathLst>
                  </a:custGeom>
                  <a:solidFill>
                    <a:srgbClr val="1BBC9D"/>
                  </a:solidFill>
                  <a:ln w="7600" cap="flat">
                    <a:solidFill>
                      <a:srgbClr val="1BBC9D"/>
                    </a:solidFill>
                    <a:bevel/>
                  </a:ln>
                </p:spPr>
              </p:sp>
              <p:sp>
                <p:nvSpPr>
                  <p:cNvPr id="646" name="任意多边形 645"/>
                  <p:cNvSpPr/>
                  <p:nvPr/>
                </p:nvSpPr>
                <p:spPr>
                  <a:xfrm>
                    <a:off x="4645699" y="6586500"/>
                    <a:ext cx="300838" cy="13374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0838" h="133748">
                        <a:moveTo>
                          <a:pt x="300838" y="66874"/>
                        </a:moveTo>
                        <a:lnTo>
                          <a:pt x="197472" y="0"/>
                        </a:lnTo>
                        <a:lnTo>
                          <a:pt x="197472" y="35892"/>
                        </a:lnTo>
                        <a:lnTo>
                          <a:pt x="98157" y="35892"/>
                        </a:lnTo>
                        <a:cubicBezTo>
                          <a:pt x="96189" y="33973"/>
                          <a:pt x="94222" y="31039"/>
                          <a:pt x="92139" y="29120"/>
                        </a:cubicBezTo>
                        <a:cubicBezTo>
                          <a:pt x="71303" y="7788"/>
                          <a:pt x="36462" y="7788"/>
                          <a:pt x="15627" y="29120"/>
                        </a:cubicBezTo>
                        <a:cubicBezTo>
                          <a:pt x="-5209" y="49436"/>
                          <a:pt x="-5209" y="83408"/>
                          <a:pt x="15627" y="103725"/>
                        </a:cubicBezTo>
                        <a:cubicBezTo>
                          <a:pt x="36462" y="124041"/>
                          <a:pt x="71303" y="124041"/>
                          <a:pt x="92139" y="103725"/>
                        </a:cubicBezTo>
                        <a:cubicBezTo>
                          <a:pt x="95147" y="100790"/>
                          <a:pt x="98157" y="97856"/>
                          <a:pt x="100125" y="94018"/>
                        </a:cubicBezTo>
                        <a:lnTo>
                          <a:pt x="197472" y="94018"/>
                        </a:lnTo>
                        <a:lnTo>
                          <a:pt x="197472" y="133748"/>
                        </a:lnTo>
                        <a:lnTo>
                          <a:pt x="300838" y="66874"/>
                        </a:lnTo>
                        <a:close/>
                      </a:path>
                    </a:pathLst>
                  </a:custGeom>
                  <a:solidFill>
                    <a:srgbClr val="1BBC9D"/>
                  </a:solidFill>
                  <a:ln w="7600" cap="flat">
                    <a:solidFill>
                      <a:srgbClr val="1BBC9D"/>
                    </a:solidFill>
                    <a:bevel/>
                  </a:ln>
                </p:spPr>
              </p:sp>
            </p:grpSp>
          </p:grpSp>
        </p:grpSp>
        <p:grpSp>
          <p:nvGrpSpPr>
            <p:cNvPr id="657" name="组合 656"/>
            <p:cNvGrpSpPr/>
            <p:nvPr/>
          </p:nvGrpSpPr>
          <p:grpSpPr>
            <a:xfrm>
              <a:off x="1210900" y="5640600"/>
              <a:ext cx="2625800" cy="1269200"/>
              <a:chOff x="1210900" y="5640600"/>
              <a:chExt cx="2625800" cy="1269200"/>
            </a:xfrm>
          </p:grpSpPr>
          <p:sp>
            <p:nvSpPr>
              <p:cNvPr id="611" name="Rounded Rectangle"/>
              <p:cNvSpPr/>
              <p:nvPr/>
            </p:nvSpPr>
            <p:spPr>
              <a:xfrm>
                <a:off x="1210900" y="5640600"/>
                <a:ext cx="2625800" cy="1269200"/>
              </a:xfrm>
              <a:custGeom>
                <a:avLst/>
                <a:gdLst>
                  <a:gd name="connsiteX0" fmla="*/ 1312900 w 2625800"/>
                  <a:gd name="connsiteY0" fmla="*/ 1269200 h 1269200"/>
                  <a:gd name="connsiteX1" fmla="*/ 1312900 w 2625800"/>
                  <a:gd name="connsiteY1" fmla="*/ 0 h 1269200"/>
                  <a:gd name="connsiteX2" fmla="*/ 2625800 w 2625800"/>
                  <a:gd name="connsiteY2" fmla="*/ 634600 h 1269200"/>
                  <a:gd name="connsiteX3" fmla="*/ 0 w 2625800"/>
                  <a:gd name="connsiteY3" fmla="*/ 634600 h 1269200"/>
                  <a:gd name="rtl" fmla="*/ 780900 w 2625800"/>
                  <a:gd name="rtt" fmla="*/ 1284400 h 1269200"/>
                  <a:gd name="rtr" fmla="*/ 1844900 w 2625800"/>
                  <a:gd name="rtb" fmla="*/ 1436400 h 126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rtl" t="rtt" r="rtr" b="rtb"/>
                <a:pathLst>
                  <a:path w="2625800" h="1269200">
                    <a:moveTo>
                      <a:pt x="2539624" y="1269200"/>
                    </a:moveTo>
                    <a:cubicBezTo>
                      <a:pt x="2587222" y="1269200"/>
                      <a:pt x="2625800" y="1230622"/>
                      <a:pt x="2625800" y="1183024"/>
                    </a:cubicBezTo>
                    <a:lnTo>
                      <a:pt x="2625800" y="86173"/>
                    </a:lnTo>
                    <a:cubicBezTo>
                      <a:pt x="2625800" y="38580"/>
                      <a:pt x="2587222" y="0"/>
                      <a:pt x="2539624" y="0"/>
                    </a:cubicBezTo>
                    <a:lnTo>
                      <a:pt x="86173" y="0"/>
                    </a:lnTo>
                    <a:cubicBezTo>
                      <a:pt x="38580" y="0"/>
                      <a:pt x="0" y="38580"/>
                      <a:pt x="0" y="86173"/>
                    </a:cubicBezTo>
                    <a:lnTo>
                      <a:pt x="0" y="1183024"/>
                    </a:lnTo>
                    <a:cubicBezTo>
                      <a:pt x="0" y="1230622"/>
                      <a:pt x="38580" y="1269200"/>
                      <a:pt x="86173" y="1269200"/>
                    </a:cubicBezTo>
                    <a:lnTo>
                      <a:pt x="2539624" y="1269200"/>
                    </a:lnTo>
                    <a:close/>
                  </a:path>
                </a:pathLst>
              </a:custGeom>
              <a:noFill/>
              <a:ln w="7600" cap="flat">
                <a:solidFill>
                  <a:srgbClr val="000000"/>
                </a:solidFill>
                <a:custDash>
                  <a:ds d="2500000" sp="500000"/>
                  <a:ds d="600000" sp="500000"/>
                  <a:ds d="600000" sp="50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368">
                    <a:solidFill>
                      <a:srgbClr val="000000"/>
                    </a:solidFill>
                    <a:latin typeface="微软雅黑"/>
                  </a:rPr>
                  <a:t>PostgreSQL</a:t>
                </a:r>
              </a:p>
            </p:txBody>
          </p:sp>
          <p:grpSp>
            <p:nvGrpSpPr>
              <p:cNvPr id="640" name="组合 639"/>
              <p:cNvGrpSpPr/>
              <p:nvPr/>
            </p:nvGrpSpPr>
            <p:grpSpPr>
              <a:xfrm>
                <a:off x="1410400" y="5773600"/>
                <a:ext cx="2226799" cy="1003202"/>
                <a:chOff x="1410400" y="5773600"/>
                <a:chExt cx="2226799" cy="1003202"/>
              </a:xfrm>
            </p:grpSpPr>
            <p:sp>
              <p:nvSpPr>
                <p:cNvPr id="613" name="任意多边形 612"/>
                <p:cNvSpPr/>
                <p:nvPr/>
              </p:nvSpPr>
              <p:spPr>
                <a:xfrm>
                  <a:off x="2245976" y="5848407"/>
                  <a:ext cx="385257" cy="8535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5257" h="853586">
                      <a:moveTo>
                        <a:pt x="231087" y="834442"/>
                      </a:moveTo>
                      <a:lnTo>
                        <a:pt x="385257" y="834442"/>
                      </a:lnTo>
                      <a:lnTo>
                        <a:pt x="385257" y="853586"/>
                      </a:lnTo>
                      <a:lnTo>
                        <a:pt x="212125" y="853586"/>
                      </a:lnTo>
                      <a:lnTo>
                        <a:pt x="212125" y="481427"/>
                      </a:lnTo>
                      <a:cubicBezTo>
                        <a:pt x="188748" y="479739"/>
                        <a:pt x="169710" y="462215"/>
                        <a:pt x="165485" y="439422"/>
                      </a:cubicBezTo>
                      <a:lnTo>
                        <a:pt x="0" y="439422"/>
                      </a:lnTo>
                      <a:lnTo>
                        <a:pt x="0" y="420281"/>
                      </a:lnTo>
                      <a:lnTo>
                        <a:pt x="165485" y="420281"/>
                      </a:lnTo>
                      <a:cubicBezTo>
                        <a:pt x="169710" y="397488"/>
                        <a:pt x="188748" y="379963"/>
                        <a:pt x="212125" y="378276"/>
                      </a:cubicBezTo>
                      <a:lnTo>
                        <a:pt x="212125" y="0"/>
                      </a:lnTo>
                      <a:lnTo>
                        <a:pt x="385257" y="0"/>
                      </a:lnTo>
                      <a:lnTo>
                        <a:pt x="385257" y="19142"/>
                      </a:lnTo>
                      <a:lnTo>
                        <a:pt x="231087" y="19142"/>
                      </a:lnTo>
                      <a:lnTo>
                        <a:pt x="231087" y="380476"/>
                      </a:lnTo>
                      <a:cubicBezTo>
                        <a:pt x="248987" y="386107"/>
                        <a:pt x="262672" y="401383"/>
                        <a:pt x="266175" y="420281"/>
                      </a:cubicBezTo>
                      <a:lnTo>
                        <a:pt x="266175" y="439422"/>
                      </a:lnTo>
                      <a:cubicBezTo>
                        <a:pt x="262672" y="458320"/>
                        <a:pt x="248987" y="473596"/>
                        <a:pt x="231087" y="479226"/>
                      </a:cubicBezTo>
                      <a:lnTo>
                        <a:pt x="231087" y="834442"/>
                      </a:ln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solidFill>
                    <a:srgbClr val="717070"/>
                  </a:solidFill>
                  <a:bevel/>
                </a:ln>
              </p:spPr>
            </p:sp>
            <p:grpSp>
              <p:nvGrpSpPr>
                <p:cNvPr id="614" name="组合 613"/>
                <p:cNvGrpSpPr/>
                <p:nvPr/>
              </p:nvGrpSpPr>
              <p:grpSpPr>
                <a:xfrm>
                  <a:off x="1410400" y="5773600"/>
                  <a:ext cx="722499" cy="1003202"/>
                  <a:chOff x="1410400" y="5773600"/>
                  <a:chExt cx="722499" cy="1003202"/>
                </a:xfrm>
              </p:grpSpPr>
              <p:sp>
                <p:nvSpPr>
                  <p:cNvPr id="615" name="任意多边形 614"/>
                  <p:cNvSpPr/>
                  <p:nvPr/>
                </p:nvSpPr>
                <p:spPr>
                  <a:xfrm>
                    <a:off x="1422837" y="5773601"/>
                    <a:ext cx="697623" cy="17087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97623" h="170873">
                        <a:moveTo>
                          <a:pt x="0" y="85436"/>
                        </a:moveTo>
                        <a:cubicBezTo>
                          <a:pt x="0" y="38251"/>
                          <a:pt x="156169" y="0"/>
                          <a:pt x="348812" y="0"/>
                        </a:cubicBezTo>
                        <a:cubicBezTo>
                          <a:pt x="541454" y="0"/>
                          <a:pt x="697623" y="38251"/>
                          <a:pt x="697623" y="85436"/>
                        </a:cubicBezTo>
                        <a:cubicBezTo>
                          <a:pt x="697623" y="132622"/>
                          <a:pt x="541454" y="170873"/>
                          <a:pt x="348812" y="170873"/>
                        </a:cubicBezTo>
                        <a:cubicBezTo>
                          <a:pt x="156169" y="170873"/>
                          <a:pt x="0" y="132622"/>
                          <a:pt x="0" y="85436"/>
                        </a:cubicBezTo>
                        <a:close/>
                      </a:path>
                    </a:pathLst>
                  </a:custGeom>
                  <a:solidFill>
                    <a:srgbClr val="1BBC9D"/>
                  </a:solidFill>
                  <a:ln w="7600" cap="flat">
                    <a:solidFill>
                      <a:srgbClr val="1BBC9D"/>
                    </a:solidFill>
                    <a:bevel/>
                  </a:ln>
                </p:spPr>
              </p:sp>
              <p:sp>
                <p:nvSpPr>
                  <p:cNvPr id="616" name="任意多边形 615"/>
                  <p:cNvSpPr/>
                  <p:nvPr/>
                </p:nvSpPr>
                <p:spPr>
                  <a:xfrm>
                    <a:off x="1410400" y="5900445"/>
                    <a:ext cx="722499" cy="3228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2499" h="322868">
                        <a:moveTo>
                          <a:pt x="722499" y="0"/>
                        </a:moveTo>
                        <a:lnTo>
                          <a:pt x="722499" y="224445"/>
                        </a:lnTo>
                        <a:cubicBezTo>
                          <a:pt x="722499" y="225161"/>
                          <a:pt x="722499" y="225877"/>
                          <a:pt x="722499" y="226597"/>
                        </a:cubicBezTo>
                        <a:cubicBezTo>
                          <a:pt x="722499" y="279766"/>
                          <a:pt x="560738" y="322868"/>
                          <a:pt x="361249" y="322868"/>
                        </a:cubicBezTo>
                        <a:cubicBezTo>
                          <a:pt x="161761" y="322868"/>
                          <a:pt x="0" y="279766"/>
                          <a:pt x="0" y="226597"/>
                        </a:cubicBezTo>
                        <a:cubicBezTo>
                          <a:pt x="0" y="225877"/>
                          <a:pt x="0" y="225161"/>
                          <a:pt x="0" y="224445"/>
                        </a:cubicBezTo>
                        <a:lnTo>
                          <a:pt x="0" y="0"/>
                        </a:lnTo>
                        <a:cubicBezTo>
                          <a:pt x="25535" y="47077"/>
                          <a:pt x="177544" y="83246"/>
                          <a:pt x="361249" y="83246"/>
                        </a:cubicBezTo>
                        <a:cubicBezTo>
                          <a:pt x="544955" y="83246"/>
                          <a:pt x="696964" y="47077"/>
                          <a:pt x="722499" y="0"/>
                        </a:cubicBezTo>
                        <a:close/>
                      </a:path>
                    </a:pathLst>
                  </a:custGeom>
                  <a:solidFill>
                    <a:srgbClr val="1BBC9D"/>
                  </a:solidFill>
                  <a:ln w="7600" cap="flat">
                    <a:solidFill>
                      <a:srgbClr val="1BBC9D"/>
                    </a:solidFill>
                    <a:bevel/>
                  </a:ln>
                </p:spPr>
              </p:sp>
              <p:sp>
                <p:nvSpPr>
                  <p:cNvPr id="617" name="任意多边形 616"/>
                  <p:cNvSpPr/>
                  <p:nvPr/>
                </p:nvSpPr>
                <p:spPr>
                  <a:xfrm>
                    <a:off x="1410400" y="6177188"/>
                    <a:ext cx="722499" cy="3228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2499" h="322868">
                        <a:moveTo>
                          <a:pt x="722499" y="0"/>
                        </a:moveTo>
                        <a:lnTo>
                          <a:pt x="722499" y="224445"/>
                        </a:lnTo>
                        <a:cubicBezTo>
                          <a:pt x="722499" y="225161"/>
                          <a:pt x="722499" y="225877"/>
                          <a:pt x="722499" y="226597"/>
                        </a:cubicBezTo>
                        <a:cubicBezTo>
                          <a:pt x="722499" y="279766"/>
                          <a:pt x="560738" y="322868"/>
                          <a:pt x="361249" y="322868"/>
                        </a:cubicBezTo>
                        <a:cubicBezTo>
                          <a:pt x="161761" y="322868"/>
                          <a:pt x="0" y="279766"/>
                          <a:pt x="0" y="226597"/>
                        </a:cubicBezTo>
                        <a:cubicBezTo>
                          <a:pt x="0" y="225877"/>
                          <a:pt x="0" y="225161"/>
                          <a:pt x="0" y="224445"/>
                        </a:cubicBezTo>
                        <a:lnTo>
                          <a:pt x="0" y="0"/>
                        </a:lnTo>
                        <a:cubicBezTo>
                          <a:pt x="25535" y="47077"/>
                          <a:pt x="177544" y="83246"/>
                          <a:pt x="361249" y="83246"/>
                        </a:cubicBezTo>
                        <a:cubicBezTo>
                          <a:pt x="544955" y="83246"/>
                          <a:pt x="696964" y="47077"/>
                          <a:pt x="722499" y="0"/>
                        </a:cubicBezTo>
                        <a:close/>
                      </a:path>
                    </a:pathLst>
                  </a:custGeom>
                  <a:solidFill>
                    <a:srgbClr val="1BBC9D"/>
                  </a:solidFill>
                  <a:ln w="7600" cap="flat">
                    <a:solidFill>
                      <a:srgbClr val="1BBC9D"/>
                    </a:solidFill>
                    <a:bevel/>
                  </a:ln>
                </p:spPr>
              </p:sp>
              <p:sp>
                <p:nvSpPr>
                  <p:cNvPr id="618" name="任意多边形 617"/>
                  <p:cNvSpPr/>
                  <p:nvPr/>
                </p:nvSpPr>
                <p:spPr>
                  <a:xfrm>
                    <a:off x="1410400" y="6453935"/>
                    <a:ext cx="722499" cy="32286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22499" h="322868">
                        <a:moveTo>
                          <a:pt x="722499" y="0"/>
                        </a:moveTo>
                        <a:lnTo>
                          <a:pt x="722499" y="224445"/>
                        </a:lnTo>
                        <a:cubicBezTo>
                          <a:pt x="722499" y="225161"/>
                          <a:pt x="722499" y="225877"/>
                          <a:pt x="722499" y="226597"/>
                        </a:cubicBezTo>
                        <a:cubicBezTo>
                          <a:pt x="722499" y="279766"/>
                          <a:pt x="560738" y="322868"/>
                          <a:pt x="361249" y="322868"/>
                        </a:cubicBezTo>
                        <a:cubicBezTo>
                          <a:pt x="161761" y="322868"/>
                          <a:pt x="0" y="279766"/>
                          <a:pt x="0" y="226597"/>
                        </a:cubicBezTo>
                        <a:cubicBezTo>
                          <a:pt x="0" y="225877"/>
                          <a:pt x="0" y="225161"/>
                          <a:pt x="0" y="224445"/>
                        </a:cubicBezTo>
                        <a:lnTo>
                          <a:pt x="0" y="0"/>
                        </a:lnTo>
                        <a:cubicBezTo>
                          <a:pt x="25535" y="47077"/>
                          <a:pt x="177544" y="83246"/>
                          <a:pt x="361249" y="83246"/>
                        </a:cubicBezTo>
                        <a:cubicBezTo>
                          <a:pt x="544955" y="83246"/>
                          <a:pt x="696964" y="47077"/>
                          <a:pt x="722499" y="0"/>
                        </a:cubicBezTo>
                        <a:close/>
                      </a:path>
                    </a:pathLst>
                  </a:custGeom>
                  <a:solidFill>
                    <a:srgbClr val="1BBC9D"/>
                  </a:solidFill>
                  <a:ln w="7600" cap="flat">
                    <a:solidFill>
                      <a:srgbClr val="1BBC9D"/>
                    </a:solidFill>
                    <a:bevel/>
                  </a:ln>
                </p:spPr>
              </p:sp>
            </p:grpSp>
            <p:grpSp>
              <p:nvGrpSpPr>
                <p:cNvPr id="639" name="组合 638"/>
                <p:cNvGrpSpPr/>
                <p:nvPr/>
              </p:nvGrpSpPr>
              <p:grpSpPr>
                <a:xfrm>
                  <a:off x="2744306" y="5900829"/>
                  <a:ext cx="892894" cy="748742"/>
                  <a:chOff x="2744306" y="5900829"/>
                  <a:chExt cx="892894" cy="748742"/>
                </a:xfrm>
              </p:grpSpPr>
              <p:sp>
                <p:nvSpPr>
                  <p:cNvPr id="622" name="任意多边形 621"/>
                  <p:cNvSpPr/>
                  <p:nvPr/>
                </p:nvSpPr>
                <p:spPr>
                  <a:xfrm>
                    <a:off x="2744306" y="6304343"/>
                    <a:ext cx="892894" cy="8530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92894" h="85308">
                        <a:moveTo>
                          <a:pt x="0" y="85308"/>
                        </a:moveTo>
                        <a:lnTo>
                          <a:pt x="892894" y="85308"/>
                        </a:lnTo>
                        <a:lnTo>
                          <a:pt x="763283" y="0"/>
                        </a:lnTo>
                        <a:lnTo>
                          <a:pt x="86409" y="0"/>
                        </a:lnTo>
                        <a:lnTo>
                          <a:pt x="0" y="85308"/>
                        </a:lnTo>
                        <a:close/>
                      </a:path>
                    </a:pathLst>
                  </a:custGeom>
                  <a:solidFill>
                    <a:srgbClr val="717070"/>
                  </a:solidFill>
                  <a:ln w="7600" cap="flat">
                    <a:solidFill>
                      <a:srgbClr val="717070"/>
                    </a:solidFill>
                    <a:bevel/>
                  </a:ln>
                </p:spPr>
              </p:sp>
              <p:sp>
                <p:nvSpPr>
                  <p:cNvPr id="623" name="任意多边形 622"/>
                  <p:cNvSpPr/>
                  <p:nvPr/>
                </p:nvSpPr>
                <p:spPr>
                  <a:xfrm>
                    <a:off x="2744306" y="6157211"/>
                    <a:ext cx="892894" cy="8530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92894" h="85308">
                        <a:moveTo>
                          <a:pt x="0" y="85308"/>
                        </a:moveTo>
                        <a:lnTo>
                          <a:pt x="892894" y="85308"/>
                        </a:lnTo>
                        <a:lnTo>
                          <a:pt x="763283" y="0"/>
                        </a:lnTo>
                        <a:lnTo>
                          <a:pt x="86409" y="0"/>
                        </a:lnTo>
                        <a:lnTo>
                          <a:pt x="0" y="85308"/>
                        </a:lnTo>
                        <a:close/>
                      </a:path>
                    </a:pathLst>
                  </a:custGeom>
                  <a:solidFill>
                    <a:srgbClr val="717070"/>
                  </a:solidFill>
                  <a:ln w="7600" cap="flat">
                    <a:solidFill>
                      <a:srgbClr val="717070"/>
                    </a:solidFill>
                    <a:bevel/>
                  </a:ln>
                </p:spPr>
              </p:sp>
              <p:sp>
                <p:nvSpPr>
                  <p:cNvPr id="624" name="任意多边形 623"/>
                  <p:cNvSpPr/>
                  <p:nvPr/>
                </p:nvSpPr>
                <p:spPr>
                  <a:xfrm>
                    <a:off x="2744306" y="5900829"/>
                    <a:ext cx="892894" cy="19792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92894" h="197929">
                        <a:moveTo>
                          <a:pt x="207244" y="2853"/>
                        </a:moveTo>
                        <a:lnTo>
                          <a:pt x="728786" y="0"/>
                        </a:lnTo>
                        <a:lnTo>
                          <a:pt x="892894" y="197929"/>
                        </a:lnTo>
                        <a:lnTo>
                          <a:pt x="0" y="197929"/>
                        </a:lnTo>
                        <a:lnTo>
                          <a:pt x="207244" y="2853"/>
                        </a:lnTo>
                        <a:close/>
                        <a:moveTo>
                          <a:pt x="109774" y="154582"/>
                        </a:moveTo>
                        <a:lnTo>
                          <a:pt x="820663" y="154582"/>
                        </a:lnTo>
                        <a:lnTo>
                          <a:pt x="717470" y="139484"/>
                        </a:lnTo>
                        <a:lnTo>
                          <a:pt x="178569" y="139484"/>
                        </a:lnTo>
                        <a:lnTo>
                          <a:pt x="109774" y="154582"/>
                        </a:lnTo>
                        <a:close/>
                        <a:moveTo>
                          <a:pt x="168498" y="116875"/>
                        </a:moveTo>
                        <a:lnTo>
                          <a:pt x="761938" y="116875"/>
                        </a:lnTo>
                        <a:lnTo>
                          <a:pt x="675794" y="101777"/>
                        </a:lnTo>
                        <a:lnTo>
                          <a:pt x="225927" y="101777"/>
                        </a:lnTo>
                        <a:lnTo>
                          <a:pt x="168498" y="116875"/>
                        </a:lnTo>
                        <a:close/>
                        <a:moveTo>
                          <a:pt x="234025" y="82546"/>
                        </a:moveTo>
                        <a:lnTo>
                          <a:pt x="696412" y="82546"/>
                        </a:lnTo>
                        <a:lnTo>
                          <a:pt x="629291" y="67448"/>
                        </a:lnTo>
                        <a:lnTo>
                          <a:pt x="278772" y="67448"/>
                        </a:lnTo>
                        <a:lnTo>
                          <a:pt x="234025" y="82546"/>
                        </a:lnTo>
                        <a:close/>
                        <a:moveTo>
                          <a:pt x="299552" y="48154"/>
                        </a:moveTo>
                        <a:lnTo>
                          <a:pt x="630884" y="48154"/>
                        </a:lnTo>
                        <a:lnTo>
                          <a:pt x="582788" y="33056"/>
                        </a:lnTo>
                        <a:lnTo>
                          <a:pt x="331617" y="33056"/>
                        </a:lnTo>
                        <a:lnTo>
                          <a:pt x="299552" y="48154"/>
                        </a:lnTo>
                        <a:close/>
                      </a:path>
                    </a:pathLst>
                  </a:custGeom>
                  <a:solidFill>
                    <a:srgbClr val="1BBC9D"/>
                  </a:solidFill>
                  <a:ln w="7600" cap="flat">
                    <a:solidFill>
                      <a:srgbClr val="1BBC9D"/>
                    </a:solidFill>
                    <a:bevel/>
                  </a:ln>
                </p:spPr>
              </p:sp>
              <p:sp>
                <p:nvSpPr>
                  <p:cNvPr id="638" name="圆盒子"/>
                  <p:cNvSpPr/>
                  <p:nvPr/>
                </p:nvSpPr>
                <p:spPr>
                  <a:xfrm>
                    <a:off x="2744306" y="6481032"/>
                    <a:ext cx="892894" cy="168540"/>
                  </a:xfrm>
                  <a:custGeom>
                    <a:avLst/>
                    <a:gdLst>
                      <a:gd name="connsiteX0" fmla="*/ 0 w 892894"/>
                      <a:gd name="connsiteY0" fmla="*/ 84270 h 168540"/>
                      <a:gd name="connsiteX1" fmla="*/ 447420 w 892894"/>
                      <a:gd name="connsiteY1" fmla="*/ 0 h 168540"/>
                      <a:gd name="connsiteX2" fmla="*/ 892894 w 892894"/>
                      <a:gd name="connsiteY2" fmla="*/ 84270 h 168540"/>
                      <a:gd name="connsiteX3" fmla="*/ 447420 w 892894"/>
                      <a:gd name="connsiteY3" fmla="*/ 168540 h 168540"/>
                      <a:gd name="connsiteX4" fmla="*/ 0 w 892894"/>
                      <a:gd name="connsiteY4" fmla="*/ 84270 h 168540"/>
                      <a:gd name="connsiteX5" fmla="*/ 446448 w 892894"/>
                      <a:gd name="connsiteY5" fmla="*/ 0 h 168540"/>
                      <a:gd name="connsiteX6" fmla="*/ 892894 w 892894"/>
                      <a:gd name="connsiteY6" fmla="*/ 84270 h 168540"/>
                      <a:gd name="connsiteX7" fmla="*/ 446448 w 892894"/>
                      <a:gd name="connsiteY7" fmla="*/ 168540 h 168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92894" h="168540">
                        <a:moveTo>
                          <a:pt x="0" y="0"/>
                        </a:moveTo>
                        <a:lnTo>
                          <a:pt x="892894" y="0"/>
                        </a:lnTo>
                        <a:lnTo>
                          <a:pt x="892894" y="168540"/>
                        </a:lnTo>
                        <a:lnTo>
                          <a:pt x="0" y="1685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18972"/>
                  </a:solidFill>
                  <a:ln w="7600" cap="flat">
                    <a:solidFill>
                      <a:srgbClr val="118972"/>
                    </a:solidFill>
                    <a:bevel/>
                  </a:ln>
                  <a:effectLst>
                    <a:outerShdw blurRad="20000" dist="10748" dir="2700000" algn="tl" rotWithShape="0">
                      <a:srgbClr val="000000">
                        <a:alpha val="20000"/>
                      </a:srgbClr>
                    </a:outerShdw>
                  </a:effectLst>
                </p:spPr>
                <p:txBody>
                  <a:bodyPr wrap="square" lIns="0" tIns="0" rIns="0" bIns="0" rtlCol="0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sz="912" b="1">
                        <a:solidFill>
                          <a:srgbClr val="FFFFFF"/>
                        </a:solidFill>
                        <a:latin typeface="微软雅黑"/>
                      </a:rPr>
                      <a:t>Txn Log</a:t>
                    </a:r>
                  </a:p>
                </p:txBody>
              </p:sp>
            </p:grpSp>
          </p:grpSp>
        </p:grpSp>
        <p:sp>
          <p:nvSpPr>
            <p:cNvPr id="660" name="Curve Connector 2"/>
            <p:cNvSpPr/>
            <p:nvPr/>
          </p:nvSpPr>
          <p:spPr>
            <a:xfrm flipH="1">
              <a:off x="3550233" y="5899000"/>
              <a:ext cx="896604" cy="114000"/>
            </a:xfrm>
            <a:custGeom>
              <a:avLst/>
              <a:gdLst>
                <a:gd name="connsiteX0" fmla="*/ 0 w 896604"/>
                <a:gd name="connsiteY0" fmla="*/ 0 h 114000"/>
                <a:gd name="connsiteX1" fmla="*/ 896604 w 896604"/>
                <a:gd name="connsiteY1" fmla="*/ 114000 h 11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0" t="0" r="0" b="0"/>
              <a:pathLst>
                <a:path w="896604" h="114000" fill="none">
                  <a:moveTo>
                    <a:pt x="0" y="0"/>
                  </a:moveTo>
                  <a:cubicBezTo>
                    <a:pt x="672453" y="0"/>
                    <a:pt x="224151" y="114000"/>
                    <a:pt x="896604" y="114000"/>
                  </a:cubicBezTo>
                </a:path>
              </a:pathLst>
            </a:custGeom>
            <a:solidFill>
              <a:srgbClr val="FFFFFF"/>
            </a:solidFill>
            <a:ln w="20267" cap="flat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id="661" name="Curve Connector 2"/>
            <p:cNvSpPr/>
            <p:nvPr/>
          </p:nvSpPr>
          <p:spPr>
            <a:xfrm flipH="1" flipV="1">
              <a:off x="3637199" y="6565301"/>
              <a:ext cx="809638" cy="86097"/>
            </a:xfrm>
            <a:custGeom>
              <a:avLst/>
              <a:gdLst>
                <a:gd name="connsiteX0" fmla="*/ 0 w 809638"/>
                <a:gd name="connsiteY0" fmla="*/ 0 h 86097"/>
                <a:gd name="connsiteX1" fmla="*/ 809638 w 809638"/>
                <a:gd name="connsiteY1" fmla="*/ 86097 h 8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0" t="0" r="0" b="0"/>
              <a:pathLst>
                <a:path w="809638" h="86097" fill="none">
                  <a:moveTo>
                    <a:pt x="0" y="0"/>
                  </a:moveTo>
                  <a:cubicBezTo>
                    <a:pt x="607228" y="0"/>
                    <a:pt x="202409" y="86097"/>
                    <a:pt x="809638" y="86097"/>
                  </a:cubicBezTo>
                </a:path>
              </a:pathLst>
            </a:custGeom>
            <a:solidFill>
              <a:srgbClr val="FFFFFF"/>
            </a:solidFill>
            <a:ln w="20267" cap="flat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id="662" name="Curve Connector 2"/>
            <p:cNvSpPr/>
            <p:nvPr/>
          </p:nvSpPr>
          <p:spPr>
            <a:xfrm flipH="1">
              <a:off x="3547900" y="6275200"/>
              <a:ext cx="898937" cy="57000"/>
            </a:xfrm>
            <a:custGeom>
              <a:avLst/>
              <a:gdLst>
                <a:gd name="connsiteX0" fmla="*/ 0 w 898937"/>
                <a:gd name="connsiteY0" fmla="*/ 0 h 57000"/>
                <a:gd name="connsiteX1" fmla="*/ 898937 w 898937"/>
                <a:gd name="connsiteY1" fmla="*/ 57000 h 5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0" t="0" r="0" b="0"/>
              <a:pathLst>
                <a:path w="898937" h="57000" fill="none">
                  <a:moveTo>
                    <a:pt x="0" y="0"/>
                  </a:moveTo>
                  <a:cubicBezTo>
                    <a:pt x="674203" y="0"/>
                    <a:pt x="224734" y="57000"/>
                    <a:pt x="898937" y="57000"/>
                  </a:cubicBezTo>
                </a:path>
              </a:pathLst>
            </a:custGeom>
            <a:solidFill>
              <a:srgbClr val="FFFFFF"/>
            </a:solidFill>
            <a:ln w="20267" cap="flat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id="663" name="Curve Connector 2"/>
            <p:cNvSpPr/>
            <p:nvPr/>
          </p:nvSpPr>
          <p:spPr>
            <a:xfrm flipH="1" flipV="1">
              <a:off x="4946537" y="5899000"/>
              <a:ext cx="857506" cy="142799"/>
            </a:xfrm>
            <a:custGeom>
              <a:avLst/>
              <a:gdLst>
                <a:gd name="connsiteX0" fmla="*/ 0 w 857506"/>
                <a:gd name="connsiteY0" fmla="*/ 0 h 142799"/>
                <a:gd name="connsiteX1" fmla="*/ 857506 w 857506"/>
                <a:gd name="connsiteY1" fmla="*/ 142799 h 14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0" t="0" r="0" b="0"/>
              <a:pathLst>
                <a:path w="857506" h="142799" fill="none">
                  <a:moveTo>
                    <a:pt x="0" y="0"/>
                  </a:moveTo>
                  <a:cubicBezTo>
                    <a:pt x="643129" y="0"/>
                    <a:pt x="214376" y="142799"/>
                    <a:pt x="857506" y="142799"/>
                  </a:cubicBezTo>
                </a:path>
              </a:pathLst>
            </a:custGeom>
            <a:solidFill>
              <a:srgbClr val="FFFFFF"/>
            </a:solidFill>
            <a:ln w="20267" cap="flat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id="664" name="Curve Connector 2"/>
            <p:cNvSpPr/>
            <p:nvPr/>
          </p:nvSpPr>
          <p:spPr>
            <a:xfrm flipH="1">
              <a:off x="4946537" y="6402204"/>
              <a:ext cx="857506" cy="249195"/>
            </a:xfrm>
            <a:custGeom>
              <a:avLst/>
              <a:gdLst>
                <a:gd name="connsiteX0" fmla="*/ 0 w 857506"/>
                <a:gd name="connsiteY0" fmla="*/ 0 h 249195"/>
                <a:gd name="connsiteX1" fmla="*/ 857506 w 857506"/>
                <a:gd name="connsiteY1" fmla="*/ 249195 h 249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0" t="0" r="0" b="0"/>
              <a:pathLst>
                <a:path w="857506" h="249195" fill="none">
                  <a:moveTo>
                    <a:pt x="0" y="0"/>
                  </a:moveTo>
                  <a:cubicBezTo>
                    <a:pt x="643129" y="0"/>
                    <a:pt x="214376" y="249195"/>
                    <a:pt x="857506" y="249195"/>
                  </a:cubicBezTo>
                </a:path>
              </a:pathLst>
            </a:custGeom>
            <a:solidFill>
              <a:srgbClr val="FFFFFF"/>
            </a:solidFill>
            <a:ln w="20267" cap="flat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id="668" name="Rounded Rectangle"/>
            <p:cNvSpPr/>
            <p:nvPr/>
          </p:nvSpPr>
          <p:spPr>
            <a:xfrm>
              <a:off x="1210900" y="1016456"/>
              <a:ext cx="6722200" cy="1690544"/>
            </a:xfrm>
            <a:custGeom>
              <a:avLst/>
              <a:gdLst>
                <a:gd name="connsiteX0" fmla="*/ 3361100 w 6722200"/>
                <a:gd name="connsiteY0" fmla="*/ 1690544 h 1690544"/>
                <a:gd name="connsiteX1" fmla="*/ 3361100 w 6722200"/>
                <a:gd name="connsiteY1" fmla="*/ 0 h 1690544"/>
                <a:gd name="connsiteX2" fmla="*/ 6722200 w 6722200"/>
                <a:gd name="connsiteY2" fmla="*/ 845272 h 1690544"/>
                <a:gd name="connsiteX3" fmla="*/ 0 w 6722200"/>
                <a:gd name="connsiteY3" fmla="*/ 845272 h 1690544"/>
                <a:gd name="rtl" fmla="*/ 2965900 w 6722200"/>
                <a:gd name="rtt" fmla="*/ 1705744 h 1690544"/>
                <a:gd name="rtr" fmla="*/ 3756300 w 6722200"/>
                <a:gd name="rtb" fmla="*/ 1857744 h 169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6722200" h="1690544">
                  <a:moveTo>
                    <a:pt x="6636024" y="1690544"/>
                  </a:moveTo>
                  <a:cubicBezTo>
                    <a:pt x="6683622" y="1690544"/>
                    <a:pt x="6722200" y="1651966"/>
                    <a:pt x="6722200" y="1604368"/>
                  </a:cubicBezTo>
                  <a:lnTo>
                    <a:pt x="6722200" y="86173"/>
                  </a:lnTo>
                  <a:cubicBezTo>
                    <a:pt x="6722200" y="38580"/>
                    <a:pt x="6683622" y="0"/>
                    <a:pt x="66360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604368"/>
                  </a:lnTo>
                  <a:cubicBezTo>
                    <a:pt x="0" y="1651966"/>
                    <a:pt x="38580" y="1690544"/>
                    <a:pt x="86173" y="1690544"/>
                  </a:cubicBezTo>
                  <a:lnTo>
                    <a:pt x="6636024" y="1690544"/>
                  </a:lnTo>
                  <a:close/>
                </a:path>
              </a:pathLst>
            </a:custGeom>
            <a:noFill/>
            <a:ln w="7600" cap="flat">
              <a:solidFill>
                <a:srgbClr val="000000"/>
              </a:solidFill>
              <a:custDash>
                <a:ds d="2500000" sp="500000"/>
                <a:ds d="600000" sp="500000"/>
              </a:custDash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368">
                  <a:solidFill>
                    <a:srgbClr val="000000"/>
                  </a:solidFill>
                  <a:latin typeface="微软雅黑"/>
                </a:rPr>
                <a:t>监控展示</a:t>
              </a:r>
            </a:p>
          </p:txBody>
        </p:sp>
        <p:sp>
          <p:nvSpPr>
            <p:cNvPr id="672" name="Rounded Rectangle"/>
            <p:cNvSpPr/>
            <p:nvPr/>
          </p:nvSpPr>
          <p:spPr>
            <a:xfrm>
              <a:off x="1435100" y="1126200"/>
              <a:ext cx="4339600" cy="1436400"/>
            </a:xfrm>
            <a:custGeom>
              <a:avLst/>
              <a:gdLst>
                <a:gd name="connsiteX0" fmla="*/ 2169800 w 4339600"/>
                <a:gd name="connsiteY0" fmla="*/ 1436400 h 1436400"/>
                <a:gd name="connsiteX1" fmla="*/ 2169800 w 4339600"/>
                <a:gd name="connsiteY1" fmla="*/ 0 h 1436400"/>
                <a:gd name="connsiteX2" fmla="*/ 4339600 w 4339600"/>
                <a:gd name="connsiteY2" fmla="*/ 718200 h 1436400"/>
                <a:gd name="connsiteX3" fmla="*/ 0 w 4339600"/>
                <a:gd name="connsiteY3" fmla="*/ 718200 h 1436400"/>
                <a:gd name="rtl" fmla="*/ 1789800 w 4339600"/>
                <a:gd name="rtt" fmla="*/ 1269200 h 1436400"/>
                <a:gd name="rtr" fmla="*/ 2549800 w 4339600"/>
                <a:gd name="rtb" fmla="*/ 1421200 h 14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4339600" h="1436400">
                  <a:moveTo>
                    <a:pt x="4253424" y="1436400"/>
                  </a:moveTo>
                  <a:cubicBezTo>
                    <a:pt x="4301022" y="1436400"/>
                    <a:pt x="4339600" y="1397822"/>
                    <a:pt x="4339600" y="1350224"/>
                  </a:cubicBezTo>
                  <a:lnTo>
                    <a:pt x="4339600" y="86173"/>
                  </a:lnTo>
                  <a:cubicBezTo>
                    <a:pt x="4339600" y="38580"/>
                    <a:pt x="4301022" y="0"/>
                    <a:pt x="42534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350224"/>
                  </a:lnTo>
                  <a:cubicBezTo>
                    <a:pt x="0" y="1397822"/>
                    <a:pt x="38580" y="1436400"/>
                    <a:pt x="86173" y="1436400"/>
                  </a:cubicBezTo>
                  <a:lnTo>
                    <a:pt x="4253424" y="1436400"/>
                  </a:lnTo>
                  <a:close/>
                </a:path>
              </a:pathLst>
            </a:custGeom>
            <a:solidFill>
              <a:srgbClr val="E8EFF8"/>
            </a:solidFill>
            <a:ln w="7600" cap="flat">
              <a:solidFill>
                <a:srgbClr val="83B3E3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F6391"/>
                  </a:solidFill>
                  <a:latin typeface="微软雅黑"/>
                </a:rPr>
                <a:t>汇总数据</a:t>
              </a:r>
            </a:p>
          </p:txBody>
        </p:sp>
        <p:grpSp>
          <p:nvGrpSpPr>
            <p:cNvPr id="673" name="组合 672"/>
            <p:cNvGrpSpPr/>
            <p:nvPr/>
          </p:nvGrpSpPr>
          <p:grpSpPr>
            <a:xfrm>
              <a:off x="1609900" y="1342800"/>
              <a:ext cx="1003198" cy="1003466"/>
              <a:chOff x="1609900" y="1342800"/>
              <a:chExt cx="1003198" cy="1003466"/>
            </a:xfrm>
          </p:grpSpPr>
          <p:grpSp>
            <p:nvGrpSpPr>
              <p:cNvPr id="674" name="组合 673"/>
              <p:cNvGrpSpPr/>
              <p:nvPr/>
            </p:nvGrpSpPr>
            <p:grpSpPr>
              <a:xfrm>
                <a:off x="1709344" y="1522156"/>
                <a:ext cx="903754" cy="764108"/>
                <a:chOff x="1709344" y="1522156"/>
                <a:chExt cx="903754" cy="764108"/>
              </a:xfrm>
            </p:grpSpPr>
            <p:sp>
              <p:nvSpPr>
                <p:cNvPr id="675" name="任意多边形 674"/>
                <p:cNvSpPr/>
                <p:nvPr/>
              </p:nvSpPr>
              <p:spPr>
                <a:xfrm>
                  <a:off x="2112676" y="1654994"/>
                  <a:ext cx="500422" cy="42629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0422" h="426297">
                      <a:moveTo>
                        <a:pt x="0" y="190192"/>
                      </a:moveTo>
                      <a:lnTo>
                        <a:pt x="465573" y="0"/>
                      </a:lnTo>
                      <a:cubicBezTo>
                        <a:pt x="465573" y="0"/>
                        <a:pt x="557110" y="213916"/>
                        <a:pt x="443478" y="426297"/>
                      </a:cubicBezTo>
                      <a:lnTo>
                        <a:pt x="0" y="190192"/>
                      </a:lnTo>
                      <a:close/>
                    </a:path>
                  </a:pathLst>
                </a:custGeom>
                <a:solidFill>
                  <a:srgbClr val="F06B6C"/>
                </a:solidFill>
                <a:ln w="7600" cap="flat">
                  <a:solidFill>
                    <a:srgbClr val="F16B6C"/>
                  </a:solidFill>
                  <a:bevel/>
                </a:ln>
              </p:spPr>
            </p:sp>
            <p:sp>
              <p:nvSpPr>
                <p:cNvPr id="676" name="任意多边形 675"/>
                <p:cNvSpPr/>
                <p:nvPr/>
              </p:nvSpPr>
              <p:spPr>
                <a:xfrm>
                  <a:off x="2059709" y="1845186"/>
                  <a:ext cx="101277" cy="4410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1277" h="441079">
                      <a:moveTo>
                        <a:pt x="52969" y="0"/>
                      </a:moveTo>
                      <a:lnTo>
                        <a:pt x="101277" y="439611"/>
                      </a:lnTo>
                      <a:cubicBezTo>
                        <a:pt x="101277" y="439611"/>
                        <a:pt x="33083" y="444367"/>
                        <a:pt x="0" y="436758"/>
                      </a:cubicBezTo>
                      <a:lnTo>
                        <a:pt x="52969" y="0"/>
                      </a:lnTo>
                      <a:close/>
                    </a:path>
                  </a:pathLst>
                </a:custGeom>
                <a:solidFill>
                  <a:srgbClr val="F06B6C"/>
                </a:solidFill>
                <a:ln w="7600" cap="flat">
                  <a:solidFill>
                    <a:srgbClr val="F16B6C"/>
                  </a:solidFill>
                  <a:bevel/>
                </a:ln>
              </p:spPr>
            </p:sp>
            <p:sp>
              <p:nvSpPr>
                <p:cNvPr id="677" name="任意多边形 676"/>
                <p:cNvSpPr/>
                <p:nvPr/>
              </p:nvSpPr>
              <p:spPr>
                <a:xfrm>
                  <a:off x="1709345" y="1522157"/>
                  <a:ext cx="403332" cy="3230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3332" h="323029">
                      <a:moveTo>
                        <a:pt x="403332" y="323029"/>
                      </a:moveTo>
                      <a:lnTo>
                        <a:pt x="0" y="131203"/>
                      </a:lnTo>
                      <a:cubicBezTo>
                        <a:pt x="0" y="131203"/>
                        <a:pt x="55809" y="30401"/>
                        <a:pt x="102209" y="0"/>
                      </a:cubicBezTo>
                      <a:lnTo>
                        <a:pt x="403332" y="323029"/>
                      </a:lnTo>
                      <a:close/>
                    </a:path>
                  </a:pathLst>
                </a:custGeom>
                <a:solidFill>
                  <a:srgbClr val="F06B6C"/>
                </a:solidFill>
                <a:ln w="7600" cap="flat">
                  <a:solidFill>
                    <a:srgbClr val="F16B6C"/>
                  </a:solidFill>
                  <a:bevel/>
                </a:ln>
              </p:spPr>
            </p:sp>
          </p:grpSp>
          <p:grpSp>
            <p:nvGrpSpPr>
              <p:cNvPr id="678" name="组合 677"/>
              <p:cNvGrpSpPr/>
              <p:nvPr/>
            </p:nvGrpSpPr>
            <p:grpSpPr>
              <a:xfrm>
                <a:off x="1665033" y="1494890"/>
                <a:ext cx="739641" cy="820352"/>
                <a:chOff x="1665033" y="1494890"/>
                <a:chExt cx="739641" cy="820352"/>
              </a:xfrm>
            </p:grpSpPr>
            <p:sp>
              <p:nvSpPr>
                <p:cNvPr id="679" name="任意多边形 678"/>
                <p:cNvSpPr/>
                <p:nvPr/>
              </p:nvSpPr>
              <p:spPr>
                <a:xfrm>
                  <a:off x="2112679" y="1494890"/>
                  <a:ext cx="273056" cy="3502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3056" h="350295">
                      <a:moveTo>
                        <a:pt x="0" y="350295"/>
                      </a:moveTo>
                      <a:lnTo>
                        <a:pt x="107319" y="0"/>
                      </a:lnTo>
                      <a:cubicBezTo>
                        <a:pt x="107319" y="0"/>
                        <a:pt x="203590" y="26919"/>
                        <a:pt x="273056" y="112505"/>
                      </a:cubicBezTo>
                      <a:lnTo>
                        <a:pt x="0" y="350295"/>
                      </a:lnTo>
                      <a:close/>
                    </a:path>
                  </a:pathLst>
                </a:custGeom>
                <a:solidFill>
                  <a:srgbClr val="FEC200"/>
                </a:solidFill>
                <a:ln w="7600" cap="flat">
                  <a:solidFill>
                    <a:srgbClr val="FEC200"/>
                  </a:solidFill>
                  <a:bevel/>
                </a:ln>
              </p:spPr>
            </p:sp>
            <p:sp>
              <p:nvSpPr>
                <p:cNvPr id="680" name="任意多边形 679"/>
                <p:cNvSpPr/>
                <p:nvPr/>
              </p:nvSpPr>
              <p:spPr>
                <a:xfrm>
                  <a:off x="2112679" y="1845185"/>
                  <a:ext cx="291994" cy="2900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1994" h="290043">
                      <a:moveTo>
                        <a:pt x="0" y="0"/>
                      </a:moveTo>
                      <a:lnTo>
                        <a:pt x="291994" y="155274"/>
                      </a:lnTo>
                      <a:cubicBezTo>
                        <a:pt x="291994" y="155274"/>
                        <a:pt x="243045" y="244030"/>
                        <a:pt x="157822" y="29004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C200"/>
                </a:solidFill>
                <a:ln w="7600" cap="flat">
                  <a:solidFill>
                    <a:srgbClr val="FEC200"/>
                  </a:solidFill>
                  <a:bevel/>
                </a:ln>
              </p:spPr>
            </p:sp>
            <p:sp>
              <p:nvSpPr>
                <p:cNvPr id="681" name="任意多边形 680"/>
                <p:cNvSpPr/>
                <p:nvPr/>
              </p:nvSpPr>
              <p:spPr>
                <a:xfrm>
                  <a:off x="1665032" y="1845185"/>
                  <a:ext cx="447646" cy="47005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7646" h="470057">
                      <a:moveTo>
                        <a:pt x="447646" y="0"/>
                      </a:moveTo>
                      <a:lnTo>
                        <a:pt x="391777" y="470057"/>
                      </a:lnTo>
                      <a:cubicBezTo>
                        <a:pt x="391777" y="470057"/>
                        <a:pt x="55617" y="437709"/>
                        <a:pt x="0" y="93461"/>
                      </a:cubicBezTo>
                      <a:lnTo>
                        <a:pt x="447646" y="0"/>
                      </a:lnTo>
                      <a:close/>
                    </a:path>
                  </a:pathLst>
                </a:custGeom>
                <a:solidFill>
                  <a:srgbClr val="FEC200"/>
                </a:solidFill>
                <a:ln w="7600" cap="flat">
                  <a:solidFill>
                    <a:srgbClr val="FEC200"/>
                  </a:solidFill>
                  <a:bevel/>
                </a:ln>
              </p:spPr>
            </p:sp>
          </p:grpSp>
          <p:grpSp>
            <p:nvGrpSpPr>
              <p:cNvPr id="682" name="组合 681"/>
              <p:cNvGrpSpPr/>
              <p:nvPr/>
            </p:nvGrpSpPr>
            <p:grpSpPr>
              <a:xfrm>
                <a:off x="1609900" y="1342800"/>
                <a:ext cx="913139" cy="1003466"/>
                <a:chOff x="1609900" y="1342800"/>
                <a:chExt cx="913139" cy="1003466"/>
              </a:xfrm>
            </p:grpSpPr>
            <p:sp>
              <p:nvSpPr>
                <p:cNvPr id="683" name="任意多边形 682"/>
                <p:cNvSpPr/>
                <p:nvPr/>
              </p:nvSpPr>
              <p:spPr>
                <a:xfrm>
                  <a:off x="1768678" y="1342976"/>
                  <a:ext cx="492402" cy="5016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2402" h="501650">
                      <a:moveTo>
                        <a:pt x="344001" y="501600"/>
                      </a:moveTo>
                      <a:lnTo>
                        <a:pt x="492402" y="20900"/>
                      </a:lnTo>
                      <a:cubicBezTo>
                        <a:pt x="492402" y="20900"/>
                        <a:pt x="216166" y="-72384"/>
                        <a:pt x="0" y="134738"/>
                      </a:cubicBezTo>
                      <a:lnTo>
                        <a:pt x="344001" y="501600"/>
                      </a:lnTo>
                      <a:close/>
                    </a:path>
                  </a:pathLst>
                </a:custGeom>
                <a:solidFill>
                  <a:srgbClr val="50BEC1"/>
                </a:solidFill>
                <a:ln w="7600" cap="flat">
                  <a:solidFill>
                    <a:srgbClr val="50BEC1"/>
                  </a:solidFill>
                  <a:bevel/>
                </a:ln>
              </p:spPr>
            </p:sp>
            <p:sp>
              <p:nvSpPr>
                <p:cNvPr id="684" name="任意多边形 683"/>
                <p:cNvSpPr/>
                <p:nvPr/>
              </p:nvSpPr>
              <p:spPr>
                <a:xfrm>
                  <a:off x="2112678" y="1553508"/>
                  <a:ext cx="410361" cy="29167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0361" h="291677">
                      <a:moveTo>
                        <a:pt x="0" y="291677"/>
                      </a:moveTo>
                      <a:lnTo>
                        <a:pt x="336160" y="0"/>
                      </a:lnTo>
                      <a:cubicBezTo>
                        <a:pt x="336160" y="0"/>
                        <a:pt x="402445" y="95097"/>
                        <a:pt x="410361" y="123625"/>
                      </a:cubicBezTo>
                      <a:lnTo>
                        <a:pt x="0" y="291677"/>
                      </a:lnTo>
                      <a:close/>
                    </a:path>
                  </a:pathLst>
                </a:custGeom>
                <a:solidFill>
                  <a:srgbClr val="50BEC1"/>
                </a:solidFill>
                <a:ln w="7600" cap="flat">
                  <a:solidFill>
                    <a:srgbClr val="50BEC1"/>
                  </a:solidFill>
                  <a:bevel/>
                </a:ln>
              </p:spPr>
            </p:sp>
            <p:sp>
              <p:nvSpPr>
                <p:cNvPr id="685" name="任意多边形 684"/>
                <p:cNvSpPr/>
                <p:nvPr/>
              </p:nvSpPr>
              <p:spPr>
                <a:xfrm>
                  <a:off x="2112677" y="1844793"/>
                  <a:ext cx="241466" cy="501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1466" h="501600">
                      <a:moveTo>
                        <a:pt x="0" y="0"/>
                      </a:moveTo>
                      <a:lnTo>
                        <a:pt x="241466" y="442841"/>
                      </a:lnTo>
                      <a:cubicBezTo>
                        <a:pt x="241466" y="442841"/>
                        <a:pt x="148352" y="495226"/>
                        <a:pt x="53659" y="50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BEC1"/>
                </a:solidFill>
                <a:ln w="7600" cap="flat">
                  <a:solidFill>
                    <a:srgbClr val="50BEC1"/>
                  </a:solidFill>
                  <a:bevel/>
                </a:ln>
              </p:spPr>
            </p:sp>
            <p:sp>
              <p:nvSpPr>
                <p:cNvPr id="686" name="任意多边形 685"/>
                <p:cNvSpPr/>
                <p:nvPr/>
              </p:nvSpPr>
              <p:spPr>
                <a:xfrm>
                  <a:off x="1609918" y="1629584"/>
                  <a:ext cx="502778" cy="31857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2778" h="318572">
                      <a:moveTo>
                        <a:pt x="502761" y="215601"/>
                      </a:moveTo>
                      <a:lnTo>
                        <a:pt x="11304" y="318572"/>
                      </a:lnTo>
                      <a:cubicBezTo>
                        <a:pt x="11304" y="318572"/>
                        <a:pt x="-31441" y="158945"/>
                        <a:pt x="49181" y="0"/>
                      </a:cubicBezTo>
                      <a:lnTo>
                        <a:pt x="502761" y="215601"/>
                      </a:lnTo>
                      <a:close/>
                    </a:path>
                  </a:pathLst>
                </a:custGeom>
                <a:solidFill>
                  <a:srgbClr val="50BEC1"/>
                </a:solidFill>
                <a:ln w="7600" cap="flat">
                  <a:solidFill>
                    <a:srgbClr val="50BEC1"/>
                  </a:solidFill>
                  <a:bevel/>
                </a:ln>
              </p:spPr>
            </p:sp>
          </p:grpSp>
        </p:grpSp>
        <p:grpSp>
          <p:nvGrpSpPr>
            <p:cNvPr id="739" name="Clustered Column"/>
            <p:cNvGrpSpPr/>
            <p:nvPr/>
          </p:nvGrpSpPr>
          <p:grpSpPr>
            <a:xfrm>
              <a:off x="2757500" y="1350400"/>
              <a:ext cx="1474400" cy="988000"/>
              <a:chOff x="2757500" y="1350400"/>
              <a:chExt cx="1474400" cy="988000"/>
            </a:xfrm>
          </p:grpSpPr>
          <p:grpSp>
            <p:nvGrpSpPr>
              <p:cNvPr id="740" name="组合 739"/>
              <p:cNvGrpSpPr/>
              <p:nvPr/>
            </p:nvGrpSpPr>
            <p:grpSpPr>
              <a:xfrm>
                <a:off x="2837178" y="1350400"/>
                <a:ext cx="265591" cy="982467"/>
                <a:chOff x="2837178" y="1350400"/>
                <a:chExt cx="265591" cy="982467"/>
              </a:xfrm>
            </p:grpSpPr>
            <p:sp>
              <p:nvSpPr>
                <p:cNvPr id="741" name="任意多边形 740"/>
                <p:cNvSpPr/>
                <p:nvPr/>
              </p:nvSpPr>
              <p:spPr>
                <a:xfrm>
                  <a:off x="2837178" y="1799347"/>
                  <a:ext cx="88530" cy="539053"/>
                </a:xfrm>
                <a:custGeom>
                  <a:avLst/>
                  <a:gdLst>
                    <a:gd name="rtl" fmla="*/ -39335 w 88530"/>
                    <a:gd name="rtt" fmla="*/ -143622 h 539053"/>
                    <a:gd name="rtr" fmla="*/ 127865 w 88530"/>
                    <a:gd name="rtb" fmla="*/ 0 h 539053"/>
                  </a:gdLst>
                  <a:ahLst/>
                  <a:cxnLst/>
                  <a:rect l="rtl" t="rtt" r="rtr" b="rtb"/>
                  <a:pathLst>
                    <a:path w="88530" h="539053">
                      <a:moveTo>
                        <a:pt x="0" y="0"/>
                      </a:moveTo>
                      <a:lnTo>
                        <a:pt x="88530" y="0"/>
                      </a:lnTo>
                      <a:lnTo>
                        <a:pt x="88530" y="539053"/>
                      </a:lnTo>
                      <a:lnTo>
                        <a:pt x="0" y="5390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AF00"/>
                </a:solidFill>
                <a:ln w="7600" cap="flat">
                  <a:solidFill>
                    <a:srgbClr val="FFAF00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62</a:t>
                  </a:r>
                </a:p>
              </p:txBody>
            </p:sp>
            <p:sp>
              <p:nvSpPr>
                <p:cNvPr id="742" name="任意多边形 741"/>
                <p:cNvSpPr/>
                <p:nvPr/>
              </p:nvSpPr>
              <p:spPr>
                <a:xfrm>
                  <a:off x="2925708" y="1660237"/>
                  <a:ext cx="88530" cy="678163"/>
                </a:xfrm>
                <a:custGeom>
                  <a:avLst/>
                  <a:gdLst>
                    <a:gd name="rtl" fmla="*/ -39335 w 88530"/>
                    <a:gd name="rtt" fmla="*/ -143622 h 678163"/>
                    <a:gd name="rtr" fmla="*/ 127865 w 88530"/>
                    <a:gd name="rtb" fmla="*/ 0 h 678163"/>
                  </a:gdLst>
                  <a:ahLst/>
                  <a:cxnLst/>
                  <a:rect l="rtl" t="rtt" r="rtr" b="rtb"/>
                  <a:pathLst>
                    <a:path w="88530" h="678163">
                      <a:moveTo>
                        <a:pt x="0" y="0"/>
                      </a:moveTo>
                      <a:lnTo>
                        <a:pt x="88530" y="0"/>
                      </a:lnTo>
                      <a:lnTo>
                        <a:pt x="88530" y="678163"/>
                      </a:lnTo>
                      <a:lnTo>
                        <a:pt x="0" y="678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7C31"/>
                </a:solidFill>
                <a:ln w="7600" cap="flat">
                  <a:solidFill>
                    <a:srgbClr val="EE7C31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78</a:t>
                  </a:r>
                </a:p>
              </p:txBody>
            </p:sp>
            <p:sp>
              <p:nvSpPr>
                <p:cNvPr id="743" name="任意多边形 742"/>
                <p:cNvSpPr/>
                <p:nvPr/>
              </p:nvSpPr>
              <p:spPr>
                <a:xfrm>
                  <a:off x="3014239" y="1355933"/>
                  <a:ext cx="88530" cy="982467"/>
                </a:xfrm>
                <a:custGeom>
                  <a:avLst/>
                  <a:gdLst>
                    <a:gd name="rtl" fmla="*/ -65935 w 88530"/>
                    <a:gd name="rtt" fmla="*/ -143622 h 982467"/>
                    <a:gd name="rtr" fmla="*/ 154465 w 88530"/>
                    <a:gd name="rtb" fmla="*/ 0 h 982467"/>
                  </a:gdLst>
                  <a:ahLst/>
                  <a:cxnLst/>
                  <a:rect l="rtl" t="rtt" r="rtr" b="rtb"/>
                  <a:pathLst>
                    <a:path w="88530" h="982467">
                      <a:moveTo>
                        <a:pt x="0" y="0"/>
                      </a:moveTo>
                      <a:lnTo>
                        <a:pt x="88530" y="0"/>
                      </a:lnTo>
                      <a:lnTo>
                        <a:pt x="88530" y="982467"/>
                      </a:lnTo>
                      <a:lnTo>
                        <a:pt x="0" y="98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113</a:t>
                  </a:r>
                </a:p>
              </p:txBody>
            </p:sp>
          </p:grpSp>
          <p:grpSp>
            <p:nvGrpSpPr>
              <p:cNvPr id="744" name="组合 743"/>
              <p:cNvGrpSpPr/>
              <p:nvPr/>
            </p:nvGrpSpPr>
            <p:grpSpPr>
              <a:xfrm>
                <a:off x="3182446" y="1350400"/>
                <a:ext cx="265591" cy="825968"/>
                <a:chOff x="3182446" y="1350400"/>
                <a:chExt cx="265591" cy="825968"/>
              </a:xfrm>
            </p:grpSpPr>
            <p:sp>
              <p:nvSpPr>
                <p:cNvPr id="745" name="任意多边形 744"/>
                <p:cNvSpPr/>
                <p:nvPr/>
              </p:nvSpPr>
              <p:spPr>
                <a:xfrm>
                  <a:off x="3182446" y="1860208"/>
                  <a:ext cx="88530" cy="478192"/>
                </a:xfrm>
                <a:custGeom>
                  <a:avLst/>
                  <a:gdLst>
                    <a:gd name="rtl" fmla="*/ -39335 w 88530"/>
                    <a:gd name="rtt" fmla="*/ -143622 h 478192"/>
                    <a:gd name="rtr" fmla="*/ 127865 w 88530"/>
                    <a:gd name="rtb" fmla="*/ 0 h 478192"/>
                  </a:gdLst>
                  <a:ahLst/>
                  <a:cxnLst/>
                  <a:rect l="rtl" t="rtt" r="rtr" b="rtb"/>
                  <a:pathLst>
                    <a:path w="88530" h="478192">
                      <a:moveTo>
                        <a:pt x="0" y="0"/>
                      </a:moveTo>
                      <a:lnTo>
                        <a:pt x="88530" y="0"/>
                      </a:lnTo>
                      <a:lnTo>
                        <a:pt x="88530" y="478192"/>
                      </a:lnTo>
                      <a:lnTo>
                        <a:pt x="0" y="4781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AF00"/>
                </a:solidFill>
                <a:ln w="7600" cap="flat">
                  <a:solidFill>
                    <a:srgbClr val="FFAF00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55</a:t>
                  </a:r>
                </a:p>
              </p:txBody>
            </p:sp>
            <p:sp>
              <p:nvSpPr>
                <p:cNvPr id="746" name="任意多边形 745"/>
                <p:cNvSpPr/>
                <p:nvPr/>
              </p:nvSpPr>
              <p:spPr>
                <a:xfrm>
                  <a:off x="3270976" y="1947152"/>
                  <a:ext cx="88530" cy="391248"/>
                </a:xfrm>
                <a:custGeom>
                  <a:avLst/>
                  <a:gdLst>
                    <a:gd name="rtl" fmla="*/ -39335 w 88530"/>
                    <a:gd name="rtt" fmla="*/ -143622 h 391248"/>
                    <a:gd name="rtr" fmla="*/ 127865 w 88530"/>
                    <a:gd name="rtb" fmla="*/ 0 h 391248"/>
                  </a:gdLst>
                  <a:ahLst/>
                  <a:cxnLst/>
                  <a:rect l="rtl" t="rtt" r="rtr" b="rtb"/>
                  <a:pathLst>
                    <a:path w="88530" h="391248">
                      <a:moveTo>
                        <a:pt x="0" y="0"/>
                      </a:moveTo>
                      <a:lnTo>
                        <a:pt x="88530" y="0"/>
                      </a:lnTo>
                      <a:lnTo>
                        <a:pt x="88530" y="391248"/>
                      </a:lnTo>
                      <a:lnTo>
                        <a:pt x="0" y="39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7C31"/>
                </a:solidFill>
                <a:ln w="7600" cap="flat">
                  <a:solidFill>
                    <a:srgbClr val="EE7C31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45</a:t>
                  </a:r>
                </a:p>
              </p:txBody>
            </p:sp>
            <p:sp>
              <p:nvSpPr>
                <p:cNvPr id="747" name="任意多边形 746"/>
                <p:cNvSpPr/>
                <p:nvPr/>
              </p:nvSpPr>
              <p:spPr>
                <a:xfrm>
                  <a:off x="3359507" y="1512432"/>
                  <a:ext cx="88530" cy="825968"/>
                </a:xfrm>
                <a:custGeom>
                  <a:avLst/>
                  <a:gdLst>
                    <a:gd name="rtl" fmla="*/ -39335 w 88530"/>
                    <a:gd name="rtt" fmla="*/ -143622 h 825968"/>
                    <a:gd name="rtr" fmla="*/ 127865 w 88530"/>
                    <a:gd name="rtb" fmla="*/ 0 h 825968"/>
                  </a:gdLst>
                  <a:ahLst/>
                  <a:cxnLst/>
                  <a:rect l="rtl" t="rtt" r="rtr" b="rtb"/>
                  <a:pathLst>
                    <a:path w="88530" h="825968">
                      <a:moveTo>
                        <a:pt x="0" y="0"/>
                      </a:moveTo>
                      <a:lnTo>
                        <a:pt x="88530" y="0"/>
                      </a:lnTo>
                      <a:lnTo>
                        <a:pt x="88530" y="825968"/>
                      </a:lnTo>
                      <a:lnTo>
                        <a:pt x="0" y="8259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95</a:t>
                  </a:r>
                </a:p>
              </p:txBody>
            </p:sp>
          </p:grpSp>
          <p:grpSp>
            <p:nvGrpSpPr>
              <p:cNvPr id="748" name="组合 747"/>
              <p:cNvGrpSpPr/>
              <p:nvPr/>
            </p:nvGrpSpPr>
            <p:grpSpPr>
              <a:xfrm>
                <a:off x="3527714" y="1350400"/>
                <a:ext cx="265591" cy="678163"/>
                <a:chOff x="3527714" y="1350400"/>
                <a:chExt cx="265591" cy="678163"/>
              </a:xfrm>
            </p:grpSpPr>
            <p:sp>
              <p:nvSpPr>
                <p:cNvPr id="749" name="任意多边形 748"/>
                <p:cNvSpPr/>
                <p:nvPr/>
              </p:nvSpPr>
              <p:spPr>
                <a:xfrm>
                  <a:off x="3527714" y="2034096"/>
                  <a:ext cx="88530" cy="304304"/>
                </a:xfrm>
                <a:custGeom>
                  <a:avLst/>
                  <a:gdLst>
                    <a:gd name="rtl" fmla="*/ -39335 w 88530"/>
                    <a:gd name="rtt" fmla="*/ -143622 h 304304"/>
                    <a:gd name="rtr" fmla="*/ 127865 w 88530"/>
                    <a:gd name="rtb" fmla="*/ 0 h 304304"/>
                  </a:gdLst>
                  <a:ahLst/>
                  <a:cxnLst/>
                  <a:rect l="rtl" t="rtt" r="rtr" b="rtb"/>
                  <a:pathLst>
                    <a:path w="88530" h="304304">
                      <a:moveTo>
                        <a:pt x="0" y="0"/>
                      </a:moveTo>
                      <a:lnTo>
                        <a:pt x="88530" y="0"/>
                      </a:lnTo>
                      <a:lnTo>
                        <a:pt x="88530" y="304304"/>
                      </a:lnTo>
                      <a:lnTo>
                        <a:pt x="0" y="3043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AF00"/>
                </a:solidFill>
                <a:ln w="7600" cap="flat">
                  <a:solidFill>
                    <a:srgbClr val="FFAF00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35</a:t>
                  </a:r>
                </a:p>
              </p:txBody>
            </p:sp>
            <p:sp>
              <p:nvSpPr>
                <p:cNvPr id="750" name="任意多边形 749"/>
                <p:cNvSpPr/>
                <p:nvPr/>
              </p:nvSpPr>
              <p:spPr>
                <a:xfrm>
                  <a:off x="3616245" y="2121040"/>
                  <a:ext cx="88530" cy="217360"/>
                </a:xfrm>
                <a:custGeom>
                  <a:avLst/>
                  <a:gdLst>
                    <a:gd name="rtl" fmla="*/ -39335 w 88530"/>
                    <a:gd name="rtt" fmla="*/ -143622 h 217360"/>
                    <a:gd name="rtr" fmla="*/ 127865 w 88530"/>
                    <a:gd name="rtb" fmla="*/ 0 h 217360"/>
                  </a:gdLst>
                  <a:ahLst/>
                  <a:cxnLst/>
                  <a:rect l="rtl" t="rtt" r="rtr" b="rtb"/>
                  <a:pathLst>
                    <a:path w="88530" h="217360">
                      <a:moveTo>
                        <a:pt x="0" y="0"/>
                      </a:moveTo>
                      <a:lnTo>
                        <a:pt x="88530" y="0"/>
                      </a:lnTo>
                      <a:lnTo>
                        <a:pt x="88530" y="217360"/>
                      </a:lnTo>
                      <a:lnTo>
                        <a:pt x="0" y="2173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7C31"/>
                </a:solidFill>
                <a:ln w="7600" cap="flat">
                  <a:solidFill>
                    <a:srgbClr val="EE7C31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25</a:t>
                  </a:r>
                </a:p>
              </p:txBody>
            </p:sp>
            <p:sp>
              <p:nvSpPr>
                <p:cNvPr id="751" name="任意多边形 750"/>
                <p:cNvSpPr/>
                <p:nvPr/>
              </p:nvSpPr>
              <p:spPr>
                <a:xfrm>
                  <a:off x="3704775" y="1660237"/>
                  <a:ext cx="88530" cy="678163"/>
                </a:xfrm>
                <a:custGeom>
                  <a:avLst/>
                  <a:gdLst>
                    <a:gd name="rtl" fmla="*/ -39335 w 88530"/>
                    <a:gd name="rtt" fmla="*/ -143622 h 678163"/>
                    <a:gd name="rtr" fmla="*/ 127865 w 88530"/>
                    <a:gd name="rtb" fmla="*/ 0 h 678163"/>
                  </a:gdLst>
                  <a:ahLst/>
                  <a:cxnLst/>
                  <a:rect l="rtl" t="rtt" r="rtr" b="rtb"/>
                  <a:pathLst>
                    <a:path w="88530" h="678163">
                      <a:moveTo>
                        <a:pt x="0" y="0"/>
                      </a:moveTo>
                      <a:lnTo>
                        <a:pt x="88530" y="0"/>
                      </a:lnTo>
                      <a:lnTo>
                        <a:pt x="88530" y="678163"/>
                      </a:lnTo>
                      <a:lnTo>
                        <a:pt x="0" y="6781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78</a:t>
                  </a:r>
                </a:p>
              </p:txBody>
            </p:sp>
          </p:grpSp>
          <p:grpSp>
            <p:nvGrpSpPr>
              <p:cNvPr id="752" name="组合 751"/>
              <p:cNvGrpSpPr/>
              <p:nvPr/>
            </p:nvGrpSpPr>
            <p:grpSpPr>
              <a:xfrm>
                <a:off x="3872982" y="1350400"/>
                <a:ext cx="265591" cy="765107"/>
                <a:chOff x="3872982" y="1350400"/>
                <a:chExt cx="265591" cy="765107"/>
              </a:xfrm>
            </p:grpSpPr>
            <p:sp>
              <p:nvSpPr>
                <p:cNvPr id="753" name="任意多边形 752"/>
                <p:cNvSpPr/>
                <p:nvPr/>
              </p:nvSpPr>
              <p:spPr>
                <a:xfrm>
                  <a:off x="3872982" y="1808042"/>
                  <a:ext cx="88530" cy="530358"/>
                </a:xfrm>
                <a:custGeom>
                  <a:avLst/>
                  <a:gdLst>
                    <a:gd name="rtl" fmla="*/ -39335 w 88530"/>
                    <a:gd name="rtt" fmla="*/ -143622 h 530358"/>
                    <a:gd name="rtr" fmla="*/ 127865 w 88530"/>
                    <a:gd name="rtb" fmla="*/ 0 h 530358"/>
                  </a:gdLst>
                  <a:ahLst/>
                  <a:cxnLst/>
                  <a:rect l="rtl" t="rtt" r="rtr" b="rtb"/>
                  <a:pathLst>
                    <a:path w="88530" h="530358">
                      <a:moveTo>
                        <a:pt x="0" y="0"/>
                      </a:moveTo>
                      <a:lnTo>
                        <a:pt x="88530" y="0"/>
                      </a:lnTo>
                      <a:lnTo>
                        <a:pt x="88530" y="530358"/>
                      </a:lnTo>
                      <a:lnTo>
                        <a:pt x="0" y="5303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AF00"/>
                </a:solidFill>
                <a:ln w="7600" cap="flat">
                  <a:solidFill>
                    <a:srgbClr val="FFAF00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61</a:t>
                  </a:r>
                </a:p>
              </p:txBody>
            </p:sp>
            <p:sp>
              <p:nvSpPr>
                <p:cNvPr id="754" name="任意多边形 753"/>
                <p:cNvSpPr/>
                <p:nvPr/>
              </p:nvSpPr>
              <p:spPr>
                <a:xfrm>
                  <a:off x="3961513" y="2034096"/>
                  <a:ext cx="88530" cy="304304"/>
                </a:xfrm>
                <a:custGeom>
                  <a:avLst/>
                  <a:gdLst>
                    <a:gd name="rtl" fmla="*/ -39335 w 88530"/>
                    <a:gd name="rtt" fmla="*/ -143622 h 304304"/>
                    <a:gd name="rtr" fmla="*/ 127865 w 88530"/>
                    <a:gd name="rtb" fmla="*/ 0 h 304304"/>
                  </a:gdLst>
                  <a:ahLst/>
                  <a:cxnLst/>
                  <a:rect l="rtl" t="rtt" r="rtr" b="rtb"/>
                  <a:pathLst>
                    <a:path w="88530" h="304304">
                      <a:moveTo>
                        <a:pt x="0" y="0"/>
                      </a:moveTo>
                      <a:lnTo>
                        <a:pt x="88530" y="0"/>
                      </a:lnTo>
                      <a:lnTo>
                        <a:pt x="88530" y="304304"/>
                      </a:lnTo>
                      <a:lnTo>
                        <a:pt x="0" y="3043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7C31"/>
                </a:solidFill>
                <a:ln w="7600" cap="flat">
                  <a:solidFill>
                    <a:srgbClr val="EE7C31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35</a:t>
                  </a:r>
                </a:p>
              </p:txBody>
            </p:sp>
            <p:sp>
              <p:nvSpPr>
                <p:cNvPr id="755" name="任意多边形 754"/>
                <p:cNvSpPr/>
                <p:nvPr/>
              </p:nvSpPr>
              <p:spPr>
                <a:xfrm>
                  <a:off x="4050043" y="1573293"/>
                  <a:ext cx="88530" cy="765107"/>
                </a:xfrm>
                <a:custGeom>
                  <a:avLst/>
                  <a:gdLst>
                    <a:gd name="rtl" fmla="*/ -39335 w 88530"/>
                    <a:gd name="rtt" fmla="*/ -143622 h 765107"/>
                    <a:gd name="rtr" fmla="*/ 127865 w 88530"/>
                    <a:gd name="rtb" fmla="*/ 0 h 765107"/>
                  </a:gdLst>
                  <a:ahLst/>
                  <a:cxnLst/>
                  <a:rect l="rtl" t="rtt" r="rtr" b="rtb"/>
                  <a:pathLst>
                    <a:path w="88530" h="765107">
                      <a:moveTo>
                        <a:pt x="0" y="0"/>
                      </a:moveTo>
                      <a:lnTo>
                        <a:pt x="88530" y="0"/>
                      </a:lnTo>
                      <a:lnTo>
                        <a:pt x="88530" y="765107"/>
                      </a:lnTo>
                      <a:lnTo>
                        <a:pt x="0" y="765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498DB"/>
                </a:solidFill>
                <a:ln w="7600" cap="flat">
                  <a:solidFill>
                    <a:srgbClr val="3498DB"/>
                  </a:solidFill>
                  <a:bevel/>
                </a:ln>
              </p:spPr>
              <p:txBody>
                <a:bodyPr wrap="square" lIns="0" tIns="0" rIns="0" bIns="0" rtlCol="0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760">
                      <a:solidFill>
                        <a:srgbClr val="000000"/>
                      </a:solidFill>
                      <a:latin typeface="Arial"/>
                    </a:rPr>
                    <a:t>88</a:t>
                  </a:r>
                </a:p>
              </p:txBody>
            </p:sp>
          </p:grpSp>
          <p:sp>
            <p:nvSpPr>
              <p:cNvPr id="760" name="任意多边形 759"/>
              <p:cNvSpPr/>
              <p:nvPr/>
            </p:nvSpPr>
            <p:spPr>
              <a:xfrm>
                <a:off x="2757500" y="1350400"/>
                <a:ext cx="1474400" cy="988000"/>
              </a:xfrm>
              <a:custGeom>
                <a:avLst/>
                <a:gdLst/>
                <a:ahLst/>
                <a:cxnLst/>
                <a:rect l="0" t="0" r="0" b="0"/>
                <a:pathLst>
                  <a:path w="1474400" h="988000" fill="none">
                    <a:moveTo>
                      <a:pt x="0" y="0"/>
                    </a:moveTo>
                    <a:lnTo>
                      <a:pt x="0" y="988000"/>
                    </a:lnTo>
                    <a:lnTo>
                      <a:pt x="1474400" y="988000"/>
                    </a:lnTo>
                  </a:path>
                </a:pathLst>
              </a:custGeom>
              <a:solidFill>
                <a:srgbClr val="3498DB"/>
              </a:solidFill>
              <a:ln w="7600" cap="flat">
                <a:noFill/>
                <a:bevel/>
                <a:headEnd type="arrow" w="med" len="med"/>
                <a:tailEnd type="arrow" w="med" len="med"/>
              </a:ln>
            </p:spPr>
          </p:sp>
        </p:grpSp>
        <p:sp>
          <p:nvSpPr>
            <p:cNvPr id="761" name="Rounded Rectangle"/>
            <p:cNvSpPr/>
            <p:nvPr/>
          </p:nvSpPr>
          <p:spPr>
            <a:xfrm>
              <a:off x="5850700" y="1126200"/>
              <a:ext cx="1869600" cy="1436400"/>
            </a:xfrm>
            <a:custGeom>
              <a:avLst/>
              <a:gdLst>
                <a:gd name="connsiteX0" fmla="*/ 934800 w 1869600"/>
                <a:gd name="connsiteY0" fmla="*/ 1436400 h 1436400"/>
                <a:gd name="connsiteX1" fmla="*/ 934800 w 1869600"/>
                <a:gd name="connsiteY1" fmla="*/ 0 h 1436400"/>
                <a:gd name="connsiteX2" fmla="*/ 1869600 w 1869600"/>
                <a:gd name="connsiteY2" fmla="*/ 718200 h 1436400"/>
                <a:gd name="connsiteX3" fmla="*/ 0 w 1869600"/>
                <a:gd name="connsiteY3" fmla="*/ 718200 h 1436400"/>
                <a:gd name="rtl" fmla="*/ 554800 w 1869600"/>
                <a:gd name="rtt" fmla="*/ 1269200 h 1436400"/>
                <a:gd name="rtr" fmla="*/ 1314800 w 1869600"/>
                <a:gd name="rtb" fmla="*/ 1421200 h 14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rtl" t="rtt" r="rtr" b="rtb"/>
              <a:pathLst>
                <a:path w="1869600" h="1436400">
                  <a:moveTo>
                    <a:pt x="1783424" y="1436400"/>
                  </a:moveTo>
                  <a:cubicBezTo>
                    <a:pt x="1831022" y="1436400"/>
                    <a:pt x="1869600" y="1397822"/>
                    <a:pt x="1869600" y="1350224"/>
                  </a:cubicBezTo>
                  <a:lnTo>
                    <a:pt x="1869600" y="86173"/>
                  </a:lnTo>
                  <a:cubicBezTo>
                    <a:pt x="1869600" y="38580"/>
                    <a:pt x="1831022" y="0"/>
                    <a:pt x="1783424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350224"/>
                  </a:lnTo>
                  <a:cubicBezTo>
                    <a:pt x="0" y="1397822"/>
                    <a:pt x="38580" y="1436400"/>
                    <a:pt x="86173" y="1436400"/>
                  </a:cubicBezTo>
                  <a:lnTo>
                    <a:pt x="1783424" y="1436400"/>
                  </a:lnTo>
                  <a:close/>
                </a:path>
              </a:pathLst>
            </a:custGeom>
            <a:solidFill>
              <a:srgbClr val="E8EFF8"/>
            </a:solidFill>
            <a:ln w="7600" cap="flat">
              <a:solidFill>
                <a:srgbClr val="83B3E3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F6391"/>
                  </a:solidFill>
                  <a:latin typeface="微软雅黑"/>
                </a:rPr>
                <a:t>明细数据</a:t>
              </a:r>
            </a:p>
          </p:txBody>
        </p:sp>
        <p:grpSp>
          <p:nvGrpSpPr>
            <p:cNvPr id="1175" name="组合 1174"/>
            <p:cNvGrpSpPr/>
            <p:nvPr/>
          </p:nvGrpSpPr>
          <p:grpSpPr>
            <a:xfrm>
              <a:off x="4376300" y="1342800"/>
              <a:ext cx="1003200" cy="1003200"/>
              <a:chOff x="4376300" y="1342800"/>
              <a:chExt cx="1003200" cy="1003200"/>
            </a:xfrm>
          </p:grpSpPr>
          <p:sp>
            <p:nvSpPr>
              <p:cNvPr id="1176" name="任意多边形 1175"/>
              <p:cNvSpPr/>
              <p:nvPr/>
            </p:nvSpPr>
            <p:spPr>
              <a:xfrm>
                <a:off x="4376300" y="1342800"/>
                <a:ext cx="1003200" cy="1003200"/>
              </a:xfrm>
              <a:custGeom>
                <a:avLst/>
                <a:gdLst/>
                <a:ahLst/>
                <a:cxnLst/>
                <a:rect l="0" t="0" r="0" b="0"/>
                <a:pathLst>
                  <a:path w="1003200" h="1003200">
                    <a:moveTo>
                      <a:pt x="0" y="0"/>
                    </a:moveTo>
                    <a:lnTo>
                      <a:pt x="49609" y="0"/>
                    </a:lnTo>
                    <a:lnTo>
                      <a:pt x="49609" y="940774"/>
                    </a:lnTo>
                    <a:lnTo>
                      <a:pt x="1003200" y="940774"/>
                    </a:lnTo>
                    <a:lnTo>
                      <a:pt x="1003200" y="1003200"/>
                    </a:lnTo>
                    <a:lnTo>
                      <a:pt x="0" y="100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2FF"/>
              </a:solidFill>
              <a:ln w="7600" cap="flat">
                <a:solidFill>
                  <a:srgbClr val="00A2FF"/>
                </a:solidFill>
                <a:bevel/>
              </a:ln>
            </p:spPr>
          </p:sp>
          <p:grpSp>
            <p:nvGrpSpPr>
              <p:cNvPr id="1177" name="组合 1176"/>
              <p:cNvGrpSpPr/>
              <p:nvPr/>
            </p:nvGrpSpPr>
            <p:grpSpPr>
              <a:xfrm>
                <a:off x="4484680" y="1664006"/>
                <a:ext cx="836958" cy="356503"/>
                <a:chOff x="4484680" y="1664006"/>
                <a:chExt cx="836958" cy="356503"/>
              </a:xfrm>
            </p:grpSpPr>
            <p:sp>
              <p:nvSpPr>
                <p:cNvPr id="1178" name="任意多边形 1177"/>
                <p:cNvSpPr/>
                <p:nvPr/>
              </p:nvSpPr>
              <p:spPr>
                <a:xfrm rot="2700000">
                  <a:off x="4561267" y="1826307"/>
                  <a:ext cx="138004" cy="1380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004" h="138004">
                      <a:moveTo>
                        <a:pt x="0" y="0"/>
                      </a:moveTo>
                      <a:lnTo>
                        <a:pt x="182172" y="0"/>
                      </a:lnTo>
                      <a:lnTo>
                        <a:pt x="182172" y="12995"/>
                      </a:lnTo>
                      <a:lnTo>
                        <a:pt x="0" y="129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solidFill>
                    <a:srgbClr val="717070"/>
                  </a:solidFill>
                  <a:bevel/>
                </a:ln>
              </p:spPr>
            </p:sp>
            <p:sp>
              <p:nvSpPr>
                <p:cNvPr id="1179" name="任意多边形 1178"/>
                <p:cNvSpPr/>
                <p:nvPr/>
              </p:nvSpPr>
              <p:spPr>
                <a:xfrm rot="-2700000" flipH="1">
                  <a:off x="4574986" y="1800393"/>
                  <a:ext cx="138004" cy="1380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8004" h="138004">
                      <a:moveTo>
                        <a:pt x="0" y="0"/>
                      </a:moveTo>
                      <a:lnTo>
                        <a:pt x="182172" y="0"/>
                      </a:lnTo>
                      <a:lnTo>
                        <a:pt x="182172" y="12995"/>
                      </a:lnTo>
                      <a:lnTo>
                        <a:pt x="0" y="129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solidFill>
                    <a:srgbClr val="717070"/>
                  </a:solidFill>
                  <a:bevel/>
                </a:ln>
              </p:spPr>
            </p:sp>
            <p:sp>
              <p:nvSpPr>
                <p:cNvPr id="1180" name="任意多边形 1179"/>
                <p:cNvSpPr/>
                <p:nvPr/>
              </p:nvSpPr>
              <p:spPr>
                <a:xfrm rot="-2700000" flipH="1">
                  <a:off x="4811025" y="1782993"/>
                  <a:ext cx="202344" cy="2023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2344" h="202344">
                      <a:moveTo>
                        <a:pt x="0" y="0"/>
                      </a:moveTo>
                      <a:lnTo>
                        <a:pt x="273162" y="0"/>
                      </a:lnTo>
                      <a:lnTo>
                        <a:pt x="273162" y="12995"/>
                      </a:lnTo>
                      <a:lnTo>
                        <a:pt x="0" y="129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solidFill>
                    <a:srgbClr val="717070"/>
                  </a:solidFill>
                  <a:bevel/>
                </a:ln>
              </p:spPr>
            </p:sp>
            <p:sp>
              <p:nvSpPr>
                <p:cNvPr id="1181" name="任意多边形 1180"/>
                <p:cNvSpPr/>
                <p:nvPr/>
              </p:nvSpPr>
              <p:spPr>
                <a:xfrm rot="2700000">
                  <a:off x="4779880" y="1784771"/>
                  <a:ext cx="223754" cy="2237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3754" h="223754">
                      <a:moveTo>
                        <a:pt x="0" y="0"/>
                      </a:moveTo>
                      <a:lnTo>
                        <a:pt x="303441" y="0"/>
                      </a:lnTo>
                      <a:lnTo>
                        <a:pt x="303441" y="12995"/>
                      </a:lnTo>
                      <a:lnTo>
                        <a:pt x="0" y="129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solidFill>
                    <a:srgbClr val="717070"/>
                  </a:solidFill>
                  <a:bevel/>
                </a:ln>
              </p:spPr>
            </p:sp>
            <p:sp>
              <p:nvSpPr>
                <p:cNvPr id="1182" name="任意多边形 1181"/>
                <p:cNvSpPr/>
                <p:nvPr/>
              </p:nvSpPr>
              <p:spPr>
                <a:xfrm rot="-2700000" flipH="1">
                  <a:off x="5171919" y="1776939"/>
                  <a:ext cx="242623" cy="24262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2623" h="242623">
                      <a:moveTo>
                        <a:pt x="0" y="0"/>
                      </a:moveTo>
                      <a:lnTo>
                        <a:pt x="330126" y="0"/>
                      </a:lnTo>
                      <a:lnTo>
                        <a:pt x="330126" y="12995"/>
                      </a:lnTo>
                      <a:lnTo>
                        <a:pt x="0" y="129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solidFill>
                    <a:srgbClr val="717070"/>
                  </a:solidFill>
                  <a:bevel/>
                </a:ln>
              </p:spPr>
            </p:sp>
            <p:sp>
              <p:nvSpPr>
                <p:cNvPr id="1183" name="任意多边形 1182"/>
                <p:cNvSpPr/>
                <p:nvPr/>
              </p:nvSpPr>
              <p:spPr>
                <a:xfrm>
                  <a:off x="4484680" y="1886243"/>
                  <a:ext cx="69982" cy="880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982" h="88067">
                      <a:moveTo>
                        <a:pt x="0" y="44034"/>
                      </a:moveTo>
                      <a:cubicBezTo>
                        <a:pt x="0" y="19715"/>
                        <a:pt x="15666" y="0"/>
                        <a:pt x="34991" y="0"/>
                      </a:cubicBezTo>
                      <a:cubicBezTo>
                        <a:pt x="54316" y="0"/>
                        <a:pt x="69982" y="19715"/>
                        <a:pt x="69982" y="44034"/>
                      </a:cubicBezTo>
                      <a:cubicBezTo>
                        <a:pt x="69982" y="68353"/>
                        <a:pt x="54316" y="88067"/>
                        <a:pt x="34991" y="88067"/>
                      </a:cubicBezTo>
                      <a:cubicBezTo>
                        <a:pt x="15666" y="88067"/>
                        <a:pt x="0" y="68353"/>
                        <a:pt x="0" y="44034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solidFill>
                    <a:srgbClr val="717070"/>
                  </a:solidFill>
                  <a:bevel/>
                </a:ln>
              </p:spPr>
            </p:sp>
            <p:sp>
              <p:nvSpPr>
                <p:cNvPr id="1184" name="任意多边形 1183"/>
                <p:cNvSpPr/>
                <p:nvPr/>
              </p:nvSpPr>
              <p:spPr>
                <a:xfrm>
                  <a:off x="4591810" y="1736574"/>
                  <a:ext cx="69982" cy="880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982" h="88067">
                      <a:moveTo>
                        <a:pt x="0" y="44033"/>
                      </a:moveTo>
                      <a:cubicBezTo>
                        <a:pt x="0" y="19714"/>
                        <a:pt x="15666" y="0"/>
                        <a:pt x="34991" y="0"/>
                      </a:cubicBezTo>
                      <a:cubicBezTo>
                        <a:pt x="54316" y="0"/>
                        <a:pt x="69982" y="19714"/>
                        <a:pt x="69982" y="44033"/>
                      </a:cubicBezTo>
                      <a:cubicBezTo>
                        <a:pt x="69982" y="68353"/>
                        <a:pt x="54316" y="88067"/>
                        <a:pt x="34991" y="88067"/>
                      </a:cubicBezTo>
                      <a:cubicBezTo>
                        <a:pt x="15666" y="88067"/>
                        <a:pt x="0" y="68353"/>
                        <a:pt x="0" y="44033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solidFill>
                    <a:srgbClr val="717070"/>
                  </a:solidFill>
                  <a:bevel/>
                </a:ln>
              </p:spPr>
            </p:sp>
            <p:sp>
              <p:nvSpPr>
                <p:cNvPr id="1185" name="任意多边形 1184"/>
                <p:cNvSpPr/>
                <p:nvPr/>
              </p:nvSpPr>
              <p:spPr>
                <a:xfrm>
                  <a:off x="4713201" y="1903223"/>
                  <a:ext cx="69982" cy="880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982" h="88067">
                      <a:moveTo>
                        <a:pt x="0" y="44033"/>
                      </a:moveTo>
                      <a:cubicBezTo>
                        <a:pt x="0" y="19714"/>
                        <a:pt x="15666" y="0"/>
                        <a:pt x="34991" y="0"/>
                      </a:cubicBezTo>
                      <a:cubicBezTo>
                        <a:pt x="54316" y="0"/>
                        <a:pt x="69982" y="19714"/>
                        <a:pt x="69982" y="44033"/>
                      </a:cubicBezTo>
                      <a:cubicBezTo>
                        <a:pt x="69982" y="68353"/>
                        <a:pt x="54316" y="88067"/>
                        <a:pt x="34991" y="88067"/>
                      </a:cubicBezTo>
                      <a:cubicBezTo>
                        <a:pt x="15666" y="88067"/>
                        <a:pt x="0" y="68353"/>
                        <a:pt x="0" y="44033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solidFill>
                    <a:srgbClr val="717070"/>
                  </a:solidFill>
                  <a:bevel/>
                </a:ln>
              </p:spPr>
            </p:sp>
            <p:sp>
              <p:nvSpPr>
                <p:cNvPr id="1186" name="任意多边形 1185"/>
                <p:cNvSpPr/>
                <p:nvPr/>
              </p:nvSpPr>
              <p:spPr>
                <a:xfrm>
                  <a:off x="4869584" y="1697282"/>
                  <a:ext cx="69982" cy="880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982" h="88067">
                      <a:moveTo>
                        <a:pt x="0" y="44033"/>
                      </a:moveTo>
                      <a:cubicBezTo>
                        <a:pt x="0" y="19714"/>
                        <a:pt x="15666" y="0"/>
                        <a:pt x="34991" y="0"/>
                      </a:cubicBezTo>
                      <a:cubicBezTo>
                        <a:pt x="54316" y="0"/>
                        <a:pt x="69982" y="19714"/>
                        <a:pt x="69982" y="44033"/>
                      </a:cubicBezTo>
                      <a:cubicBezTo>
                        <a:pt x="69982" y="68353"/>
                        <a:pt x="54316" y="88067"/>
                        <a:pt x="34991" y="88067"/>
                      </a:cubicBezTo>
                      <a:cubicBezTo>
                        <a:pt x="15666" y="88067"/>
                        <a:pt x="0" y="68353"/>
                        <a:pt x="0" y="44033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solidFill>
                    <a:srgbClr val="717070"/>
                  </a:solidFill>
                  <a:bevel/>
                </a:ln>
              </p:spPr>
            </p:sp>
            <p:sp>
              <p:nvSpPr>
                <p:cNvPr id="1187" name="任意多边形 1186"/>
                <p:cNvSpPr/>
                <p:nvPr/>
              </p:nvSpPr>
              <p:spPr>
                <a:xfrm>
                  <a:off x="5053015" y="1932442"/>
                  <a:ext cx="69982" cy="880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982" h="88067">
                      <a:moveTo>
                        <a:pt x="0" y="44033"/>
                      </a:moveTo>
                      <a:cubicBezTo>
                        <a:pt x="0" y="19714"/>
                        <a:pt x="15666" y="0"/>
                        <a:pt x="34991" y="0"/>
                      </a:cubicBezTo>
                      <a:cubicBezTo>
                        <a:pt x="54316" y="0"/>
                        <a:pt x="69982" y="19714"/>
                        <a:pt x="69982" y="44033"/>
                      </a:cubicBezTo>
                      <a:cubicBezTo>
                        <a:pt x="69982" y="68353"/>
                        <a:pt x="54316" y="88067"/>
                        <a:pt x="34991" y="88067"/>
                      </a:cubicBezTo>
                      <a:cubicBezTo>
                        <a:pt x="15666" y="88067"/>
                        <a:pt x="0" y="68353"/>
                        <a:pt x="0" y="44033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solidFill>
                    <a:srgbClr val="717070"/>
                  </a:solidFill>
                  <a:bevel/>
                </a:ln>
              </p:spPr>
            </p:sp>
            <p:sp>
              <p:nvSpPr>
                <p:cNvPr id="1188" name="任意多边形 1187"/>
                <p:cNvSpPr/>
                <p:nvPr/>
              </p:nvSpPr>
              <p:spPr>
                <a:xfrm>
                  <a:off x="5251656" y="1664006"/>
                  <a:ext cx="69982" cy="880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9982" h="88067">
                      <a:moveTo>
                        <a:pt x="0" y="44033"/>
                      </a:moveTo>
                      <a:cubicBezTo>
                        <a:pt x="0" y="19714"/>
                        <a:pt x="15666" y="0"/>
                        <a:pt x="34991" y="0"/>
                      </a:cubicBezTo>
                      <a:cubicBezTo>
                        <a:pt x="54316" y="0"/>
                        <a:pt x="69982" y="19714"/>
                        <a:pt x="69982" y="44033"/>
                      </a:cubicBezTo>
                      <a:cubicBezTo>
                        <a:pt x="69982" y="68353"/>
                        <a:pt x="54316" y="88067"/>
                        <a:pt x="34991" y="88067"/>
                      </a:cubicBezTo>
                      <a:cubicBezTo>
                        <a:pt x="15666" y="88067"/>
                        <a:pt x="0" y="68353"/>
                        <a:pt x="0" y="44033"/>
                      </a:cubicBezTo>
                      <a:close/>
                    </a:path>
                  </a:pathLst>
                </a:custGeom>
                <a:solidFill>
                  <a:srgbClr val="717070"/>
                </a:solidFill>
                <a:ln w="7600" cap="flat">
                  <a:solidFill>
                    <a:srgbClr val="717070"/>
                  </a:solidFill>
                  <a:bevel/>
                </a:ln>
              </p:spPr>
            </p:sp>
          </p:grpSp>
        </p:grpSp>
        <p:grpSp>
          <p:nvGrpSpPr>
            <p:cNvPr id="1189" name="Data analysis diagram"/>
            <p:cNvGrpSpPr/>
            <p:nvPr/>
          </p:nvGrpSpPr>
          <p:grpSpPr>
            <a:xfrm>
              <a:off x="6048300" y="1350400"/>
              <a:ext cx="1474403" cy="988003"/>
              <a:chOff x="6048300" y="1350400"/>
              <a:chExt cx="1474403" cy="988003"/>
            </a:xfrm>
          </p:grpSpPr>
          <p:sp>
            <p:nvSpPr>
              <p:cNvPr id="360" name="Text 360"/>
              <p:cNvSpPr txBox="1"/>
              <p:nvPr/>
            </p:nvSpPr>
            <p:spPr>
              <a:xfrm>
                <a:off x="6048300" y="2266744"/>
                <a:ext cx="63741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1</a:t>
                </a:r>
              </a:p>
            </p:txBody>
          </p:sp>
          <p:sp>
            <p:nvSpPr>
              <p:cNvPr id="361" name="Text 361"/>
              <p:cNvSpPr txBox="1"/>
              <p:nvPr/>
            </p:nvSpPr>
            <p:spPr>
              <a:xfrm>
                <a:off x="6263832" y="2266744"/>
                <a:ext cx="88427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362" name="Text 362"/>
              <p:cNvSpPr txBox="1"/>
              <p:nvPr/>
            </p:nvSpPr>
            <p:spPr>
              <a:xfrm>
                <a:off x="6141591" y="2266744"/>
                <a:ext cx="90909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363" name="Text 363"/>
              <p:cNvSpPr txBox="1"/>
              <p:nvPr/>
            </p:nvSpPr>
            <p:spPr>
              <a:xfrm>
                <a:off x="6392127" y="2266744"/>
                <a:ext cx="63741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364" name="Text 364"/>
              <p:cNvSpPr txBox="1"/>
              <p:nvPr/>
            </p:nvSpPr>
            <p:spPr>
              <a:xfrm>
                <a:off x="6489453" y="2266744"/>
                <a:ext cx="63741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5</a:t>
                </a:r>
              </a:p>
            </p:txBody>
          </p:sp>
          <p:sp>
            <p:nvSpPr>
              <p:cNvPr id="365" name="Text 365"/>
              <p:cNvSpPr txBox="1"/>
              <p:nvPr/>
            </p:nvSpPr>
            <p:spPr>
              <a:xfrm>
                <a:off x="6586778" y="2266744"/>
                <a:ext cx="63741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6</a:t>
                </a:r>
              </a:p>
            </p:txBody>
          </p:sp>
          <p:sp>
            <p:nvSpPr>
              <p:cNvPr id="366" name="Text 366"/>
              <p:cNvSpPr txBox="1"/>
              <p:nvPr/>
            </p:nvSpPr>
            <p:spPr>
              <a:xfrm>
                <a:off x="6685664" y="2266744"/>
                <a:ext cx="63741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7</a:t>
                </a:r>
              </a:p>
            </p:txBody>
          </p:sp>
          <p:sp>
            <p:nvSpPr>
              <p:cNvPr id="367" name="Text 367"/>
              <p:cNvSpPr txBox="1"/>
              <p:nvPr/>
            </p:nvSpPr>
            <p:spPr>
              <a:xfrm>
                <a:off x="6781428" y="2266744"/>
                <a:ext cx="78186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8</a:t>
                </a:r>
              </a:p>
            </p:txBody>
          </p:sp>
          <p:sp>
            <p:nvSpPr>
              <p:cNvPr id="368" name="Text 368"/>
              <p:cNvSpPr txBox="1"/>
              <p:nvPr/>
            </p:nvSpPr>
            <p:spPr>
              <a:xfrm>
                <a:off x="6893193" y="2266744"/>
                <a:ext cx="73596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9</a:t>
                </a:r>
              </a:p>
            </p:txBody>
          </p:sp>
          <p:sp>
            <p:nvSpPr>
              <p:cNvPr id="369" name="Text 369"/>
              <p:cNvSpPr txBox="1"/>
              <p:nvPr/>
            </p:nvSpPr>
            <p:spPr>
              <a:xfrm>
                <a:off x="6981758" y="2266744"/>
                <a:ext cx="108917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10</a:t>
                </a:r>
              </a:p>
            </p:txBody>
          </p:sp>
          <p:sp>
            <p:nvSpPr>
              <p:cNvPr id="370" name="Text 370"/>
              <p:cNvSpPr txBox="1"/>
              <p:nvPr/>
            </p:nvSpPr>
            <p:spPr>
              <a:xfrm>
                <a:off x="7080720" y="2266737"/>
                <a:ext cx="127273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11</a:t>
                </a:r>
              </a:p>
            </p:txBody>
          </p:sp>
          <p:sp>
            <p:nvSpPr>
              <p:cNvPr id="371" name="Text 371"/>
              <p:cNvSpPr txBox="1"/>
              <p:nvPr/>
            </p:nvSpPr>
            <p:spPr>
              <a:xfrm>
                <a:off x="7198027" y="2266729"/>
                <a:ext cx="108712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12</a:t>
                </a:r>
              </a:p>
            </p:txBody>
          </p:sp>
          <p:sp>
            <p:nvSpPr>
              <p:cNvPr id="372" name="Text 372"/>
              <p:cNvSpPr txBox="1"/>
              <p:nvPr/>
            </p:nvSpPr>
            <p:spPr>
              <a:xfrm>
                <a:off x="7296784" y="2266737"/>
                <a:ext cx="112720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13</a:t>
                </a:r>
              </a:p>
            </p:txBody>
          </p:sp>
          <p:sp>
            <p:nvSpPr>
              <p:cNvPr id="373" name="Text 373"/>
              <p:cNvSpPr txBox="1"/>
              <p:nvPr/>
            </p:nvSpPr>
            <p:spPr>
              <a:xfrm>
                <a:off x="7399547" y="2266737"/>
                <a:ext cx="123156" cy="7165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304">
                    <a:solidFill>
                      <a:srgbClr val="1F6391"/>
                    </a:solidFill>
                    <a:latin typeface="Arial"/>
                  </a:rPr>
                  <a:t>14</a:t>
                </a:r>
              </a:p>
            </p:txBody>
          </p:sp>
          <p:sp>
            <p:nvSpPr>
              <p:cNvPr id="1204" name="任意多边形 1203"/>
              <p:cNvSpPr/>
              <p:nvPr/>
            </p:nvSpPr>
            <p:spPr>
              <a:xfrm>
                <a:off x="6054885" y="1350400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05" name="任意多边形 1204"/>
              <p:cNvSpPr/>
              <p:nvPr/>
            </p:nvSpPr>
            <p:spPr>
              <a:xfrm>
                <a:off x="6054885" y="1447150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06" name="任意多边形 1205"/>
              <p:cNvSpPr/>
              <p:nvPr/>
            </p:nvSpPr>
            <p:spPr>
              <a:xfrm>
                <a:off x="6054885" y="1543900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07" name="任意多边形 1206"/>
              <p:cNvSpPr/>
              <p:nvPr/>
            </p:nvSpPr>
            <p:spPr>
              <a:xfrm>
                <a:off x="6054885" y="1737402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08" name="任意多边形 1207"/>
              <p:cNvSpPr/>
              <p:nvPr/>
            </p:nvSpPr>
            <p:spPr>
              <a:xfrm>
                <a:off x="6054885" y="1640651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09" name="任意多边形 1208"/>
              <p:cNvSpPr/>
              <p:nvPr/>
            </p:nvSpPr>
            <p:spPr>
              <a:xfrm>
                <a:off x="6054885" y="1834154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10" name="任意多边形 1209"/>
              <p:cNvSpPr/>
              <p:nvPr/>
            </p:nvSpPr>
            <p:spPr>
              <a:xfrm>
                <a:off x="6054885" y="1930903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11" name="任意多边形 1210"/>
              <p:cNvSpPr/>
              <p:nvPr/>
            </p:nvSpPr>
            <p:spPr>
              <a:xfrm>
                <a:off x="6054885" y="2027656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12" name="任意多边形 1211"/>
              <p:cNvSpPr/>
              <p:nvPr/>
            </p:nvSpPr>
            <p:spPr>
              <a:xfrm>
                <a:off x="6054885" y="2124410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13" name="任意多边形 1212"/>
              <p:cNvSpPr/>
              <p:nvPr/>
            </p:nvSpPr>
            <p:spPr>
              <a:xfrm>
                <a:off x="6164710" y="1350400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14" name="任意多边形 1213"/>
              <p:cNvSpPr/>
              <p:nvPr/>
            </p:nvSpPr>
            <p:spPr>
              <a:xfrm>
                <a:off x="6164710" y="1447150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15" name="任意多边形 1214"/>
              <p:cNvSpPr/>
              <p:nvPr/>
            </p:nvSpPr>
            <p:spPr>
              <a:xfrm>
                <a:off x="6164710" y="1543900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16" name="任意多边形 1215"/>
              <p:cNvSpPr/>
              <p:nvPr/>
            </p:nvSpPr>
            <p:spPr>
              <a:xfrm>
                <a:off x="6164710" y="1737402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17" name="任意多边形 1216"/>
              <p:cNvSpPr/>
              <p:nvPr/>
            </p:nvSpPr>
            <p:spPr>
              <a:xfrm>
                <a:off x="6164710" y="1640651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18" name="任意多边形 1217"/>
              <p:cNvSpPr/>
              <p:nvPr/>
            </p:nvSpPr>
            <p:spPr>
              <a:xfrm>
                <a:off x="6164710" y="1834154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19" name="任意多边形 1218"/>
              <p:cNvSpPr/>
              <p:nvPr/>
            </p:nvSpPr>
            <p:spPr>
              <a:xfrm>
                <a:off x="6164710" y="1930903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20" name="任意多边形 1219"/>
              <p:cNvSpPr/>
              <p:nvPr/>
            </p:nvSpPr>
            <p:spPr>
              <a:xfrm>
                <a:off x="6164710" y="2027656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21" name="任意多边形 1220"/>
              <p:cNvSpPr/>
              <p:nvPr/>
            </p:nvSpPr>
            <p:spPr>
              <a:xfrm>
                <a:off x="6164710" y="2124410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22" name="任意多边形 1221"/>
              <p:cNvSpPr/>
              <p:nvPr/>
            </p:nvSpPr>
            <p:spPr>
              <a:xfrm>
                <a:off x="6267341" y="1350400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23" name="任意多边形 1222"/>
              <p:cNvSpPr/>
              <p:nvPr/>
            </p:nvSpPr>
            <p:spPr>
              <a:xfrm>
                <a:off x="6267341" y="1447150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24" name="任意多边形 1223"/>
              <p:cNvSpPr/>
              <p:nvPr/>
            </p:nvSpPr>
            <p:spPr>
              <a:xfrm>
                <a:off x="6267341" y="1543900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25" name="任意多边形 1224"/>
              <p:cNvSpPr/>
              <p:nvPr/>
            </p:nvSpPr>
            <p:spPr>
              <a:xfrm>
                <a:off x="6267341" y="1737402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26" name="任意多边形 1225"/>
              <p:cNvSpPr/>
              <p:nvPr/>
            </p:nvSpPr>
            <p:spPr>
              <a:xfrm>
                <a:off x="6267341" y="1640651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27" name="任意多边形 1226"/>
              <p:cNvSpPr/>
              <p:nvPr/>
            </p:nvSpPr>
            <p:spPr>
              <a:xfrm>
                <a:off x="6267341" y="1834154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28" name="任意多边形 1227"/>
              <p:cNvSpPr/>
              <p:nvPr/>
            </p:nvSpPr>
            <p:spPr>
              <a:xfrm>
                <a:off x="6267341" y="1930903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29" name="任意多边形 1228"/>
              <p:cNvSpPr/>
              <p:nvPr/>
            </p:nvSpPr>
            <p:spPr>
              <a:xfrm>
                <a:off x="6267341" y="2027656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30" name="任意多边形 1229"/>
              <p:cNvSpPr/>
              <p:nvPr/>
            </p:nvSpPr>
            <p:spPr>
              <a:xfrm>
                <a:off x="6267341" y="2124410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31" name="任意多边形 1230"/>
              <p:cNvSpPr/>
              <p:nvPr/>
            </p:nvSpPr>
            <p:spPr>
              <a:xfrm>
                <a:off x="6373570" y="135040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32" name="任意多边形 1231"/>
              <p:cNvSpPr/>
              <p:nvPr/>
            </p:nvSpPr>
            <p:spPr>
              <a:xfrm>
                <a:off x="6373570" y="144715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33" name="任意多边形 1232"/>
              <p:cNvSpPr/>
              <p:nvPr/>
            </p:nvSpPr>
            <p:spPr>
              <a:xfrm>
                <a:off x="6373570" y="154390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34" name="任意多边形 1233"/>
              <p:cNvSpPr/>
              <p:nvPr/>
            </p:nvSpPr>
            <p:spPr>
              <a:xfrm>
                <a:off x="6373570" y="1737402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35" name="任意多边形 1234"/>
              <p:cNvSpPr/>
              <p:nvPr/>
            </p:nvSpPr>
            <p:spPr>
              <a:xfrm>
                <a:off x="6373570" y="164065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36" name="任意多边形 1235"/>
              <p:cNvSpPr/>
              <p:nvPr/>
            </p:nvSpPr>
            <p:spPr>
              <a:xfrm>
                <a:off x="6373570" y="1834154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37" name="任意多边形 1236"/>
              <p:cNvSpPr/>
              <p:nvPr/>
            </p:nvSpPr>
            <p:spPr>
              <a:xfrm>
                <a:off x="6373570" y="19309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38" name="任意多边形 1237"/>
              <p:cNvSpPr/>
              <p:nvPr/>
            </p:nvSpPr>
            <p:spPr>
              <a:xfrm>
                <a:off x="6373570" y="2027656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39" name="任意多边形 1238"/>
              <p:cNvSpPr/>
              <p:nvPr/>
            </p:nvSpPr>
            <p:spPr>
              <a:xfrm>
                <a:off x="6373570" y="212441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40" name="任意多边形 1239"/>
              <p:cNvSpPr/>
              <p:nvPr/>
            </p:nvSpPr>
            <p:spPr>
              <a:xfrm>
                <a:off x="6479797" y="135040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41" name="任意多边形 1240"/>
              <p:cNvSpPr/>
              <p:nvPr/>
            </p:nvSpPr>
            <p:spPr>
              <a:xfrm>
                <a:off x="6479797" y="144715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42" name="任意多边形 1241"/>
              <p:cNvSpPr/>
              <p:nvPr/>
            </p:nvSpPr>
            <p:spPr>
              <a:xfrm>
                <a:off x="6479797" y="154390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43" name="任意多边形 1242"/>
              <p:cNvSpPr/>
              <p:nvPr/>
            </p:nvSpPr>
            <p:spPr>
              <a:xfrm>
                <a:off x="6479797" y="1737402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44" name="任意多边形 1243"/>
              <p:cNvSpPr/>
              <p:nvPr/>
            </p:nvSpPr>
            <p:spPr>
              <a:xfrm>
                <a:off x="6479797" y="164065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45" name="任意多边形 1244"/>
              <p:cNvSpPr/>
              <p:nvPr/>
            </p:nvSpPr>
            <p:spPr>
              <a:xfrm>
                <a:off x="6479797" y="1834154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46" name="任意多边形 1245"/>
              <p:cNvSpPr/>
              <p:nvPr/>
            </p:nvSpPr>
            <p:spPr>
              <a:xfrm>
                <a:off x="6479797" y="19309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47" name="任意多边形 1246"/>
              <p:cNvSpPr/>
              <p:nvPr/>
            </p:nvSpPr>
            <p:spPr>
              <a:xfrm>
                <a:off x="6479797" y="2027656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48" name="任意多边形 1247"/>
              <p:cNvSpPr/>
              <p:nvPr/>
            </p:nvSpPr>
            <p:spPr>
              <a:xfrm>
                <a:off x="6479797" y="212441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49" name="任意多边形 1248"/>
              <p:cNvSpPr/>
              <p:nvPr/>
            </p:nvSpPr>
            <p:spPr>
              <a:xfrm>
                <a:off x="6586022" y="1350400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50" name="任意多边形 1249"/>
              <p:cNvSpPr/>
              <p:nvPr/>
            </p:nvSpPr>
            <p:spPr>
              <a:xfrm>
                <a:off x="6586022" y="1447150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51" name="任意多边形 1250"/>
              <p:cNvSpPr/>
              <p:nvPr/>
            </p:nvSpPr>
            <p:spPr>
              <a:xfrm>
                <a:off x="6586022" y="1543901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52" name="任意多边形 1251"/>
              <p:cNvSpPr/>
              <p:nvPr/>
            </p:nvSpPr>
            <p:spPr>
              <a:xfrm>
                <a:off x="6586022" y="1737401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53" name="任意多边形 1252"/>
              <p:cNvSpPr/>
              <p:nvPr/>
            </p:nvSpPr>
            <p:spPr>
              <a:xfrm>
                <a:off x="6586022" y="1640651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54" name="任意多边形 1253"/>
              <p:cNvSpPr/>
              <p:nvPr/>
            </p:nvSpPr>
            <p:spPr>
              <a:xfrm>
                <a:off x="6586022" y="1834154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55" name="任意多边形 1254"/>
              <p:cNvSpPr/>
              <p:nvPr/>
            </p:nvSpPr>
            <p:spPr>
              <a:xfrm>
                <a:off x="6586022" y="1930903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56" name="任意多边形 1255"/>
              <p:cNvSpPr/>
              <p:nvPr/>
            </p:nvSpPr>
            <p:spPr>
              <a:xfrm>
                <a:off x="6586022" y="2027656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57" name="任意多边形 1256"/>
              <p:cNvSpPr/>
              <p:nvPr/>
            </p:nvSpPr>
            <p:spPr>
              <a:xfrm>
                <a:off x="6586022" y="2124403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58" name="任意多边形 1257"/>
              <p:cNvSpPr/>
              <p:nvPr/>
            </p:nvSpPr>
            <p:spPr>
              <a:xfrm>
                <a:off x="6692249" y="1350400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59" name="任意多边形 1258"/>
              <p:cNvSpPr/>
              <p:nvPr/>
            </p:nvSpPr>
            <p:spPr>
              <a:xfrm>
                <a:off x="6692249" y="1447150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60" name="任意多边形 1259"/>
              <p:cNvSpPr/>
              <p:nvPr/>
            </p:nvSpPr>
            <p:spPr>
              <a:xfrm>
                <a:off x="6692249" y="1543901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61" name="任意多边形 1260"/>
              <p:cNvSpPr/>
              <p:nvPr/>
            </p:nvSpPr>
            <p:spPr>
              <a:xfrm>
                <a:off x="6692249" y="1737401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62" name="任意多边形 1261"/>
              <p:cNvSpPr/>
              <p:nvPr/>
            </p:nvSpPr>
            <p:spPr>
              <a:xfrm>
                <a:off x="6692249" y="1640651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63" name="任意多边形 1262"/>
              <p:cNvSpPr/>
              <p:nvPr/>
            </p:nvSpPr>
            <p:spPr>
              <a:xfrm>
                <a:off x="6692249" y="1834154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64" name="任意多边形 1263"/>
              <p:cNvSpPr/>
              <p:nvPr/>
            </p:nvSpPr>
            <p:spPr>
              <a:xfrm>
                <a:off x="6692249" y="1930903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65" name="任意多边形 1264"/>
              <p:cNvSpPr/>
              <p:nvPr/>
            </p:nvSpPr>
            <p:spPr>
              <a:xfrm>
                <a:off x="6692249" y="2027656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66" name="任意多边形 1265"/>
              <p:cNvSpPr/>
              <p:nvPr/>
            </p:nvSpPr>
            <p:spPr>
              <a:xfrm>
                <a:off x="6692249" y="2124403"/>
                <a:ext cx="50571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1" h="55017">
                    <a:moveTo>
                      <a:pt x="0" y="0"/>
                    </a:moveTo>
                    <a:lnTo>
                      <a:pt x="50571" y="0"/>
                    </a:lnTo>
                    <a:lnTo>
                      <a:pt x="50571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67" name="任意多边形 1266"/>
              <p:cNvSpPr/>
              <p:nvPr/>
            </p:nvSpPr>
            <p:spPr>
              <a:xfrm>
                <a:off x="6798481" y="1350400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68" name="任意多边形 1267"/>
              <p:cNvSpPr/>
              <p:nvPr/>
            </p:nvSpPr>
            <p:spPr>
              <a:xfrm>
                <a:off x="6798481" y="1447150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69" name="任意多边形 1268"/>
              <p:cNvSpPr/>
              <p:nvPr/>
            </p:nvSpPr>
            <p:spPr>
              <a:xfrm>
                <a:off x="6798481" y="1543901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70" name="任意多边形 1269"/>
              <p:cNvSpPr/>
              <p:nvPr/>
            </p:nvSpPr>
            <p:spPr>
              <a:xfrm>
                <a:off x="6798481" y="1737401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71" name="任意多边形 1270"/>
              <p:cNvSpPr/>
              <p:nvPr/>
            </p:nvSpPr>
            <p:spPr>
              <a:xfrm>
                <a:off x="6798481" y="1640651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72" name="任意多边形 1271"/>
              <p:cNvSpPr/>
              <p:nvPr/>
            </p:nvSpPr>
            <p:spPr>
              <a:xfrm>
                <a:off x="6798481" y="1834154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73" name="任意多边形 1272"/>
              <p:cNvSpPr/>
              <p:nvPr/>
            </p:nvSpPr>
            <p:spPr>
              <a:xfrm>
                <a:off x="6798481" y="1930903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74" name="任意多边形 1273"/>
              <p:cNvSpPr/>
              <p:nvPr/>
            </p:nvSpPr>
            <p:spPr>
              <a:xfrm>
                <a:off x="6798481" y="2027656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75" name="任意多边形 1274"/>
              <p:cNvSpPr/>
              <p:nvPr/>
            </p:nvSpPr>
            <p:spPr>
              <a:xfrm>
                <a:off x="6798481" y="2124403"/>
                <a:ext cx="50570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70" h="55017">
                    <a:moveTo>
                      <a:pt x="0" y="0"/>
                    </a:moveTo>
                    <a:lnTo>
                      <a:pt x="50570" y="0"/>
                    </a:lnTo>
                    <a:lnTo>
                      <a:pt x="50570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76" name="任意多边形 1275"/>
              <p:cNvSpPr/>
              <p:nvPr/>
            </p:nvSpPr>
            <p:spPr>
              <a:xfrm>
                <a:off x="6904707" y="135040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77" name="任意多边形 1276"/>
              <p:cNvSpPr/>
              <p:nvPr/>
            </p:nvSpPr>
            <p:spPr>
              <a:xfrm>
                <a:off x="6904707" y="144715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78" name="任意多边形 1277"/>
              <p:cNvSpPr/>
              <p:nvPr/>
            </p:nvSpPr>
            <p:spPr>
              <a:xfrm>
                <a:off x="6904707" y="154390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79" name="任意多边形 1278"/>
              <p:cNvSpPr/>
              <p:nvPr/>
            </p:nvSpPr>
            <p:spPr>
              <a:xfrm>
                <a:off x="6904707" y="173740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80" name="任意多边形 1279"/>
              <p:cNvSpPr/>
              <p:nvPr/>
            </p:nvSpPr>
            <p:spPr>
              <a:xfrm>
                <a:off x="6904707" y="164065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81" name="任意多边形 1280"/>
              <p:cNvSpPr/>
              <p:nvPr/>
            </p:nvSpPr>
            <p:spPr>
              <a:xfrm>
                <a:off x="6904707" y="1834154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82" name="任意多边形 1281"/>
              <p:cNvSpPr/>
              <p:nvPr/>
            </p:nvSpPr>
            <p:spPr>
              <a:xfrm>
                <a:off x="6904707" y="19309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83" name="任意多边形 1282"/>
              <p:cNvSpPr/>
              <p:nvPr/>
            </p:nvSpPr>
            <p:spPr>
              <a:xfrm>
                <a:off x="6904707" y="2027656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84" name="任意多边形 1283"/>
              <p:cNvSpPr/>
              <p:nvPr/>
            </p:nvSpPr>
            <p:spPr>
              <a:xfrm>
                <a:off x="6904707" y="21244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85" name="任意多边形 1284"/>
              <p:cNvSpPr/>
              <p:nvPr/>
            </p:nvSpPr>
            <p:spPr>
              <a:xfrm>
                <a:off x="7010932" y="135040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86" name="任意多边形 1285"/>
              <p:cNvSpPr/>
              <p:nvPr/>
            </p:nvSpPr>
            <p:spPr>
              <a:xfrm>
                <a:off x="7010932" y="144715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87" name="任意多边形 1286"/>
              <p:cNvSpPr/>
              <p:nvPr/>
            </p:nvSpPr>
            <p:spPr>
              <a:xfrm>
                <a:off x="7010932" y="154390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88" name="任意多边形 1287"/>
              <p:cNvSpPr/>
              <p:nvPr/>
            </p:nvSpPr>
            <p:spPr>
              <a:xfrm>
                <a:off x="7010932" y="173740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89" name="任意多边形 1288"/>
              <p:cNvSpPr/>
              <p:nvPr/>
            </p:nvSpPr>
            <p:spPr>
              <a:xfrm>
                <a:off x="7010932" y="164065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90" name="任意多边形 1289"/>
              <p:cNvSpPr/>
              <p:nvPr/>
            </p:nvSpPr>
            <p:spPr>
              <a:xfrm>
                <a:off x="7010932" y="1834154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91" name="任意多边形 1290"/>
              <p:cNvSpPr/>
              <p:nvPr/>
            </p:nvSpPr>
            <p:spPr>
              <a:xfrm>
                <a:off x="7010932" y="19309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92" name="任意多边形 1291"/>
              <p:cNvSpPr/>
              <p:nvPr/>
            </p:nvSpPr>
            <p:spPr>
              <a:xfrm>
                <a:off x="7010932" y="2027656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93" name="任意多边形 1292"/>
              <p:cNvSpPr/>
              <p:nvPr/>
            </p:nvSpPr>
            <p:spPr>
              <a:xfrm>
                <a:off x="7010932" y="21244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94" name="任意多边形 1293"/>
              <p:cNvSpPr/>
              <p:nvPr/>
            </p:nvSpPr>
            <p:spPr>
              <a:xfrm>
                <a:off x="7117157" y="135040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295" name="任意多边形 1294"/>
              <p:cNvSpPr/>
              <p:nvPr/>
            </p:nvSpPr>
            <p:spPr>
              <a:xfrm>
                <a:off x="7117157" y="144715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96" name="任意多边形 1295"/>
              <p:cNvSpPr/>
              <p:nvPr/>
            </p:nvSpPr>
            <p:spPr>
              <a:xfrm>
                <a:off x="7117157" y="154390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97" name="任意多边形 1296"/>
              <p:cNvSpPr/>
              <p:nvPr/>
            </p:nvSpPr>
            <p:spPr>
              <a:xfrm>
                <a:off x="7117157" y="173740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98" name="任意多边形 1297"/>
              <p:cNvSpPr/>
              <p:nvPr/>
            </p:nvSpPr>
            <p:spPr>
              <a:xfrm>
                <a:off x="7117157" y="164065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299" name="任意多边形 1298"/>
              <p:cNvSpPr/>
              <p:nvPr/>
            </p:nvSpPr>
            <p:spPr>
              <a:xfrm>
                <a:off x="7117157" y="1834154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00" name="任意多边形 1299"/>
              <p:cNvSpPr/>
              <p:nvPr/>
            </p:nvSpPr>
            <p:spPr>
              <a:xfrm>
                <a:off x="7117157" y="19309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01" name="任意多边形 1300"/>
              <p:cNvSpPr/>
              <p:nvPr/>
            </p:nvSpPr>
            <p:spPr>
              <a:xfrm>
                <a:off x="7117157" y="2027656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02" name="任意多边形 1301"/>
              <p:cNvSpPr/>
              <p:nvPr/>
            </p:nvSpPr>
            <p:spPr>
              <a:xfrm>
                <a:off x="7117157" y="21244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03" name="任意多边形 1302"/>
              <p:cNvSpPr/>
              <p:nvPr/>
            </p:nvSpPr>
            <p:spPr>
              <a:xfrm>
                <a:off x="7223382" y="135040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304" name="任意多边形 1303"/>
              <p:cNvSpPr/>
              <p:nvPr/>
            </p:nvSpPr>
            <p:spPr>
              <a:xfrm>
                <a:off x="7223382" y="144715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305" name="任意多边形 1304"/>
              <p:cNvSpPr/>
              <p:nvPr/>
            </p:nvSpPr>
            <p:spPr>
              <a:xfrm>
                <a:off x="7223382" y="154390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306" name="任意多边形 1305"/>
              <p:cNvSpPr/>
              <p:nvPr/>
            </p:nvSpPr>
            <p:spPr>
              <a:xfrm>
                <a:off x="7223382" y="173740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07" name="任意多边形 1306"/>
              <p:cNvSpPr/>
              <p:nvPr/>
            </p:nvSpPr>
            <p:spPr>
              <a:xfrm>
                <a:off x="7223382" y="1640651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308" name="任意多边形 1307"/>
              <p:cNvSpPr/>
              <p:nvPr/>
            </p:nvSpPr>
            <p:spPr>
              <a:xfrm>
                <a:off x="7223382" y="1834154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09" name="任意多边形 1308"/>
              <p:cNvSpPr/>
              <p:nvPr/>
            </p:nvSpPr>
            <p:spPr>
              <a:xfrm>
                <a:off x="7223382" y="19309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10" name="任意多边形 1309"/>
              <p:cNvSpPr/>
              <p:nvPr/>
            </p:nvSpPr>
            <p:spPr>
              <a:xfrm>
                <a:off x="7223382" y="2027656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11" name="任意多边形 1310"/>
              <p:cNvSpPr/>
              <p:nvPr/>
            </p:nvSpPr>
            <p:spPr>
              <a:xfrm>
                <a:off x="7223382" y="21244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12" name="任意多边形 1311"/>
              <p:cNvSpPr/>
              <p:nvPr/>
            </p:nvSpPr>
            <p:spPr>
              <a:xfrm>
                <a:off x="7329607" y="135040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313" name="任意多边形 1312"/>
              <p:cNvSpPr/>
              <p:nvPr/>
            </p:nvSpPr>
            <p:spPr>
              <a:xfrm>
                <a:off x="7329607" y="144715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314" name="任意多边形 1313"/>
              <p:cNvSpPr/>
              <p:nvPr/>
            </p:nvSpPr>
            <p:spPr>
              <a:xfrm>
                <a:off x="7329607" y="154390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315" name="任意多边形 1314"/>
              <p:cNvSpPr/>
              <p:nvPr/>
            </p:nvSpPr>
            <p:spPr>
              <a:xfrm>
                <a:off x="7329607" y="1737402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16" name="任意多边形 1315"/>
              <p:cNvSpPr/>
              <p:nvPr/>
            </p:nvSpPr>
            <p:spPr>
              <a:xfrm>
                <a:off x="7329607" y="164065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17" name="任意多边形 1316"/>
              <p:cNvSpPr/>
              <p:nvPr/>
            </p:nvSpPr>
            <p:spPr>
              <a:xfrm>
                <a:off x="7329607" y="1834154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18" name="任意多边形 1317"/>
              <p:cNvSpPr/>
              <p:nvPr/>
            </p:nvSpPr>
            <p:spPr>
              <a:xfrm>
                <a:off x="7329607" y="19309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19" name="任意多边形 1318"/>
              <p:cNvSpPr/>
              <p:nvPr/>
            </p:nvSpPr>
            <p:spPr>
              <a:xfrm>
                <a:off x="7329607" y="2027656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20" name="任意多边形 1319"/>
              <p:cNvSpPr/>
              <p:nvPr/>
            </p:nvSpPr>
            <p:spPr>
              <a:xfrm>
                <a:off x="7329607" y="21244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21" name="任意多边形 1320"/>
              <p:cNvSpPr/>
              <p:nvPr/>
            </p:nvSpPr>
            <p:spPr>
              <a:xfrm>
                <a:off x="7435840" y="135040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DA2"/>
              </a:solidFill>
              <a:ln w="7600" cap="flat">
                <a:solidFill>
                  <a:srgbClr val="4F8DA2"/>
                </a:solidFill>
                <a:bevel/>
              </a:ln>
            </p:spPr>
          </p:sp>
          <p:sp>
            <p:nvSpPr>
              <p:cNvPr id="1322" name="任意多边形 1321"/>
              <p:cNvSpPr/>
              <p:nvPr/>
            </p:nvSpPr>
            <p:spPr>
              <a:xfrm>
                <a:off x="7435840" y="144715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23" name="任意多边形 1322"/>
              <p:cNvSpPr/>
              <p:nvPr/>
            </p:nvSpPr>
            <p:spPr>
              <a:xfrm>
                <a:off x="7435840" y="1543900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24" name="任意多边形 1323"/>
              <p:cNvSpPr/>
              <p:nvPr/>
            </p:nvSpPr>
            <p:spPr>
              <a:xfrm>
                <a:off x="7435840" y="1737402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25" name="任意多边形 1324"/>
              <p:cNvSpPr/>
              <p:nvPr/>
            </p:nvSpPr>
            <p:spPr>
              <a:xfrm>
                <a:off x="7435840" y="164065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26" name="任意多边形 1325"/>
              <p:cNvSpPr/>
              <p:nvPr/>
            </p:nvSpPr>
            <p:spPr>
              <a:xfrm>
                <a:off x="7435840" y="1834154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27" name="任意多边形 1326"/>
              <p:cNvSpPr/>
              <p:nvPr/>
            </p:nvSpPr>
            <p:spPr>
              <a:xfrm>
                <a:off x="7435840" y="19309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28" name="任意多边形 1327"/>
              <p:cNvSpPr/>
              <p:nvPr/>
            </p:nvSpPr>
            <p:spPr>
              <a:xfrm>
                <a:off x="7435840" y="2027656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  <p:sp>
            <p:nvSpPr>
              <p:cNvPr id="1329" name="任意多边形 1328"/>
              <p:cNvSpPr/>
              <p:nvPr/>
            </p:nvSpPr>
            <p:spPr>
              <a:xfrm>
                <a:off x="7435840" y="2124403"/>
                <a:ext cx="50569" cy="55017"/>
              </a:xfrm>
              <a:custGeom>
                <a:avLst/>
                <a:gdLst/>
                <a:ahLst/>
                <a:cxnLst/>
                <a:rect l="0" t="0" r="0" b="0"/>
                <a:pathLst>
                  <a:path w="50569" h="55017">
                    <a:moveTo>
                      <a:pt x="0" y="0"/>
                    </a:moveTo>
                    <a:lnTo>
                      <a:pt x="50569" y="0"/>
                    </a:lnTo>
                    <a:lnTo>
                      <a:pt x="50569" y="55017"/>
                    </a:lnTo>
                    <a:lnTo>
                      <a:pt x="0" y="55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6B6C"/>
              </a:solidFill>
              <a:ln w="7600" cap="flat">
                <a:solidFill>
                  <a:srgbClr val="F16B6C"/>
                </a:solidFill>
                <a:bevel/>
              </a:ln>
            </p:spPr>
          </p:sp>
        </p:grpSp>
        <p:sp>
          <p:nvSpPr>
            <p:cNvPr id="1331" name="Line"/>
            <p:cNvSpPr/>
            <p:nvPr/>
          </p:nvSpPr>
          <p:spPr>
            <a:xfrm rot="3071686">
              <a:off x="5002219" y="5040182"/>
              <a:ext cx="675343" cy="839800"/>
            </a:xfrm>
            <a:custGeom>
              <a:avLst/>
              <a:gdLst/>
              <a:ahLst/>
              <a:cxnLst/>
              <a:rect l="0" t="0" r="0" b="0"/>
              <a:pathLst>
                <a:path w="675343" h="839800" fill="none">
                  <a:moveTo>
                    <a:pt x="0" y="0"/>
                  </a:moveTo>
                  <a:cubicBezTo>
                    <a:pt x="323298" y="228000"/>
                    <a:pt x="754362" y="-228000"/>
                    <a:pt x="1077660" y="0"/>
                  </a:cubicBezTo>
                </a:path>
              </a:pathLst>
            </a:custGeom>
            <a:solidFill>
              <a:srgbClr val="FFFFFF"/>
            </a:solidFill>
            <a:ln w="20267" cap="flat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id="1332" name="Line"/>
            <p:cNvSpPr/>
            <p:nvPr/>
          </p:nvSpPr>
          <p:spPr>
            <a:xfrm rot="1523198">
              <a:off x="5216022" y="5249936"/>
              <a:ext cx="1849756" cy="877800"/>
            </a:xfrm>
            <a:custGeom>
              <a:avLst/>
              <a:gdLst/>
              <a:ahLst/>
              <a:cxnLst/>
              <a:rect l="0" t="0" r="0" b="0"/>
              <a:pathLst>
                <a:path w="1849756" h="877800" fill="none">
                  <a:moveTo>
                    <a:pt x="0" y="0"/>
                  </a:moveTo>
                  <a:cubicBezTo>
                    <a:pt x="614241" y="228000"/>
                    <a:pt x="1433229" y="-228000"/>
                    <a:pt x="2047470" y="0"/>
                  </a:cubicBezTo>
                </a:path>
              </a:pathLst>
            </a:custGeom>
            <a:solidFill>
              <a:srgbClr val="FFFFFF"/>
            </a:solidFill>
            <a:ln w="20267" cap="flat">
              <a:solidFill>
                <a:srgbClr val="236EA1"/>
              </a:solidFill>
              <a:bevel/>
              <a:headEnd type="triangle" w="med" len="med"/>
            </a:ln>
          </p:spPr>
        </p:sp>
        <p:sp>
          <p:nvSpPr>
            <p:cNvPr id="1352" name="Rounded Rectangle"/>
            <p:cNvSpPr/>
            <p:nvPr/>
          </p:nvSpPr>
          <p:spPr>
            <a:xfrm>
              <a:off x="6530486" y="3417144"/>
              <a:ext cx="1258218" cy="1513312"/>
            </a:xfrm>
            <a:custGeom>
              <a:avLst/>
              <a:gdLst>
                <a:gd name="connsiteX0" fmla="*/ 629109 w 1258218"/>
                <a:gd name="connsiteY0" fmla="*/ 1513312 h 1513312"/>
                <a:gd name="connsiteX1" fmla="*/ 629109 w 1258218"/>
                <a:gd name="connsiteY1" fmla="*/ 0 h 1513312"/>
                <a:gd name="connsiteX2" fmla="*/ 1258218 w 1258218"/>
                <a:gd name="connsiteY2" fmla="*/ 756656 h 1513312"/>
                <a:gd name="connsiteX3" fmla="*/ 0 w 1258218"/>
                <a:gd name="connsiteY3" fmla="*/ 756656 h 151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0" t="0" r="0" b="0"/>
              <a:pathLst>
                <a:path w="1258218" h="1513312">
                  <a:moveTo>
                    <a:pt x="1172042" y="1513312"/>
                  </a:moveTo>
                  <a:cubicBezTo>
                    <a:pt x="1219640" y="1513312"/>
                    <a:pt x="1258218" y="1474734"/>
                    <a:pt x="1258218" y="1427136"/>
                  </a:cubicBezTo>
                  <a:lnTo>
                    <a:pt x="1258218" y="86173"/>
                  </a:lnTo>
                  <a:cubicBezTo>
                    <a:pt x="1258218" y="38580"/>
                    <a:pt x="1219640" y="0"/>
                    <a:pt x="1172042" y="0"/>
                  </a:cubicBezTo>
                  <a:lnTo>
                    <a:pt x="86173" y="0"/>
                  </a:lnTo>
                  <a:cubicBezTo>
                    <a:pt x="38580" y="0"/>
                    <a:pt x="0" y="38580"/>
                    <a:pt x="0" y="86173"/>
                  </a:cubicBezTo>
                  <a:lnTo>
                    <a:pt x="0" y="1427136"/>
                  </a:lnTo>
                  <a:cubicBezTo>
                    <a:pt x="0" y="1474734"/>
                    <a:pt x="38580" y="1513312"/>
                    <a:pt x="86173" y="1513312"/>
                  </a:cubicBezTo>
                  <a:lnTo>
                    <a:pt x="1172042" y="1513312"/>
                  </a:lnTo>
                  <a:close/>
                </a:path>
              </a:pathLst>
            </a:custGeom>
            <a:solidFill>
              <a:srgbClr val="E7F4F0"/>
            </a:solidFill>
            <a:ln w="7600" cap="flat">
              <a:solidFill>
                <a:srgbClr val="7ECCB6"/>
              </a:solidFill>
              <a:bevel/>
            </a:ln>
          </p:spPr>
        </p:sp>
        <p:grpSp>
          <p:nvGrpSpPr>
            <p:cNvPr id="1353" name="组合 1352"/>
            <p:cNvGrpSpPr/>
            <p:nvPr/>
          </p:nvGrpSpPr>
          <p:grpSpPr>
            <a:xfrm>
              <a:off x="6820635" y="3459400"/>
              <a:ext cx="635359" cy="577600"/>
              <a:chOff x="6820635" y="3459400"/>
              <a:chExt cx="635359" cy="577600"/>
            </a:xfrm>
          </p:grpSpPr>
          <p:sp>
            <p:nvSpPr>
              <p:cNvPr id="1354" name="任意多边形 1353"/>
              <p:cNvSpPr/>
              <p:nvPr/>
            </p:nvSpPr>
            <p:spPr>
              <a:xfrm>
                <a:off x="6820635" y="3459400"/>
                <a:ext cx="635359" cy="577600"/>
              </a:xfrm>
              <a:custGeom>
                <a:avLst/>
                <a:gdLst/>
                <a:ahLst/>
                <a:cxnLst/>
                <a:rect l="0" t="0" r="0" b="0"/>
                <a:pathLst>
                  <a:path w="635359" h="577600">
                    <a:moveTo>
                      <a:pt x="627730" y="259200"/>
                    </a:moveTo>
                    <a:lnTo>
                      <a:pt x="497187" y="29525"/>
                    </a:lnTo>
                    <a:cubicBezTo>
                      <a:pt x="487199" y="11605"/>
                      <a:pt x="468580" y="0"/>
                      <a:pt x="448246" y="0"/>
                    </a:cubicBezTo>
                    <a:lnTo>
                      <a:pt x="187111" y="0"/>
                    </a:lnTo>
                    <a:cubicBezTo>
                      <a:pt x="166775" y="0"/>
                      <a:pt x="148151" y="11598"/>
                      <a:pt x="138170" y="29525"/>
                    </a:cubicBezTo>
                    <a:lnTo>
                      <a:pt x="7577" y="258597"/>
                    </a:lnTo>
                    <a:cubicBezTo>
                      <a:pt x="-2526" y="276381"/>
                      <a:pt x="-2526" y="298257"/>
                      <a:pt x="7577" y="316041"/>
                    </a:cubicBezTo>
                    <a:lnTo>
                      <a:pt x="138119" y="547020"/>
                    </a:lnTo>
                    <a:cubicBezTo>
                      <a:pt x="147999" y="565195"/>
                      <a:pt x="166574" y="576800"/>
                      <a:pt x="187061" y="577600"/>
                    </a:cubicBezTo>
                    <a:lnTo>
                      <a:pt x="448196" y="577600"/>
                    </a:lnTo>
                    <a:cubicBezTo>
                      <a:pt x="468684" y="576889"/>
                      <a:pt x="487291" y="565331"/>
                      <a:pt x="497187" y="547171"/>
                    </a:cubicBezTo>
                    <a:lnTo>
                      <a:pt x="627730" y="317497"/>
                    </a:lnTo>
                    <a:cubicBezTo>
                      <a:pt x="637901" y="299426"/>
                      <a:pt x="637901" y="277269"/>
                      <a:pt x="627730" y="259200"/>
                    </a:cubicBezTo>
                    <a:close/>
                  </a:path>
                </a:pathLst>
              </a:custGeom>
              <a:solidFill>
                <a:srgbClr val="4285F4"/>
              </a:solidFill>
              <a:ln w="7600" cap="flat">
                <a:noFill/>
                <a:bevel/>
              </a:ln>
            </p:spPr>
          </p:sp>
          <p:sp>
            <p:nvSpPr>
              <p:cNvPr id="1355" name="任意多边形 1354"/>
              <p:cNvSpPr/>
              <p:nvPr/>
            </p:nvSpPr>
            <p:spPr>
              <a:xfrm>
                <a:off x="7031472" y="3680990"/>
                <a:ext cx="377085" cy="355859"/>
              </a:xfrm>
              <a:custGeom>
                <a:avLst/>
                <a:gdLst/>
                <a:ahLst/>
                <a:cxnLst/>
                <a:rect l="0" t="0" r="0" b="0"/>
                <a:pathLst>
                  <a:path w="377085" h="355859">
                    <a:moveTo>
                      <a:pt x="213584" y="0"/>
                    </a:moveTo>
                    <a:lnTo>
                      <a:pt x="166380" y="4168"/>
                    </a:lnTo>
                    <a:lnTo>
                      <a:pt x="166380" y="35149"/>
                    </a:lnTo>
                    <a:lnTo>
                      <a:pt x="131635" y="0"/>
                    </a:lnTo>
                    <a:lnTo>
                      <a:pt x="85870" y="5021"/>
                    </a:lnTo>
                    <a:lnTo>
                      <a:pt x="85870" y="35702"/>
                    </a:lnTo>
                    <a:lnTo>
                      <a:pt x="50629" y="0"/>
                    </a:lnTo>
                    <a:lnTo>
                      <a:pt x="0" y="51770"/>
                    </a:lnTo>
                    <a:lnTo>
                      <a:pt x="31568" y="83705"/>
                    </a:lnTo>
                    <a:lnTo>
                      <a:pt x="943" y="84860"/>
                    </a:lnTo>
                    <a:lnTo>
                      <a:pt x="0" y="134370"/>
                    </a:lnTo>
                    <a:lnTo>
                      <a:pt x="219243" y="355859"/>
                    </a:lnTo>
                    <a:lnTo>
                      <a:pt x="237359" y="355859"/>
                    </a:lnTo>
                    <a:cubicBezTo>
                      <a:pt x="257846" y="355148"/>
                      <a:pt x="276454" y="343591"/>
                      <a:pt x="286351" y="325430"/>
                    </a:cubicBezTo>
                    <a:lnTo>
                      <a:pt x="377085" y="165753"/>
                    </a:lnTo>
                    <a:lnTo>
                      <a:pt x="213584" y="0"/>
                    </a:lnTo>
                    <a:close/>
                  </a:path>
                </a:pathLst>
              </a:custGeom>
              <a:solidFill>
                <a:srgbClr val="3D7CE3"/>
              </a:solidFill>
              <a:ln w="7600" cap="flat">
                <a:noFill/>
                <a:bevel/>
              </a:ln>
            </p:spPr>
          </p:sp>
          <p:sp>
            <p:nvSpPr>
              <p:cNvPr id="1356" name="任意多边形 1355"/>
              <p:cNvSpPr/>
              <p:nvPr/>
            </p:nvSpPr>
            <p:spPr>
              <a:xfrm>
                <a:off x="7029685" y="3679434"/>
                <a:ext cx="54252" cy="55084"/>
              </a:xfrm>
              <a:custGeom>
                <a:avLst/>
                <a:gdLst/>
                <a:ahLst/>
                <a:cxnLst/>
                <a:rect l="0" t="0" r="0" b="0"/>
                <a:pathLst>
                  <a:path w="54252" h="55084">
                    <a:moveTo>
                      <a:pt x="48246" y="0"/>
                    </a:moveTo>
                    <a:lnTo>
                      <a:pt x="6006" y="0"/>
                    </a:lnTo>
                    <a:cubicBezTo>
                      <a:pt x="2689" y="0"/>
                      <a:pt x="0" y="2720"/>
                      <a:pt x="0" y="6076"/>
                    </a:cubicBezTo>
                    <a:lnTo>
                      <a:pt x="0" y="49008"/>
                    </a:lnTo>
                    <a:cubicBezTo>
                      <a:pt x="0" y="52363"/>
                      <a:pt x="2689" y="55084"/>
                      <a:pt x="6006" y="55084"/>
                    </a:cubicBezTo>
                    <a:lnTo>
                      <a:pt x="48246" y="55084"/>
                    </a:lnTo>
                    <a:cubicBezTo>
                      <a:pt x="51563" y="55084"/>
                      <a:pt x="54252" y="52363"/>
                      <a:pt x="54252" y="49008"/>
                    </a:cubicBezTo>
                    <a:lnTo>
                      <a:pt x="54252" y="6076"/>
                    </a:lnTo>
                    <a:cubicBezTo>
                      <a:pt x="54252" y="2732"/>
                      <a:pt x="51552" y="0"/>
                      <a:pt x="482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357" name="任意多边形 1356"/>
              <p:cNvSpPr/>
              <p:nvPr/>
            </p:nvSpPr>
            <p:spPr>
              <a:xfrm>
                <a:off x="7111189" y="3761783"/>
                <a:ext cx="54252" cy="55084"/>
              </a:xfrm>
              <a:custGeom>
                <a:avLst/>
                <a:gdLst/>
                <a:ahLst/>
                <a:cxnLst/>
                <a:rect l="0" t="0" r="0" b="0"/>
                <a:pathLst>
                  <a:path w="54252" h="55084">
                    <a:moveTo>
                      <a:pt x="48246" y="0"/>
                    </a:moveTo>
                    <a:lnTo>
                      <a:pt x="6006" y="0"/>
                    </a:lnTo>
                    <a:cubicBezTo>
                      <a:pt x="2689" y="0"/>
                      <a:pt x="0" y="2720"/>
                      <a:pt x="0" y="6076"/>
                    </a:cubicBezTo>
                    <a:lnTo>
                      <a:pt x="0" y="49008"/>
                    </a:lnTo>
                    <a:cubicBezTo>
                      <a:pt x="0" y="52363"/>
                      <a:pt x="2689" y="55084"/>
                      <a:pt x="6006" y="55084"/>
                    </a:cubicBezTo>
                    <a:lnTo>
                      <a:pt x="48246" y="55084"/>
                    </a:lnTo>
                    <a:cubicBezTo>
                      <a:pt x="51563" y="55084"/>
                      <a:pt x="54252" y="52363"/>
                      <a:pt x="54252" y="49008"/>
                    </a:cubicBezTo>
                    <a:lnTo>
                      <a:pt x="54252" y="6076"/>
                    </a:lnTo>
                    <a:cubicBezTo>
                      <a:pt x="54252" y="2720"/>
                      <a:pt x="51563" y="0"/>
                      <a:pt x="482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358" name="任意多边形 1357"/>
              <p:cNvSpPr/>
              <p:nvPr/>
            </p:nvSpPr>
            <p:spPr>
              <a:xfrm>
                <a:off x="7192590" y="3761783"/>
                <a:ext cx="54252" cy="55084"/>
              </a:xfrm>
              <a:custGeom>
                <a:avLst/>
                <a:gdLst/>
                <a:ahLst/>
                <a:cxnLst/>
                <a:rect l="0" t="0" r="0" b="0"/>
                <a:pathLst>
                  <a:path w="54252" h="55084">
                    <a:moveTo>
                      <a:pt x="48296" y="0"/>
                    </a:moveTo>
                    <a:lnTo>
                      <a:pt x="6006" y="0"/>
                    </a:lnTo>
                    <a:cubicBezTo>
                      <a:pt x="2689" y="0"/>
                      <a:pt x="0" y="2720"/>
                      <a:pt x="0" y="6076"/>
                    </a:cubicBezTo>
                    <a:lnTo>
                      <a:pt x="0" y="49008"/>
                    </a:lnTo>
                    <a:cubicBezTo>
                      <a:pt x="0" y="52363"/>
                      <a:pt x="2689" y="55084"/>
                      <a:pt x="6006" y="55084"/>
                    </a:cubicBezTo>
                    <a:lnTo>
                      <a:pt x="48246" y="55084"/>
                    </a:lnTo>
                    <a:cubicBezTo>
                      <a:pt x="51563" y="55084"/>
                      <a:pt x="54252" y="52363"/>
                      <a:pt x="54252" y="49008"/>
                    </a:cubicBezTo>
                    <a:lnTo>
                      <a:pt x="54252" y="6076"/>
                    </a:lnTo>
                    <a:cubicBezTo>
                      <a:pt x="54252" y="2720"/>
                      <a:pt x="51563" y="0"/>
                      <a:pt x="48246" y="0"/>
                    </a:cubicBezTo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359" name="任意多边形 1358"/>
              <p:cNvSpPr/>
              <p:nvPr/>
            </p:nvSpPr>
            <p:spPr>
              <a:xfrm>
                <a:off x="7029684" y="3761783"/>
                <a:ext cx="54005" cy="55084"/>
              </a:xfrm>
              <a:custGeom>
                <a:avLst/>
                <a:gdLst/>
                <a:ahLst/>
                <a:cxnLst/>
                <a:rect l="0" t="0" r="0" b="0"/>
                <a:pathLst>
                  <a:path w="54005" h="55084">
                    <a:moveTo>
                      <a:pt x="48246" y="0"/>
                    </a:moveTo>
                    <a:lnTo>
                      <a:pt x="6006" y="0"/>
                    </a:lnTo>
                    <a:cubicBezTo>
                      <a:pt x="2700" y="0"/>
                      <a:pt x="0" y="2732"/>
                      <a:pt x="0" y="6076"/>
                    </a:cubicBezTo>
                    <a:lnTo>
                      <a:pt x="0" y="49008"/>
                    </a:lnTo>
                    <a:cubicBezTo>
                      <a:pt x="0" y="52363"/>
                      <a:pt x="2689" y="55084"/>
                      <a:pt x="6006" y="55084"/>
                    </a:cubicBezTo>
                    <a:lnTo>
                      <a:pt x="48246" y="55084"/>
                    </a:lnTo>
                    <a:cubicBezTo>
                      <a:pt x="51486" y="54948"/>
                      <a:pt x="54005" y="52237"/>
                      <a:pt x="54005" y="48958"/>
                    </a:cubicBezTo>
                    <a:lnTo>
                      <a:pt x="54005" y="6076"/>
                    </a:lnTo>
                    <a:cubicBezTo>
                      <a:pt x="54005" y="2732"/>
                      <a:pt x="51304" y="0"/>
                      <a:pt x="47998" y="0"/>
                    </a:cubicBezTo>
                    <a:moveTo>
                      <a:pt x="41943" y="42781"/>
                    </a:moveTo>
                    <a:lnTo>
                      <a:pt x="12062" y="42781"/>
                    </a:lnTo>
                    <a:lnTo>
                      <a:pt x="12062" y="12252"/>
                    </a:lnTo>
                    <a:lnTo>
                      <a:pt x="42240" y="12252"/>
                    </a:lnTo>
                    <a:lnTo>
                      <a:pt x="41943" y="42781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360" name="任意多边形 1359"/>
              <p:cNvSpPr/>
              <p:nvPr/>
            </p:nvSpPr>
            <p:spPr>
              <a:xfrm>
                <a:off x="7111189" y="3679434"/>
                <a:ext cx="54252" cy="55084"/>
              </a:xfrm>
              <a:custGeom>
                <a:avLst/>
                <a:gdLst/>
                <a:ahLst/>
                <a:cxnLst/>
                <a:rect l="0" t="0" r="0" b="0"/>
                <a:pathLst>
                  <a:path w="54252" h="55084">
                    <a:moveTo>
                      <a:pt x="48246" y="0"/>
                    </a:moveTo>
                    <a:lnTo>
                      <a:pt x="6006" y="0"/>
                    </a:lnTo>
                    <a:cubicBezTo>
                      <a:pt x="2689" y="0"/>
                      <a:pt x="0" y="2720"/>
                      <a:pt x="0" y="6076"/>
                    </a:cubicBezTo>
                    <a:lnTo>
                      <a:pt x="0" y="49008"/>
                    </a:lnTo>
                    <a:cubicBezTo>
                      <a:pt x="0" y="52363"/>
                      <a:pt x="2689" y="55084"/>
                      <a:pt x="6006" y="55084"/>
                    </a:cubicBezTo>
                    <a:lnTo>
                      <a:pt x="48246" y="55084"/>
                    </a:lnTo>
                    <a:cubicBezTo>
                      <a:pt x="51563" y="55084"/>
                      <a:pt x="54252" y="52363"/>
                      <a:pt x="54252" y="49008"/>
                    </a:cubicBezTo>
                    <a:lnTo>
                      <a:pt x="54252" y="6076"/>
                    </a:lnTo>
                    <a:cubicBezTo>
                      <a:pt x="54252" y="2720"/>
                      <a:pt x="51563" y="0"/>
                      <a:pt x="48246" y="0"/>
                    </a:cubicBezTo>
                    <a:close/>
                    <a:moveTo>
                      <a:pt x="42042" y="42781"/>
                    </a:moveTo>
                    <a:lnTo>
                      <a:pt x="12260" y="42781"/>
                    </a:lnTo>
                    <a:lnTo>
                      <a:pt x="12260" y="12252"/>
                    </a:lnTo>
                    <a:lnTo>
                      <a:pt x="42042" y="12252"/>
                    </a:lnTo>
                    <a:lnTo>
                      <a:pt x="42042" y="42781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1361" name="任意多边形 1360"/>
              <p:cNvSpPr/>
              <p:nvPr/>
            </p:nvSpPr>
            <p:spPr>
              <a:xfrm>
                <a:off x="7192639" y="3679434"/>
                <a:ext cx="54252" cy="55084"/>
              </a:xfrm>
              <a:custGeom>
                <a:avLst/>
                <a:gdLst/>
                <a:ahLst/>
                <a:cxnLst/>
                <a:rect l="0" t="0" r="0" b="0"/>
                <a:pathLst>
                  <a:path w="54252" h="55084">
                    <a:moveTo>
                      <a:pt x="48246" y="0"/>
                    </a:moveTo>
                    <a:lnTo>
                      <a:pt x="6006" y="0"/>
                    </a:lnTo>
                    <a:cubicBezTo>
                      <a:pt x="2689" y="0"/>
                      <a:pt x="0" y="2720"/>
                      <a:pt x="0" y="6076"/>
                    </a:cubicBezTo>
                    <a:lnTo>
                      <a:pt x="0" y="49008"/>
                    </a:lnTo>
                    <a:cubicBezTo>
                      <a:pt x="0" y="52363"/>
                      <a:pt x="2689" y="55084"/>
                      <a:pt x="6006" y="55084"/>
                    </a:cubicBezTo>
                    <a:lnTo>
                      <a:pt x="48246" y="55084"/>
                    </a:lnTo>
                    <a:cubicBezTo>
                      <a:pt x="51563" y="55084"/>
                      <a:pt x="54252" y="52363"/>
                      <a:pt x="54252" y="49008"/>
                    </a:cubicBezTo>
                    <a:lnTo>
                      <a:pt x="54252" y="6076"/>
                    </a:lnTo>
                    <a:cubicBezTo>
                      <a:pt x="54252" y="2732"/>
                      <a:pt x="51552" y="0"/>
                      <a:pt x="48246" y="0"/>
                    </a:cubicBezTo>
                    <a:close/>
                    <a:moveTo>
                      <a:pt x="42191" y="42781"/>
                    </a:moveTo>
                    <a:lnTo>
                      <a:pt x="12012" y="42781"/>
                    </a:lnTo>
                    <a:lnTo>
                      <a:pt x="12012" y="12252"/>
                    </a:lnTo>
                    <a:lnTo>
                      <a:pt x="42191" y="12252"/>
                    </a:lnTo>
                    <a:lnTo>
                      <a:pt x="42191" y="42781"/>
                    </a:lnTo>
                    <a:close/>
                  </a:path>
                </a:pathLst>
              </a:custGeom>
              <a:solidFill>
                <a:srgbClr val="FFFFFF"/>
              </a:solidFill>
              <a:ln w="7600" cap="flat">
                <a:noFill/>
                <a:bevel/>
              </a:ln>
            </p:spPr>
          </p:sp>
          <p:sp>
            <p:nvSpPr>
              <p:cNvPr id="374" name="Text 374"/>
              <p:cNvSpPr txBox="1"/>
              <p:nvPr/>
            </p:nvSpPr>
            <p:spPr>
              <a:xfrm>
                <a:off x="6758315" y="4052200"/>
                <a:ext cx="7600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微软雅黑"/>
                  </a:rPr>
                  <a:t>明细数据</a:t>
                </a:r>
              </a:p>
            </p:txBody>
          </p:sp>
        </p:grpSp>
        <p:grpSp>
          <p:nvGrpSpPr>
            <p:cNvPr id="1365" name="组合 1364"/>
            <p:cNvGrpSpPr/>
            <p:nvPr/>
          </p:nvGrpSpPr>
          <p:grpSpPr>
            <a:xfrm>
              <a:off x="6863195" y="4287800"/>
              <a:ext cx="592800" cy="425600"/>
              <a:chOff x="6863195" y="4287800"/>
              <a:chExt cx="592800" cy="425600"/>
            </a:xfrm>
          </p:grpSpPr>
          <p:sp>
            <p:nvSpPr>
              <p:cNvPr id="1366" name="Data Store"/>
              <p:cNvSpPr/>
              <p:nvPr/>
            </p:nvSpPr>
            <p:spPr>
              <a:xfrm>
                <a:off x="6863195" y="4287800"/>
                <a:ext cx="592800" cy="425600"/>
              </a:xfrm>
              <a:custGeom>
                <a:avLst/>
                <a:gdLst/>
                <a:ahLst/>
                <a:cxnLst/>
                <a:rect l="0" t="0" r="0" b="0"/>
                <a:pathLst>
                  <a:path w="592800" h="425600" stroke="0">
                    <a:moveTo>
                      <a:pt x="0" y="59280"/>
                    </a:moveTo>
                    <a:lnTo>
                      <a:pt x="0" y="366320"/>
                    </a:lnTo>
                    <a:cubicBezTo>
                      <a:pt x="0" y="399059"/>
                      <a:pt x="132703" y="425600"/>
                      <a:pt x="296400" y="425600"/>
                    </a:cubicBezTo>
                    <a:cubicBezTo>
                      <a:pt x="460097" y="425600"/>
                      <a:pt x="592800" y="399059"/>
                      <a:pt x="592800" y="366320"/>
                    </a:cubicBezTo>
                    <a:lnTo>
                      <a:pt x="592800" y="59280"/>
                    </a:lnTo>
                    <a:cubicBezTo>
                      <a:pt x="592800" y="26541"/>
                      <a:pt x="460097" y="0"/>
                      <a:pt x="296400" y="0"/>
                    </a:cubicBezTo>
                    <a:cubicBezTo>
                      <a:pt x="132703" y="0"/>
                      <a:pt x="0" y="26541"/>
                      <a:pt x="0" y="59280"/>
                    </a:cubicBezTo>
                    <a:close/>
                  </a:path>
                  <a:path w="592800" h="425600" fill="none">
                    <a:moveTo>
                      <a:pt x="0" y="59280"/>
                    </a:moveTo>
                    <a:lnTo>
                      <a:pt x="0" y="366320"/>
                    </a:lnTo>
                    <a:cubicBezTo>
                      <a:pt x="0" y="399059"/>
                      <a:pt x="132703" y="425600"/>
                      <a:pt x="296400" y="425600"/>
                    </a:cubicBezTo>
                    <a:cubicBezTo>
                      <a:pt x="460097" y="425600"/>
                      <a:pt x="592800" y="399059"/>
                      <a:pt x="592800" y="366320"/>
                    </a:cubicBezTo>
                    <a:lnTo>
                      <a:pt x="592800" y="59280"/>
                    </a:lnTo>
                    <a:cubicBezTo>
                      <a:pt x="592800" y="26541"/>
                      <a:pt x="460097" y="0"/>
                      <a:pt x="296400" y="0"/>
                    </a:cubicBezTo>
                    <a:cubicBezTo>
                      <a:pt x="132703" y="0"/>
                      <a:pt x="0" y="26541"/>
                      <a:pt x="0" y="59280"/>
                    </a:cubicBezTo>
                    <a:close/>
                    <a:moveTo>
                      <a:pt x="0" y="59280"/>
                    </a:moveTo>
                    <a:cubicBezTo>
                      <a:pt x="0" y="92019"/>
                      <a:pt x="132703" y="118560"/>
                      <a:pt x="296400" y="118560"/>
                    </a:cubicBezTo>
                    <a:cubicBezTo>
                      <a:pt x="460097" y="118560"/>
                      <a:pt x="592800" y="92019"/>
                      <a:pt x="592800" y="59280"/>
                    </a:cubicBezTo>
                    <a:moveTo>
                      <a:pt x="0" y="88920"/>
                    </a:moveTo>
                    <a:cubicBezTo>
                      <a:pt x="0" y="121659"/>
                      <a:pt x="132703" y="148200"/>
                      <a:pt x="296400" y="148200"/>
                    </a:cubicBezTo>
                    <a:cubicBezTo>
                      <a:pt x="460097" y="148200"/>
                      <a:pt x="592800" y="121659"/>
                      <a:pt x="592800" y="88920"/>
                    </a:cubicBezTo>
                    <a:moveTo>
                      <a:pt x="0" y="118560"/>
                    </a:moveTo>
                    <a:cubicBezTo>
                      <a:pt x="0" y="151299"/>
                      <a:pt x="132703" y="177840"/>
                      <a:pt x="296400" y="177840"/>
                    </a:cubicBezTo>
                    <a:cubicBezTo>
                      <a:pt x="460097" y="177840"/>
                      <a:pt x="592800" y="151299"/>
                      <a:pt x="592800" y="118560"/>
                    </a:cubicBezTo>
                  </a:path>
                </a:pathLst>
              </a:custGeom>
              <a:solidFill>
                <a:srgbClr val="4285F4"/>
              </a:solidFill>
              <a:ln w="7600" cap="flat">
                <a:solidFill>
                  <a:srgbClr val="16A58A"/>
                </a:solidFill>
                <a:bevel/>
              </a:ln>
            </p:spPr>
          </p:sp>
          <p:sp>
            <p:nvSpPr>
              <p:cNvPr id="1367" name="Data Store"/>
              <p:cNvSpPr/>
              <p:nvPr/>
            </p:nvSpPr>
            <p:spPr>
              <a:xfrm>
                <a:off x="6863195" y="4287800"/>
                <a:ext cx="592800" cy="118560"/>
              </a:xfrm>
              <a:custGeom>
                <a:avLst/>
                <a:gdLst/>
                <a:ahLst/>
                <a:cxnLst/>
                <a:rect l="0" t="0" r="0" b="0"/>
                <a:pathLst>
                  <a:path w="592800" h="118560" fill="none">
                    <a:moveTo>
                      <a:pt x="0" y="59280"/>
                    </a:moveTo>
                    <a:cubicBezTo>
                      <a:pt x="0" y="92019"/>
                      <a:pt x="132703" y="118560"/>
                      <a:pt x="296400" y="118560"/>
                    </a:cubicBezTo>
                    <a:cubicBezTo>
                      <a:pt x="460097" y="118560"/>
                      <a:pt x="592800" y="92019"/>
                      <a:pt x="592800" y="59280"/>
                    </a:cubicBezTo>
                    <a:moveTo>
                      <a:pt x="0" y="88920"/>
                    </a:moveTo>
                    <a:cubicBezTo>
                      <a:pt x="0" y="121659"/>
                      <a:pt x="132703" y="148200"/>
                      <a:pt x="296400" y="148200"/>
                    </a:cubicBezTo>
                    <a:cubicBezTo>
                      <a:pt x="460097" y="148200"/>
                      <a:pt x="592800" y="121659"/>
                      <a:pt x="592800" y="88920"/>
                    </a:cubicBezTo>
                    <a:moveTo>
                      <a:pt x="0" y="118560"/>
                    </a:moveTo>
                    <a:cubicBezTo>
                      <a:pt x="0" y="151299"/>
                      <a:pt x="132703" y="177840"/>
                      <a:pt x="296400" y="177840"/>
                    </a:cubicBezTo>
                    <a:cubicBezTo>
                      <a:pt x="460097" y="177840"/>
                      <a:pt x="592800" y="151299"/>
                      <a:pt x="592800" y="118560"/>
                    </a:cubicBezTo>
                  </a:path>
                </a:pathLst>
              </a:custGeom>
              <a:solidFill>
                <a:srgbClr val="DD7195"/>
              </a:solidFill>
              <a:ln w="7600" cap="flat">
                <a:solidFill>
                  <a:srgbClr val="FFFFFF"/>
                </a:solidFill>
                <a:bevel/>
              </a:ln>
            </p:spPr>
          </p:sp>
          <p:sp>
            <p:nvSpPr>
              <p:cNvPr id="375" name="Text 375"/>
              <p:cNvSpPr txBox="1"/>
              <p:nvPr/>
            </p:nvSpPr>
            <p:spPr>
              <a:xfrm>
                <a:off x="6847995" y="4728600"/>
                <a:ext cx="623200" cy="1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微软雅黑"/>
                  </a:rPr>
                  <a:t>汇总数据</a:t>
                </a:r>
              </a:p>
            </p:txBody>
          </p:sp>
        </p:grpSp>
        <p:sp>
          <p:nvSpPr>
            <p:cNvPr id="1369" name="Line"/>
            <p:cNvSpPr/>
            <p:nvPr/>
          </p:nvSpPr>
          <p:spPr>
            <a:xfrm rot="3981455">
              <a:off x="6275391" y="2488215"/>
              <a:ext cx="396345" cy="854544"/>
            </a:xfrm>
            <a:custGeom>
              <a:avLst/>
              <a:gdLst/>
              <a:ahLst/>
              <a:cxnLst/>
              <a:rect l="0" t="0" r="0" b="0"/>
              <a:pathLst>
                <a:path w="396345" h="854544" fill="none">
                  <a:moveTo>
                    <a:pt x="0" y="0"/>
                  </a:moveTo>
                  <a:cubicBezTo>
                    <a:pt x="279852" y="228000"/>
                    <a:pt x="652989" y="-228000"/>
                    <a:pt x="932841" y="0"/>
                  </a:cubicBezTo>
                </a:path>
              </a:pathLst>
            </a:custGeom>
            <a:solidFill>
              <a:srgbClr val="FFFFFF"/>
            </a:solidFill>
            <a:ln w="20267" cap="flat">
              <a:solidFill>
                <a:srgbClr val="236EA1"/>
              </a:solidFill>
              <a:bevel/>
              <a:tailEnd type="triangle" w="med" len="med"/>
            </a:ln>
          </p:spPr>
        </p:sp>
        <p:sp>
          <p:nvSpPr>
            <p:cNvPr id="1371" name="Line"/>
            <p:cNvSpPr/>
            <p:nvPr/>
          </p:nvSpPr>
          <p:spPr>
            <a:xfrm rot="2700000">
              <a:off x="3942253" y="2956603"/>
              <a:ext cx="1947295" cy="1947295"/>
            </a:xfrm>
            <a:custGeom>
              <a:avLst/>
              <a:gdLst/>
              <a:ahLst/>
              <a:cxnLst/>
              <a:rect l="0" t="0" r="0" b="0"/>
              <a:pathLst>
                <a:path w="1947295" h="1947295" fill="none">
                  <a:moveTo>
                    <a:pt x="0" y="0"/>
                  </a:moveTo>
                  <a:cubicBezTo>
                    <a:pt x="1376945" y="-831774"/>
                    <a:pt x="2155244" y="135546"/>
                    <a:pt x="2753891" y="0"/>
                  </a:cubicBezTo>
                </a:path>
              </a:pathLst>
            </a:custGeom>
            <a:solidFill>
              <a:srgbClr val="FFFFFF"/>
            </a:solidFill>
            <a:ln w="20267" cap="flat">
              <a:solidFill>
                <a:srgbClr val="236EA1"/>
              </a:solidFill>
              <a:bevel/>
              <a:tailEnd type="triangle" w="med" len="med"/>
            </a:ln>
          </p:spPr>
        </p:sp>
        <p:sp>
          <p:nvSpPr>
            <p:cNvPr id="1464" name="任意多边形 1463"/>
            <p:cNvSpPr/>
            <p:nvPr/>
          </p:nvSpPr>
          <p:spPr>
            <a:xfrm>
              <a:off x="1235731" y="149395"/>
              <a:ext cx="6722200" cy="501600"/>
            </a:xfrm>
            <a:custGeom>
              <a:avLst/>
              <a:gdLst>
                <a:gd name="connsiteX0" fmla="*/ 0 w 6722200"/>
                <a:gd name="connsiteY0" fmla="*/ 250800 h 501600"/>
                <a:gd name="connsiteX1" fmla="*/ 3361100 w 6722200"/>
                <a:gd name="connsiteY1" fmla="*/ 0 h 501600"/>
                <a:gd name="connsiteX2" fmla="*/ 6722200 w 6722200"/>
                <a:gd name="connsiteY2" fmla="*/ 250800 h 501600"/>
                <a:gd name="connsiteX3" fmla="*/ 3361100 w 6722200"/>
                <a:gd name="connsiteY3" fmla="*/ 501600 h 5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22200" h="501600">
                  <a:moveTo>
                    <a:pt x="0" y="0"/>
                  </a:moveTo>
                  <a:lnTo>
                    <a:pt x="6722200" y="0"/>
                  </a:lnTo>
                  <a:lnTo>
                    <a:pt x="6587756" y="250800"/>
                  </a:lnTo>
                  <a:lnTo>
                    <a:pt x="6722200" y="501600"/>
                  </a:lnTo>
                  <a:lnTo>
                    <a:pt x="0" y="501600"/>
                  </a:lnTo>
                  <a:lnTo>
                    <a:pt x="80666" y="2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972"/>
            </a:solidFill>
            <a:ln w="7600" cap="flat">
              <a:solidFill>
                <a:srgbClr val="118972"/>
              </a:solidFill>
              <a:bevel/>
            </a:ln>
            <a:effectLst>
              <a:outerShdw blurRad="20000" dist="10748" dir="2700000" algn="tl" rotWithShape="0">
                <a:srgbClr val="000000">
                  <a:alpha val="20000"/>
                </a:srgbClr>
              </a:outerShdw>
            </a:effectLst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1824" b="1" dirty="0">
                  <a:solidFill>
                    <a:srgbClr val="FFFFFF"/>
                  </a:solidFill>
                  <a:latin typeface="微软雅黑"/>
                </a:rPr>
                <a:t>PostgreSQL </a:t>
              </a:r>
              <a:r>
                <a:rPr sz="1824" b="1" dirty="0" err="1">
                  <a:solidFill>
                    <a:srgbClr val="FFFFFF"/>
                  </a:solidFill>
                  <a:latin typeface="微软雅黑"/>
                </a:rPr>
                <a:t>数据实时监控示意图</a:t>
              </a:r>
              <a:endParaRPr sz="1824" b="1" dirty="0">
                <a:solidFill>
                  <a:srgbClr val="FFFFFF"/>
                </a:solidFill>
                <a:latin typeface="微软雅黑"/>
              </a:endParaRPr>
            </a:p>
          </p:txBody>
        </p:sp>
        <p:sp>
          <p:nvSpPr>
            <p:cNvPr id="1474" name="Curved connector"/>
            <p:cNvSpPr/>
            <p:nvPr/>
          </p:nvSpPr>
          <p:spPr>
            <a:xfrm flipH="1" flipV="1">
              <a:off x="6042600" y="3748200"/>
              <a:ext cx="778035" cy="425600"/>
            </a:xfrm>
            <a:custGeom>
              <a:avLst/>
              <a:gdLst/>
              <a:ahLst/>
              <a:cxnLst/>
              <a:rect l="0" t="0" r="0" b="0"/>
              <a:pathLst>
                <a:path w="778035" h="425600" fill="none">
                  <a:moveTo>
                    <a:pt x="0" y="425600"/>
                  </a:moveTo>
                  <a:cubicBezTo>
                    <a:pt x="194509" y="425600"/>
                    <a:pt x="583526" y="0"/>
                    <a:pt x="778035" y="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303030"/>
              </a:solidFill>
              <a:custDash>
                <a:ds d="2500000" sp="500000"/>
                <a:ds d="600000" sp="500000"/>
              </a:custDash>
              <a:bevel/>
              <a:headEnd type="triangle" w="med" len="med"/>
            </a:ln>
          </p:spPr>
        </p:sp>
        <p:sp>
          <p:nvSpPr>
            <p:cNvPr id="1475" name="Curved connector"/>
            <p:cNvSpPr/>
            <p:nvPr/>
          </p:nvSpPr>
          <p:spPr>
            <a:xfrm flipH="1" flipV="1">
              <a:off x="6042600" y="4173800"/>
              <a:ext cx="820595" cy="326800"/>
            </a:xfrm>
            <a:custGeom>
              <a:avLst/>
              <a:gdLst/>
              <a:ahLst/>
              <a:cxnLst/>
              <a:rect l="0" t="0" r="0" b="0"/>
              <a:pathLst>
                <a:path w="820595" h="326800" fill="none">
                  <a:moveTo>
                    <a:pt x="0" y="0"/>
                  </a:moveTo>
                  <a:cubicBezTo>
                    <a:pt x="615446" y="0"/>
                    <a:pt x="205149" y="326800"/>
                    <a:pt x="820595" y="326800"/>
                  </a:cubicBezTo>
                </a:path>
              </a:pathLst>
            </a:custGeom>
            <a:solidFill>
              <a:srgbClr val="FFFFFF"/>
            </a:solidFill>
            <a:ln w="7600" cap="flat">
              <a:solidFill>
                <a:srgbClr val="303030"/>
              </a:solidFill>
              <a:custDash>
                <a:ds d="2500000" sp="500000"/>
                <a:ds d="600000" sp="500000"/>
              </a:custDash>
              <a:bevel/>
              <a:headEnd type="triangle" w="med" len="med"/>
            </a:ln>
          </p:spPr>
        </p:sp>
        <p:sp>
          <p:nvSpPr>
            <p:cNvPr id="377" name="Text 377"/>
            <p:cNvSpPr txBox="1"/>
            <p:nvPr/>
          </p:nvSpPr>
          <p:spPr>
            <a:xfrm>
              <a:off x="1203300" y="2687240"/>
              <a:ext cx="6737400" cy="148352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378" name="Text 378"/>
            <p:cNvSpPr txBox="1"/>
            <p:nvPr/>
          </p:nvSpPr>
          <p:spPr>
            <a:xfrm>
              <a:off x="1203300" y="5654280"/>
              <a:ext cx="6737400" cy="148352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380" name="Text 380"/>
            <p:cNvSpPr txBox="1"/>
            <p:nvPr/>
          </p:nvSpPr>
          <p:spPr>
            <a:xfrm>
              <a:off x="1203300" y="2687240"/>
              <a:ext cx="6737400" cy="148352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381" name="Text 381"/>
            <p:cNvSpPr txBox="1"/>
            <p:nvPr/>
          </p:nvSpPr>
          <p:spPr>
            <a:xfrm>
              <a:off x="1203300" y="5654280"/>
              <a:ext cx="6737400" cy="148352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  <p:sp>
          <p:nvSpPr>
            <p:cNvPr id="382" name="Text 382"/>
            <p:cNvSpPr txBox="1"/>
            <p:nvPr/>
          </p:nvSpPr>
          <p:spPr>
            <a:xfrm>
              <a:off x="1220531" y="600738"/>
              <a:ext cx="6737400" cy="148352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l">
                <a:lnSpc>
                  <a:spcPct val="100000"/>
                </a:lnSpc>
              </a:pPr>
              <a:endParaRPr/>
            </a:p>
          </p:txBody>
        </p:sp>
        <p:sp>
          <p:nvSpPr>
            <p:cNvPr id="383" name="Text 383"/>
            <p:cNvSpPr txBox="1"/>
            <p:nvPr/>
          </p:nvSpPr>
          <p:spPr>
            <a:xfrm>
              <a:off x="1203300" y="2687240"/>
              <a:ext cx="6737400" cy="148352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ctr">
                <a:lnSpc>
                  <a:spcPct val="100000"/>
                </a:lnSpc>
              </a:pPr>
              <a:endParaRPr/>
            </a:p>
          </p:txBody>
        </p:sp>
        <p:sp>
          <p:nvSpPr>
            <p:cNvPr id="384" name="Text 384"/>
            <p:cNvSpPr txBox="1"/>
            <p:nvPr/>
          </p:nvSpPr>
          <p:spPr>
            <a:xfrm>
              <a:off x="1203300" y="5654280"/>
              <a:ext cx="6737400" cy="1483520"/>
            </a:xfrm>
            <a:prstGeom prst="rect">
              <a:avLst/>
            </a:prstGeom>
            <a:noFill/>
          </p:spPr>
          <p:txBody>
            <a:bodyPr wrap="square" lIns="0" rIns="0" rtlCol="0" anchor="ctr"/>
            <a:lstStyle/>
            <a:p>
              <a:pPr algn="r">
                <a:lnSpc>
                  <a:spcPct val="1000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</Words>
  <Application>Microsoft Office PowerPoint</Application>
  <PresentationFormat>全屏显示(4:3)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lihefei</dc:creator>
  <cp:lastModifiedBy>黎何飞</cp:lastModifiedBy>
  <cp:revision>2</cp:revision>
  <dcterms:created xsi:type="dcterms:W3CDTF">2019-11-07T22:53:57Z</dcterms:created>
  <dcterms:modified xsi:type="dcterms:W3CDTF">2019-11-07T14:56:17Z</dcterms:modified>
</cp:coreProperties>
</file>