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811b9f080731485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6" id="256"/>
  </p:sldIdLst>
  <p:sldSz cy="6858000" type="screen4x3" cx="9144000"/>
  <p:notesSz cy="9144000" cx="6858000"/>
  <p:defaultTextStyle>
    <a:defPPr>
      <a:defRPr lang="en-US"/>
    </a:defPPr>
    <a:lvl1pPr defTabSz="914400" hangingPunct="1" marL="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hangingPunct="1" marL="4572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hangingPunct="1" marL="9144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hangingPunct="1" marL="13716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hangingPunct="1" marL="18288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hangingPunct="1" marL="22860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hangingPunct="1" marL="27432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hangingPunct="1" marL="32004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hangingPunct="1" marL="3657600" eaLnBrk="1" latinLnBrk="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Id="rId1" Target="slideMasters/slideMaster1.xml"/>
  <Relationship Type="http://schemas.openxmlformats.org/officeDocument/2006/relationships/tableStyles" Id="rId2" Target="tableStyles.xml"/>
  <Relationship Type="http://schemas.openxmlformats.org/officeDocument/2006/relationships/theme" Id="rId3" Target="theme/theme1.xml"/>
  <Relationship Type="http://schemas.openxmlformats.org/officeDocument/2006/relationships/viewProps" Id="rId4" Target="viewProps.xml"/>
  <Relationship Type="http://schemas.openxmlformats.org/officeDocument/2006/relationships/presProps" Id="rId5" Target="presProps.xml"/>
  <Relationship Type="http://schemas.openxmlformats.org/officeDocument/2006/relationships/slide" Id="rId6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Id="rId1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Page-1" id="100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name="Group353" id="353"/>
          <p:cNvGrpSpPr/>
          <p:nvPr/>
        </p:nvGrpSpPr>
        <p:grpSpPr>
          <a:xfrm>
            <a:off x="735824" y="1081735"/>
            <a:ext cy="4694530" cx="7672352"/>
            <a:chOff x="735824" y="1081735"/>
            <a:chExt cy="4694530" cx="7672352"/>
          </a:xfrm>
        </p:grpSpPr>
        <p:grpSp>
          <p:nvGrpSpPr>
            <p:cNvPr name="" id="101"/>
            <p:cNvGrpSpPr/>
            <p:nvPr/>
          </p:nvGrpSpPr>
          <p:grpSpPr>
            <a:xfrm>
              <a:off x="5279788" y="1233735"/>
              <a:ext cy="912000" cx="1003200"/>
              <a:chOff x="5279788" y="1233735"/>
              <a:chExt cy="912000" cx="1003200"/>
            </a:xfrm>
          </p:grpSpPr>
          <p:sp>
            <p:nvSpPr>
              <p:cNvPr name="" id="102"/>
              <p:cNvSpPr/>
              <p:nvPr/>
            </p:nvSpPr>
            <p:spPr>
              <a:xfrm>
                <a:off x="5279788" y="1233735"/>
                <a:ext cy="912000" cx="1003200"/>
              </a:xfrm>
              <a:custGeom>
                <a:avLst/>
                <a:gdLst/>
                <a:ahLst/>
                <a:cxnLst/>
                <a:pathLst>
                  <a:path h="912000" w="10032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03"/>
              <p:cNvSpPr/>
              <p:nvPr/>
            </p:nvSpPr>
            <p:spPr>
              <a:xfrm>
                <a:off x="5612688" y="1583614"/>
                <a:ext cy="561883" cx="595398"/>
              </a:xfrm>
              <a:custGeom>
                <a:avLst/>
                <a:gdLst/>
                <a:ahLst/>
                <a:cxnLst/>
                <a:pathLst>
                  <a:path h="561883" w="595398">
                    <a:moveTo>
                      <a:pt x="337238" y="0"/>
                    </a:moveTo>
                    <a:lnTo>
                      <a:pt x="262705" y="6581"/>
                    </a:lnTo>
                    <a:lnTo>
                      <a:pt x="262705" y="55499"/>
                    </a:lnTo>
                    <a:lnTo>
                      <a:pt x="207844" y="0"/>
                    </a:lnTo>
                    <a:lnTo>
                      <a:pt x="135585" y="7928"/>
                    </a:lnTo>
                    <a:lnTo>
                      <a:pt x="135585" y="56371"/>
                    </a:lnTo>
                    <a:lnTo>
                      <a:pt x="79941" y="0"/>
                    </a:lnTo>
                    <a:lnTo>
                      <a:pt x="0" y="81742"/>
                    </a:lnTo>
                    <a:lnTo>
                      <a:pt x="49845" y="132166"/>
                    </a:lnTo>
                    <a:lnTo>
                      <a:pt x="1489" y="133990"/>
                    </a:lnTo>
                    <a:lnTo>
                      <a:pt x="0" y="212163"/>
                    </a:lnTo>
                    <a:lnTo>
                      <a:pt x="346172" y="561883"/>
                    </a:lnTo>
                    <a:lnTo>
                      <a:pt x="374778" y="561883"/>
                    </a:lnTo>
                    <a:cubicBezTo>
                      <a:pt x="407126" y="560760"/>
                      <a:pt x="436506" y="542512"/>
                      <a:pt x="452132" y="513838"/>
                    </a:cubicBezTo>
                    <a:lnTo>
                      <a:pt x="595398" y="261715"/>
                    </a:lnTo>
                    <a:lnTo>
                      <a:pt x="337238" y="0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sp>
            <p:nvSpPr>
              <p:cNvPr name="" id="104"/>
              <p:cNvSpPr/>
              <p:nvPr/>
            </p:nvSpPr>
            <p:spPr>
              <a:xfrm>
                <a:off x="5609866" y="1581156"/>
                <a:ext cy="86974" cx="85661"/>
              </a:xfrm>
              <a:custGeom>
                <a:avLst/>
                <a:gdLst/>
                <a:ahLst/>
                <a:cxnLst/>
                <a:pathLst>
                  <a:path h="86974" w="85661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313"/>
                      <a:pt x="81398" y="0"/>
                      <a:pt x="76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5"/>
              <p:cNvSpPr/>
              <p:nvPr/>
            </p:nvSpPr>
            <p:spPr>
              <a:xfrm>
                <a:off x="5738557" y="1711182"/>
                <a:ext cy="86974" cx="85661"/>
              </a:xfrm>
              <a:custGeom>
                <a:avLst/>
                <a:gdLst/>
                <a:ahLst/>
                <a:cxnLst/>
                <a:pathLst>
                  <a:path h="86974" w="85661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295"/>
                      <a:pt x="81416" y="0"/>
                      <a:pt x="76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6"/>
              <p:cNvSpPr/>
              <p:nvPr/>
            </p:nvSpPr>
            <p:spPr>
              <a:xfrm>
                <a:off x="5867085" y="1711182"/>
                <a:ext cy="86974" cx="85661"/>
              </a:xfrm>
              <a:custGeom>
                <a:avLst/>
                <a:gdLst/>
                <a:ahLst/>
                <a:cxnLst/>
                <a:pathLst>
                  <a:path h="86974" w="85661">
                    <a:moveTo>
                      <a:pt x="76257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295"/>
                      <a:pt x="81416" y="0"/>
                      <a:pt x="76179" y="0"/>
                    </a:cubicBezTo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7"/>
              <p:cNvSpPr/>
              <p:nvPr/>
            </p:nvSpPr>
            <p:spPr>
              <a:xfrm>
                <a:off x="5609866" y="1711182"/>
                <a:ext cy="86974" cx="85270"/>
              </a:xfrm>
              <a:custGeom>
                <a:avLst/>
                <a:gdLst/>
                <a:ahLst/>
                <a:cxnLst/>
                <a:pathLst>
                  <a:path h="86974" w="85270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63" y="0"/>
                      <a:pt x="0" y="4313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293" y="86760"/>
                      <a:pt x="85270" y="82480"/>
                      <a:pt x="85270" y="77302"/>
                    </a:cubicBezTo>
                    <a:lnTo>
                      <a:pt x="85270" y="9593"/>
                    </a:lnTo>
                    <a:cubicBezTo>
                      <a:pt x="85270" y="4313"/>
                      <a:pt x="81006" y="0"/>
                      <a:pt x="75787" y="0"/>
                    </a:cubicBezTo>
                    <a:moveTo>
                      <a:pt x="66225" y="67550"/>
                    </a:moveTo>
                    <a:lnTo>
                      <a:pt x="19045" y="67550"/>
                    </a:lnTo>
                    <a:lnTo>
                      <a:pt x="19045" y="19345"/>
                    </a:lnTo>
                    <a:lnTo>
                      <a:pt x="66695" y="19345"/>
                    </a:lnTo>
                    <a:lnTo>
                      <a:pt x="66225" y="675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8"/>
              <p:cNvSpPr/>
              <p:nvPr/>
            </p:nvSpPr>
            <p:spPr>
              <a:xfrm>
                <a:off x="5738557" y="1581156"/>
                <a:ext cy="86974" cx="85661"/>
              </a:xfrm>
              <a:custGeom>
                <a:avLst/>
                <a:gdLst/>
                <a:ahLst/>
                <a:cxnLst/>
                <a:pathLst>
                  <a:path h="86974" w="85661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295"/>
                      <a:pt x="81416" y="0"/>
                      <a:pt x="76179" y="0"/>
                    </a:cubicBezTo>
                    <a:close/>
                    <a:moveTo>
                      <a:pt x="66382" y="67550"/>
                    </a:moveTo>
                    <a:lnTo>
                      <a:pt x="19358" y="67550"/>
                    </a:lnTo>
                    <a:lnTo>
                      <a:pt x="19358" y="19345"/>
                    </a:lnTo>
                    <a:lnTo>
                      <a:pt x="66382" y="19345"/>
                    </a:lnTo>
                    <a:lnTo>
                      <a:pt x="66382" y="675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09"/>
              <p:cNvSpPr/>
              <p:nvPr/>
            </p:nvSpPr>
            <p:spPr>
              <a:xfrm>
                <a:off x="5867164" y="1581156"/>
                <a:ext cy="86974" cx="85661"/>
              </a:xfrm>
              <a:custGeom>
                <a:avLst/>
                <a:gdLst/>
                <a:ahLst/>
                <a:cxnLst/>
                <a:pathLst>
                  <a:path h="86974" w="85661">
                    <a:moveTo>
                      <a:pt x="76179" y="0"/>
                    </a:moveTo>
                    <a:lnTo>
                      <a:pt x="9483" y="0"/>
                    </a:lnTo>
                    <a:cubicBezTo>
                      <a:pt x="4246" y="0"/>
                      <a:pt x="0" y="4295"/>
                      <a:pt x="0" y="9593"/>
                    </a:cubicBezTo>
                    <a:lnTo>
                      <a:pt x="0" y="77381"/>
                    </a:lnTo>
                    <a:cubicBezTo>
                      <a:pt x="0" y="82679"/>
                      <a:pt x="4246" y="86974"/>
                      <a:pt x="9483" y="86974"/>
                    </a:cubicBezTo>
                    <a:lnTo>
                      <a:pt x="76179" y="86974"/>
                    </a:lnTo>
                    <a:cubicBezTo>
                      <a:pt x="81416" y="86974"/>
                      <a:pt x="85661" y="82679"/>
                      <a:pt x="85661" y="77381"/>
                    </a:cubicBezTo>
                    <a:lnTo>
                      <a:pt x="85661" y="9593"/>
                    </a:lnTo>
                    <a:cubicBezTo>
                      <a:pt x="85661" y="4313"/>
                      <a:pt x="81398" y="0"/>
                      <a:pt x="76179" y="0"/>
                    </a:cubicBezTo>
                    <a:close/>
                    <a:moveTo>
                      <a:pt x="66617" y="67550"/>
                    </a:moveTo>
                    <a:lnTo>
                      <a:pt x="18966" y="67550"/>
                    </a:lnTo>
                    <a:lnTo>
                      <a:pt x="18966" y="19345"/>
                    </a:lnTo>
                    <a:lnTo>
                      <a:pt x="66617" y="19345"/>
                    </a:lnTo>
                    <a:lnTo>
                      <a:pt x="66617" y="6755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Text 354" id="354"/>
              <p:cNvSpPr txBox="1"/>
              <p:nvPr/>
            </p:nvSpPr>
            <p:spPr>
              <a:xfrm>
                <a:off x="5401388" y="2160935"/>
                <a:ext cy="152000" cx="76000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Realtime</a:t>
                </a:r>
              </a:p>
            </p:txBody>
          </p:sp>
        </p:grpSp>
        <p:grpSp>
          <p:nvGrpSpPr>
            <p:cNvPr name="" id="110"/>
            <p:cNvGrpSpPr/>
            <p:nvPr/>
          </p:nvGrpSpPr>
          <p:grpSpPr>
            <a:xfrm>
              <a:off x="3644382" y="3422535"/>
              <a:ext cy="912000" cx="1003200"/>
              <a:chOff x="3644382" y="3422535"/>
              <a:chExt cy="912000" cx="1003200"/>
            </a:xfrm>
          </p:grpSpPr>
          <p:sp>
            <p:nvSpPr>
              <p:cNvPr name="" id="111"/>
              <p:cNvSpPr/>
              <p:nvPr/>
            </p:nvSpPr>
            <p:spPr>
              <a:xfrm>
                <a:off x="3644382" y="3422535"/>
                <a:ext cy="912000" cx="1003200"/>
              </a:xfrm>
              <a:custGeom>
                <a:avLst/>
                <a:gdLst/>
                <a:ahLst/>
                <a:cxnLst/>
                <a:pathLst>
                  <a:path h="912000" w="10032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12"/>
              <p:cNvSpPr/>
              <p:nvPr/>
            </p:nvSpPr>
            <p:spPr>
              <a:xfrm>
                <a:off x="3989195" y="3682189"/>
                <a:ext cy="652108" cx="592654"/>
              </a:xfrm>
              <a:custGeom>
                <a:avLst/>
                <a:gdLst/>
                <a:ahLst/>
                <a:cxnLst/>
                <a:pathLst>
                  <a:path h="652108" w="592654">
                    <a:moveTo>
                      <a:pt x="313491" y="52565"/>
                    </a:moveTo>
                    <a:lnTo>
                      <a:pt x="161996" y="0"/>
                    </a:lnTo>
                    <a:lnTo>
                      <a:pt x="1646" y="122573"/>
                    </a:lnTo>
                    <a:lnTo>
                      <a:pt x="101884" y="223977"/>
                    </a:lnTo>
                    <a:lnTo>
                      <a:pt x="1332" y="233887"/>
                    </a:lnTo>
                    <a:lnTo>
                      <a:pt x="95379" y="329027"/>
                    </a:lnTo>
                    <a:lnTo>
                      <a:pt x="0" y="340919"/>
                    </a:lnTo>
                    <a:lnTo>
                      <a:pt x="307770" y="652108"/>
                    </a:lnTo>
                    <a:lnTo>
                      <a:pt x="362630" y="652108"/>
                    </a:lnTo>
                    <a:cubicBezTo>
                      <a:pt x="394978" y="650985"/>
                      <a:pt x="424358" y="632736"/>
                      <a:pt x="439985" y="604062"/>
                    </a:cubicBezTo>
                    <a:lnTo>
                      <a:pt x="592654" y="335449"/>
                    </a:lnTo>
                    <a:lnTo>
                      <a:pt x="313491" y="52565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grpSp>
            <p:nvGrpSpPr>
              <p:cNvPr name="" id="113"/>
              <p:cNvGrpSpPr/>
              <p:nvPr/>
            </p:nvGrpSpPr>
            <p:grpSpPr>
              <a:xfrm>
                <a:off x="3989237" y="3642508"/>
                <a:ext cy="472055" cx="313491"/>
                <a:chOff x="3989237" y="3642508"/>
                <a:chExt cy="472055" cx="313491"/>
              </a:xfrm>
            </p:grpSpPr>
            <p:sp>
              <p:nvSpPr>
                <p:cNvPr name="" id="114"/>
                <p:cNvSpPr/>
                <p:nvPr/>
              </p:nvSpPr>
              <p:spPr>
                <a:xfrm>
                  <a:off x="3989237" y="3642508"/>
                  <a:ext cy="253867" cx="313491"/>
                </a:xfrm>
                <a:custGeom>
                  <a:avLst/>
                  <a:gdLst/>
                  <a:ahLst/>
                  <a:cxnLst/>
                  <a:pathLst>
                    <a:path h="253867" w="313491">
                      <a:moveTo>
                        <a:pt x="156745" y="0"/>
                      </a:moveTo>
                      <a:lnTo>
                        <a:pt x="0" y="91572"/>
                      </a:lnTo>
                      <a:lnTo>
                        <a:pt x="0" y="162373"/>
                      </a:lnTo>
                      <a:lnTo>
                        <a:pt x="156745" y="253867"/>
                      </a:lnTo>
                      <a:lnTo>
                        <a:pt x="313491" y="162373"/>
                      </a:lnTo>
                      <a:lnTo>
                        <a:pt x="313491" y="91572"/>
                      </a:lnTo>
                      <a:lnTo>
                        <a:pt x="156745" y="0"/>
                      </a:lnTo>
                      <a:close/>
                      <a:moveTo>
                        <a:pt x="250401" y="125902"/>
                      </a:moveTo>
                      <a:lnTo>
                        <a:pt x="156745" y="180529"/>
                      </a:lnTo>
                      <a:lnTo>
                        <a:pt x="63168" y="125902"/>
                      </a:lnTo>
                      <a:lnTo>
                        <a:pt x="156745" y="71197"/>
                      </a:lnTo>
                      <a:lnTo>
                        <a:pt x="250401" y="1259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15"/>
                <p:cNvSpPr/>
                <p:nvPr/>
              </p:nvSpPr>
              <p:spPr>
                <a:xfrm>
                  <a:off x="3989237" y="3844840"/>
                  <a:ext cy="162372" cx="313491"/>
                </a:xfrm>
                <a:custGeom>
                  <a:avLst/>
                  <a:gdLst/>
                  <a:ahLst/>
                  <a:cxnLst/>
                  <a:pathLst>
                    <a:path h="162372" w="313491">
                      <a:moveTo>
                        <a:pt x="0" y="0"/>
                      </a:moveTo>
                      <a:lnTo>
                        <a:pt x="0" y="70800"/>
                      </a:lnTo>
                      <a:lnTo>
                        <a:pt x="156745" y="162372"/>
                      </a:lnTo>
                      <a:lnTo>
                        <a:pt x="313491" y="70800"/>
                      </a:lnTo>
                      <a:lnTo>
                        <a:pt x="313491" y="0"/>
                      </a:lnTo>
                      <a:lnTo>
                        <a:pt x="156745" y="915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16"/>
                <p:cNvSpPr/>
                <p:nvPr/>
              </p:nvSpPr>
              <p:spPr>
                <a:xfrm>
                  <a:off x="3989237" y="3952190"/>
                  <a:ext cy="162372" cx="313491"/>
                </a:xfrm>
                <a:custGeom>
                  <a:avLst/>
                  <a:gdLst/>
                  <a:ahLst/>
                  <a:cxnLst/>
                  <a:pathLst>
                    <a:path h="162372" w="313491">
                      <a:moveTo>
                        <a:pt x="0" y="0"/>
                      </a:moveTo>
                      <a:lnTo>
                        <a:pt x="0" y="70800"/>
                      </a:lnTo>
                      <a:lnTo>
                        <a:pt x="156745" y="162372"/>
                      </a:lnTo>
                      <a:lnTo>
                        <a:pt x="313491" y="70800"/>
                      </a:lnTo>
                      <a:lnTo>
                        <a:pt x="313491" y="0"/>
                      </a:lnTo>
                      <a:lnTo>
                        <a:pt x="156745" y="915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sp>
            <p:nvSpPr>
              <p:cNvPr name="Text 355" id="355"/>
              <p:cNvSpPr txBox="1"/>
              <p:nvPr/>
            </p:nvSpPr>
            <p:spPr>
              <a:xfrm>
                <a:off x="3765982" y="4349735"/>
                <a:ext cy="152000" cx="76000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HDFS</a:t>
                </a:r>
              </a:p>
            </p:txBody>
          </p:sp>
        </p:grpSp>
        <p:grpSp>
          <p:nvGrpSpPr>
            <p:cNvPr name="" id="117"/>
            <p:cNvGrpSpPr/>
            <p:nvPr/>
          </p:nvGrpSpPr>
          <p:grpSpPr>
            <a:xfrm>
              <a:off x="7251000" y="2434535"/>
              <a:ext cy="912000" cx="1003200"/>
              <a:chOff x="7251000" y="2434535"/>
              <a:chExt cy="912000" cx="1003200"/>
            </a:xfrm>
          </p:grpSpPr>
          <p:sp>
            <p:nvSpPr>
              <p:cNvPr name="" id="118"/>
              <p:cNvSpPr/>
              <p:nvPr/>
            </p:nvSpPr>
            <p:spPr>
              <a:xfrm>
                <a:off x="7251000" y="2434535"/>
                <a:ext cy="912000" cx="1003200"/>
              </a:xfrm>
              <a:custGeom>
                <a:avLst/>
                <a:gdLst/>
                <a:ahLst/>
                <a:cxnLst/>
                <a:pathLst>
                  <a:path h="912000" w="10032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19"/>
              <p:cNvSpPr/>
              <p:nvPr/>
            </p:nvSpPr>
            <p:spPr>
              <a:xfrm>
                <a:off x="7503255" y="2759519"/>
                <a:ext cy="586779" cx="706216"/>
              </a:xfrm>
              <a:custGeom>
                <a:avLst/>
                <a:gdLst/>
                <a:ahLst/>
                <a:cxnLst/>
                <a:pathLst>
                  <a:path h="586779" w="706216">
                    <a:moveTo>
                      <a:pt x="532777" y="538732"/>
                    </a:moveTo>
                    <a:lnTo>
                      <a:pt x="706216" y="233966"/>
                    </a:lnTo>
                    <a:lnTo>
                      <a:pt x="473998" y="0"/>
                    </a:lnTo>
                    <a:lnTo>
                      <a:pt x="172655" y="13716"/>
                    </a:lnTo>
                    <a:lnTo>
                      <a:pt x="163094" y="64299"/>
                    </a:lnTo>
                    <a:lnTo>
                      <a:pt x="194442" y="96726"/>
                    </a:lnTo>
                    <a:lnTo>
                      <a:pt x="172890" y="96726"/>
                    </a:lnTo>
                    <a:lnTo>
                      <a:pt x="120851" y="43685"/>
                    </a:lnTo>
                    <a:lnTo>
                      <a:pt x="41224" y="72465"/>
                    </a:lnTo>
                    <a:lnTo>
                      <a:pt x="79078" y="110759"/>
                    </a:lnTo>
                    <a:lnTo>
                      <a:pt x="0" y="144851"/>
                    </a:lnTo>
                    <a:lnTo>
                      <a:pt x="42556" y="187902"/>
                    </a:lnTo>
                    <a:lnTo>
                      <a:pt x="41302" y="217237"/>
                    </a:lnTo>
                    <a:lnTo>
                      <a:pt x="406598" y="586779"/>
                    </a:lnTo>
                    <a:lnTo>
                      <a:pt x="455423" y="586779"/>
                    </a:lnTo>
                    <a:cubicBezTo>
                      <a:pt x="487771" y="585655"/>
                      <a:pt x="517152" y="567407"/>
                      <a:pt x="532777" y="538732"/>
                    </a:cubicBez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sp>
            <p:nvSpPr>
              <p:cNvPr name="" id="120"/>
              <p:cNvSpPr/>
              <p:nvPr/>
            </p:nvSpPr>
            <p:spPr>
              <a:xfrm>
                <a:off x="7663761" y="2757140"/>
                <a:ext cy="68897" cx="316078"/>
              </a:xfrm>
              <a:custGeom>
                <a:avLst/>
                <a:gdLst/>
                <a:ahLst/>
                <a:cxnLst/>
                <a:pathLst>
                  <a:path h="68897" w="316078">
                    <a:moveTo>
                      <a:pt x="308240" y="0"/>
                    </a:moveTo>
                    <a:lnTo>
                      <a:pt x="7837" y="0"/>
                    </a:lnTo>
                    <a:cubicBezTo>
                      <a:pt x="3509" y="0"/>
                      <a:pt x="0" y="3550"/>
                      <a:pt x="0" y="7928"/>
                    </a:cubicBezTo>
                    <a:lnTo>
                      <a:pt x="0" y="60969"/>
                    </a:lnTo>
                    <a:cubicBezTo>
                      <a:pt x="0" y="65348"/>
                      <a:pt x="3509" y="68897"/>
                      <a:pt x="7837" y="68897"/>
                    </a:cubicBezTo>
                    <a:lnTo>
                      <a:pt x="308240" y="68897"/>
                    </a:lnTo>
                    <a:cubicBezTo>
                      <a:pt x="312568" y="68897"/>
                      <a:pt x="316078" y="65348"/>
                      <a:pt x="316078" y="60969"/>
                    </a:cubicBezTo>
                    <a:lnTo>
                      <a:pt x="316078" y="8008"/>
                    </a:lnTo>
                    <a:cubicBezTo>
                      <a:pt x="316078" y="5891"/>
                      <a:pt x="315282" y="3854"/>
                      <a:pt x="313810" y="2350"/>
                    </a:cubicBezTo>
                    <a:cubicBezTo>
                      <a:pt x="312338" y="846"/>
                      <a:pt x="310332" y="0"/>
                      <a:pt x="308240" y="0"/>
                    </a:cubicBezTo>
                    <a:close/>
                    <a:moveTo>
                      <a:pt x="37619" y="52486"/>
                    </a:moveTo>
                    <a:cubicBezTo>
                      <a:pt x="28183" y="52486"/>
                      <a:pt x="20534" y="44748"/>
                      <a:pt x="20534" y="35202"/>
                    </a:cubicBezTo>
                    <a:cubicBezTo>
                      <a:pt x="20534" y="25656"/>
                      <a:pt x="28183" y="17918"/>
                      <a:pt x="37619" y="17918"/>
                    </a:cubicBezTo>
                    <a:cubicBezTo>
                      <a:pt x="47055" y="17918"/>
                      <a:pt x="54704" y="25656"/>
                      <a:pt x="54704" y="35202"/>
                    </a:cubicBezTo>
                    <a:cubicBezTo>
                      <a:pt x="54704" y="44748"/>
                      <a:pt x="47055" y="52486"/>
                      <a:pt x="37619" y="5248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1"/>
              <p:cNvSpPr/>
              <p:nvPr/>
            </p:nvSpPr>
            <p:spPr>
              <a:xfrm>
                <a:off x="7663762" y="2856245"/>
                <a:ext cy="68580" cx="316077"/>
              </a:xfrm>
              <a:custGeom>
                <a:avLst/>
                <a:gdLst/>
                <a:ahLst/>
                <a:cxnLst/>
                <a:pathLst>
                  <a:path h="68580" w="316077">
                    <a:moveTo>
                      <a:pt x="308240" y="0"/>
                    </a:moveTo>
                    <a:lnTo>
                      <a:pt x="7837" y="0"/>
                    </a:lnTo>
                    <a:cubicBezTo>
                      <a:pt x="3509" y="0"/>
                      <a:pt x="0" y="3550"/>
                      <a:pt x="0" y="7928"/>
                    </a:cubicBezTo>
                    <a:lnTo>
                      <a:pt x="0" y="60652"/>
                    </a:lnTo>
                    <a:cubicBezTo>
                      <a:pt x="0" y="65031"/>
                      <a:pt x="3509" y="68580"/>
                      <a:pt x="7837" y="68580"/>
                    </a:cubicBezTo>
                    <a:lnTo>
                      <a:pt x="308240" y="68580"/>
                    </a:lnTo>
                    <a:cubicBezTo>
                      <a:pt x="312568" y="68580"/>
                      <a:pt x="316077" y="65031"/>
                      <a:pt x="316077" y="60652"/>
                    </a:cubicBezTo>
                    <a:lnTo>
                      <a:pt x="316077" y="7849"/>
                    </a:lnTo>
                    <a:cubicBezTo>
                      <a:pt x="316077" y="3501"/>
                      <a:pt x="312538" y="0"/>
                      <a:pt x="308240" y="0"/>
                    </a:cubicBezTo>
                    <a:close/>
                    <a:moveTo>
                      <a:pt x="37619" y="52724"/>
                    </a:moveTo>
                    <a:cubicBezTo>
                      <a:pt x="28183" y="52724"/>
                      <a:pt x="20534" y="44985"/>
                      <a:pt x="20534" y="35440"/>
                    </a:cubicBezTo>
                    <a:cubicBezTo>
                      <a:pt x="20534" y="25894"/>
                      <a:pt x="28183" y="18156"/>
                      <a:pt x="37619" y="18156"/>
                    </a:cubicBezTo>
                    <a:cubicBezTo>
                      <a:pt x="47055" y="18156"/>
                      <a:pt x="54704" y="25894"/>
                      <a:pt x="54704" y="35440"/>
                    </a:cubicBezTo>
                    <a:cubicBezTo>
                      <a:pt x="54704" y="44985"/>
                      <a:pt x="47055" y="52724"/>
                      <a:pt x="37619" y="52724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2"/>
              <p:cNvSpPr/>
              <p:nvPr/>
            </p:nvSpPr>
            <p:spPr>
              <a:xfrm>
                <a:off x="7665173" y="2954873"/>
                <a:ext cy="68897" cx="315763"/>
              </a:xfrm>
              <a:custGeom>
                <a:avLst/>
                <a:gdLst/>
                <a:ahLst/>
                <a:cxnLst/>
                <a:pathLst>
                  <a:path h="68897" w="315763">
                    <a:moveTo>
                      <a:pt x="307926" y="0"/>
                    </a:moveTo>
                    <a:lnTo>
                      <a:pt x="7837" y="0"/>
                    </a:lnTo>
                    <a:cubicBezTo>
                      <a:pt x="3509" y="0"/>
                      <a:pt x="0" y="3550"/>
                      <a:pt x="0" y="7928"/>
                    </a:cubicBezTo>
                    <a:lnTo>
                      <a:pt x="0" y="60969"/>
                    </a:lnTo>
                    <a:cubicBezTo>
                      <a:pt x="0" y="65348"/>
                      <a:pt x="3509" y="68897"/>
                      <a:pt x="7837" y="68897"/>
                    </a:cubicBezTo>
                    <a:lnTo>
                      <a:pt x="307926" y="68897"/>
                    </a:lnTo>
                    <a:cubicBezTo>
                      <a:pt x="312255" y="68897"/>
                      <a:pt x="315763" y="65348"/>
                      <a:pt x="315763" y="60969"/>
                    </a:cubicBezTo>
                    <a:lnTo>
                      <a:pt x="315763" y="7849"/>
                    </a:lnTo>
                    <a:cubicBezTo>
                      <a:pt x="315763" y="3501"/>
                      <a:pt x="312224" y="0"/>
                      <a:pt x="307926" y="0"/>
                    </a:cubicBezTo>
                    <a:close/>
                    <a:moveTo>
                      <a:pt x="37541" y="52169"/>
                    </a:moveTo>
                    <a:cubicBezTo>
                      <a:pt x="28105" y="52169"/>
                      <a:pt x="20455" y="44430"/>
                      <a:pt x="20455" y="34885"/>
                    </a:cubicBezTo>
                    <a:cubicBezTo>
                      <a:pt x="20455" y="25339"/>
                      <a:pt x="28105" y="17601"/>
                      <a:pt x="37541" y="17601"/>
                    </a:cubicBezTo>
                    <a:cubicBezTo>
                      <a:pt x="46976" y="17601"/>
                      <a:pt x="54626" y="25339"/>
                      <a:pt x="54626" y="34885"/>
                    </a:cubicBezTo>
                    <a:cubicBezTo>
                      <a:pt x="54626" y="44430"/>
                      <a:pt x="46976" y="52169"/>
                      <a:pt x="37541" y="5216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3"/>
              <p:cNvSpPr/>
              <p:nvPr/>
            </p:nvSpPr>
            <p:spPr>
              <a:xfrm>
                <a:off x="7536274" y="2798129"/>
                <a:ext cy="39960" cx="96349"/>
              </a:xfrm>
              <a:custGeom>
                <a:avLst/>
                <a:gdLst/>
                <a:ahLst/>
                <a:cxnLst/>
                <a:pathLst>
                  <a:path h="39960" w="96349">
                    <a:moveTo>
                      <a:pt x="74116" y="39801"/>
                    </a:moveTo>
                    <a:lnTo>
                      <a:pt x="22233" y="39801"/>
                    </a:lnTo>
                    <a:cubicBezTo>
                      <a:pt x="14641" y="40774"/>
                      <a:pt x="7177" y="37224"/>
                      <a:pt x="3076" y="30688"/>
                    </a:cubicBezTo>
                    <a:cubicBezTo>
                      <a:pt x="-1025" y="24152"/>
                      <a:pt x="-1025" y="15808"/>
                      <a:pt x="3076" y="9272"/>
                    </a:cubicBezTo>
                    <a:cubicBezTo>
                      <a:pt x="7177" y="2736"/>
                      <a:pt x="14641" y="-814"/>
                      <a:pt x="22233" y="0"/>
                    </a:cubicBezTo>
                    <a:lnTo>
                      <a:pt x="74116" y="0"/>
                    </a:lnTo>
                    <a:cubicBezTo>
                      <a:pt x="81708" y="-814"/>
                      <a:pt x="89172" y="2736"/>
                      <a:pt x="93273" y="9272"/>
                    </a:cubicBezTo>
                    <a:cubicBezTo>
                      <a:pt x="97374" y="15808"/>
                      <a:pt x="97374" y="24152"/>
                      <a:pt x="93273" y="30688"/>
                    </a:cubicBezTo>
                    <a:cubicBezTo>
                      <a:pt x="89172" y="37224"/>
                      <a:pt x="81708" y="40774"/>
                      <a:pt x="74116" y="3980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4"/>
              <p:cNvSpPr/>
              <p:nvPr/>
            </p:nvSpPr>
            <p:spPr>
              <a:xfrm>
                <a:off x="7495207" y="2870555"/>
                <a:ext cy="39960" cx="137416"/>
              </a:xfrm>
              <a:custGeom>
                <a:avLst/>
                <a:gdLst/>
                <a:ahLst/>
                <a:cxnLst/>
                <a:pathLst>
                  <a:path h="39960" w="137416">
                    <a:moveTo>
                      <a:pt x="115183" y="39801"/>
                    </a:moveTo>
                    <a:lnTo>
                      <a:pt x="22233" y="39801"/>
                    </a:lnTo>
                    <a:cubicBezTo>
                      <a:pt x="14641" y="40774"/>
                      <a:pt x="7177" y="37224"/>
                      <a:pt x="3076" y="30688"/>
                    </a:cubicBezTo>
                    <a:cubicBezTo>
                      <a:pt x="-1025" y="24152"/>
                      <a:pt x="-1025" y="15808"/>
                      <a:pt x="3076" y="9272"/>
                    </a:cubicBezTo>
                    <a:cubicBezTo>
                      <a:pt x="7177" y="2736"/>
                      <a:pt x="14641" y="-814"/>
                      <a:pt x="22233" y="0"/>
                    </a:cubicBezTo>
                    <a:lnTo>
                      <a:pt x="115183" y="0"/>
                    </a:lnTo>
                    <a:cubicBezTo>
                      <a:pt x="122775" y="-814"/>
                      <a:pt x="130239" y="2736"/>
                      <a:pt x="134341" y="9272"/>
                    </a:cubicBezTo>
                    <a:cubicBezTo>
                      <a:pt x="138442" y="15808"/>
                      <a:pt x="138442" y="24152"/>
                      <a:pt x="134341" y="30688"/>
                    </a:cubicBezTo>
                    <a:cubicBezTo>
                      <a:pt x="130239" y="37224"/>
                      <a:pt x="122775" y="40774"/>
                      <a:pt x="115183" y="3980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25"/>
              <p:cNvSpPr/>
              <p:nvPr/>
            </p:nvSpPr>
            <p:spPr>
              <a:xfrm>
                <a:off x="7536274" y="2942822"/>
                <a:ext cy="39960" cx="96349"/>
              </a:xfrm>
              <a:custGeom>
                <a:avLst/>
                <a:gdLst/>
                <a:ahLst/>
                <a:cxnLst/>
                <a:pathLst>
                  <a:path h="39960" w="96349">
                    <a:moveTo>
                      <a:pt x="74116" y="39801"/>
                    </a:moveTo>
                    <a:lnTo>
                      <a:pt x="22233" y="39801"/>
                    </a:lnTo>
                    <a:cubicBezTo>
                      <a:pt x="14641" y="40774"/>
                      <a:pt x="7177" y="37224"/>
                      <a:pt x="3076" y="30688"/>
                    </a:cubicBezTo>
                    <a:cubicBezTo>
                      <a:pt x="-1025" y="24152"/>
                      <a:pt x="-1025" y="15808"/>
                      <a:pt x="3076" y="9272"/>
                    </a:cubicBezTo>
                    <a:cubicBezTo>
                      <a:pt x="7177" y="2736"/>
                      <a:pt x="14641" y="-814"/>
                      <a:pt x="22233" y="0"/>
                    </a:cubicBezTo>
                    <a:lnTo>
                      <a:pt x="74116" y="0"/>
                    </a:lnTo>
                    <a:cubicBezTo>
                      <a:pt x="81708" y="-814"/>
                      <a:pt x="89172" y="2736"/>
                      <a:pt x="93273" y="9272"/>
                    </a:cubicBezTo>
                    <a:cubicBezTo>
                      <a:pt x="97374" y="15808"/>
                      <a:pt x="97374" y="24152"/>
                      <a:pt x="93273" y="30688"/>
                    </a:cubicBezTo>
                    <a:cubicBezTo>
                      <a:pt x="89172" y="37224"/>
                      <a:pt x="81708" y="40774"/>
                      <a:pt x="74116" y="3980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Text 356" id="356"/>
              <p:cNvSpPr txBox="1"/>
              <p:nvPr/>
            </p:nvSpPr>
            <p:spPr>
              <a:xfrm>
                <a:off x="7372600" y="3361735"/>
                <a:ext cy="152000" cx="76000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Coprocessor</a:t>
                </a:r>
              </a:p>
            </p:txBody>
          </p:sp>
        </p:grpSp>
        <p:grpSp>
          <p:nvGrpSpPr>
            <p:cNvPr name="" id="132"/>
            <p:cNvGrpSpPr/>
            <p:nvPr/>
          </p:nvGrpSpPr>
          <p:grpSpPr>
            <a:xfrm>
              <a:off x="5279788" y="3422535"/>
              <a:ext cy="912000" cx="1003200"/>
              <a:chOff x="5279788" y="3422535"/>
              <a:chExt cy="912000" cx="1003200"/>
            </a:xfrm>
          </p:grpSpPr>
          <p:sp>
            <p:nvSpPr>
              <p:cNvPr name="" id="133"/>
              <p:cNvSpPr/>
              <p:nvPr/>
            </p:nvSpPr>
            <p:spPr>
              <a:xfrm>
                <a:off x="5279788" y="3422535"/>
                <a:ext cy="912000" cx="1003200"/>
              </a:xfrm>
              <a:custGeom>
                <a:avLst/>
                <a:gdLst/>
                <a:ahLst/>
                <a:cxnLst/>
                <a:pathLst>
                  <a:path h="912000" w="1003200">
                    <a:moveTo>
                      <a:pt x="991154" y="409262"/>
                    </a:moveTo>
                    <a:lnTo>
                      <a:pt x="785034" y="46619"/>
                    </a:lnTo>
                    <a:cubicBezTo>
                      <a:pt x="769264" y="18324"/>
                      <a:pt x="739862" y="0"/>
                      <a:pt x="707758" y="0"/>
                    </a:cubicBezTo>
                    <a:lnTo>
                      <a:pt x="295439" y="0"/>
                    </a:lnTo>
                    <a:cubicBezTo>
                      <a:pt x="263329" y="0"/>
                      <a:pt x="233923" y="18312"/>
                      <a:pt x="218163" y="46619"/>
                    </a:cubicBezTo>
                    <a:lnTo>
                      <a:pt x="11964" y="408311"/>
                    </a:lnTo>
                    <a:cubicBezTo>
                      <a:pt x="-3988" y="436391"/>
                      <a:pt x="-3988" y="470931"/>
                      <a:pt x="11964" y="499011"/>
                    </a:cubicBezTo>
                    <a:lnTo>
                      <a:pt x="218084" y="863717"/>
                    </a:lnTo>
                    <a:cubicBezTo>
                      <a:pt x="233683" y="892415"/>
                      <a:pt x="263011" y="910738"/>
                      <a:pt x="295360" y="912000"/>
                    </a:cubicBezTo>
                    <a:lnTo>
                      <a:pt x="707679" y="912000"/>
                    </a:lnTo>
                    <a:cubicBezTo>
                      <a:pt x="740026" y="910875"/>
                      <a:pt x="769409" y="892628"/>
                      <a:pt x="785034" y="863953"/>
                    </a:cubicBezTo>
                    <a:lnTo>
                      <a:pt x="991154" y="501311"/>
                    </a:lnTo>
                    <a:cubicBezTo>
                      <a:pt x="1007213" y="472779"/>
                      <a:pt x="1007213" y="437793"/>
                      <a:pt x="991154" y="409262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34"/>
              <p:cNvSpPr/>
              <p:nvPr/>
            </p:nvSpPr>
            <p:spPr>
              <a:xfrm>
                <a:off x="5632438" y="3688135"/>
                <a:ext cy="646162" cx="599081"/>
              </a:xfrm>
              <a:custGeom>
                <a:avLst/>
                <a:gdLst/>
                <a:ahLst/>
                <a:cxnLst/>
                <a:pathLst>
                  <a:path h="646162" w="599081">
                    <a:moveTo>
                      <a:pt x="297817" y="0"/>
                    </a:moveTo>
                    <a:lnTo>
                      <a:pt x="47024" y="31714"/>
                    </a:lnTo>
                    <a:lnTo>
                      <a:pt x="0" y="158567"/>
                    </a:lnTo>
                    <a:lnTo>
                      <a:pt x="39186" y="198209"/>
                    </a:lnTo>
                    <a:lnTo>
                      <a:pt x="0" y="269564"/>
                    </a:lnTo>
                    <a:lnTo>
                      <a:pt x="39186" y="309207"/>
                    </a:lnTo>
                    <a:lnTo>
                      <a:pt x="0" y="380562"/>
                    </a:lnTo>
                    <a:lnTo>
                      <a:pt x="262548" y="646162"/>
                    </a:lnTo>
                    <a:lnTo>
                      <a:pt x="355029" y="646162"/>
                    </a:lnTo>
                    <a:cubicBezTo>
                      <a:pt x="387376" y="645039"/>
                      <a:pt x="416756" y="626790"/>
                      <a:pt x="432382" y="598116"/>
                    </a:cubicBezTo>
                    <a:lnTo>
                      <a:pt x="599081" y="304766"/>
                    </a:lnTo>
                    <a:lnTo>
                      <a:pt x="297817" y="0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sp>
            <p:nvSpPr>
              <p:cNvPr name="" id="135"/>
              <p:cNvSpPr/>
              <p:nvPr/>
            </p:nvSpPr>
            <p:spPr>
              <a:xfrm>
                <a:off x="5632480" y="3910129"/>
                <a:ext cy="158568" cx="297816"/>
              </a:xfrm>
              <a:custGeom>
                <a:avLst/>
                <a:gdLst/>
                <a:ahLst/>
                <a:cxnLst/>
                <a:pathLst>
                  <a:path h="158568" w="297816">
                    <a:moveTo>
                      <a:pt x="227280" y="0"/>
                    </a:moveTo>
                    <a:lnTo>
                      <a:pt x="227280" y="87212"/>
                    </a:lnTo>
                    <a:lnTo>
                      <a:pt x="0" y="87212"/>
                    </a:lnTo>
                    <a:lnTo>
                      <a:pt x="0" y="158568"/>
                    </a:lnTo>
                    <a:lnTo>
                      <a:pt x="297816" y="158568"/>
                    </a:lnTo>
                    <a:lnTo>
                      <a:pt x="297816" y="0"/>
                    </a:lnTo>
                    <a:lnTo>
                      <a:pt x="22728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36"/>
              <p:cNvSpPr/>
              <p:nvPr/>
            </p:nvSpPr>
            <p:spPr>
              <a:xfrm>
                <a:off x="5632480" y="3688134"/>
                <a:ext cy="158568" cx="297816"/>
              </a:xfrm>
              <a:custGeom>
                <a:avLst/>
                <a:gdLst/>
                <a:ahLst/>
                <a:cxnLst/>
                <a:pathLst>
                  <a:path h="158568" w="297816">
                    <a:moveTo>
                      <a:pt x="70535" y="158568"/>
                    </a:moveTo>
                    <a:lnTo>
                      <a:pt x="70535" y="71355"/>
                    </a:lnTo>
                    <a:lnTo>
                      <a:pt x="297816" y="71355"/>
                    </a:lnTo>
                    <a:lnTo>
                      <a:pt x="297816" y="0"/>
                    </a:lnTo>
                    <a:lnTo>
                      <a:pt x="0" y="0"/>
                    </a:lnTo>
                    <a:lnTo>
                      <a:pt x="0" y="158568"/>
                    </a:lnTo>
                    <a:lnTo>
                      <a:pt x="70535" y="15856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" id="137"/>
              <p:cNvSpPr/>
              <p:nvPr/>
            </p:nvSpPr>
            <p:spPr>
              <a:xfrm>
                <a:off x="5632480" y="3799251"/>
                <a:ext cy="158568" cx="297816"/>
              </a:xfrm>
              <a:custGeom>
                <a:avLst/>
                <a:gdLst/>
                <a:ahLst/>
                <a:cxnLst/>
                <a:pathLst>
                  <a:path h="158568" w="297816">
                    <a:moveTo>
                      <a:pt x="109722" y="0"/>
                    </a:moveTo>
                    <a:lnTo>
                      <a:pt x="109722" y="87212"/>
                    </a:lnTo>
                    <a:lnTo>
                      <a:pt x="0" y="87212"/>
                    </a:lnTo>
                    <a:lnTo>
                      <a:pt x="0" y="158568"/>
                    </a:lnTo>
                    <a:lnTo>
                      <a:pt x="188095" y="158568"/>
                    </a:lnTo>
                    <a:lnTo>
                      <a:pt x="188095" y="71355"/>
                    </a:lnTo>
                    <a:lnTo>
                      <a:pt x="297816" y="71355"/>
                    </a:lnTo>
                    <a:lnTo>
                      <a:pt x="297816" y="0"/>
                    </a:lnTo>
                    <a:lnTo>
                      <a:pt x="109722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sp>
            <p:nvSpPr>
              <p:cNvPr name="Text 357" id="357"/>
              <p:cNvSpPr txBox="1"/>
              <p:nvPr/>
            </p:nvSpPr>
            <p:spPr>
              <a:xfrm>
                <a:off x="5401388" y="4349735"/>
                <a:ext cy="152000" cx="76000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Historical</a:t>
                </a:r>
              </a:p>
            </p:txBody>
          </p:sp>
        </p:grpSp>
        <p:sp>
          <p:nvSpPr>
            <p:cNvPr name="Multi-Style Rectangle" id="138"/>
            <p:cNvSpPr/>
            <p:nvPr/>
          </p:nvSpPr>
          <p:spPr>
            <a:xfrm>
              <a:off x="2487776" y="1089335"/>
              <a:ext cy="4666400" cx="5912800"/>
            </a:xfrm>
            <a:custGeom>
              <a:avLst/>
              <a:gdLst>
                <a:gd name="connsiteX0" fmla="*/ 2956400 w 5912800"/>
                <a:gd name="connsiteY0" fmla="*/ 2333200 h 4666400"/>
                <a:gd name="connsiteX1" fmla="*/ 0 w 5912800"/>
                <a:gd name="connsiteY1" fmla="*/ 2333200 h 4666400"/>
                <a:gd name="connsiteX2" fmla="*/ 2956400 w 5912800"/>
                <a:gd name="connsiteY2" fmla="*/ 0 h 4666400"/>
                <a:gd name="connsiteX3" fmla="*/ 5912800 w 5912800"/>
                <a:gd name="connsiteY3" fmla="*/ 2333200 h 4666400"/>
                <a:gd name="connsiteX4" fmla="*/ 2956400 w 5912800"/>
                <a:gd name="connsiteY4" fmla="*/ 466640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pathLst>
                <a:path h="4666400" w="5912800">
                  <a:moveTo>
                    <a:pt x="91200" y="0"/>
                  </a:moveTo>
                  <a:lnTo>
                    <a:pt x="5821600" y="0"/>
                  </a:lnTo>
                  <a:cubicBezTo>
                    <a:pt x="5871970" y="0"/>
                    <a:pt x="5912800" y="40830"/>
                    <a:pt x="5912800" y="91200"/>
                  </a:cubicBezTo>
                  <a:lnTo>
                    <a:pt x="5912800" y="4575200"/>
                  </a:lnTo>
                  <a:cubicBezTo>
                    <a:pt x="5912800" y="4625570"/>
                    <a:pt x="5871970" y="4666400"/>
                    <a:pt x="5821600" y="4666400"/>
                  </a:cubicBezTo>
                  <a:lnTo>
                    <a:pt x="91200" y="4666400"/>
                  </a:lnTo>
                  <a:cubicBezTo>
                    <a:pt x="40830" y="4666400"/>
                    <a:pt x="0" y="4625570"/>
                    <a:pt x="0" y="4575200"/>
                  </a:cubicBezTo>
                  <a:lnTo>
                    <a:pt x="0" y="91200"/>
                  </a:lnTo>
                  <a:cubicBezTo>
                    <a:pt x="0" y="40830"/>
                    <a:pt x="40830" y="0"/>
                    <a:pt x="91200" y="0"/>
                  </a:cubicBezTo>
                  <a:close/>
                </a:path>
              </a:pathLst>
            </a:custGeom>
            <a:noFill/>
            <a:ln cap="flat" w="7600">
              <a:solidFill>
                <a:srgbClr val="808080"/>
              </a:solidFill>
              <a:custDash>
                <a:ds d="1100000" sp="500000"/>
              </a:custDash>
              <a:bevel/>
            </a:ln>
            <a:effectLst>
              <a:outerShdw dir="2700000" rotWithShape="0" dist="21496" blurRad="0" algn="tl">
                <a:srgbClr val="000000">
                  <a:alpha val="20000"/>
                </a:srgbClr>
              </a:outerShdw>
            </a:effectLst>
          </p:spPr>
        </p:sp>
        <p:grpSp>
          <p:nvGrpSpPr>
            <p:cNvPr name="" id="139"/>
            <p:cNvGrpSpPr/>
            <p:nvPr/>
          </p:nvGrpSpPr>
          <p:grpSpPr>
            <a:xfrm>
              <a:off x="2601776" y="2434535"/>
              <a:ext cy="912000" cx="1003200"/>
              <a:chOff x="2601776" y="2434535"/>
              <a:chExt cy="912000" cx="1003200"/>
            </a:xfrm>
          </p:grpSpPr>
          <p:sp>
            <p:nvSpPr>
              <p:cNvPr name="" id="140"/>
              <p:cNvSpPr/>
              <p:nvPr/>
            </p:nvSpPr>
            <p:spPr>
              <a:xfrm>
                <a:off x="2601776" y="2434535"/>
                <a:ext cy="912000" cx="1003200"/>
              </a:xfrm>
              <a:custGeom>
                <a:avLst/>
                <a:gdLst/>
                <a:ahLst/>
                <a:cxnLst/>
                <a:pathLst>
                  <a:path h="912000" w="1003200">
                    <a:moveTo>
                      <a:pt x="991108" y="409191"/>
                    </a:moveTo>
                    <a:lnTo>
                      <a:pt x="784996" y="46611"/>
                    </a:lnTo>
                    <a:cubicBezTo>
                      <a:pt x="769226" y="18321"/>
                      <a:pt x="739829" y="0"/>
                      <a:pt x="707726" y="0"/>
                    </a:cubicBezTo>
                    <a:lnTo>
                      <a:pt x="295426" y="0"/>
                    </a:lnTo>
                    <a:cubicBezTo>
                      <a:pt x="263317" y="0"/>
                      <a:pt x="233912" y="18309"/>
                      <a:pt x="218153" y="46611"/>
                    </a:cubicBezTo>
                    <a:lnTo>
                      <a:pt x="11963" y="408398"/>
                    </a:lnTo>
                    <a:cubicBezTo>
                      <a:pt x="-3988" y="436474"/>
                      <a:pt x="-3988" y="471008"/>
                      <a:pt x="11963" y="499083"/>
                    </a:cubicBezTo>
                    <a:lnTo>
                      <a:pt x="218074" y="863725"/>
                    </a:lnTo>
                    <a:cubicBezTo>
                      <a:pt x="233673" y="892415"/>
                      <a:pt x="262999" y="910738"/>
                      <a:pt x="295346" y="912000"/>
                    </a:cubicBezTo>
                    <a:lnTo>
                      <a:pt x="707647" y="912000"/>
                    </a:lnTo>
                    <a:cubicBezTo>
                      <a:pt x="739994" y="910875"/>
                      <a:pt x="769371" y="892635"/>
                      <a:pt x="784996" y="863960"/>
                    </a:cubicBezTo>
                    <a:lnTo>
                      <a:pt x="991108" y="501382"/>
                    </a:lnTo>
                    <a:cubicBezTo>
                      <a:pt x="1007236" y="472814"/>
                      <a:pt x="1007236" y="437758"/>
                      <a:pt x="991108" y="409191"/>
                    </a:cubicBezTo>
                    <a:close/>
                  </a:path>
                </a:pathLst>
              </a:custGeom>
              <a:solidFill>
                <a:srgbClr val="4285F4"/>
              </a:solidFill>
              <a:ln cap="flat" w="7600">
                <a:noFill/>
                <a:bevel/>
              </a:ln>
            </p:spPr>
          </p:sp>
          <p:sp>
            <p:nvSpPr>
              <p:cNvPr name="" id="141"/>
              <p:cNvSpPr/>
              <p:nvPr/>
            </p:nvSpPr>
            <p:spPr>
              <a:xfrm>
                <a:off x="2895554" y="2735443"/>
                <a:ext cy="611012" cx="662218"/>
              </a:xfrm>
              <a:custGeom>
                <a:avLst/>
                <a:gdLst/>
                <a:ahLst/>
                <a:cxnLst/>
                <a:pathLst>
                  <a:path h="611012" w="662218">
                    <a:moveTo>
                      <a:pt x="438710" y="39001"/>
                    </a:moveTo>
                    <a:lnTo>
                      <a:pt x="248743" y="42013"/>
                    </a:lnTo>
                    <a:lnTo>
                      <a:pt x="229543" y="129210"/>
                    </a:lnTo>
                    <a:lnTo>
                      <a:pt x="336360" y="237255"/>
                    </a:lnTo>
                    <a:lnTo>
                      <a:pt x="337849" y="254298"/>
                    </a:lnTo>
                    <a:lnTo>
                      <a:pt x="86519" y="0"/>
                    </a:lnTo>
                    <a:lnTo>
                      <a:pt x="0" y="75782"/>
                    </a:lnTo>
                    <a:lnTo>
                      <a:pt x="95454" y="180419"/>
                    </a:lnTo>
                    <a:lnTo>
                      <a:pt x="0" y="309787"/>
                    </a:lnTo>
                    <a:lnTo>
                      <a:pt x="293571" y="611012"/>
                    </a:lnTo>
                    <a:lnTo>
                      <a:pt x="413866" y="611012"/>
                    </a:lnTo>
                    <a:cubicBezTo>
                      <a:pt x="446213" y="609889"/>
                      <a:pt x="475592" y="591644"/>
                      <a:pt x="491217" y="562975"/>
                    </a:cubicBezTo>
                    <a:lnTo>
                      <a:pt x="662218" y="261749"/>
                    </a:lnTo>
                    <a:lnTo>
                      <a:pt x="438710" y="39001"/>
                    </a:lnTo>
                    <a:close/>
                  </a:path>
                </a:pathLst>
              </a:custGeom>
              <a:solidFill>
                <a:srgbClr val="3D7CE3"/>
              </a:solidFill>
              <a:ln cap="flat" w="7600">
                <a:noFill/>
                <a:bevel/>
              </a:ln>
            </p:spPr>
          </p:sp>
          <p:sp>
            <p:nvSpPr>
              <p:cNvPr name="" id="142"/>
              <p:cNvSpPr/>
              <p:nvPr/>
            </p:nvSpPr>
            <p:spPr>
              <a:xfrm>
                <a:off x="2895554" y="2735443"/>
                <a:ext cy="369080" cx="438710"/>
              </a:xfrm>
              <a:custGeom>
                <a:avLst/>
                <a:gdLst/>
                <a:ahLst/>
                <a:cxnLst/>
                <a:pathLst>
                  <a:path h="369080" w="438710">
                    <a:moveTo>
                      <a:pt x="322018" y="308836"/>
                    </a:moveTo>
                    <a:lnTo>
                      <a:pt x="237223" y="308836"/>
                    </a:lnTo>
                    <a:lnTo>
                      <a:pt x="53212" y="76100"/>
                    </a:lnTo>
                    <a:lnTo>
                      <a:pt x="0" y="76100"/>
                    </a:lnTo>
                    <a:lnTo>
                      <a:pt x="0" y="0"/>
                    </a:lnTo>
                    <a:lnTo>
                      <a:pt x="86519" y="0"/>
                    </a:lnTo>
                    <a:lnTo>
                      <a:pt x="270608" y="232736"/>
                    </a:lnTo>
                    <a:lnTo>
                      <a:pt x="322018" y="232736"/>
                    </a:lnTo>
                    <a:lnTo>
                      <a:pt x="322018" y="172491"/>
                    </a:lnTo>
                    <a:lnTo>
                      <a:pt x="438710" y="270707"/>
                    </a:lnTo>
                    <a:lnTo>
                      <a:pt x="322018" y="369080"/>
                    </a:lnTo>
                    <a:lnTo>
                      <a:pt x="322018" y="30883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noFill/>
                <a:bevel/>
              </a:ln>
            </p:spPr>
          </p:sp>
          <p:grpSp>
            <p:nvGrpSpPr>
              <p:cNvPr name="" id="143"/>
              <p:cNvGrpSpPr/>
              <p:nvPr/>
            </p:nvGrpSpPr>
            <p:grpSpPr>
              <a:xfrm>
                <a:off x="2895554" y="2676150"/>
                <a:ext cy="369080" cx="438710"/>
                <a:chOff x="2895554" y="2676150"/>
                <a:chExt cy="369080" cx="438710"/>
              </a:xfrm>
            </p:grpSpPr>
            <p:sp>
              <p:nvSpPr>
                <p:cNvPr name="" id="144"/>
                <p:cNvSpPr/>
                <p:nvPr/>
              </p:nvSpPr>
              <p:spPr>
                <a:xfrm>
                  <a:off x="3078232" y="2676150"/>
                  <a:ext cy="196589" cx="256032"/>
                </a:xfrm>
                <a:custGeom>
                  <a:avLst/>
                  <a:gdLst/>
                  <a:ahLst/>
                  <a:cxnLst/>
                  <a:pathLst>
                    <a:path h="196589" w="256032">
                      <a:moveTo>
                        <a:pt x="46865" y="188345"/>
                      </a:moveTo>
                      <a:lnTo>
                        <a:pt x="87930" y="136344"/>
                      </a:lnTo>
                      <a:lnTo>
                        <a:pt x="139340" y="136344"/>
                      </a:lnTo>
                      <a:lnTo>
                        <a:pt x="139340" y="196589"/>
                      </a:lnTo>
                      <a:lnTo>
                        <a:pt x="256032" y="98295"/>
                      </a:lnTo>
                      <a:lnTo>
                        <a:pt x="139340" y="0"/>
                      </a:lnTo>
                      <a:lnTo>
                        <a:pt x="139340" y="60245"/>
                      </a:lnTo>
                      <a:lnTo>
                        <a:pt x="54545" y="60245"/>
                      </a:lnTo>
                      <a:lnTo>
                        <a:pt x="0" y="129131"/>
                      </a:lnTo>
                      <a:lnTo>
                        <a:pt x="46865" y="1883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  <p:sp>
              <p:nvSpPr>
                <p:cNvPr name="" id="145"/>
                <p:cNvSpPr/>
                <p:nvPr/>
              </p:nvSpPr>
              <p:spPr>
                <a:xfrm>
                  <a:off x="2895554" y="2916179"/>
                  <a:ext cy="129051" cx="141770"/>
                </a:xfrm>
                <a:custGeom>
                  <a:avLst/>
                  <a:gdLst/>
                  <a:ahLst/>
                  <a:cxnLst/>
                  <a:pathLst>
                    <a:path h="129051" w="141770">
                      <a:moveTo>
                        <a:pt x="95062" y="0"/>
                      </a:moveTo>
                      <a:lnTo>
                        <a:pt x="53212" y="52952"/>
                      </a:lnTo>
                      <a:lnTo>
                        <a:pt x="0" y="52952"/>
                      </a:lnTo>
                      <a:lnTo>
                        <a:pt x="0" y="129051"/>
                      </a:lnTo>
                      <a:lnTo>
                        <a:pt x="86519" y="129051"/>
                      </a:lnTo>
                      <a:lnTo>
                        <a:pt x="141770" y="59214"/>
                      </a:lnTo>
                      <a:lnTo>
                        <a:pt x="9506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noFill/>
                  <a:bevel/>
                </a:ln>
              </p:spPr>
            </p:sp>
          </p:grpSp>
          <p:sp>
            <p:nvSpPr>
              <p:cNvPr name="Text 358" id="358"/>
              <p:cNvSpPr txBox="1"/>
              <p:nvPr/>
            </p:nvSpPr>
            <p:spPr>
              <a:xfrm>
                <a:off x="2723376" y="3361735"/>
                <a:ext cy="152000" cx="76000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Dispatcher</a:t>
                </a:r>
              </a:p>
            </p:txBody>
          </p:sp>
        </p:grpSp>
        <p:sp>
          <p:nvSpPr>
            <p:cNvPr name="Multi-Style Rectangle 2" id="152"/>
            <p:cNvSpPr/>
            <p:nvPr/>
          </p:nvSpPr>
          <p:spPr>
            <a:xfrm>
              <a:off x="5279788" y="2689135"/>
              <a:ext cy="402800" cx="1003200"/>
            </a:xfrm>
            <a:custGeom>
              <a:avLst/>
              <a:gdLst>
                <a:gd name="connsiteX0" fmla="*/ 501600 w 1003200"/>
                <a:gd name="connsiteY0" fmla="*/ 201400 h 402800"/>
                <a:gd name="connsiteX1" fmla="*/ 0 w 1003200"/>
                <a:gd name="connsiteY1" fmla="*/ 201400 h 402800"/>
                <a:gd name="connsiteX2" fmla="*/ 501600 w 1003200"/>
                <a:gd name="connsiteY2" fmla="*/ 0 h 402800"/>
                <a:gd name="connsiteX3" fmla="*/ 1003200 w 1003200"/>
                <a:gd name="connsiteY3" fmla="*/ 201400 h 402800"/>
                <a:gd name="connsiteX4" fmla="*/ 501600 w 1003200"/>
                <a:gd name="connsiteY4" fmla="*/ 402800 h 402800"/>
                <a:gd name="rtl" fmla="*/ 30400 w 1003200"/>
                <a:gd name="rtt" fmla="*/ 30400 h 402800"/>
                <a:gd name="rtr" fmla="*/ 972800 w 1003200"/>
                <a:gd name="rtb" fmla="*/ 372400 h 40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b="rtb" l="rtl" t="rtt" r="rtr"/>
              <a:pathLst>
                <a:path h="402800" w="1003200">
                  <a:moveTo>
                    <a:pt x="72504" y="0"/>
                  </a:moveTo>
                  <a:lnTo>
                    <a:pt x="930696" y="0"/>
                  </a:lnTo>
                  <a:cubicBezTo>
                    <a:pt x="970740" y="0"/>
                    <a:pt x="1003200" y="32460"/>
                    <a:pt x="1003200" y="72504"/>
                  </a:cubicBezTo>
                  <a:lnTo>
                    <a:pt x="1003200" y="330296"/>
                  </a:lnTo>
                  <a:cubicBezTo>
                    <a:pt x="1003200" y="370340"/>
                    <a:pt x="970740" y="402800"/>
                    <a:pt x="930696" y="402800"/>
                  </a:cubicBezTo>
                  <a:lnTo>
                    <a:pt x="72504" y="402800"/>
                  </a:lnTo>
                  <a:cubicBezTo>
                    <a:pt x="32460" y="402800"/>
                    <a:pt x="0" y="370340"/>
                    <a:pt x="0" y="330296"/>
                  </a:cubicBezTo>
                  <a:lnTo>
                    <a:pt x="0" y="72504"/>
                  </a:lnTo>
                  <a:cubicBezTo>
                    <a:pt x="0" y="32460"/>
                    <a:pt x="32460" y="0"/>
                    <a:pt x="72504" y="0"/>
                  </a:cubicBezTo>
                  <a:close/>
                </a:path>
              </a:pathLst>
            </a:custGeom>
            <a:gradFill>
              <a:gsLst>
                <a:gs pos="0">
                  <a:srgbClr val="64CFF8"/>
                </a:gs>
                <a:gs pos="100000">
                  <a:srgbClr val="2DC0EC"/>
                </a:gs>
              </a:gsLst>
              <a:lin ang="5400000" scaled="0"/>
            </a:gradFill>
            <a:ln cap="flat" w="7600">
              <a:solidFill>
                <a:srgbClr val="2AB6E0"/>
              </a:solidFill>
              <a:bevel/>
            </a:ln>
            <a:effectLst>
              <a:outerShdw dir="2700000" rotWithShape="0" dist="21496" blurRad="0" algn="tl">
                <a:srgbClr val="000000">
                  <a:alpha val="20000"/>
                </a:srgbClr>
              </a:outerShdw>
            </a:effectLst>
          </p:spPr>
          <p:txBody>
            <a:bodyPr anchor="ctr" rIns="36000" bIns="0" lIns="36000" wrap="square" rtlCol="0" t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FFFFFF"/>
                  </a:solidFill>
                  <a:latin typeface="Arial"/>
                </a:rPr>
                <a:t>Zookeeper</a:t>
              </a:r>
            </a:p>
          </p:txBody>
        </p:sp>
        <p:sp>
          <p:nvSpPr>
            <p:cNvPr name="ConnectLine" id="186"/>
            <p:cNvSpPr/>
            <p:nvPr/>
          </p:nvSpPr>
          <p:spPr>
            <a:xfrm>
              <a:off x="1780976" y="2890535"/>
              <a:ext cy="0" cx="646000"/>
            </a:xfrm>
            <a:custGeom>
              <a:avLst/>
              <a:gdLst/>
              <a:ahLst/>
              <a:cxnLst/>
              <a:pathLst>
                <a:path fill="none" h="0" w="646000">
                  <a:moveTo>
                    <a:pt x="0" y="0"/>
                  </a:moveTo>
                  <a:lnTo>
                    <a:pt x="646000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type="triangle" w="med" len="med"/>
            </a:ln>
          </p:spPr>
        </p:sp>
        <p:cxnSp>
          <p:nvCxnSpPr>
            <p:cNvPr name="Line" id="189"/>
            <p:cNvCxnSpPr>
              <a:endCxn id="152" idx="2"/>
            </p:cNvCxnSpPr>
            <p:nvPr/>
          </p:nvCxnSpPr>
          <p:spPr>
            <a:xfrm rot="5400000">
              <a:off x="5646488" y="2554235"/>
              <a:ext cy="0" cx="269800"/>
            </a:xfrm>
            <a:prstGeom prst="line">
              <a:avLst/>
            </a:prstGeom>
            <a:ln cap="flat" w="15200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cxnSp>
          <p:nvCxnSpPr>
            <p:cNvPr name="Line" id="190"/>
            <p:cNvCxnSpPr>
              <a:stCxn id="152" idx="3"/>
            </p:cNvCxnSpPr>
            <p:nvPr/>
          </p:nvCxnSpPr>
          <p:spPr>
            <a:xfrm>
              <a:off x="6282988" y="2890535"/>
              <a:ext cy="0" cx="968012"/>
            </a:xfrm>
            <a:prstGeom prst="line">
              <a:avLst/>
            </a:prstGeom>
            <a:ln cap="flat" w="15200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grpSp>
          <p:nvGrpSpPr>
            <p:cNvPr name="Global Secondary Indexes" id="205"/>
            <p:cNvGrpSpPr/>
            <p:nvPr/>
          </p:nvGrpSpPr>
          <p:grpSpPr>
            <a:xfrm>
              <a:off x="5606588" y="4884007"/>
              <a:ext cy="364800" cx="349600"/>
              <a:chOff x="5606588" y="4884007"/>
              <a:chExt cy="364800" cx="349600"/>
            </a:xfrm>
          </p:grpSpPr>
          <p:grpSp>
            <p:nvGrpSpPr>
              <p:cNvPr name="" id="206"/>
              <p:cNvGrpSpPr/>
              <p:nvPr/>
            </p:nvGrpSpPr>
            <p:grpSpPr>
              <a:xfrm>
                <a:off x="5606351" y="4884006"/>
                <a:ext cy="74087" cx="53680"/>
                <a:chOff x="5606351" y="4884006"/>
                <a:chExt cy="74087" cx="53680"/>
              </a:xfrm>
            </p:grpSpPr>
            <p:sp>
              <p:nvSpPr>
                <p:cNvPr name="" id="207"/>
                <p:cNvSpPr/>
                <p:nvPr/>
              </p:nvSpPr>
              <p:spPr>
                <a:xfrm>
                  <a:off x="5606588" y="4911691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h="4613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08"/>
                <p:cNvSpPr/>
                <p:nvPr/>
              </p:nvSpPr>
              <p:spPr>
                <a:xfrm>
                  <a:off x="5606588" y="4884008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h="5931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09"/>
              <p:cNvGrpSpPr/>
              <p:nvPr/>
            </p:nvGrpSpPr>
            <p:grpSpPr>
              <a:xfrm>
                <a:off x="5682412" y="4884006"/>
                <a:ext cy="74087" cx="53680"/>
                <a:chOff x="5682412" y="4884006"/>
                <a:chExt cy="74087" cx="53680"/>
              </a:xfrm>
            </p:grpSpPr>
            <p:sp>
              <p:nvSpPr>
                <p:cNvPr name="" id="210"/>
                <p:cNvSpPr/>
                <p:nvPr/>
              </p:nvSpPr>
              <p:spPr>
                <a:xfrm>
                  <a:off x="5682649" y="4911691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h="4613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11"/>
                <p:cNvSpPr/>
                <p:nvPr/>
              </p:nvSpPr>
              <p:spPr>
                <a:xfrm>
                  <a:off x="5682649" y="4884008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h="5931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12"/>
              <p:cNvGrpSpPr/>
              <p:nvPr/>
            </p:nvGrpSpPr>
            <p:grpSpPr>
              <a:xfrm>
                <a:off x="5759330" y="4884145"/>
                <a:ext cy="73810" cx="196857"/>
                <a:chOff x="5759330" y="4884145"/>
                <a:chExt cy="73810" cx="196857"/>
              </a:xfrm>
            </p:grpSpPr>
            <p:sp>
              <p:nvSpPr>
                <p:cNvPr name="" id="213"/>
                <p:cNvSpPr/>
                <p:nvPr/>
              </p:nvSpPr>
              <p:spPr>
                <a:xfrm>
                  <a:off x="5760201" y="4911726"/>
                  <a:ext cy="45959" cx="195116"/>
                </a:xfrm>
                <a:custGeom>
                  <a:avLst/>
                  <a:gdLst/>
                  <a:ahLst/>
                  <a:cxnLst/>
                  <a:pathLst>
                    <a:path h="45959" w="195116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45959"/>
                      </a:lnTo>
                      <a:lnTo>
                        <a:pt x="0" y="459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14"/>
                <p:cNvSpPr/>
                <p:nvPr/>
              </p:nvSpPr>
              <p:spPr>
                <a:xfrm>
                  <a:off x="5760201" y="4884146"/>
                  <a:ext cy="59090" cx="195116"/>
                </a:xfrm>
                <a:custGeom>
                  <a:avLst/>
                  <a:gdLst/>
                  <a:ahLst/>
                  <a:cxnLst/>
                  <a:pathLst>
                    <a:path h="59090" w="195116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59090"/>
                      </a:lnTo>
                      <a:lnTo>
                        <a:pt x="0" y="590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15"/>
              <p:cNvGrpSpPr/>
              <p:nvPr/>
            </p:nvGrpSpPr>
            <p:grpSpPr>
              <a:xfrm>
                <a:off x="5606588" y="4977578"/>
                <a:ext cy="84354" cx="53205"/>
                <a:chOff x="5606588" y="4977578"/>
                <a:chExt cy="84354" cx="53205"/>
              </a:xfrm>
            </p:grpSpPr>
            <p:sp>
              <p:nvSpPr>
                <p:cNvPr name="" id="216"/>
                <p:cNvSpPr/>
                <p:nvPr/>
              </p:nvSpPr>
              <p:spPr>
                <a:xfrm>
                  <a:off x="5606588" y="5015823"/>
                  <a:ext cy="46109" cx="53205"/>
                </a:xfrm>
                <a:custGeom>
                  <a:avLst/>
                  <a:gdLst/>
                  <a:ahLst/>
                  <a:cxnLst/>
                  <a:pathLst>
                    <a:path h="46109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09"/>
                      </a:lnTo>
                      <a:lnTo>
                        <a:pt x="0" y="46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17"/>
                <p:cNvSpPr/>
                <p:nvPr/>
              </p:nvSpPr>
              <p:spPr>
                <a:xfrm>
                  <a:off x="5606588" y="4977596"/>
                  <a:ext cy="69822" cx="53205"/>
                </a:xfrm>
                <a:custGeom>
                  <a:avLst/>
                  <a:gdLst/>
                  <a:ahLst/>
                  <a:cxnLst/>
                  <a:pathLst>
                    <a:path h="69822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69822"/>
                      </a:lnTo>
                      <a:lnTo>
                        <a:pt x="0" y="69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18"/>
              <p:cNvGrpSpPr/>
              <p:nvPr/>
            </p:nvGrpSpPr>
            <p:grpSpPr>
              <a:xfrm>
                <a:off x="5606350" y="5081418"/>
                <a:ext cy="74087" cx="53680"/>
                <a:chOff x="5606350" y="5081418"/>
                <a:chExt cy="74087" cx="53680"/>
              </a:xfrm>
            </p:grpSpPr>
            <p:sp>
              <p:nvSpPr>
                <p:cNvPr name="" id="219"/>
                <p:cNvSpPr/>
                <p:nvPr/>
              </p:nvSpPr>
              <p:spPr>
                <a:xfrm>
                  <a:off x="5606588" y="5109104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h="4613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0"/>
                <p:cNvSpPr/>
                <p:nvPr/>
              </p:nvSpPr>
              <p:spPr>
                <a:xfrm>
                  <a:off x="5606588" y="5081420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h="5931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21"/>
              <p:cNvGrpSpPr/>
              <p:nvPr/>
            </p:nvGrpSpPr>
            <p:grpSpPr>
              <a:xfrm>
                <a:off x="5682412" y="5081418"/>
                <a:ext cy="74087" cx="53680"/>
                <a:chOff x="5682412" y="5081418"/>
                <a:chExt cy="74087" cx="53680"/>
              </a:xfrm>
            </p:grpSpPr>
            <p:sp>
              <p:nvSpPr>
                <p:cNvPr name="" id="222"/>
                <p:cNvSpPr/>
                <p:nvPr/>
              </p:nvSpPr>
              <p:spPr>
                <a:xfrm>
                  <a:off x="5682649" y="5109104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h="4613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3"/>
                <p:cNvSpPr/>
                <p:nvPr/>
              </p:nvSpPr>
              <p:spPr>
                <a:xfrm>
                  <a:off x="5682649" y="5081420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h="5931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24"/>
              <p:cNvGrpSpPr/>
              <p:nvPr/>
            </p:nvGrpSpPr>
            <p:grpSpPr>
              <a:xfrm>
                <a:off x="5759330" y="5081644"/>
                <a:ext cy="73815" cx="196857"/>
                <a:chOff x="5759330" y="5081644"/>
                <a:chExt cy="73815" cx="196857"/>
              </a:xfrm>
            </p:grpSpPr>
            <p:sp>
              <p:nvSpPr>
                <p:cNvPr name="" id="225"/>
                <p:cNvSpPr/>
                <p:nvPr/>
              </p:nvSpPr>
              <p:spPr>
                <a:xfrm>
                  <a:off x="5760201" y="5109228"/>
                  <a:ext cy="45962" cx="195116"/>
                </a:xfrm>
                <a:custGeom>
                  <a:avLst/>
                  <a:gdLst/>
                  <a:ahLst/>
                  <a:cxnLst/>
                  <a:pathLst>
                    <a:path h="45962" w="195116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45962"/>
                      </a:lnTo>
                      <a:lnTo>
                        <a:pt x="0" y="459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6"/>
                <p:cNvSpPr/>
                <p:nvPr/>
              </p:nvSpPr>
              <p:spPr>
                <a:xfrm>
                  <a:off x="5760201" y="5081646"/>
                  <a:ext cy="59094" cx="195116"/>
                </a:xfrm>
                <a:custGeom>
                  <a:avLst/>
                  <a:gdLst/>
                  <a:ahLst/>
                  <a:cxnLst/>
                  <a:pathLst>
                    <a:path h="59094" w="195116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59094"/>
                      </a:lnTo>
                      <a:lnTo>
                        <a:pt x="0" y="59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27"/>
              <p:cNvGrpSpPr/>
              <p:nvPr/>
            </p:nvGrpSpPr>
            <p:grpSpPr>
              <a:xfrm>
                <a:off x="5606350" y="5174991"/>
                <a:ext cy="74087" cx="53680"/>
                <a:chOff x="5606350" y="5174991"/>
                <a:chExt cy="74087" cx="53680"/>
              </a:xfrm>
            </p:grpSpPr>
            <p:sp>
              <p:nvSpPr>
                <p:cNvPr name="" id="228"/>
                <p:cNvSpPr/>
                <p:nvPr/>
              </p:nvSpPr>
              <p:spPr>
                <a:xfrm>
                  <a:off x="5606588" y="5202677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h="4613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29"/>
                <p:cNvSpPr/>
                <p:nvPr/>
              </p:nvSpPr>
              <p:spPr>
                <a:xfrm>
                  <a:off x="5606588" y="5174993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h="5931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0"/>
              <p:cNvGrpSpPr/>
              <p:nvPr/>
            </p:nvGrpSpPr>
            <p:grpSpPr>
              <a:xfrm>
                <a:off x="5682412" y="5174991"/>
                <a:ext cy="74087" cx="53680"/>
                <a:chOff x="5682412" y="5174991"/>
                <a:chExt cy="74087" cx="53680"/>
              </a:xfrm>
            </p:grpSpPr>
            <p:sp>
              <p:nvSpPr>
                <p:cNvPr name="" id="231"/>
                <p:cNvSpPr/>
                <p:nvPr/>
              </p:nvSpPr>
              <p:spPr>
                <a:xfrm>
                  <a:off x="5682649" y="5202677"/>
                  <a:ext cy="46131" cx="53205"/>
                </a:xfrm>
                <a:custGeom>
                  <a:avLst/>
                  <a:gdLst/>
                  <a:ahLst/>
                  <a:cxnLst/>
                  <a:pathLst>
                    <a:path h="4613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31"/>
                      </a:lnTo>
                      <a:lnTo>
                        <a:pt x="0" y="461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32"/>
                <p:cNvSpPr/>
                <p:nvPr/>
              </p:nvSpPr>
              <p:spPr>
                <a:xfrm>
                  <a:off x="5682649" y="5174993"/>
                  <a:ext cy="59311" cx="53205"/>
                </a:xfrm>
                <a:custGeom>
                  <a:avLst/>
                  <a:gdLst/>
                  <a:ahLst/>
                  <a:cxnLst/>
                  <a:pathLst>
                    <a:path h="59311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59311"/>
                      </a:lnTo>
                      <a:lnTo>
                        <a:pt x="0" y="59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3"/>
              <p:cNvGrpSpPr/>
              <p:nvPr/>
            </p:nvGrpSpPr>
            <p:grpSpPr>
              <a:xfrm>
                <a:off x="5759330" y="5175127"/>
                <a:ext cy="73815" cx="196857"/>
                <a:chOff x="5759330" y="5175127"/>
                <a:chExt cy="73815" cx="196857"/>
              </a:xfrm>
            </p:grpSpPr>
            <p:sp>
              <p:nvSpPr>
                <p:cNvPr name="" id="234"/>
                <p:cNvSpPr/>
                <p:nvPr/>
              </p:nvSpPr>
              <p:spPr>
                <a:xfrm>
                  <a:off x="5760201" y="5202711"/>
                  <a:ext cy="45962" cx="195116"/>
                </a:xfrm>
                <a:custGeom>
                  <a:avLst/>
                  <a:gdLst/>
                  <a:ahLst/>
                  <a:cxnLst/>
                  <a:pathLst>
                    <a:path h="45962" w="195116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45962"/>
                      </a:lnTo>
                      <a:lnTo>
                        <a:pt x="0" y="459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35"/>
                <p:cNvSpPr/>
                <p:nvPr/>
              </p:nvSpPr>
              <p:spPr>
                <a:xfrm>
                  <a:off x="5760201" y="5175129"/>
                  <a:ext cy="59094" cx="195116"/>
                </a:xfrm>
                <a:custGeom>
                  <a:avLst/>
                  <a:gdLst/>
                  <a:ahLst/>
                  <a:cxnLst/>
                  <a:pathLst>
                    <a:path h="59094" w="195116">
                      <a:moveTo>
                        <a:pt x="0" y="0"/>
                      </a:moveTo>
                      <a:lnTo>
                        <a:pt x="195116" y="0"/>
                      </a:lnTo>
                      <a:lnTo>
                        <a:pt x="195116" y="59094"/>
                      </a:lnTo>
                      <a:lnTo>
                        <a:pt x="0" y="59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6"/>
              <p:cNvGrpSpPr/>
              <p:nvPr/>
            </p:nvGrpSpPr>
            <p:grpSpPr>
              <a:xfrm>
                <a:off x="5682650" y="4977578"/>
                <a:ext cy="84354" cx="53205"/>
                <a:chOff x="5682650" y="4977578"/>
                <a:chExt cy="84354" cx="53205"/>
              </a:xfrm>
            </p:grpSpPr>
            <p:sp>
              <p:nvSpPr>
                <p:cNvPr name="" id="237"/>
                <p:cNvSpPr/>
                <p:nvPr/>
              </p:nvSpPr>
              <p:spPr>
                <a:xfrm>
                  <a:off x="5682650" y="5015823"/>
                  <a:ext cy="46109" cx="53205"/>
                </a:xfrm>
                <a:custGeom>
                  <a:avLst/>
                  <a:gdLst/>
                  <a:ahLst/>
                  <a:cxnLst/>
                  <a:pathLst>
                    <a:path h="46109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46109"/>
                      </a:lnTo>
                      <a:lnTo>
                        <a:pt x="0" y="46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38"/>
                <p:cNvSpPr/>
                <p:nvPr/>
              </p:nvSpPr>
              <p:spPr>
                <a:xfrm>
                  <a:off x="5682650" y="4977596"/>
                  <a:ext cy="69822" cx="53205"/>
                </a:xfrm>
                <a:custGeom>
                  <a:avLst/>
                  <a:gdLst/>
                  <a:ahLst/>
                  <a:cxnLst/>
                  <a:pathLst>
                    <a:path h="69822" w="53205">
                      <a:moveTo>
                        <a:pt x="0" y="0"/>
                      </a:moveTo>
                      <a:lnTo>
                        <a:pt x="53205" y="0"/>
                      </a:lnTo>
                      <a:lnTo>
                        <a:pt x="53205" y="69822"/>
                      </a:lnTo>
                      <a:lnTo>
                        <a:pt x="0" y="69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grpSp>
            <p:nvGrpSpPr>
              <p:cNvPr name="" id="239"/>
              <p:cNvGrpSpPr/>
              <p:nvPr/>
            </p:nvGrpSpPr>
            <p:grpSpPr>
              <a:xfrm>
                <a:off x="5759330" y="4978924"/>
                <a:ext cy="84354" cx="196857"/>
                <a:chOff x="5759330" y="4978924"/>
                <a:chExt cy="84354" cx="196857"/>
              </a:xfrm>
            </p:grpSpPr>
            <p:sp>
              <p:nvSpPr>
                <p:cNvPr name="" id="240"/>
                <p:cNvSpPr/>
                <p:nvPr/>
              </p:nvSpPr>
              <p:spPr>
                <a:xfrm>
                  <a:off x="5759330" y="5017169"/>
                  <a:ext cy="46109" cx="196857"/>
                </a:xfrm>
                <a:custGeom>
                  <a:avLst/>
                  <a:gdLst/>
                  <a:ahLst/>
                  <a:cxnLst/>
                  <a:pathLst>
                    <a:path h="46109" w="196857">
                      <a:moveTo>
                        <a:pt x="0" y="0"/>
                      </a:moveTo>
                      <a:lnTo>
                        <a:pt x="196857" y="0"/>
                      </a:lnTo>
                      <a:lnTo>
                        <a:pt x="196857" y="46109"/>
                      </a:lnTo>
                      <a:lnTo>
                        <a:pt x="0" y="4610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A78"/>
                  </a:solidFill>
                  <a:bevel/>
                </a:ln>
              </p:spPr>
            </p:sp>
            <p:sp>
              <p:nvSpPr>
                <p:cNvPr name="" id="241"/>
                <p:cNvSpPr/>
                <p:nvPr/>
              </p:nvSpPr>
              <p:spPr>
                <a:xfrm>
                  <a:off x="5759330" y="4978942"/>
                  <a:ext cy="69822" cx="196857"/>
                </a:xfrm>
                <a:custGeom>
                  <a:avLst/>
                  <a:gdLst/>
                  <a:ahLst/>
                  <a:cxnLst/>
                  <a:pathLst>
                    <a:path h="69822" w="196857">
                      <a:moveTo>
                        <a:pt x="0" y="0"/>
                      </a:moveTo>
                      <a:lnTo>
                        <a:pt x="196857" y="0"/>
                      </a:lnTo>
                      <a:lnTo>
                        <a:pt x="196857" y="69822"/>
                      </a:lnTo>
                      <a:lnTo>
                        <a:pt x="0" y="69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</p:grpSp>
          <p:sp>
            <p:nvSpPr>
              <p:cNvPr name="Text 359" id="359"/>
              <p:cNvSpPr txBox="1"/>
              <p:nvPr/>
            </p:nvSpPr>
            <p:spPr>
              <a:xfrm>
                <a:off x="5422333" y="5268196"/>
                <a:ext cy="143622" cx="71811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Indexing</a:t>
                </a:r>
              </a:p>
            </p:txBody>
          </p:sp>
        </p:grpSp>
        <p:grpSp>
          <p:nvGrpSpPr>
            <p:cNvPr name="RDS MasterSQL" id="242"/>
            <p:cNvGrpSpPr/>
            <p:nvPr/>
          </p:nvGrpSpPr>
          <p:grpSpPr>
            <a:xfrm>
              <a:off x="4277424" y="1621335"/>
              <a:ext cy="364800" cx="349600"/>
              <a:chOff x="4277424" y="1621335"/>
              <a:chExt cy="364800" cx="349600"/>
            </a:xfrm>
          </p:grpSpPr>
          <p:grpSp>
            <p:nvGrpSpPr>
              <p:cNvPr name="" id="243"/>
              <p:cNvGrpSpPr/>
              <p:nvPr/>
            </p:nvGrpSpPr>
            <p:grpSpPr>
              <a:xfrm>
                <a:off x="4485519" y="1799175"/>
                <a:ext cy="186960" cx="141505"/>
                <a:chOff x="4485519" y="1799175"/>
                <a:chExt cy="186960" cx="141505"/>
              </a:xfrm>
            </p:grpSpPr>
            <p:sp>
              <p:nvSpPr>
                <p:cNvPr name="" id="244"/>
                <p:cNvSpPr/>
                <p:nvPr/>
              </p:nvSpPr>
              <p:spPr>
                <a:xfrm>
                  <a:off x="4485519" y="1815911"/>
                  <a:ext cy="24100" cx="141505"/>
                </a:xfrm>
                <a:custGeom>
                  <a:avLst/>
                  <a:gdLst/>
                  <a:ahLst/>
                  <a:cxnLst/>
                  <a:pathLst>
                    <a:path h="24100" w="141505">
                      <a:moveTo>
                        <a:pt x="0" y="8391"/>
                      </a:moveTo>
                      <a:cubicBezTo>
                        <a:pt x="0" y="8391"/>
                        <a:pt x="0" y="0"/>
                        <a:pt x="0" y="0"/>
                      </a:cubicBezTo>
                      <a:lnTo>
                        <a:pt x="141505" y="480"/>
                      </a:lnTo>
                      <a:cubicBezTo>
                        <a:pt x="141505" y="480"/>
                        <a:pt x="141505" y="8391"/>
                        <a:pt x="141505" y="8391"/>
                      </a:cubicBezTo>
                      <a:cubicBezTo>
                        <a:pt x="141505" y="14997"/>
                        <a:pt x="109736" y="24066"/>
                        <a:pt x="70752" y="24066"/>
                      </a:cubicBezTo>
                      <a:cubicBezTo>
                        <a:pt x="31601" y="24066"/>
                        <a:pt x="0" y="14997"/>
                        <a:pt x="0" y="8391"/>
                      </a:cubicBez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977"/>
                  </a:solidFill>
                  <a:bevel/>
                </a:ln>
              </p:spPr>
            </p:sp>
            <p:sp>
              <p:nvSpPr>
                <p:cNvPr name="" id="245"/>
                <p:cNvSpPr/>
                <p:nvPr/>
              </p:nvSpPr>
              <p:spPr>
                <a:xfrm>
                  <a:off x="4485519" y="1954639"/>
                  <a:ext cy="31497" cx="141505"/>
                </a:xfrm>
                <a:custGeom>
                  <a:avLst/>
                  <a:gdLst/>
                  <a:ahLst/>
                  <a:cxnLst/>
                  <a:pathLst>
                    <a:path h="31497" w="141505">
                      <a:moveTo>
                        <a:pt x="0" y="1991"/>
                      </a:moveTo>
                      <a:lnTo>
                        <a:pt x="0" y="13899"/>
                      </a:lnTo>
                      <a:cubicBezTo>
                        <a:pt x="0" y="13899"/>
                        <a:pt x="19946" y="31497"/>
                        <a:pt x="70752" y="31497"/>
                      </a:cubicBezTo>
                      <a:cubicBezTo>
                        <a:pt x="121437" y="31497"/>
                        <a:pt x="141505" y="13899"/>
                        <a:pt x="141505" y="13899"/>
                      </a:cubicBezTo>
                      <a:lnTo>
                        <a:pt x="141505" y="0"/>
                      </a:lnTo>
                      <a:lnTo>
                        <a:pt x="0" y="1991"/>
                      </a:lnTo>
                      <a:close/>
                    </a:path>
                  </a:pathLst>
                </a:custGeom>
                <a:solidFill>
                  <a:srgbClr val="1B4A78"/>
                </a:solidFill>
                <a:ln cap="flat" w="2500">
                  <a:solidFill>
                    <a:srgbClr val="1B4977"/>
                  </a:solidFill>
                  <a:bevel/>
                </a:ln>
              </p:spPr>
            </p:sp>
            <p:sp>
              <p:nvSpPr>
                <p:cNvPr name="" id="246"/>
                <p:cNvSpPr/>
                <p:nvPr/>
              </p:nvSpPr>
              <p:spPr>
                <a:xfrm>
                  <a:off x="4485519" y="1799206"/>
                  <a:ext cy="33454" cx="141505"/>
                </a:xfrm>
                <a:custGeom>
                  <a:avLst/>
                  <a:gdLst/>
                  <a:ahLst/>
                  <a:cxnLst/>
                  <a:pathLst>
                    <a:path h="33454" w="141505">
                      <a:moveTo>
                        <a:pt x="0" y="16686"/>
                      </a:moveTo>
                      <a:cubicBezTo>
                        <a:pt x="0" y="7440"/>
                        <a:pt x="31653" y="-55"/>
                        <a:pt x="70752" y="-55"/>
                      </a:cubicBezTo>
                      <a:cubicBezTo>
                        <a:pt x="109812" y="-55"/>
                        <a:pt x="141505" y="7440"/>
                        <a:pt x="141505" y="16686"/>
                      </a:cubicBezTo>
                      <a:cubicBezTo>
                        <a:pt x="141505" y="25931"/>
                        <a:pt x="109812" y="33454"/>
                        <a:pt x="70752" y="33454"/>
                      </a:cubicBezTo>
                      <a:cubicBezTo>
                        <a:pt x="31653" y="33454"/>
                        <a:pt x="0" y="25931"/>
                        <a:pt x="0" y="16686"/>
                      </a:cubicBez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  <p:sp>
              <p:nvSpPr>
                <p:cNvPr name="" id="247"/>
                <p:cNvSpPr/>
                <p:nvPr/>
              </p:nvSpPr>
              <p:spPr>
                <a:xfrm>
                  <a:off x="4485519" y="1833565"/>
                  <a:ext cy="143822" cx="141505"/>
                </a:xfrm>
                <a:custGeom>
                  <a:avLst/>
                  <a:gdLst/>
                  <a:ahLst/>
                  <a:cxnLst/>
                  <a:pathLst>
                    <a:path h="143822" w="141505">
                      <a:moveTo>
                        <a:pt x="0" y="0"/>
                      </a:moveTo>
                      <a:lnTo>
                        <a:pt x="0" y="126250"/>
                      </a:lnTo>
                      <a:cubicBezTo>
                        <a:pt x="0" y="126250"/>
                        <a:pt x="19948" y="143822"/>
                        <a:pt x="70752" y="143822"/>
                      </a:cubicBezTo>
                      <a:cubicBezTo>
                        <a:pt x="121448" y="143822"/>
                        <a:pt x="141505" y="126250"/>
                        <a:pt x="141505" y="126250"/>
                      </a:cubicBezTo>
                      <a:lnTo>
                        <a:pt x="141505" y="0"/>
                      </a:lnTo>
                      <a:cubicBezTo>
                        <a:pt x="141505" y="0"/>
                        <a:pt x="120363" y="14337"/>
                        <a:pt x="70752" y="14337"/>
                      </a:cubicBezTo>
                      <a:cubicBezTo>
                        <a:pt x="21142" y="1433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E73B7"/>
                </a:solidFill>
                <a:ln cap="flat" w="2500">
                  <a:solidFill>
                    <a:srgbClr val="2E73B7"/>
                  </a:solidFill>
                  <a:bevel/>
                </a:ln>
              </p:spPr>
            </p:sp>
            <p:sp>
              <p:nvSpPr>
                <p:cNvPr name="" id="248"/>
                <p:cNvSpPr/>
                <p:nvPr/>
              </p:nvSpPr>
              <p:spPr>
                <a:xfrm>
                  <a:off x="4512049" y="1860692"/>
                  <a:ext cy="89569" cx="88446"/>
                </a:xfrm>
                <a:custGeom>
                  <a:avLst/>
                  <a:gdLst/>
                  <a:ahLst/>
                  <a:cxnLst/>
                  <a:pathLst>
                    <a:path h="89569" w="88446">
                      <a:moveTo>
                        <a:pt x="-131" y="89569"/>
                      </a:moveTo>
                      <a:lnTo>
                        <a:pt x="-131" y="0"/>
                      </a:lnTo>
                      <a:lnTo>
                        <a:pt x="18342" y="0"/>
                      </a:lnTo>
                      <a:lnTo>
                        <a:pt x="40292" y="63350"/>
                      </a:lnTo>
                      <a:cubicBezTo>
                        <a:pt x="42319" y="69258"/>
                        <a:pt x="43793" y="73674"/>
                        <a:pt x="44722" y="76602"/>
                      </a:cubicBezTo>
                      <a:cubicBezTo>
                        <a:pt x="45779" y="73350"/>
                        <a:pt x="47422" y="68564"/>
                        <a:pt x="49656" y="62250"/>
                      </a:cubicBezTo>
                      <a:lnTo>
                        <a:pt x="71862" y="0"/>
                      </a:lnTo>
                      <a:lnTo>
                        <a:pt x="88446" y="0"/>
                      </a:lnTo>
                      <a:lnTo>
                        <a:pt x="88446" y="89569"/>
                      </a:lnTo>
                      <a:lnTo>
                        <a:pt x="76543" y="89569"/>
                      </a:lnTo>
                      <a:lnTo>
                        <a:pt x="76543" y="14555"/>
                      </a:lnTo>
                      <a:lnTo>
                        <a:pt x="49595" y="89569"/>
                      </a:lnTo>
                      <a:lnTo>
                        <a:pt x="38524" y="89569"/>
                      </a:lnTo>
                      <a:lnTo>
                        <a:pt x="11698" y="13272"/>
                      </a:lnTo>
                      <a:lnTo>
                        <a:pt x="11698" y="89569"/>
                      </a:lnTo>
                      <a:lnTo>
                        <a:pt x="-131" y="895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2500">
                  <a:solidFill>
                    <a:srgbClr val="FFFFFF"/>
                  </a:solidFill>
                  <a:bevel/>
                </a:ln>
              </p:spPr>
            </p:sp>
          </p:grpSp>
          <p:sp>
            <p:nvSpPr>
              <p:cNvPr name="" id="249"/>
              <p:cNvSpPr/>
              <p:nvPr/>
            </p:nvSpPr>
            <p:spPr>
              <a:xfrm>
                <a:off x="4277424" y="1716384"/>
                <a:ext cy="261737" cx="349600"/>
              </a:xfrm>
              <a:custGeom>
                <a:avLst/>
                <a:gdLst/>
                <a:ahLst/>
                <a:cxnLst/>
                <a:pathLst>
                  <a:path h="261737" w="349600">
                    <a:moveTo>
                      <a:pt x="349600" y="62991"/>
                    </a:moveTo>
                    <a:lnTo>
                      <a:pt x="349600" y="76223"/>
                    </a:lnTo>
                    <a:cubicBezTo>
                      <a:pt x="349600" y="76223"/>
                      <a:pt x="262662" y="49706"/>
                      <a:pt x="189589" y="83681"/>
                    </a:cubicBezTo>
                    <a:cubicBezTo>
                      <a:pt x="189589" y="83681"/>
                      <a:pt x="189589" y="238638"/>
                      <a:pt x="189589" y="238638"/>
                    </a:cubicBezTo>
                    <a:lnTo>
                      <a:pt x="197418" y="243715"/>
                    </a:lnTo>
                    <a:lnTo>
                      <a:pt x="197418" y="261737"/>
                    </a:lnTo>
                    <a:lnTo>
                      <a:pt x="34322" y="261737"/>
                    </a:lnTo>
                    <a:cubicBezTo>
                      <a:pt x="15344" y="261737"/>
                      <a:pt x="0" y="247008"/>
                      <a:pt x="0" y="228842"/>
                    </a:cubicBezTo>
                    <a:lnTo>
                      <a:pt x="0" y="208048"/>
                    </a:lnTo>
                    <a:lnTo>
                      <a:pt x="258313" y="0"/>
                    </a:lnTo>
                    <a:lnTo>
                      <a:pt x="349600" y="62991"/>
                    </a:lnTo>
                    <a:close/>
                  </a:path>
                </a:pathLst>
              </a:custGeom>
              <a:solidFill>
                <a:srgbClr val="1B4A78"/>
              </a:solidFill>
              <a:ln cap="flat" w="2500">
                <a:solidFill>
                  <a:srgbClr val="1B4A78"/>
                </a:solidFill>
                <a:bevel/>
              </a:ln>
            </p:spPr>
          </p:sp>
          <p:sp>
            <p:nvSpPr>
              <p:cNvPr name="" id="250"/>
              <p:cNvSpPr/>
              <p:nvPr/>
            </p:nvSpPr>
            <p:spPr>
              <a:xfrm>
                <a:off x="4277424" y="1621318"/>
                <a:ext cy="338776" cx="349600"/>
              </a:xfrm>
              <a:custGeom>
                <a:avLst/>
                <a:gdLst/>
                <a:ahLst/>
                <a:cxnLst/>
                <a:pathLst>
                  <a:path h="338776" w="349600">
                    <a:moveTo>
                      <a:pt x="34322" y="0"/>
                    </a:moveTo>
                    <a:lnTo>
                      <a:pt x="315237" y="0"/>
                    </a:lnTo>
                    <a:cubicBezTo>
                      <a:pt x="334215" y="0"/>
                      <a:pt x="349600" y="14688"/>
                      <a:pt x="349600" y="32853"/>
                    </a:cubicBezTo>
                    <a:lnTo>
                      <a:pt x="349600" y="158027"/>
                    </a:lnTo>
                    <a:cubicBezTo>
                      <a:pt x="349600" y="158027"/>
                      <a:pt x="260922" y="129852"/>
                      <a:pt x="189589" y="163827"/>
                    </a:cubicBezTo>
                    <a:cubicBezTo>
                      <a:pt x="189589" y="163827"/>
                      <a:pt x="189589" y="333700"/>
                      <a:pt x="189589" y="333700"/>
                    </a:cubicBezTo>
                    <a:lnTo>
                      <a:pt x="197418" y="338776"/>
                    </a:lnTo>
                    <a:lnTo>
                      <a:pt x="34322" y="338776"/>
                    </a:lnTo>
                    <a:cubicBezTo>
                      <a:pt x="15344" y="338776"/>
                      <a:pt x="0" y="324022"/>
                      <a:pt x="0" y="305856"/>
                    </a:cubicBezTo>
                    <a:lnTo>
                      <a:pt x="0" y="32853"/>
                    </a:lnTo>
                    <a:cubicBezTo>
                      <a:pt x="0" y="14688"/>
                      <a:pt x="15344" y="0"/>
                      <a:pt x="34322" y="0"/>
                    </a:cubicBez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Text 360" id="360"/>
              <p:cNvSpPr txBox="1"/>
              <p:nvPr/>
            </p:nvSpPr>
            <p:spPr>
              <a:xfrm>
                <a:off x="4093169" y="2005524"/>
                <a:ext cy="143622" cx="71811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Metadata</a:t>
                </a:r>
              </a:p>
            </p:txBody>
          </p:sp>
        </p:grpSp>
        <p:sp>
          <p:nvSpPr>
            <p:cNvPr name="ConnectLine" id="263"/>
            <p:cNvSpPr/>
            <p:nvPr/>
          </p:nvSpPr>
          <p:spPr>
            <a:xfrm>
              <a:off x="1780976" y="3067607"/>
              <a:ext cy="0" cx="646000"/>
            </a:xfrm>
            <a:custGeom>
              <a:avLst/>
              <a:gdLst/>
              <a:ahLst/>
              <a:cxnLst/>
              <a:pathLst>
                <a:path fill="none" h="0" w="646000">
                  <a:moveTo>
                    <a:pt x="0" y="0"/>
                  </a:moveTo>
                  <a:lnTo>
                    <a:pt x="646000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name="ConnectLine" id="265"/>
            <p:cNvSpPr/>
            <p:nvPr/>
          </p:nvSpPr>
          <p:spPr>
            <a:xfrm>
              <a:off x="4429424" y="4321607"/>
              <a:ext cy="722000" cx="1079200"/>
            </a:xfrm>
            <a:custGeom>
              <a:avLst/>
              <a:gdLst/>
              <a:ahLst/>
              <a:cxnLst/>
              <a:pathLst>
                <a:path fill="none" h="722000" w="1079200">
                  <a:moveTo>
                    <a:pt x="0" y="0"/>
                  </a:moveTo>
                  <a:lnTo>
                    <a:pt x="1079200" y="72200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name="" id="267"/>
            <p:cNvSpPr/>
            <p:nvPr/>
          </p:nvSpPr>
          <p:spPr>
            <a:xfrm>
              <a:off x="6633424" y="4784407"/>
              <a:ext cy="564000" cx="714400"/>
            </a:xfrm>
            <a:custGeom>
              <a:avLst/>
              <a:gdLst/>
              <a:ahLst/>
              <a:cxnLst/>
              <a:pathLst>
                <a:path h="564000" w="714400">
                  <a:moveTo>
                    <a:pt x="575988" y="213264"/>
                  </a:moveTo>
                  <a:cubicBezTo>
                    <a:pt x="555145" y="91654"/>
                    <a:pt x="465845" y="0"/>
                    <a:pt x="357200" y="0"/>
                  </a:cubicBezTo>
                  <a:cubicBezTo>
                    <a:pt x="270880" y="0"/>
                    <a:pt x="196463" y="58159"/>
                    <a:pt x="159255" y="142764"/>
                  </a:cubicBezTo>
                  <a:cubicBezTo>
                    <a:pt x="69955" y="153341"/>
                    <a:pt x="0" y="243221"/>
                    <a:pt x="0" y="352500"/>
                  </a:cubicBezTo>
                  <a:cubicBezTo>
                    <a:pt x="0" y="468817"/>
                    <a:pt x="80368" y="564000"/>
                    <a:pt x="178600" y="564000"/>
                  </a:cubicBezTo>
                  <a:lnTo>
                    <a:pt x="565567" y="564000"/>
                  </a:lnTo>
                  <a:cubicBezTo>
                    <a:pt x="647425" y="564000"/>
                    <a:pt x="714400" y="484688"/>
                    <a:pt x="714400" y="387750"/>
                  </a:cubicBezTo>
                  <a:cubicBezTo>
                    <a:pt x="714400" y="294341"/>
                    <a:pt x="653384" y="218549"/>
                    <a:pt x="575988" y="213264"/>
                  </a:cubicBezTo>
                  <a:close/>
                  <a:moveTo>
                    <a:pt x="404827" y="317250"/>
                  </a:moveTo>
                  <a:lnTo>
                    <a:pt x="404827" y="451200"/>
                  </a:lnTo>
                  <a:lnTo>
                    <a:pt x="309573" y="451200"/>
                  </a:lnTo>
                  <a:lnTo>
                    <a:pt x="309573" y="317250"/>
                  </a:lnTo>
                  <a:lnTo>
                    <a:pt x="208367" y="317250"/>
                  </a:lnTo>
                  <a:lnTo>
                    <a:pt x="357200" y="141000"/>
                  </a:lnTo>
                  <a:lnTo>
                    <a:pt x="506033" y="317250"/>
                  </a:lnTo>
                  <a:lnTo>
                    <a:pt x="404827" y="317250"/>
                  </a:lnTo>
                  <a:close/>
                </a:path>
              </a:pathLst>
            </a:custGeom>
            <a:solidFill>
              <a:srgbClr val="3498DB"/>
            </a:solidFill>
            <a:ln cap="flat" w="7600">
              <a:solidFill>
                <a:srgbClr val="3498DB"/>
              </a:solidFill>
              <a:bevel/>
            </a:ln>
          </p:spPr>
        </p:sp>
        <p:sp>
          <p:nvSpPr>
            <p:cNvPr name="ConnectLine" id="268"/>
            <p:cNvSpPr/>
            <p:nvPr/>
          </p:nvSpPr>
          <p:spPr>
            <a:xfrm>
              <a:off x="5956188" y="5066407"/>
              <a:ext cy="0" cx="637564"/>
            </a:xfrm>
            <a:custGeom>
              <a:avLst/>
              <a:gdLst/>
              <a:ahLst/>
              <a:cxnLst/>
              <a:pathLst>
                <a:path fill="none" h="0" w="637564">
                  <a:moveTo>
                    <a:pt x="0" y="0"/>
                  </a:moveTo>
                  <a:lnTo>
                    <a:pt x="637564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cxnSp>
          <p:nvCxnSpPr>
            <p:cNvPr name="Line" id="269"/>
            <p:cNvCxnSpPr>
              <a:stCxn id="152" idx="4"/>
            </p:cNvCxnSpPr>
            <p:nvPr/>
          </p:nvCxnSpPr>
          <p:spPr>
            <a:xfrm rot="5400000">
              <a:off x="5616088" y="3257235"/>
              <a:ext cy="0" cx="330600"/>
            </a:xfrm>
            <a:prstGeom prst="line">
              <a:avLst/>
            </a:prstGeom>
            <a:ln cap="flat" w="15200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sp>
          <p:nvSpPr>
            <p:cNvPr name="ConnectLine" id="270"/>
            <p:cNvSpPr/>
            <p:nvPr/>
          </p:nvSpPr>
          <p:spPr>
            <a:xfrm>
              <a:off x="5279792" y="3878535"/>
              <a:ext cy="0" cx="632206"/>
            </a:xfrm>
            <a:custGeom>
              <a:avLst/>
              <a:gdLst/>
              <a:ahLst/>
              <a:cxnLst/>
              <a:pathLst>
                <a:path fill="none" h="0" w="632206">
                  <a:moveTo>
                    <a:pt x="0" y="0"/>
                  </a:moveTo>
                  <a:lnTo>
                    <a:pt x="-632206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cxnSp>
          <p:nvCxnSpPr>
            <p:cNvPr name="Line" id="271"/>
            <p:cNvCxnSpPr>
              <a:endCxn id="152" idx="1"/>
            </p:cNvCxnSpPr>
            <p:nvPr/>
          </p:nvCxnSpPr>
          <p:spPr>
            <a:xfrm>
              <a:off x="3604976" y="2890535"/>
              <a:ext cy="0" cx="1674812"/>
            </a:xfrm>
            <a:prstGeom prst="line">
              <a:avLst/>
            </a:prstGeom>
            <a:ln cap="flat" w="15200">
              <a:solidFill>
                <a:srgbClr val="5C5C5C"/>
              </a:solidFill>
              <a:custDash>
                <a:ds d="200000" sp="500000"/>
              </a:custDash>
              <a:bevel/>
            </a:ln>
          </p:spPr>
        </p:cxnSp>
        <p:grpSp>
          <p:nvGrpSpPr>
            <p:cNvPr name="Files" id="272"/>
            <p:cNvGrpSpPr/>
            <p:nvPr/>
          </p:nvGrpSpPr>
          <p:grpSpPr>
            <a:xfrm>
              <a:off x="4277424" y="4891607"/>
              <a:ext cy="349600" cx="349600"/>
              <a:chOff x="4277424" y="4891607"/>
              <a:chExt cy="349600" cx="349600"/>
            </a:xfrm>
          </p:grpSpPr>
          <p:sp>
            <p:nvSpPr>
              <p:cNvPr name="" id="273"/>
              <p:cNvSpPr/>
              <p:nvPr/>
            </p:nvSpPr>
            <p:spPr>
              <a:xfrm>
                <a:off x="4277424" y="4891607"/>
                <a:ext cy="349600" cx="349600"/>
              </a:xfrm>
              <a:custGeom>
                <a:avLst/>
                <a:gdLst/>
                <a:ahLst/>
                <a:cxnLst/>
                <a:pathLst>
                  <a:path h="349600" w="349600">
                    <a:moveTo>
                      <a:pt x="303058" y="304357"/>
                    </a:moveTo>
                    <a:lnTo>
                      <a:pt x="256531" y="304357"/>
                    </a:lnTo>
                    <a:lnTo>
                      <a:pt x="256531" y="349600"/>
                    </a:lnTo>
                    <a:lnTo>
                      <a:pt x="0" y="349600"/>
                    </a:lnTo>
                    <a:lnTo>
                      <a:pt x="0" y="90256"/>
                    </a:lnTo>
                    <a:lnTo>
                      <a:pt x="46527" y="90256"/>
                    </a:lnTo>
                    <a:lnTo>
                      <a:pt x="46527" y="45014"/>
                    </a:lnTo>
                    <a:lnTo>
                      <a:pt x="93298" y="45014"/>
                    </a:lnTo>
                    <a:lnTo>
                      <a:pt x="93298" y="0"/>
                    </a:lnTo>
                    <a:lnTo>
                      <a:pt x="349600" y="0"/>
                    </a:lnTo>
                    <a:lnTo>
                      <a:pt x="349600" y="259344"/>
                    </a:lnTo>
                    <a:lnTo>
                      <a:pt x="303058" y="259344"/>
                    </a:lnTo>
                    <a:lnTo>
                      <a:pt x="303058" y="3043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7600">
                <a:solidFill>
                  <a:srgbClr val="83B3E3"/>
                </a:solidFill>
                <a:bevel/>
              </a:ln>
            </p:spPr>
          </p:sp>
          <p:sp>
            <p:nvSpPr>
              <p:cNvPr name="" id="274"/>
              <p:cNvSpPr/>
              <p:nvPr/>
            </p:nvSpPr>
            <p:spPr>
              <a:xfrm>
                <a:off x="4277424" y="4891607"/>
                <a:ext cy="349600" cx="349600"/>
              </a:xfrm>
              <a:custGeom>
                <a:avLst/>
                <a:gdLst/>
                <a:ahLst/>
                <a:cxnLst/>
                <a:pathLst>
                  <a:path h="349600" w="349600">
                    <a:moveTo>
                      <a:pt x="303058" y="304357"/>
                    </a:moveTo>
                    <a:lnTo>
                      <a:pt x="256531" y="304357"/>
                    </a:lnTo>
                    <a:lnTo>
                      <a:pt x="256531" y="349600"/>
                    </a:lnTo>
                    <a:lnTo>
                      <a:pt x="0" y="349600"/>
                    </a:lnTo>
                    <a:lnTo>
                      <a:pt x="0" y="90256"/>
                    </a:lnTo>
                    <a:lnTo>
                      <a:pt x="46527" y="90256"/>
                    </a:lnTo>
                    <a:lnTo>
                      <a:pt x="46527" y="45014"/>
                    </a:lnTo>
                    <a:lnTo>
                      <a:pt x="93298" y="45014"/>
                    </a:lnTo>
                    <a:lnTo>
                      <a:pt x="93298" y="0"/>
                    </a:lnTo>
                    <a:lnTo>
                      <a:pt x="349600" y="0"/>
                    </a:lnTo>
                    <a:lnTo>
                      <a:pt x="349600" y="259344"/>
                    </a:lnTo>
                    <a:lnTo>
                      <a:pt x="303058" y="259344"/>
                    </a:lnTo>
                    <a:lnTo>
                      <a:pt x="303058" y="304357"/>
                    </a:lnTo>
                    <a:close/>
                    <a:moveTo>
                      <a:pt x="104880" y="11196"/>
                    </a:moveTo>
                    <a:lnTo>
                      <a:pt x="104880" y="45014"/>
                    </a:lnTo>
                    <a:lnTo>
                      <a:pt x="303058" y="45014"/>
                    </a:lnTo>
                    <a:lnTo>
                      <a:pt x="303058" y="248148"/>
                    </a:lnTo>
                    <a:lnTo>
                      <a:pt x="338033" y="248148"/>
                    </a:lnTo>
                    <a:lnTo>
                      <a:pt x="338033" y="11196"/>
                    </a:lnTo>
                    <a:lnTo>
                      <a:pt x="104880" y="11196"/>
                    </a:lnTo>
                    <a:close/>
                    <a:moveTo>
                      <a:pt x="58109" y="56210"/>
                    </a:moveTo>
                    <a:lnTo>
                      <a:pt x="58109" y="90256"/>
                    </a:lnTo>
                    <a:lnTo>
                      <a:pt x="256531" y="90256"/>
                    </a:lnTo>
                    <a:lnTo>
                      <a:pt x="256531" y="293162"/>
                    </a:lnTo>
                    <a:lnTo>
                      <a:pt x="291491" y="293162"/>
                    </a:lnTo>
                    <a:lnTo>
                      <a:pt x="291491" y="56210"/>
                    </a:lnTo>
                    <a:lnTo>
                      <a:pt x="58109" y="56210"/>
                    </a:lnTo>
                    <a:close/>
                    <a:moveTo>
                      <a:pt x="244950" y="101452"/>
                    </a:moveTo>
                    <a:lnTo>
                      <a:pt x="11567" y="101452"/>
                    </a:lnTo>
                    <a:lnTo>
                      <a:pt x="11567" y="338404"/>
                    </a:lnTo>
                    <a:lnTo>
                      <a:pt x="244950" y="338404"/>
                    </a:lnTo>
                    <a:lnTo>
                      <a:pt x="244950" y="101452"/>
                    </a:lnTo>
                    <a:close/>
                    <a:moveTo>
                      <a:pt x="209760" y="293162"/>
                    </a:moveTo>
                    <a:lnTo>
                      <a:pt x="209760" y="281965"/>
                    </a:lnTo>
                    <a:lnTo>
                      <a:pt x="46527" y="281965"/>
                    </a:lnTo>
                    <a:lnTo>
                      <a:pt x="46527" y="293162"/>
                    </a:lnTo>
                    <a:lnTo>
                      <a:pt x="209760" y="293162"/>
                    </a:lnTo>
                    <a:close/>
                    <a:moveTo>
                      <a:pt x="209760" y="248148"/>
                    </a:moveTo>
                    <a:lnTo>
                      <a:pt x="209760" y="236951"/>
                    </a:lnTo>
                    <a:lnTo>
                      <a:pt x="46527" y="236951"/>
                    </a:lnTo>
                    <a:lnTo>
                      <a:pt x="46527" y="248148"/>
                    </a:lnTo>
                    <a:lnTo>
                      <a:pt x="209760" y="248148"/>
                    </a:lnTo>
                    <a:close/>
                    <a:moveTo>
                      <a:pt x="209760" y="202905"/>
                    </a:moveTo>
                    <a:lnTo>
                      <a:pt x="209760" y="191708"/>
                    </a:lnTo>
                    <a:lnTo>
                      <a:pt x="46527" y="191708"/>
                    </a:lnTo>
                    <a:lnTo>
                      <a:pt x="46527" y="202905"/>
                    </a:lnTo>
                    <a:lnTo>
                      <a:pt x="209760" y="202905"/>
                    </a:lnTo>
                    <a:close/>
                    <a:moveTo>
                      <a:pt x="209760" y="157892"/>
                    </a:moveTo>
                    <a:lnTo>
                      <a:pt x="209760" y="146695"/>
                    </a:lnTo>
                    <a:lnTo>
                      <a:pt x="46527" y="146695"/>
                    </a:lnTo>
                    <a:lnTo>
                      <a:pt x="46527" y="157892"/>
                    </a:lnTo>
                    <a:lnTo>
                      <a:pt x="209760" y="157892"/>
                    </a:lnTo>
                    <a:close/>
                  </a:path>
                </a:pathLst>
              </a:custGeom>
              <a:solidFill>
                <a:srgbClr val="3498DB"/>
              </a:solidFill>
              <a:ln cap="flat" w="7600">
                <a:solidFill>
                  <a:srgbClr val="3498DB"/>
                </a:solidFill>
                <a:bevel/>
              </a:ln>
            </p:spPr>
          </p:sp>
          <p:sp>
            <p:nvSpPr>
              <p:cNvPr name="Text 361" id="361"/>
              <p:cNvSpPr txBox="1"/>
              <p:nvPr/>
            </p:nvSpPr>
            <p:spPr>
              <a:xfrm>
                <a:off x="4093169" y="5260596"/>
                <a:ext cy="143622" cx="718110"/>
              </a:xfrm>
              <a:prstGeom prst="rect">
                <a:avLst/>
              </a:prstGeom>
              <a:noFill/>
            </p:spPr>
            <p:txBody>
              <a:bodyPr anchor="ctr" rIns="36000" bIns="0" lIns="3600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Segment</a:t>
                </a:r>
              </a:p>
            </p:txBody>
          </p:sp>
        </p:grpSp>
        <p:grpSp>
          <p:nvGrpSpPr>
            <p:cNvPr name="ElastiCache Memcache" id="275"/>
            <p:cNvGrpSpPr/>
            <p:nvPr/>
          </p:nvGrpSpPr>
          <p:grpSpPr>
            <a:xfrm>
              <a:off x="3669424" y="4891607"/>
              <a:ext cy="349600" cx="349600"/>
              <a:chOff x="3669424" y="4891607"/>
              <a:chExt cy="349600" cx="349600"/>
            </a:xfrm>
          </p:grpSpPr>
          <p:sp>
            <p:nvSpPr>
              <p:cNvPr name="" id="276"/>
              <p:cNvSpPr/>
              <p:nvPr/>
            </p:nvSpPr>
            <p:spPr>
              <a:xfrm>
                <a:off x="3669424" y="5183211"/>
                <a:ext cy="57977" cx="349600"/>
              </a:xfrm>
              <a:custGeom>
                <a:avLst/>
                <a:gdLst/>
                <a:ahLst/>
                <a:cxnLst/>
                <a:pathLst>
                  <a:path h="57977" w="349600">
                    <a:moveTo>
                      <a:pt x="349600" y="0"/>
                    </a:moveTo>
                    <a:lnTo>
                      <a:pt x="349600" y="25747"/>
                    </a:lnTo>
                    <a:cubicBezTo>
                      <a:pt x="349600" y="43547"/>
                      <a:pt x="334216" y="57977"/>
                      <a:pt x="315238" y="57977"/>
                    </a:cubicBezTo>
                    <a:lnTo>
                      <a:pt x="34322" y="57977"/>
                    </a:lnTo>
                    <a:cubicBezTo>
                      <a:pt x="15344" y="57977"/>
                      <a:pt x="0" y="43547"/>
                      <a:pt x="0" y="25747"/>
                    </a:cubicBezTo>
                    <a:lnTo>
                      <a:pt x="0" y="5372"/>
                    </a:lnTo>
                    <a:lnTo>
                      <a:pt x="349600" y="0"/>
                    </a:lnTo>
                    <a:close/>
                  </a:path>
                </a:pathLst>
              </a:custGeom>
              <a:solidFill>
                <a:srgbClr val="1B4A78"/>
              </a:solidFill>
              <a:ln cap="flat" w="2500">
                <a:solidFill>
                  <a:srgbClr val="1B4A78"/>
                </a:solidFill>
                <a:bevel/>
              </a:ln>
            </p:spPr>
          </p:sp>
          <p:sp>
            <p:nvSpPr>
              <p:cNvPr name="" id="277"/>
              <p:cNvSpPr/>
              <p:nvPr/>
            </p:nvSpPr>
            <p:spPr>
              <a:xfrm>
                <a:off x="3669424" y="4891563"/>
                <a:ext cy="331935" cx="349600"/>
              </a:xfrm>
              <a:custGeom>
                <a:avLst/>
                <a:gdLst/>
                <a:ahLst/>
                <a:cxnLst/>
                <a:pathLst>
                  <a:path h="331935" w="349600">
                    <a:moveTo>
                      <a:pt x="34322" y="0"/>
                    </a:moveTo>
                    <a:lnTo>
                      <a:pt x="315237" y="0"/>
                    </a:lnTo>
                    <a:cubicBezTo>
                      <a:pt x="334215" y="0"/>
                      <a:pt x="349600" y="14392"/>
                      <a:pt x="349600" y="32193"/>
                    </a:cubicBezTo>
                    <a:lnTo>
                      <a:pt x="349600" y="299704"/>
                    </a:lnTo>
                    <a:cubicBezTo>
                      <a:pt x="349600" y="317505"/>
                      <a:pt x="334215" y="331935"/>
                      <a:pt x="315237" y="331935"/>
                    </a:cubicBezTo>
                    <a:lnTo>
                      <a:pt x="34322" y="331935"/>
                    </a:lnTo>
                    <a:cubicBezTo>
                      <a:pt x="15344" y="331935"/>
                      <a:pt x="0" y="317505"/>
                      <a:pt x="0" y="299704"/>
                    </a:cubicBezTo>
                    <a:lnTo>
                      <a:pt x="0" y="32193"/>
                    </a:lnTo>
                    <a:cubicBezTo>
                      <a:pt x="0" y="14392"/>
                      <a:pt x="15344" y="0"/>
                      <a:pt x="34322" y="0"/>
                    </a:cubicBez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" id="278"/>
              <p:cNvSpPr/>
              <p:nvPr/>
            </p:nvSpPr>
            <p:spPr>
              <a:xfrm>
                <a:off x="3715914" y="4948417"/>
                <a:ext cy="235980" cx="252856"/>
              </a:xfrm>
              <a:custGeom>
                <a:avLst/>
                <a:gdLst/>
                <a:ahLst/>
                <a:cxnLst/>
                <a:pathLst>
                  <a:path h="235980" w="252856">
                    <a:moveTo>
                      <a:pt x="0" y="30746"/>
                    </a:moveTo>
                    <a:lnTo>
                      <a:pt x="32945" y="30746"/>
                    </a:lnTo>
                    <a:lnTo>
                      <a:pt x="32945" y="0"/>
                    </a:lnTo>
                    <a:lnTo>
                      <a:pt x="59702" y="0"/>
                    </a:lnTo>
                    <a:lnTo>
                      <a:pt x="59702" y="30746"/>
                    </a:lnTo>
                    <a:lnTo>
                      <a:pt x="72747" y="30746"/>
                    </a:lnTo>
                    <a:lnTo>
                      <a:pt x="72747" y="0"/>
                    </a:lnTo>
                    <a:lnTo>
                      <a:pt x="99504" y="0"/>
                    </a:lnTo>
                    <a:lnTo>
                      <a:pt x="99504" y="30746"/>
                    </a:lnTo>
                    <a:lnTo>
                      <a:pt x="113552" y="30746"/>
                    </a:lnTo>
                    <a:lnTo>
                      <a:pt x="113552" y="0"/>
                    </a:lnTo>
                    <a:lnTo>
                      <a:pt x="140308" y="0"/>
                    </a:lnTo>
                    <a:lnTo>
                      <a:pt x="140308" y="30746"/>
                    </a:lnTo>
                    <a:lnTo>
                      <a:pt x="154356" y="30746"/>
                    </a:lnTo>
                    <a:lnTo>
                      <a:pt x="154356" y="0"/>
                    </a:lnTo>
                    <a:lnTo>
                      <a:pt x="181113" y="0"/>
                    </a:lnTo>
                    <a:lnTo>
                      <a:pt x="181113" y="30746"/>
                    </a:lnTo>
                    <a:lnTo>
                      <a:pt x="193154" y="30746"/>
                    </a:lnTo>
                    <a:lnTo>
                      <a:pt x="193154" y="0"/>
                    </a:lnTo>
                    <a:lnTo>
                      <a:pt x="219911" y="0"/>
                    </a:lnTo>
                    <a:lnTo>
                      <a:pt x="219911" y="30746"/>
                    </a:lnTo>
                    <a:lnTo>
                      <a:pt x="252856" y="30746"/>
                    </a:lnTo>
                    <a:lnTo>
                      <a:pt x="252856" y="55717"/>
                    </a:lnTo>
                    <a:lnTo>
                      <a:pt x="219911" y="55717"/>
                    </a:lnTo>
                    <a:lnTo>
                      <a:pt x="219911" y="67891"/>
                    </a:lnTo>
                    <a:lnTo>
                      <a:pt x="252856" y="67891"/>
                    </a:lnTo>
                    <a:lnTo>
                      <a:pt x="252856" y="92862"/>
                    </a:lnTo>
                    <a:lnTo>
                      <a:pt x="219911" y="92862"/>
                    </a:lnTo>
                    <a:lnTo>
                      <a:pt x="219911" y="105972"/>
                    </a:lnTo>
                    <a:lnTo>
                      <a:pt x="252856" y="105972"/>
                    </a:lnTo>
                    <a:lnTo>
                      <a:pt x="252856" y="130943"/>
                    </a:lnTo>
                    <a:lnTo>
                      <a:pt x="219911" y="130943"/>
                    </a:lnTo>
                    <a:lnTo>
                      <a:pt x="219911" y="144053"/>
                    </a:lnTo>
                    <a:lnTo>
                      <a:pt x="252856" y="144053"/>
                    </a:lnTo>
                    <a:lnTo>
                      <a:pt x="252856" y="169025"/>
                    </a:lnTo>
                    <a:lnTo>
                      <a:pt x="219911" y="169025"/>
                    </a:lnTo>
                    <a:lnTo>
                      <a:pt x="219911" y="180262"/>
                    </a:lnTo>
                    <a:lnTo>
                      <a:pt x="252856" y="180262"/>
                    </a:lnTo>
                    <a:lnTo>
                      <a:pt x="252856" y="205233"/>
                    </a:lnTo>
                    <a:lnTo>
                      <a:pt x="219911" y="205233"/>
                    </a:lnTo>
                    <a:lnTo>
                      <a:pt x="219911" y="235980"/>
                    </a:lnTo>
                    <a:lnTo>
                      <a:pt x="193154" y="235980"/>
                    </a:lnTo>
                    <a:lnTo>
                      <a:pt x="193154" y="205233"/>
                    </a:lnTo>
                    <a:lnTo>
                      <a:pt x="181113" y="205233"/>
                    </a:lnTo>
                    <a:lnTo>
                      <a:pt x="181113" y="235980"/>
                    </a:lnTo>
                    <a:lnTo>
                      <a:pt x="154356" y="235980"/>
                    </a:lnTo>
                    <a:lnTo>
                      <a:pt x="154356" y="205233"/>
                    </a:lnTo>
                    <a:lnTo>
                      <a:pt x="140308" y="205233"/>
                    </a:lnTo>
                    <a:lnTo>
                      <a:pt x="140308" y="235980"/>
                    </a:lnTo>
                    <a:lnTo>
                      <a:pt x="113552" y="235980"/>
                    </a:lnTo>
                    <a:lnTo>
                      <a:pt x="113552" y="205233"/>
                    </a:lnTo>
                    <a:lnTo>
                      <a:pt x="99504" y="205233"/>
                    </a:lnTo>
                    <a:lnTo>
                      <a:pt x="99504" y="235980"/>
                    </a:lnTo>
                    <a:lnTo>
                      <a:pt x="72747" y="235980"/>
                    </a:lnTo>
                    <a:lnTo>
                      <a:pt x="72747" y="205233"/>
                    </a:lnTo>
                    <a:lnTo>
                      <a:pt x="59703" y="205233"/>
                    </a:lnTo>
                    <a:lnTo>
                      <a:pt x="59702" y="235980"/>
                    </a:lnTo>
                    <a:lnTo>
                      <a:pt x="32945" y="235980"/>
                    </a:lnTo>
                    <a:lnTo>
                      <a:pt x="32946" y="205233"/>
                    </a:lnTo>
                    <a:lnTo>
                      <a:pt x="0" y="205233"/>
                    </a:lnTo>
                    <a:lnTo>
                      <a:pt x="0" y="180262"/>
                    </a:lnTo>
                    <a:lnTo>
                      <a:pt x="32946" y="180262"/>
                    </a:lnTo>
                    <a:lnTo>
                      <a:pt x="32945" y="169025"/>
                    </a:lnTo>
                    <a:lnTo>
                      <a:pt x="0" y="169026"/>
                    </a:lnTo>
                    <a:lnTo>
                      <a:pt x="0" y="144053"/>
                    </a:lnTo>
                    <a:lnTo>
                      <a:pt x="32945" y="144053"/>
                    </a:lnTo>
                    <a:lnTo>
                      <a:pt x="32945" y="130943"/>
                    </a:lnTo>
                    <a:lnTo>
                      <a:pt x="0" y="130943"/>
                    </a:lnTo>
                    <a:lnTo>
                      <a:pt x="0" y="105972"/>
                    </a:lnTo>
                    <a:lnTo>
                      <a:pt x="32945" y="105972"/>
                    </a:lnTo>
                    <a:lnTo>
                      <a:pt x="32945" y="92862"/>
                    </a:lnTo>
                    <a:lnTo>
                      <a:pt x="0" y="92863"/>
                    </a:lnTo>
                    <a:lnTo>
                      <a:pt x="0" y="67891"/>
                    </a:lnTo>
                    <a:lnTo>
                      <a:pt x="32945" y="67891"/>
                    </a:lnTo>
                    <a:lnTo>
                      <a:pt x="32945" y="55717"/>
                    </a:lnTo>
                    <a:lnTo>
                      <a:pt x="0" y="55717"/>
                    </a:lnTo>
                    <a:lnTo>
                      <a:pt x="0" y="30746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w="2500">
                <a:solidFill>
                  <a:srgbClr val="FFFFFF"/>
                </a:solidFill>
                <a:bevel/>
              </a:ln>
            </p:spPr>
          </p:sp>
          <p:sp>
            <p:nvSpPr>
              <p:cNvPr name="" id="279"/>
              <p:cNvSpPr/>
              <p:nvPr/>
            </p:nvSpPr>
            <p:spPr>
              <a:xfrm>
                <a:off x="3783934" y="5015632"/>
                <a:ext cy="101550" cx="118445"/>
              </a:xfrm>
              <a:custGeom>
                <a:avLst/>
                <a:gdLst/>
                <a:ahLst/>
                <a:cxnLst/>
                <a:pathLst>
                  <a:path h="101550" w="118445">
                    <a:moveTo>
                      <a:pt x="0" y="0"/>
                    </a:moveTo>
                    <a:lnTo>
                      <a:pt x="0" y="101550"/>
                    </a:lnTo>
                    <a:lnTo>
                      <a:pt x="22119" y="101550"/>
                    </a:lnTo>
                    <a:lnTo>
                      <a:pt x="22119" y="31964"/>
                    </a:lnTo>
                    <a:lnTo>
                      <a:pt x="49590" y="101550"/>
                    </a:lnTo>
                    <a:lnTo>
                      <a:pt x="67428" y="101550"/>
                    </a:lnTo>
                    <a:lnTo>
                      <a:pt x="94899" y="31298"/>
                    </a:lnTo>
                    <a:lnTo>
                      <a:pt x="94899" y="101550"/>
                    </a:lnTo>
                    <a:lnTo>
                      <a:pt x="118445" y="101550"/>
                    </a:lnTo>
                    <a:lnTo>
                      <a:pt x="118445" y="0"/>
                    </a:lnTo>
                    <a:lnTo>
                      <a:pt x="84552" y="0"/>
                    </a:lnTo>
                    <a:lnTo>
                      <a:pt x="60114" y="69088"/>
                    </a:lnTo>
                    <a:lnTo>
                      <a:pt x="33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73B7"/>
              </a:solidFill>
              <a:ln cap="flat" w="2500">
                <a:solidFill>
                  <a:srgbClr val="2E73B7"/>
                </a:solidFill>
                <a:bevel/>
              </a:ln>
            </p:spPr>
          </p:sp>
          <p:sp>
            <p:nvSpPr>
              <p:cNvPr name="Text 362" id="362"/>
              <p:cNvSpPr txBox="1"/>
              <p:nvPr/>
            </p:nvSpPr>
            <p:spPr>
              <a:xfrm>
                <a:off x="3485169" y="5260596"/>
                <a:ext cy="143622" cx="718110"/>
              </a:xfrm>
              <a:prstGeom prst="rect">
                <a:avLst/>
              </a:prstGeom>
              <a:noFill/>
            </p:spPr>
            <p:txBody>
              <a:bodyPr anchor="ctr" rIns="0" bIns="0" lIns="0" wrap="square" rtlCol="0" tIns="0"/>
              <a:lstStyle/>
              <a:p>
                <a:pPr algn="ctr">
                  <a:lnSpc>
                    <a:spcPct val="100000"/>
                  </a:lnSpc>
                </a:pPr>
                <a:r>
                  <a:rPr sz="912">
                    <a:solidFill>
                      <a:srgbClr val="0070C0"/>
                    </a:solidFill>
                    <a:latin typeface="Arial"/>
                  </a:rPr>
                  <a:t>In-Memory</a:t>
                </a:r>
              </a:p>
            </p:txBody>
          </p:sp>
        </p:grpSp>
        <p:sp>
          <p:nvSpPr>
            <p:cNvPr name="ConnectLine" id="285"/>
            <p:cNvSpPr/>
            <p:nvPr/>
          </p:nvSpPr>
          <p:spPr>
            <a:xfrm>
              <a:off x="4452224" y="4891607"/>
              <a:ext cy="326800" cx="0"/>
            </a:xfrm>
            <a:custGeom>
              <a:avLst/>
              <a:gdLst/>
              <a:ahLst/>
              <a:cxnLst/>
              <a:pathLst>
                <a:path fill="none" h="326800" w="0">
                  <a:moveTo>
                    <a:pt x="0" y="0"/>
                  </a:moveTo>
                  <a:lnTo>
                    <a:pt x="0" y="-32680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name="ConnectLine" id="286"/>
            <p:cNvSpPr/>
            <p:nvPr/>
          </p:nvSpPr>
          <p:spPr>
            <a:xfrm>
              <a:off x="4019024" y="5066407"/>
              <a:ext cy="0" cx="258400"/>
            </a:xfrm>
            <a:custGeom>
              <a:avLst/>
              <a:gdLst/>
              <a:ahLst/>
              <a:cxnLst/>
              <a:pathLst>
                <a:path fill="none" h="0" w="258400">
                  <a:moveTo>
                    <a:pt x="0" y="0"/>
                  </a:moveTo>
                  <a:lnTo>
                    <a:pt x="258400" y="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name="ConnectLine" id="288"/>
            <p:cNvSpPr/>
            <p:nvPr/>
          </p:nvSpPr>
          <p:spPr>
            <a:xfrm>
              <a:off x="4756225" y="1806012"/>
              <a:ext cy="2274" cx="417162"/>
            </a:xfrm>
            <a:custGeom>
              <a:avLst/>
              <a:gdLst/>
              <a:ahLst/>
              <a:cxnLst/>
              <a:pathLst>
                <a:path fill="none" h="2274" w="417162">
                  <a:moveTo>
                    <a:pt x="0" y="0"/>
                  </a:moveTo>
                  <a:lnTo>
                    <a:pt x="417162" y="-2274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name="ConnectLine" id="289"/>
            <p:cNvSpPr/>
            <p:nvPr/>
          </p:nvSpPr>
          <p:spPr>
            <a:xfrm>
              <a:off x="3639026" y="2604007"/>
              <a:ext cy="570000" cx="1493552"/>
            </a:xfrm>
            <a:custGeom>
              <a:avLst/>
              <a:gdLst/>
              <a:ahLst/>
              <a:cxnLst/>
              <a:pathLst>
                <a:path fill="none" h="570000" w="1493552">
                  <a:moveTo>
                    <a:pt x="0" y="0"/>
                  </a:moveTo>
                  <a:lnTo>
                    <a:pt x="1493552" y="-570000"/>
                  </a:lnTo>
                </a:path>
              </a:pathLst>
            </a:custGeom>
            <a:noFill/>
            <a:ln cap="flat" w="20267">
              <a:solidFill>
                <a:srgbClr val="236EA1"/>
              </a:solidFill>
              <a:custDash>
                <a:ds d="1100000" sp="500000"/>
                <a:ds d="250000" sp="500000"/>
              </a:custDash>
              <a:bevel/>
              <a:tailEnd type="triangle" w="med" len="med"/>
            </a:ln>
          </p:spPr>
        </p:sp>
        <p:sp>
          <p:nvSpPr>
            <p:cNvPr name="Line" id="290"/>
            <p:cNvSpPr/>
            <p:nvPr/>
          </p:nvSpPr>
          <p:spPr>
            <a:xfrm rot="6869280">
              <a:off x="3043017" y="3405807"/>
              <a:ext cy="0" cx="3282022"/>
            </a:xfrm>
            <a:custGeom>
              <a:avLst/>
              <a:gdLst/>
              <a:ahLst/>
              <a:cxnLst/>
              <a:pathLst>
                <a:path fill="none" h="0" w="3282022">
                  <a:moveTo>
                    <a:pt x="0" y="0"/>
                  </a:moveTo>
                  <a:cubicBezTo>
                    <a:pt x="1150670" y="344428"/>
                    <a:pt x="1920832" y="-916636"/>
                    <a:pt x="3282022" y="0"/>
                  </a:cubicBezTo>
                </a:path>
              </a:pathLst>
            </a:custGeom>
            <a:noFill/>
            <a:ln cap="flat" w="20267">
              <a:solidFill>
                <a:srgbClr val="236EA1"/>
              </a:solidFill>
              <a:bevel/>
              <a:tailEnd type="triangle" w="med" len="med"/>
            </a:ln>
          </p:spPr>
        </p:sp>
        <p:grpSp>
          <p:nvGrpSpPr>
            <p:cNvPr name="" id="297"/>
            <p:cNvGrpSpPr/>
            <p:nvPr/>
          </p:nvGrpSpPr>
          <p:grpSpPr>
            <a:xfrm>
              <a:off x="743424" y="5218877"/>
              <a:ext cy="549788" cx="1128752"/>
              <a:chOff x="743424" y="5218877"/>
              <a:chExt cy="549788" cx="1128752"/>
            </a:xfrm>
          </p:grpSpPr>
          <p:sp>
            <p:nvSpPr>
              <p:cNvPr name="Multi-Style Rectangle" id="261"/>
              <p:cNvSpPr/>
              <p:nvPr/>
            </p:nvSpPr>
            <p:spPr>
              <a:xfrm>
                <a:off x="743424" y="5218877"/>
                <a:ext cy="549788" cx="1128752"/>
              </a:xfrm>
              <a:custGeom>
                <a:avLst/>
                <a:gdLst>
                  <a:gd name="connsiteX0" fmla="*/ 564376 w 1128752"/>
                  <a:gd name="connsiteY0" fmla="*/ 274894 h 549788"/>
                  <a:gd name="connsiteX1" fmla="*/ 0 w 1128752"/>
                  <a:gd name="connsiteY1" fmla="*/ 274894 h 549788"/>
                  <a:gd name="connsiteX2" fmla="*/ 564376 w 1128752"/>
                  <a:gd name="connsiteY2" fmla="*/ 0 h 549788"/>
                  <a:gd name="connsiteX3" fmla="*/ 1128752 w 1128752"/>
                  <a:gd name="connsiteY3" fmla="*/ 274894 h 549788"/>
                  <a:gd name="connsiteX4" fmla="*/ 564376 w 1128752"/>
                  <a:gd name="connsiteY4" fmla="*/ 549788 h 549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pathLst>
                  <a:path h="549788" w="1128752">
                    <a:moveTo>
                      <a:pt x="91200" y="0"/>
                    </a:moveTo>
                    <a:lnTo>
                      <a:pt x="1037552" y="0"/>
                    </a:lnTo>
                    <a:cubicBezTo>
                      <a:pt x="1087922" y="0"/>
                      <a:pt x="1128752" y="40830"/>
                      <a:pt x="1128752" y="91200"/>
                    </a:cubicBezTo>
                    <a:lnTo>
                      <a:pt x="1128752" y="458588"/>
                    </a:lnTo>
                    <a:cubicBezTo>
                      <a:pt x="1128752" y="508958"/>
                      <a:pt x="1087922" y="549788"/>
                      <a:pt x="1037552" y="549788"/>
                    </a:cubicBezTo>
                    <a:lnTo>
                      <a:pt x="91200" y="549788"/>
                    </a:lnTo>
                    <a:cubicBezTo>
                      <a:pt x="40830" y="549788"/>
                      <a:pt x="0" y="508958"/>
                      <a:pt x="0" y="458588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EFF1F1"/>
              </a:solidFill>
              <a:ln cap="flat" w="7600">
                <a:solidFill>
                  <a:srgbClr val="808080"/>
                </a:solidFill>
                <a:custDash>
                  <a:ds d="200000" sp="500000"/>
                </a:custDash>
                <a:bevel/>
              </a:ln>
              <a:effectLst>
                <a:outerShdw dir="2700000" rotWithShape="0" dist="21496" blurRad="0" algn="tl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name="" id="292"/>
              <p:cNvGrpSpPr/>
              <p:nvPr/>
            </p:nvGrpSpPr>
            <p:grpSpPr>
              <a:xfrm>
                <a:off x="854814" y="5364571"/>
                <a:ext cy="258400" cx="980232"/>
                <a:chOff x="854814" y="5364571"/>
                <a:chExt cy="258400" cx="980232"/>
              </a:xfrm>
            </p:grpSpPr>
            <p:sp>
              <p:nvSpPr>
                <p:cNvPr name="Text 363" id="363"/>
                <p:cNvSpPr txBox="1"/>
                <p:nvPr/>
              </p:nvSpPr>
              <p:spPr>
                <a:xfrm>
                  <a:off x="1411764" y="5364571"/>
                  <a:ext cy="0" cx="423282"/>
                </a:xfrm>
                <a:prstGeom prst="rect">
                  <a:avLst/>
                </a:prstGeom>
                <a:noFill/>
              </p:spPr>
              <p:txBody>
                <a:bodyPr anchor="ctr" rIns="0" bIns="0" lIns="0" wrap="square" rtlCol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Queries</a:t>
                  </a:r>
                </a:p>
              </p:txBody>
            </p:sp>
            <p:sp>
              <p:nvSpPr>
                <p:cNvPr name="ConnectLine" id="294"/>
                <p:cNvSpPr/>
                <p:nvPr/>
              </p:nvSpPr>
              <p:spPr>
                <a:xfrm>
                  <a:off x="854814" y="5364571"/>
                  <a:ext cy="0" cx="452299"/>
                </a:xfrm>
                <a:custGeom>
                  <a:avLst/>
                  <a:gdLst/>
                  <a:ahLst/>
                  <a:cxnLst/>
                  <a:pathLst>
                    <a:path fill="none" h="0" w="452299">
                      <a:moveTo>
                        <a:pt x="0" y="0"/>
                      </a:moveTo>
                      <a:lnTo>
                        <a:pt x="452299" y="0"/>
                      </a:lnTo>
                    </a:path>
                  </a:pathLst>
                </a:custGeom>
                <a:noFill/>
                <a:ln cap="flat" w="20267">
                  <a:solidFill>
                    <a:srgbClr val="236EA1"/>
                  </a:solidFill>
                  <a:custDash>
                    <a:ds d="1100000" sp="500000"/>
                    <a:ds d="250000" sp="500000"/>
                  </a:custDash>
                  <a:bevel/>
                  <a:tailEnd type="triangle" w="med" len="med"/>
                </a:ln>
              </p:spPr>
            </p:sp>
            <p:sp>
              <p:nvSpPr>
                <p:cNvPr name="Text 364" id="364"/>
                <p:cNvSpPr txBox="1"/>
                <p:nvPr/>
              </p:nvSpPr>
              <p:spPr>
                <a:xfrm>
                  <a:off x="1344930" y="5615371"/>
                  <a:ext cy="0" cx="423282"/>
                </a:xfrm>
                <a:prstGeom prst="rect">
                  <a:avLst/>
                </a:prstGeom>
                <a:noFill/>
              </p:spPr>
              <p:txBody>
                <a:bodyPr anchor="ctr" rIns="0" bIns="0" lIns="0" wrap="square" rtlCol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Data</a:t>
                  </a:r>
                </a:p>
              </p:txBody>
            </p:sp>
            <p:sp>
              <p:nvSpPr>
                <p:cNvPr name="ConnectLine" id="296"/>
                <p:cNvSpPr/>
                <p:nvPr/>
              </p:nvSpPr>
              <p:spPr>
                <a:xfrm>
                  <a:off x="854814" y="5615371"/>
                  <a:ext cy="0" cx="452299"/>
                </a:xfrm>
                <a:custGeom>
                  <a:avLst/>
                  <a:gdLst/>
                  <a:ahLst/>
                  <a:cxnLst/>
                  <a:pathLst>
                    <a:path fill="none" h="0" w="452299">
                      <a:moveTo>
                        <a:pt x="0" y="0"/>
                      </a:moveTo>
                      <a:lnTo>
                        <a:pt x="452299" y="0"/>
                      </a:lnTo>
                    </a:path>
                  </a:pathLst>
                </a:custGeom>
                <a:noFill/>
                <a:ln cap="flat" w="20267">
                  <a:solidFill>
                    <a:srgbClr val="236EA1"/>
                  </a:solidFill>
                  <a:bevel/>
                  <a:tailEnd type="triangle" w="med" len="med"/>
                </a:ln>
              </p:spPr>
            </p:sp>
          </p:grpSp>
        </p:grpSp>
        <p:grpSp>
          <p:nvGrpSpPr>
            <p:cNvPr name="" id="350"/>
            <p:cNvGrpSpPr/>
            <p:nvPr/>
          </p:nvGrpSpPr>
          <p:grpSpPr>
            <a:xfrm>
              <a:off x="743424" y="1473135"/>
              <a:ext cy="2834800" cx="1128752"/>
              <a:chOff x="743424" y="1473135"/>
              <a:chExt cy="2834800" cx="1128752"/>
            </a:xfrm>
          </p:grpSpPr>
          <p:sp>
            <p:nvSpPr>
              <p:cNvPr name="Multi-Style Rectangle" id="312"/>
              <p:cNvSpPr/>
              <p:nvPr/>
            </p:nvSpPr>
            <p:spPr>
              <a:xfrm>
                <a:off x="743424" y="1473135"/>
                <a:ext cy="2834800" cx="1128752"/>
              </a:xfrm>
              <a:custGeom>
                <a:avLst/>
                <a:gdLst>
                  <a:gd name="connsiteX0" fmla="*/ 564376 w 1128752"/>
                  <a:gd name="connsiteY0" fmla="*/ 1417400 h 2834800"/>
                  <a:gd name="connsiteX1" fmla="*/ 0 w 1128752"/>
                  <a:gd name="connsiteY1" fmla="*/ 1417400 h 2834800"/>
                  <a:gd name="connsiteX2" fmla="*/ 564376 w 1128752"/>
                  <a:gd name="connsiteY2" fmla="*/ 0 h 2834800"/>
                  <a:gd name="connsiteX3" fmla="*/ 1128752 w 1128752"/>
                  <a:gd name="connsiteY3" fmla="*/ 1417400 h 2834800"/>
                  <a:gd name="connsiteX4" fmla="*/ 564376 w 1128752"/>
                  <a:gd name="connsiteY4" fmla="*/ 2834800 h 283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pathLst>
                  <a:path h="2834800" w="1128752">
                    <a:moveTo>
                      <a:pt x="91200" y="0"/>
                    </a:moveTo>
                    <a:lnTo>
                      <a:pt x="1037552" y="0"/>
                    </a:lnTo>
                    <a:cubicBezTo>
                      <a:pt x="1087922" y="0"/>
                      <a:pt x="1128752" y="40830"/>
                      <a:pt x="1128752" y="91200"/>
                    </a:cubicBezTo>
                    <a:lnTo>
                      <a:pt x="1128752" y="2743600"/>
                    </a:lnTo>
                    <a:cubicBezTo>
                      <a:pt x="1128752" y="2793970"/>
                      <a:pt x="1087922" y="2834800"/>
                      <a:pt x="1037552" y="2834800"/>
                    </a:cubicBezTo>
                    <a:lnTo>
                      <a:pt x="91200" y="2834800"/>
                    </a:lnTo>
                    <a:cubicBezTo>
                      <a:pt x="40830" y="2834800"/>
                      <a:pt x="0" y="2793970"/>
                      <a:pt x="0" y="2743600"/>
                    </a:cubicBezTo>
                    <a:lnTo>
                      <a:pt x="0" y="91200"/>
                    </a:lnTo>
                    <a:cubicBezTo>
                      <a:pt x="0" y="40830"/>
                      <a:pt x="40830" y="0"/>
                      <a:pt x="91200" y="0"/>
                    </a:cubicBezTo>
                    <a:close/>
                  </a:path>
                </a:pathLst>
              </a:custGeom>
              <a:solidFill>
                <a:srgbClr val="FFE3CB"/>
              </a:solidFill>
              <a:ln cap="flat" w="7600">
                <a:solidFill>
                  <a:srgbClr val="808080"/>
                </a:solidFill>
                <a:custDash>
                  <a:ds d="1100000" sp="500000"/>
                </a:custDash>
                <a:bevel/>
              </a:ln>
              <a:effectLst>
                <a:outerShdw dir="2700000" rotWithShape="0" dist="21496" blurRad="0" algn="tl">
                  <a:srgbClr val="000000">
                    <a:alpha val="20000"/>
                  </a:srgbClr>
                </a:outerShdw>
              </a:effectLst>
            </p:spPr>
          </p:sp>
          <p:grpSp>
            <p:nvGrpSpPr>
              <p:cNvPr name="Java" id="313"/>
              <p:cNvGrpSpPr/>
              <p:nvPr/>
            </p:nvGrpSpPr>
            <p:grpSpPr>
              <a:xfrm>
                <a:off x="1070130" y="2960450"/>
                <a:ext cy="456000" cx="475341"/>
                <a:chOff x="1070130" y="2960450"/>
                <a:chExt cy="456000" cx="475341"/>
              </a:xfrm>
            </p:grpSpPr>
            <p:sp>
              <p:nvSpPr>
                <p:cNvPr name="" id="314"/>
                <p:cNvSpPr/>
                <p:nvPr/>
              </p:nvSpPr>
              <p:spPr>
                <a:xfrm>
                  <a:off x="1070130" y="2960450"/>
                  <a:ext cy="456000" cx="475341"/>
                </a:xfrm>
                <a:custGeom>
                  <a:avLst/>
                  <a:gdLst/>
                  <a:ahLst/>
                  <a:cxnLst/>
                  <a:pathLst>
                    <a:path h="456000" w="475341">
                      <a:moveTo>
                        <a:pt x="237670" y="0"/>
                      </a:moveTo>
                      <a:lnTo>
                        <a:pt x="0" y="114000"/>
                      </a:lnTo>
                      <a:lnTo>
                        <a:pt x="0" y="342000"/>
                      </a:lnTo>
                      <a:lnTo>
                        <a:pt x="237670" y="456000"/>
                      </a:lnTo>
                      <a:lnTo>
                        <a:pt x="475341" y="342000"/>
                      </a:lnTo>
                      <a:lnTo>
                        <a:pt x="475341" y="114000"/>
                      </a:lnTo>
                      <a:lnTo>
                        <a:pt x="23767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sp>
              <p:nvSpPr>
                <p:cNvPr name="" id="315"/>
                <p:cNvSpPr/>
                <p:nvPr/>
              </p:nvSpPr>
              <p:spPr>
                <a:xfrm>
                  <a:off x="1086859" y="2976078"/>
                  <a:ext cy="419871" cx="441881"/>
                </a:xfrm>
                <a:custGeom>
                  <a:avLst/>
                  <a:gdLst/>
                  <a:ahLst/>
                  <a:cxnLst/>
                  <a:pathLst>
                    <a:path h="419871" w="441881">
                      <a:moveTo>
                        <a:pt x="6545" y="102527"/>
                      </a:moveTo>
                      <a:lnTo>
                        <a:pt x="220941" y="0"/>
                      </a:lnTo>
                      <a:lnTo>
                        <a:pt x="434822" y="102527"/>
                      </a:lnTo>
                      <a:lnTo>
                        <a:pt x="347166" y="143537"/>
                      </a:lnTo>
                      <a:lnTo>
                        <a:pt x="355991" y="148419"/>
                      </a:lnTo>
                      <a:lnTo>
                        <a:pt x="355991" y="156231"/>
                      </a:lnTo>
                      <a:lnTo>
                        <a:pt x="441881" y="113756"/>
                      </a:lnTo>
                      <a:lnTo>
                        <a:pt x="441881" y="319297"/>
                      </a:lnTo>
                      <a:lnTo>
                        <a:pt x="229507" y="419871"/>
                      </a:lnTo>
                      <a:lnTo>
                        <a:pt x="229507" y="335897"/>
                      </a:lnTo>
                      <a:lnTo>
                        <a:pt x="214212" y="340779"/>
                      </a:lnTo>
                      <a:lnTo>
                        <a:pt x="214212" y="419871"/>
                      </a:lnTo>
                      <a:lnTo>
                        <a:pt x="0" y="319297"/>
                      </a:lnTo>
                      <a:lnTo>
                        <a:pt x="0" y="113756"/>
                      </a:lnTo>
                      <a:lnTo>
                        <a:pt x="84200" y="153790"/>
                      </a:lnTo>
                      <a:lnTo>
                        <a:pt x="95377" y="143537"/>
                      </a:lnTo>
                      <a:lnTo>
                        <a:pt x="6545" y="1025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grpSp>
              <p:nvGrpSpPr>
                <p:cNvPr name="" id="316"/>
                <p:cNvGrpSpPr/>
                <p:nvPr/>
              </p:nvGrpSpPr>
              <p:grpSpPr>
                <a:xfrm>
                  <a:off x="1187200" y="3077133"/>
                  <a:ext cy="219700" cx="243553"/>
                  <a:chOff x="1187200" y="3077133"/>
                  <a:chExt cy="219700" cx="243553"/>
                </a:xfrm>
              </p:grpSpPr>
              <p:sp>
                <p:nvSpPr>
                  <p:cNvPr name="" id="317"/>
                  <p:cNvSpPr/>
                  <p:nvPr/>
                </p:nvSpPr>
                <p:spPr>
                  <a:xfrm>
                    <a:off x="1198966" y="3077133"/>
                    <a:ext cy="101550" cx="215316"/>
                  </a:xfrm>
                  <a:custGeom>
                    <a:avLst/>
                    <a:gdLst/>
                    <a:ahLst/>
                    <a:cxnLst/>
                    <a:pathLst>
                      <a:path h="101550" w="215316">
                        <a:moveTo>
                          <a:pt x="0" y="51263"/>
                        </a:moveTo>
                        <a:lnTo>
                          <a:pt x="109092" y="101550"/>
                        </a:lnTo>
                        <a:lnTo>
                          <a:pt x="215316" y="51263"/>
                        </a:lnTo>
                        <a:lnTo>
                          <a:pt x="109092" y="0"/>
                        </a:lnTo>
                        <a:lnTo>
                          <a:pt x="0" y="51263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cap="flat" w="7600">
                    <a:solidFill>
                      <a:srgbClr val="EE472A"/>
                    </a:solidFill>
                    <a:bevel/>
                  </a:ln>
                </p:spPr>
              </p:sp>
              <p:sp>
                <p:nvSpPr>
                  <p:cNvPr name="" id="318"/>
                  <p:cNvSpPr/>
                  <p:nvPr/>
                </p:nvSpPr>
                <p:spPr>
                  <a:xfrm>
                    <a:off x="1187200" y="3143532"/>
                    <a:ext cy="153302" cx="114129"/>
                  </a:xfrm>
                  <a:custGeom>
                    <a:avLst/>
                    <a:gdLst/>
                    <a:ahLst/>
                    <a:cxnLst/>
                    <a:pathLst>
                      <a:path h="153302" w="114129">
                        <a:moveTo>
                          <a:pt x="0" y="0"/>
                        </a:moveTo>
                        <a:lnTo>
                          <a:pt x="114129" y="49309"/>
                        </a:lnTo>
                        <a:lnTo>
                          <a:pt x="114129" y="153302"/>
                        </a:lnTo>
                        <a:lnTo>
                          <a:pt x="0" y="102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cap="flat" w="7600">
                    <a:solidFill>
                      <a:srgbClr val="EE472A"/>
                    </a:solidFill>
                    <a:bevel/>
                  </a:ln>
                </p:spPr>
              </p:sp>
              <p:sp>
                <p:nvSpPr>
                  <p:cNvPr name="" id="319"/>
                  <p:cNvSpPr/>
                  <p:nvPr/>
                </p:nvSpPr>
                <p:spPr>
                  <a:xfrm flipH="true">
                    <a:off x="1316625" y="3139137"/>
                    <a:ext cy="157696" cx="114129"/>
                  </a:xfrm>
                  <a:custGeom>
                    <a:avLst/>
                    <a:gdLst/>
                    <a:ahLst/>
                    <a:cxnLst/>
                    <a:pathLst>
                      <a:path h="157696" w="114129">
                        <a:moveTo>
                          <a:pt x="0" y="0"/>
                        </a:moveTo>
                        <a:lnTo>
                          <a:pt x="114129" y="53702"/>
                        </a:lnTo>
                        <a:lnTo>
                          <a:pt x="114129" y="157696"/>
                        </a:lnTo>
                        <a:lnTo>
                          <a:pt x="0" y="102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E472A"/>
                  </a:solidFill>
                  <a:ln cap="flat" w="7600">
                    <a:solidFill>
                      <a:srgbClr val="EE472A"/>
                    </a:solidFill>
                    <a:bevel/>
                  </a:ln>
                </p:spPr>
              </p:sp>
            </p:grpSp>
            <p:sp>
              <p:nvSpPr>
                <p:cNvPr name="Text 365" id="365"/>
                <p:cNvSpPr txBox="1"/>
                <p:nvPr/>
              </p:nvSpPr>
              <p:spPr>
                <a:xfrm>
                  <a:off x="948745" y="3435839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anchor="ctr" rIns="0" bIns="0" lIns="0" wrap="square" rtlCol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Java</a:t>
                  </a:r>
                </a:p>
              </p:txBody>
            </p:sp>
          </p:grpSp>
          <p:grpSp>
            <p:nvGrpSpPr>
              <p:cNvPr name="CLI" id="320"/>
              <p:cNvGrpSpPr/>
              <p:nvPr/>
            </p:nvGrpSpPr>
            <p:grpSpPr>
              <a:xfrm>
                <a:off x="1070130" y="3649009"/>
                <a:ext cy="456000" cx="475341"/>
                <a:chOff x="1070130" y="3649009"/>
                <a:chExt cy="456000" cx="475341"/>
              </a:xfrm>
            </p:grpSpPr>
            <p:grpSp>
              <p:nvGrpSpPr>
                <p:cNvPr name="" id="321"/>
                <p:cNvGrpSpPr/>
                <p:nvPr/>
              </p:nvGrpSpPr>
              <p:grpSpPr>
                <a:xfrm>
                  <a:off x="1147815" y="3649008"/>
                  <a:ext cy="381923" cx="397655"/>
                  <a:chOff x="1147815" y="3649008"/>
                  <a:chExt cy="381923" cx="397655"/>
                </a:xfrm>
              </p:grpSpPr>
              <p:sp>
                <p:nvSpPr>
                  <p:cNvPr name="" id="322"/>
                  <p:cNvSpPr/>
                  <p:nvPr/>
                </p:nvSpPr>
                <p:spPr>
                  <a:xfrm>
                    <a:off x="1147815" y="3649008"/>
                    <a:ext cy="381923" cx="397655"/>
                  </a:xfrm>
                  <a:custGeom>
                    <a:avLst/>
                    <a:gdLst/>
                    <a:ahLst/>
                    <a:cxnLst/>
                    <a:pathLst>
                      <a:path h="381923" w="397655">
                        <a:moveTo>
                          <a:pt x="198828" y="0"/>
                        </a:moveTo>
                        <a:lnTo>
                          <a:pt x="0" y="96985"/>
                        </a:lnTo>
                        <a:lnTo>
                          <a:pt x="0" y="290956"/>
                        </a:lnTo>
                        <a:lnTo>
                          <a:pt x="198828" y="381923"/>
                        </a:lnTo>
                        <a:lnTo>
                          <a:pt x="397655" y="290956"/>
                        </a:lnTo>
                        <a:lnTo>
                          <a:pt x="397655" y="96985"/>
                        </a:lnTo>
                        <a:lnTo>
                          <a:pt x="198828" y="0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 cap="flat" w="2500">
                    <a:solidFill>
                      <a:srgbClr val="3E3E3E"/>
                    </a:solidFill>
                    <a:bevel/>
                  </a:ln>
                </p:spPr>
              </p:sp>
              <p:sp>
                <p:nvSpPr>
                  <p:cNvPr name="" id="323"/>
                  <p:cNvSpPr/>
                  <p:nvPr/>
                </p:nvSpPr>
                <p:spPr>
                  <a:xfrm>
                    <a:off x="1170538" y="3658883"/>
                    <a:ext cy="168966" cx="351318"/>
                  </a:xfrm>
                  <a:custGeom>
                    <a:avLst/>
                    <a:gdLst/>
                    <a:ahLst/>
                    <a:cxnLst/>
                    <a:pathLst>
                      <a:path h="168966" w="351318">
                        <a:moveTo>
                          <a:pt x="0" y="86531"/>
                        </a:moveTo>
                        <a:lnTo>
                          <a:pt x="176359" y="0"/>
                        </a:lnTo>
                        <a:lnTo>
                          <a:pt x="351318" y="86531"/>
                        </a:lnTo>
                        <a:lnTo>
                          <a:pt x="176103" y="168966"/>
                        </a:lnTo>
                        <a:lnTo>
                          <a:pt x="0" y="865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24"/>
                  <p:cNvSpPr/>
                  <p:nvPr/>
                </p:nvSpPr>
                <p:spPr>
                  <a:xfrm>
                    <a:off x="1158559" y="3757856"/>
                    <a:ext cy="263527" cx="179740"/>
                  </a:xfrm>
                  <a:custGeom>
                    <a:avLst/>
                    <a:gdLst/>
                    <a:ahLst/>
                    <a:cxnLst/>
                    <a:pathLst>
                      <a:path h="263527" w="179740">
                        <a:moveTo>
                          <a:pt x="179740" y="85402"/>
                        </a:moveTo>
                        <a:lnTo>
                          <a:pt x="179740" y="263527"/>
                        </a:lnTo>
                        <a:lnTo>
                          <a:pt x="0" y="179955"/>
                        </a:lnTo>
                        <a:lnTo>
                          <a:pt x="0" y="0"/>
                        </a:lnTo>
                        <a:lnTo>
                          <a:pt x="179740" y="854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25"/>
                  <p:cNvSpPr/>
                  <p:nvPr/>
                </p:nvSpPr>
                <p:spPr>
                  <a:xfrm flipH="true">
                    <a:off x="1356584" y="3757856"/>
                    <a:ext cy="255888" cx="174968"/>
                  </a:xfrm>
                  <a:custGeom>
                    <a:avLst/>
                    <a:gdLst/>
                    <a:ahLst/>
                    <a:cxnLst/>
                    <a:pathLst>
                      <a:path h="255888" w="174968">
                        <a:moveTo>
                          <a:pt x="174968" y="82926"/>
                        </a:moveTo>
                        <a:lnTo>
                          <a:pt x="174968" y="255888"/>
                        </a:lnTo>
                        <a:lnTo>
                          <a:pt x="0" y="174739"/>
                        </a:lnTo>
                        <a:lnTo>
                          <a:pt x="0" y="0"/>
                        </a:lnTo>
                        <a:lnTo>
                          <a:pt x="174968" y="829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</p:grpSp>
            <p:grpSp>
              <p:nvGrpSpPr>
                <p:cNvPr name="" id="326"/>
                <p:cNvGrpSpPr/>
                <p:nvPr/>
              </p:nvGrpSpPr>
              <p:grpSpPr>
                <a:xfrm>
                  <a:off x="1070129" y="3856475"/>
                  <a:ext cy="235880" cx="245597"/>
                  <a:chOff x="1070129" y="3856475"/>
                  <a:chExt cy="235880" cx="245597"/>
                </a:xfrm>
              </p:grpSpPr>
              <p:sp>
                <p:nvSpPr>
                  <p:cNvPr name="" id="327"/>
                  <p:cNvSpPr/>
                  <p:nvPr/>
                </p:nvSpPr>
                <p:spPr>
                  <a:xfrm>
                    <a:off x="1070129" y="3856475"/>
                    <a:ext cy="235880" cx="245597"/>
                  </a:xfrm>
                  <a:custGeom>
                    <a:avLst/>
                    <a:gdLst/>
                    <a:ahLst/>
                    <a:cxnLst/>
                    <a:pathLst>
                      <a:path h="235880" w="245597">
                        <a:moveTo>
                          <a:pt x="122798" y="0"/>
                        </a:moveTo>
                        <a:lnTo>
                          <a:pt x="0" y="59899"/>
                        </a:lnTo>
                        <a:lnTo>
                          <a:pt x="0" y="179698"/>
                        </a:lnTo>
                        <a:lnTo>
                          <a:pt x="122798" y="235880"/>
                        </a:lnTo>
                        <a:lnTo>
                          <a:pt x="245597" y="179698"/>
                        </a:lnTo>
                        <a:lnTo>
                          <a:pt x="245597" y="59899"/>
                        </a:lnTo>
                        <a:lnTo>
                          <a:pt x="122798" y="0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 cap="flat" w="2500">
                    <a:solidFill>
                      <a:srgbClr val="3E3E3E"/>
                    </a:solidFill>
                    <a:bevel/>
                  </a:ln>
                </p:spPr>
              </p:sp>
              <p:sp>
                <p:nvSpPr>
                  <p:cNvPr name="" id="328"/>
                  <p:cNvSpPr/>
                  <p:nvPr/>
                </p:nvSpPr>
                <p:spPr>
                  <a:xfrm>
                    <a:off x="1088714" y="3866211"/>
                    <a:ext cy="99194" cx="210245"/>
                  </a:xfrm>
                  <a:custGeom>
                    <a:avLst/>
                    <a:gdLst/>
                    <a:ahLst/>
                    <a:cxnLst/>
                    <a:pathLst>
                      <a:path h="99194" w="210245">
                        <a:moveTo>
                          <a:pt x="0" y="50122"/>
                        </a:moveTo>
                        <a:lnTo>
                          <a:pt x="104271" y="0"/>
                        </a:lnTo>
                        <a:lnTo>
                          <a:pt x="210245" y="50122"/>
                        </a:lnTo>
                        <a:lnTo>
                          <a:pt x="104271" y="99194"/>
                        </a:lnTo>
                        <a:lnTo>
                          <a:pt x="0" y="5012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29"/>
                  <p:cNvSpPr/>
                  <p:nvPr/>
                </p:nvSpPr>
                <p:spPr>
                  <a:xfrm>
                    <a:off x="1079435" y="3922146"/>
                    <a:ext cy="157490" cx="108275"/>
                  </a:xfrm>
                  <a:custGeom>
                    <a:avLst/>
                    <a:gdLst/>
                    <a:ahLst/>
                    <a:cxnLst/>
                    <a:pathLst>
                      <a:path h="157490" w="108275">
                        <a:moveTo>
                          <a:pt x="108275" y="51039"/>
                        </a:moveTo>
                        <a:lnTo>
                          <a:pt x="108275" y="157490"/>
                        </a:lnTo>
                        <a:lnTo>
                          <a:pt x="0" y="107546"/>
                        </a:lnTo>
                        <a:lnTo>
                          <a:pt x="0" y="0"/>
                        </a:lnTo>
                        <a:lnTo>
                          <a:pt x="108275" y="510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30"/>
                  <p:cNvSpPr/>
                  <p:nvPr/>
                </p:nvSpPr>
                <p:spPr>
                  <a:xfrm flipH="true">
                    <a:off x="1199508" y="3922151"/>
                    <a:ext cy="157490" cx="108275"/>
                  </a:xfrm>
                  <a:custGeom>
                    <a:avLst/>
                    <a:gdLst/>
                    <a:ahLst/>
                    <a:cxnLst/>
                    <a:pathLst>
                      <a:path h="157490" w="108275">
                        <a:moveTo>
                          <a:pt x="108275" y="51039"/>
                        </a:moveTo>
                        <a:lnTo>
                          <a:pt x="108275" y="157490"/>
                        </a:lnTo>
                        <a:lnTo>
                          <a:pt x="0" y="107546"/>
                        </a:lnTo>
                        <a:lnTo>
                          <a:pt x="0" y="0"/>
                        </a:lnTo>
                        <a:lnTo>
                          <a:pt x="108275" y="510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</p:grpSp>
            <p:grpSp>
              <p:nvGrpSpPr>
                <p:cNvPr name="" id="331"/>
                <p:cNvGrpSpPr/>
                <p:nvPr/>
              </p:nvGrpSpPr>
              <p:grpSpPr>
                <a:xfrm>
                  <a:off x="1238573" y="3963025"/>
                  <a:ext cy="141984" cx="147832"/>
                  <a:chOff x="1238573" y="3963025"/>
                  <a:chExt cy="141984" cx="147832"/>
                </a:xfrm>
              </p:grpSpPr>
              <p:sp>
                <p:nvSpPr>
                  <p:cNvPr name="" id="332"/>
                  <p:cNvSpPr/>
                  <p:nvPr/>
                </p:nvSpPr>
                <p:spPr>
                  <a:xfrm>
                    <a:off x="1238573" y="3963025"/>
                    <a:ext cy="141984" cx="147832"/>
                  </a:xfrm>
                  <a:custGeom>
                    <a:avLst/>
                    <a:gdLst/>
                    <a:ahLst/>
                    <a:cxnLst/>
                    <a:pathLst>
                      <a:path h="141984" w="147832">
                        <a:moveTo>
                          <a:pt x="73916" y="0"/>
                        </a:moveTo>
                        <a:lnTo>
                          <a:pt x="0" y="36055"/>
                        </a:lnTo>
                        <a:lnTo>
                          <a:pt x="0" y="108166"/>
                        </a:lnTo>
                        <a:lnTo>
                          <a:pt x="73916" y="141984"/>
                        </a:lnTo>
                        <a:lnTo>
                          <a:pt x="147832" y="108166"/>
                        </a:lnTo>
                        <a:lnTo>
                          <a:pt x="147832" y="36055"/>
                        </a:lnTo>
                        <a:lnTo>
                          <a:pt x="73916" y="0"/>
                        </a:lnTo>
                        <a:close/>
                      </a:path>
                    </a:pathLst>
                  </a:custGeom>
                  <a:solidFill>
                    <a:srgbClr val="3E3E3E"/>
                  </a:solidFill>
                  <a:ln cap="flat" w="2500">
                    <a:solidFill>
                      <a:srgbClr val="3E3E3E"/>
                    </a:solidFill>
                    <a:bevel/>
                  </a:ln>
                </p:spPr>
              </p:sp>
              <p:sp>
                <p:nvSpPr>
                  <p:cNvPr name="" id="333"/>
                  <p:cNvSpPr/>
                  <p:nvPr/>
                </p:nvSpPr>
                <p:spPr>
                  <a:xfrm>
                    <a:off x="1255114" y="3971412"/>
                    <a:ext cy="54654" cx="115842"/>
                  </a:xfrm>
                  <a:custGeom>
                    <a:avLst/>
                    <a:gdLst/>
                    <a:ahLst/>
                    <a:cxnLst/>
                    <a:pathLst>
                      <a:path h="54654" w="115842">
                        <a:moveTo>
                          <a:pt x="0" y="27616"/>
                        </a:moveTo>
                        <a:lnTo>
                          <a:pt x="57452" y="0"/>
                        </a:lnTo>
                        <a:lnTo>
                          <a:pt x="115842" y="27616"/>
                        </a:lnTo>
                        <a:lnTo>
                          <a:pt x="57452" y="54654"/>
                        </a:lnTo>
                        <a:lnTo>
                          <a:pt x="0" y="276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34"/>
                  <p:cNvSpPr/>
                  <p:nvPr/>
                </p:nvSpPr>
                <p:spPr>
                  <a:xfrm>
                    <a:off x="1246446" y="4005119"/>
                    <a:ext cy="88191" cx="60631"/>
                  </a:xfrm>
                  <a:custGeom>
                    <a:avLst/>
                    <a:gdLst/>
                    <a:ahLst/>
                    <a:cxnLst/>
                    <a:pathLst>
                      <a:path h="88191" w="60631">
                        <a:moveTo>
                          <a:pt x="60631" y="28580"/>
                        </a:moveTo>
                        <a:lnTo>
                          <a:pt x="60631" y="88191"/>
                        </a:lnTo>
                        <a:lnTo>
                          <a:pt x="0" y="60223"/>
                        </a:lnTo>
                        <a:lnTo>
                          <a:pt x="0" y="0"/>
                        </a:lnTo>
                        <a:lnTo>
                          <a:pt x="60631" y="285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  <p:sp>
                <p:nvSpPr>
                  <p:cNvPr name="" id="335"/>
                  <p:cNvSpPr/>
                  <p:nvPr/>
                </p:nvSpPr>
                <p:spPr>
                  <a:xfrm flipH="true">
                    <a:off x="1318716" y="4005119"/>
                    <a:ext cy="88191" cx="60631"/>
                  </a:xfrm>
                  <a:custGeom>
                    <a:avLst/>
                    <a:gdLst/>
                    <a:ahLst/>
                    <a:cxnLst/>
                    <a:pathLst>
                      <a:path h="88191" w="60631">
                        <a:moveTo>
                          <a:pt x="60631" y="28580"/>
                        </a:moveTo>
                        <a:lnTo>
                          <a:pt x="60631" y="88191"/>
                        </a:lnTo>
                        <a:lnTo>
                          <a:pt x="0" y="60223"/>
                        </a:lnTo>
                        <a:lnTo>
                          <a:pt x="0" y="0"/>
                        </a:lnTo>
                        <a:lnTo>
                          <a:pt x="60631" y="285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w="2500">
                    <a:solidFill>
                      <a:srgbClr val="FFFFFF"/>
                    </a:solidFill>
                    <a:bevel/>
                  </a:ln>
                </p:spPr>
              </p:sp>
            </p:grpSp>
            <p:sp>
              <p:nvSpPr>
                <p:cNvPr name="Text 366" id="366"/>
                <p:cNvSpPr txBox="1"/>
                <p:nvPr/>
              </p:nvSpPr>
              <p:spPr>
                <a:xfrm>
                  <a:off x="948745" y="4124398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anchor="ctr" rIns="0" bIns="0" lIns="0" wrap="square" rtlCol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Cli</a:t>
                  </a:r>
                </a:p>
              </p:txBody>
            </p:sp>
          </p:grpSp>
          <p:grpSp>
            <p:nvGrpSpPr>
              <p:cNvPr name="Python" id="336"/>
              <p:cNvGrpSpPr/>
              <p:nvPr/>
            </p:nvGrpSpPr>
            <p:grpSpPr>
              <a:xfrm>
                <a:off x="1070130" y="2271891"/>
                <a:ext cy="456000" cx="475341"/>
                <a:chOff x="1070130" y="2271891"/>
                <a:chExt cy="456000" cx="475341"/>
              </a:xfrm>
            </p:grpSpPr>
            <p:sp>
              <p:nvSpPr>
                <p:cNvPr name="" id="337"/>
                <p:cNvSpPr/>
                <p:nvPr/>
              </p:nvSpPr>
              <p:spPr>
                <a:xfrm>
                  <a:off x="1070130" y="2271891"/>
                  <a:ext cy="456000" cx="475341"/>
                </a:xfrm>
                <a:custGeom>
                  <a:avLst/>
                  <a:gdLst/>
                  <a:ahLst/>
                  <a:cxnLst/>
                  <a:pathLst>
                    <a:path h="456000" w="475341">
                      <a:moveTo>
                        <a:pt x="237670" y="0"/>
                      </a:moveTo>
                      <a:lnTo>
                        <a:pt x="0" y="114000"/>
                      </a:lnTo>
                      <a:lnTo>
                        <a:pt x="0" y="342000"/>
                      </a:lnTo>
                      <a:lnTo>
                        <a:pt x="237670" y="456000"/>
                      </a:lnTo>
                      <a:lnTo>
                        <a:pt x="475341" y="342000"/>
                      </a:lnTo>
                      <a:lnTo>
                        <a:pt x="475341" y="114000"/>
                      </a:lnTo>
                      <a:lnTo>
                        <a:pt x="23767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sp>
              <p:nvSpPr>
                <p:cNvPr name="" id="338"/>
                <p:cNvSpPr/>
                <p:nvPr/>
              </p:nvSpPr>
              <p:spPr>
                <a:xfrm>
                  <a:off x="1086859" y="2287520"/>
                  <a:ext cy="419871" cx="441881"/>
                </a:xfrm>
                <a:custGeom>
                  <a:avLst/>
                  <a:gdLst/>
                  <a:ahLst/>
                  <a:cxnLst/>
                  <a:pathLst>
                    <a:path h="419871" w="441881">
                      <a:moveTo>
                        <a:pt x="6545" y="102527"/>
                      </a:moveTo>
                      <a:lnTo>
                        <a:pt x="220941" y="0"/>
                      </a:lnTo>
                      <a:lnTo>
                        <a:pt x="434822" y="102527"/>
                      </a:lnTo>
                      <a:lnTo>
                        <a:pt x="347166" y="143537"/>
                      </a:lnTo>
                      <a:lnTo>
                        <a:pt x="355991" y="148419"/>
                      </a:lnTo>
                      <a:lnTo>
                        <a:pt x="355991" y="156231"/>
                      </a:lnTo>
                      <a:lnTo>
                        <a:pt x="441881" y="113756"/>
                      </a:lnTo>
                      <a:lnTo>
                        <a:pt x="441881" y="319297"/>
                      </a:lnTo>
                      <a:lnTo>
                        <a:pt x="229507" y="419871"/>
                      </a:lnTo>
                      <a:lnTo>
                        <a:pt x="229507" y="335897"/>
                      </a:lnTo>
                      <a:lnTo>
                        <a:pt x="214212" y="340779"/>
                      </a:lnTo>
                      <a:lnTo>
                        <a:pt x="214212" y="419871"/>
                      </a:lnTo>
                      <a:lnTo>
                        <a:pt x="0" y="319297"/>
                      </a:lnTo>
                      <a:lnTo>
                        <a:pt x="0" y="113756"/>
                      </a:lnTo>
                      <a:lnTo>
                        <a:pt x="84200" y="153790"/>
                      </a:lnTo>
                      <a:lnTo>
                        <a:pt x="95377" y="143537"/>
                      </a:lnTo>
                      <a:lnTo>
                        <a:pt x="6545" y="1025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grpSp>
              <p:nvGrpSpPr>
                <p:cNvPr name="" id="339"/>
                <p:cNvGrpSpPr/>
                <p:nvPr/>
              </p:nvGrpSpPr>
              <p:grpSpPr>
                <a:xfrm>
                  <a:off x="1187191" y="2388576"/>
                  <a:ext cy="219700" cx="243553"/>
                  <a:chOff x="1187191" y="2388576"/>
                  <a:chExt cy="219700" cx="243553"/>
                </a:xfrm>
              </p:grpSpPr>
              <p:sp>
                <p:nvSpPr>
                  <p:cNvPr name="" id="340"/>
                  <p:cNvSpPr/>
                  <p:nvPr/>
                </p:nvSpPr>
                <p:spPr>
                  <a:xfrm>
                    <a:off x="1198957" y="2388577"/>
                    <a:ext cy="101550" cx="215316"/>
                  </a:xfrm>
                  <a:custGeom>
                    <a:avLst/>
                    <a:gdLst/>
                    <a:ahLst/>
                    <a:cxnLst/>
                    <a:pathLst>
                      <a:path h="101550" w="215316">
                        <a:moveTo>
                          <a:pt x="0" y="51263"/>
                        </a:moveTo>
                        <a:lnTo>
                          <a:pt x="109092" y="101550"/>
                        </a:lnTo>
                        <a:lnTo>
                          <a:pt x="215316" y="51263"/>
                        </a:lnTo>
                        <a:lnTo>
                          <a:pt x="109092" y="0"/>
                        </a:lnTo>
                        <a:lnTo>
                          <a:pt x="0" y="51263"/>
                        </a:lnTo>
                        <a:close/>
                      </a:path>
                    </a:pathLst>
                  </a:custGeom>
                  <a:solidFill>
                    <a:srgbClr val="FFD44F"/>
                  </a:solidFill>
                  <a:ln cap="flat" w="7600">
                    <a:solidFill>
                      <a:srgbClr val="FFD44F"/>
                    </a:solidFill>
                    <a:bevel/>
                  </a:ln>
                </p:spPr>
              </p:sp>
              <p:sp>
                <p:nvSpPr>
                  <p:cNvPr name="" id="341"/>
                  <p:cNvSpPr/>
                  <p:nvPr/>
                </p:nvSpPr>
                <p:spPr>
                  <a:xfrm>
                    <a:off x="1187191" y="2454975"/>
                    <a:ext cy="153302" cx="114129"/>
                  </a:xfrm>
                  <a:custGeom>
                    <a:avLst/>
                    <a:gdLst/>
                    <a:ahLst/>
                    <a:cxnLst/>
                    <a:pathLst>
                      <a:path h="153302" w="114129">
                        <a:moveTo>
                          <a:pt x="0" y="0"/>
                        </a:moveTo>
                        <a:lnTo>
                          <a:pt x="114129" y="49309"/>
                        </a:lnTo>
                        <a:lnTo>
                          <a:pt x="114129" y="153302"/>
                        </a:lnTo>
                        <a:lnTo>
                          <a:pt x="0" y="102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44F"/>
                  </a:solidFill>
                  <a:ln cap="flat" w="7600">
                    <a:solidFill>
                      <a:srgbClr val="FFD44F"/>
                    </a:solidFill>
                    <a:bevel/>
                  </a:ln>
                </p:spPr>
              </p:sp>
              <p:sp>
                <p:nvSpPr>
                  <p:cNvPr name="" id="342"/>
                  <p:cNvSpPr/>
                  <p:nvPr/>
                </p:nvSpPr>
                <p:spPr>
                  <a:xfrm flipH="true">
                    <a:off x="1316615" y="2450580"/>
                    <a:ext cy="157696" cx="114129"/>
                  </a:xfrm>
                  <a:custGeom>
                    <a:avLst/>
                    <a:gdLst/>
                    <a:ahLst/>
                    <a:cxnLst/>
                    <a:pathLst>
                      <a:path h="157696" w="114129">
                        <a:moveTo>
                          <a:pt x="0" y="0"/>
                        </a:moveTo>
                        <a:lnTo>
                          <a:pt x="114129" y="53702"/>
                        </a:lnTo>
                        <a:lnTo>
                          <a:pt x="114129" y="157696"/>
                        </a:lnTo>
                        <a:lnTo>
                          <a:pt x="0" y="102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D44F"/>
                  </a:solidFill>
                  <a:ln cap="flat" w="7600">
                    <a:solidFill>
                      <a:srgbClr val="FFD44F"/>
                    </a:solidFill>
                    <a:bevel/>
                  </a:ln>
                </p:spPr>
              </p:sp>
            </p:grpSp>
            <p:sp>
              <p:nvSpPr>
                <p:cNvPr name="Text 367" id="367"/>
                <p:cNvSpPr txBox="1"/>
                <p:nvPr/>
              </p:nvSpPr>
              <p:spPr>
                <a:xfrm>
                  <a:off x="948745" y="2747280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anchor="ctr" rIns="0" bIns="0" lIns="0" wrap="square" rtlCol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Python</a:t>
                  </a:r>
                </a:p>
              </p:txBody>
            </p:sp>
          </p:grpSp>
          <p:grpSp>
            <p:nvGrpSpPr>
              <p:cNvPr name="nodeJS" id="343"/>
              <p:cNvGrpSpPr/>
              <p:nvPr/>
            </p:nvGrpSpPr>
            <p:grpSpPr>
              <a:xfrm>
                <a:off x="1070130" y="1583335"/>
                <a:ext cy="456000" cx="475341"/>
                <a:chOff x="1070130" y="1583335"/>
                <a:chExt cy="456000" cx="475341"/>
              </a:xfrm>
            </p:grpSpPr>
            <p:sp>
              <p:nvSpPr>
                <p:cNvPr name="" id="344"/>
                <p:cNvSpPr/>
                <p:nvPr/>
              </p:nvSpPr>
              <p:spPr>
                <a:xfrm>
                  <a:off x="1070130" y="1583335"/>
                  <a:ext cy="456000" cx="475341"/>
                </a:xfrm>
                <a:custGeom>
                  <a:avLst/>
                  <a:gdLst/>
                  <a:ahLst/>
                  <a:cxnLst/>
                  <a:pathLst>
                    <a:path h="456000" w="475341">
                      <a:moveTo>
                        <a:pt x="237670" y="0"/>
                      </a:moveTo>
                      <a:lnTo>
                        <a:pt x="0" y="114000"/>
                      </a:lnTo>
                      <a:lnTo>
                        <a:pt x="0" y="342000"/>
                      </a:lnTo>
                      <a:lnTo>
                        <a:pt x="237670" y="456000"/>
                      </a:lnTo>
                      <a:lnTo>
                        <a:pt x="475341" y="342000"/>
                      </a:lnTo>
                      <a:lnTo>
                        <a:pt x="475341" y="114000"/>
                      </a:lnTo>
                      <a:lnTo>
                        <a:pt x="237670" y="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sp>
              <p:nvSpPr>
                <p:cNvPr name="" id="345"/>
                <p:cNvSpPr/>
                <p:nvPr/>
              </p:nvSpPr>
              <p:spPr>
                <a:xfrm>
                  <a:off x="1086859" y="1598963"/>
                  <a:ext cy="419871" cx="441881"/>
                </a:xfrm>
                <a:custGeom>
                  <a:avLst/>
                  <a:gdLst/>
                  <a:ahLst/>
                  <a:cxnLst/>
                  <a:pathLst>
                    <a:path h="419871" w="441881">
                      <a:moveTo>
                        <a:pt x="6545" y="102527"/>
                      </a:moveTo>
                      <a:lnTo>
                        <a:pt x="220941" y="0"/>
                      </a:lnTo>
                      <a:lnTo>
                        <a:pt x="434822" y="102527"/>
                      </a:lnTo>
                      <a:lnTo>
                        <a:pt x="347166" y="143537"/>
                      </a:lnTo>
                      <a:lnTo>
                        <a:pt x="355991" y="148419"/>
                      </a:lnTo>
                      <a:lnTo>
                        <a:pt x="355991" y="156231"/>
                      </a:lnTo>
                      <a:lnTo>
                        <a:pt x="441881" y="113756"/>
                      </a:lnTo>
                      <a:lnTo>
                        <a:pt x="441881" y="319297"/>
                      </a:lnTo>
                      <a:lnTo>
                        <a:pt x="229507" y="419871"/>
                      </a:lnTo>
                      <a:lnTo>
                        <a:pt x="229507" y="335897"/>
                      </a:lnTo>
                      <a:lnTo>
                        <a:pt x="214212" y="340779"/>
                      </a:lnTo>
                      <a:lnTo>
                        <a:pt x="214212" y="419871"/>
                      </a:lnTo>
                      <a:lnTo>
                        <a:pt x="0" y="319297"/>
                      </a:lnTo>
                      <a:lnTo>
                        <a:pt x="0" y="113756"/>
                      </a:lnTo>
                      <a:lnTo>
                        <a:pt x="84200" y="153790"/>
                      </a:lnTo>
                      <a:lnTo>
                        <a:pt x="95377" y="143537"/>
                      </a:lnTo>
                      <a:lnTo>
                        <a:pt x="6545" y="1025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2500">
                  <a:solidFill>
                    <a:srgbClr val="3F3F3F"/>
                  </a:solidFill>
                  <a:bevel/>
                </a:ln>
              </p:spPr>
            </p:sp>
            <p:grpSp>
              <p:nvGrpSpPr>
                <p:cNvPr name="" id="346"/>
                <p:cNvGrpSpPr/>
                <p:nvPr/>
              </p:nvGrpSpPr>
              <p:grpSpPr>
                <a:xfrm>
                  <a:off x="1187200" y="1700019"/>
                  <a:ext cy="219700" cx="243553"/>
                  <a:chOff x="1187200" y="1700019"/>
                  <a:chExt cy="219700" cx="243553"/>
                </a:xfrm>
              </p:grpSpPr>
              <p:sp>
                <p:nvSpPr>
                  <p:cNvPr name="" id="347"/>
                  <p:cNvSpPr/>
                  <p:nvPr/>
                </p:nvSpPr>
                <p:spPr>
                  <a:xfrm>
                    <a:off x="1198966" y="1700019"/>
                    <a:ext cy="101550" cx="215316"/>
                  </a:xfrm>
                  <a:custGeom>
                    <a:avLst/>
                    <a:gdLst/>
                    <a:ahLst/>
                    <a:cxnLst/>
                    <a:pathLst>
                      <a:path h="101550" w="215316">
                        <a:moveTo>
                          <a:pt x="0" y="51263"/>
                        </a:moveTo>
                        <a:lnTo>
                          <a:pt x="109092" y="101550"/>
                        </a:lnTo>
                        <a:lnTo>
                          <a:pt x="215316" y="51263"/>
                        </a:lnTo>
                        <a:lnTo>
                          <a:pt x="109092" y="0"/>
                        </a:lnTo>
                        <a:lnTo>
                          <a:pt x="0" y="51263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cap="flat" w="7600">
                    <a:solidFill>
                      <a:srgbClr val="8CC64F"/>
                    </a:solidFill>
                    <a:bevel/>
                  </a:ln>
                </p:spPr>
              </p:sp>
              <p:sp>
                <p:nvSpPr>
                  <p:cNvPr name="" id="348"/>
                  <p:cNvSpPr/>
                  <p:nvPr/>
                </p:nvSpPr>
                <p:spPr>
                  <a:xfrm>
                    <a:off x="1187200" y="1766417"/>
                    <a:ext cy="153302" cx="114129"/>
                  </a:xfrm>
                  <a:custGeom>
                    <a:avLst/>
                    <a:gdLst/>
                    <a:ahLst/>
                    <a:cxnLst/>
                    <a:pathLst>
                      <a:path h="153302" w="114129">
                        <a:moveTo>
                          <a:pt x="0" y="0"/>
                        </a:moveTo>
                        <a:lnTo>
                          <a:pt x="114129" y="49309"/>
                        </a:lnTo>
                        <a:lnTo>
                          <a:pt x="114129" y="153302"/>
                        </a:lnTo>
                        <a:lnTo>
                          <a:pt x="0" y="102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cap="flat" w="7600">
                    <a:solidFill>
                      <a:srgbClr val="8CC64F"/>
                    </a:solidFill>
                    <a:bevel/>
                  </a:ln>
                </p:spPr>
              </p:sp>
              <p:sp>
                <p:nvSpPr>
                  <p:cNvPr name="" id="349"/>
                  <p:cNvSpPr/>
                  <p:nvPr/>
                </p:nvSpPr>
                <p:spPr>
                  <a:xfrm flipH="true">
                    <a:off x="1316625" y="1762023"/>
                    <a:ext cy="157696" cx="114129"/>
                  </a:xfrm>
                  <a:custGeom>
                    <a:avLst/>
                    <a:gdLst/>
                    <a:ahLst/>
                    <a:cxnLst/>
                    <a:pathLst>
                      <a:path h="157696" w="114129">
                        <a:moveTo>
                          <a:pt x="0" y="0"/>
                        </a:moveTo>
                        <a:lnTo>
                          <a:pt x="114129" y="53702"/>
                        </a:lnTo>
                        <a:lnTo>
                          <a:pt x="114129" y="157696"/>
                        </a:lnTo>
                        <a:lnTo>
                          <a:pt x="0" y="102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CC64F"/>
                  </a:solidFill>
                  <a:ln cap="flat" w="7600">
                    <a:solidFill>
                      <a:srgbClr val="8CC64F"/>
                    </a:solidFill>
                    <a:bevel/>
                  </a:ln>
                </p:spPr>
              </p:sp>
            </p:grpSp>
            <p:sp>
              <p:nvSpPr>
                <p:cNvPr name="Text 368" id="368"/>
                <p:cNvSpPr txBox="1"/>
                <p:nvPr/>
              </p:nvSpPr>
              <p:spPr>
                <a:xfrm>
                  <a:off x="948745" y="2058724"/>
                  <a:ext cy="143622" cx="718110"/>
                </a:xfrm>
                <a:prstGeom prst="rect">
                  <a:avLst/>
                </a:prstGeom>
                <a:noFill/>
              </p:spPr>
              <p:txBody>
                <a:bodyPr anchor="ctr" rIns="0" bIns="0" lIns="0" wrap="square" rtlCol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F6391"/>
                      </a:solidFill>
                      <a:latin typeface="Arial"/>
                    </a:rPr>
                    <a:t>RESTFul</a:t>
                  </a:r>
                </a:p>
              </p:txBody>
            </p:sp>
          </p:grpSp>
        </p:grpSp>
        <p:sp>
          <p:nvSpPr>
            <p:cNvPr name="Text 369" id="369"/>
            <p:cNvSpPr txBox="1"/>
            <p:nvPr/>
          </p:nvSpPr>
          <p:spPr>
            <a:xfrm>
              <a:off x="6705624" y="5421571"/>
              <a:ext cy="144400" cx="570000"/>
            </a:xfrm>
            <a:prstGeom prst="rect">
              <a:avLst/>
            </a:prstGeom>
            <a:noFill/>
          </p:spPr>
          <p:txBody>
            <a:bodyPr anchor="ctr" rIns="0" bIns="0" lIns="0" wrap="square" rtlCol="0" t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1F6391"/>
                  </a:solidFill>
                  <a:latin typeface="Arial"/>
                </a:rPr>
                <a:t>Upload</a:t>
              </a:r>
            </a:p>
          </p:txBody>
        </p:sp>
        <p:sp>
          <p:nvSpPr>
            <p:cNvPr name="Text 370" id="370"/>
            <p:cNvSpPr txBox="1"/>
            <p:nvPr/>
          </p:nvSpPr>
          <p:spPr>
            <a:xfrm>
              <a:off x="735824" y="1081735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1" id="371"/>
            <p:cNvSpPr txBox="1"/>
            <p:nvPr/>
          </p:nvSpPr>
          <p:spPr>
            <a:xfrm>
              <a:off x="735824" y="2959547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2" id="372"/>
            <p:cNvSpPr txBox="1"/>
            <p:nvPr/>
          </p:nvSpPr>
          <p:spPr>
            <a:xfrm>
              <a:off x="735824" y="4837359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3" id="373"/>
            <p:cNvSpPr txBox="1"/>
            <p:nvPr/>
          </p:nvSpPr>
          <p:spPr>
            <a:xfrm>
              <a:off x="735824" y="1081735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4" id="374"/>
            <p:cNvSpPr txBox="1"/>
            <p:nvPr/>
          </p:nvSpPr>
          <p:spPr>
            <a:xfrm>
              <a:off x="735824" y="2959547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5" id="375"/>
            <p:cNvSpPr txBox="1"/>
            <p:nvPr/>
          </p:nvSpPr>
          <p:spPr>
            <a:xfrm>
              <a:off x="735824" y="4837359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6" id="376"/>
            <p:cNvSpPr txBox="1"/>
            <p:nvPr/>
          </p:nvSpPr>
          <p:spPr>
            <a:xfrm>
              <a:off x="735824" y="1081735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7" id="377"/>
            <p:cNvSpPr txBox="1"/>
            <p:nvPr/>
          </p:nvSpPr>
          <p:spPr>
            <a:xfrm>
              <a:off x="735824" y="2959547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378" id="378"/>
            <p:cNvSpPr txBox="1"/>
            <p:nvPr/>
          </p:nvSpPr>
          <p:spPr>
            <a:xfrm>
              <a:off x="735824" y="4837359"/>
              <a:ext cy="938906" cx="7672352"/>
            </a:xfrm>
            <a:prstGeom prst="rect">
              <a:avLst/>
            </a:prstGeom>
            <a:noFill/>
          </p:spPr>
          <p:txBody>
            <a:bodyPr anchor="ctr" rIns="0" lIns="0" wrap="square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terms="http://purl.org/dc/terms/" xmlns:xsi="http://www.w3.org/2001/XMLSchema-instance" xmlns:cp="http://schemas.openxmlformats.org/package/2006/metadata/core-properties" xmlns:dcmitype="http://purl.org/dc/dcmitype/" xmlns:dc="http://purl.org/dc/elements/1.1/">
  <dc:title>PowerPoint Presentation</dc:title>
  <dc:creator>lihefei</dc:creator>
  <cp:lastModifiedBy>lihefei</cp:lastModifiedBy>
  <cp:revision>1</cp:revision>
  <dcterms:created xsi:type="dcterms:W3CDTF">2019-02-26T15:37:45Z</dcterms:created>
  <dcterms:modified xsi:type="dcterms:W3CDTF">2019-02-26T15:37:45Z</dcterms:modified>
</cp:coreProperties>
</file>