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ef69ece582064805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62733E-53FF-4655-B64C-B59313827180}">
  <a:tblStyle styleId="{4F62733E-53FF-4655-B64C-B59313827180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a50f75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7ba50f76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ba50f7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b2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b2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7ba50f768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7ba50f768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9614b9c_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9614b9c_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50f76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7ba50f76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b25d0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b25d0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a50f76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ca740315_2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ba50f7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ba50f76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{4F62733E-53FF-4655-B64C-B59313827180}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{4F62733E-53FF-4655-B64C-B59313827180}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Google Shape;3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Google Shape;334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Google Shape;33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x_data, y_data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Google Shape;35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Google Shape;35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Google Shape;36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Google Shape;1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Google Shape;2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Google Shape;21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Google Shape;211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Google Shape;22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Google Shape;22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Google Shape;2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Google Shape;2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{4F62733E-53FF-4655-B64C-B59313827180}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