
<file path=[Content_Types].xml><?xml version="1.0" encoding="utf-8"?>
<Types xmlns="http://schemas.openxmlformats.org/package/2006/content-types">
  <Default Extension="jpg" ContentType="image/jpeg"/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77847772cdb0498b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9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gif"/><Relationship Id="rId4" Type="http://schemas.openxmlformats.org/officeDocument/2006/relationships/image" Target="../media/image36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