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d9c2944d1ab849b4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6.jp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6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