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dat" ContentType="text/plain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microsoft.com/office/2006/relationships/txt" Target="/udata/data.dat" Id="R1b184637cae24166" 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D41099-D500-4FF9-9FB7-6615D220F435}">
  <a:tblStyle styleId="{E2D41099-D500-4FF9-9FB7-6615D220F43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Relationship Id="rId5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{E2D41099-D500-4FF9-9FB7-6615D220F435}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{E2D41099-D500-4FF9-9FB7-6615D220F435}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