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72ee33f8a876430f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31c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31c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931c5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e931c5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1ab5b50_1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b1ab5b50_1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Google Shape;1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