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73" r:id="rId5"/>
    <p:sldId id="267" r:id="rId6"/>
    <p:sldId id="269" r:id="rId7"/>
    <p:sldId id="270" r:id="rId8"/>
    <p:sldId id="272" r:id="rId9"/>
    <p:sldId id="275" r:id="rId10"/>
    <p:sldId id="274" r:id="rId11"/>
    <p:sldId id="276" r:id="rId12"/>
    <p:sldId id="278" r:id="rId13"/>
    <p:sldId id="281" r:id="rId14"/>
    <p:sldId id="279" r:id="rId15"/>
    <p:sldId id="280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64" r:id="rId24"/>
  </p:sldIdLst>
  <p:sldSz cx="12192000" cy="6858000"/>
  <p:notesSz cx="6858000" cy="9144000"/>
  <p:embeddedFontLst>
    <p:embeddedFont>
      <p:font typeface="KoPubWorld돋움체 Bold" panose="020B0600000101010101" charset="-127"/>
      <p:bold r:id="rId26"/>
    </p:embeddedFont>
    <p:embeddedFont>
      <p:font typeface="KoPubWorld돋움체 Light" panose="020B0600000101010101" charset="-127"/>
      <p:regular r:id="rId27"/>
    </p:embeddedFont>
    <p:embeddedFont>
      <p:font typeface="KoPubWorld돋움체 Medium" panose="020B0600000101010101" charset="-127"/>
      <p:regular r:id="rId28"/>
    </p:embeddedFont>
    <p:embeddedFont>
      <p:font typeface="Cambria Math" panose="02040503050406030204" pitchFamily="18" charset="0"/>
      <p:regular r:id="rId29"/>
    </p:embeddedFont>
    <p:embeddedFont>
      <p:font typeface="KoPubWorld돋움체_Pro Bold" panose="00000800000000000000" pitchFamily="50" charset="-127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990209@gmail.com" initials="l" lastIdx="1" clrIdx="0">
    <p:extLst>
      <p:ext uri="{19B8F6BF-5375-455C-9EA6-DF929625EA0E}">
        <p15:presenceInfo xmlns:p15="http://schemas.microsoft.com/office/powerpoint/2012/main" userId="1de4d4eeb9c77f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8" autoAdjust="0"/>
    <p:restoredTop sz="88506" autoAdjust="0"/>
  </p:normalViewPr>
  <p:slideViewPr>
    <p:cSldViewPr snapToGrid="0">
      <p:cViewPr varScale="1">
        <p:scale>
          <a:sx n="76" d="100"/>
          <a:sy n="76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990209@gmail.com" userId="1de4d4eeb9c77fa3" providerId="LiveId" clId="{481B2CCC-7457-40FF-8BB7-ACAC8864D3B1}"/>
    <pc:docChg chg="undo custSel modSld">
      <pc:chgData name="lucas990209@gmail.com" userId="1de4d4eeb9c77fa3" providerId="LiveId" clId="{481B2CCC-7457-40FF-8BB7-ACAC8864D3B1}" dt="2021-03-17T14:10:18.079" v="39" actId="2711"/>
      <pc:docMkLst>
        <pc:docMk/>
      </pc:docMkLst>
      <pc:sldChg chg="modSp mod">
        <pc:chgData name="lucas990209@gmail.com" userId="1de4d4eeb9c77fa3" providerId="LiveId" clId="{481B2CCC-7457-40FF-8BB7-ACAC8864D3B1}" dt="2021-03-17T14:02:00.479" v="1" actId="2711"/>
        <pc:sldMkLst>
          <pc:docMk/>
          <pc:sldMk cId="2804073706" sldId="256"/>
        </pc:sldMkLst>
        <pc:spChg chg="mod">
          <ac:chgData name="lucas990209@gmail.com" userId="1de4d4eeb9c77fa3" providerId="LiveId" clId="{481B2CCC-7457-40FF-8BB7-ACAC8864D3B1}" dt="2021-03-17T14:02:00.479" v="1" actId="2711"/>
          <ac:spMkLst>
            <pc:docMk/>
            <pc:sldMk cId="2804073706" sldId="256"/>
            <ac:spMk id="9" creationId="{F7619971-C527-4C55-A574-97BD9C17A55A}"/>
          </ac:spMkLst>
        </pc:spChg>
        <pc:spChg chg="mod">
          <ac:chgData name="lucas990209@gmail.com" userId="1de4d4eeb9c77fa3" providerId="LiveId" clId="{481B2CCC-7457-40FF-8BB7-ACAC8864D3B1}" dt="2021-03-17T14:02:00.479" v="1" actId="2711"/>
          <ac:spMkLst>
            <pc:docMk/>
            <pc:sldMk cId="2804073706" sldId="256"/>
            <ac:spMk id="12" creationId="{4BE13764-1EF0-4A6F-8554-79E11A74BCAB}"/>
          </ac:spMkLst>
        </pc:spChg>
        <pc:spChg chg="mod">
          <ac:chgData name="lucas990209@gmail.com" userId="1de4d4eeb9c77fa3" providerId="LiveId" clId="{481B2CCC-7457-40FF-8BB7-ACAC8864D3B1}" dt="2021-03-17T14:02:00.479" v="1" actId="2711"/>
          <ac:spMkLst>
            <pc:docMk/>
            <pc:sldMk cId="2804073706" sldId="256"/>
            <ac:spMk id="13" creationId="{324AE64C-70FB-46C7-BB1B-6632DCCFA163}"/>
          </ac:spMkLst>
        </pc:spChg>
      </pc:sldChg>
      <pc:sldChg chg="modSp mod">
        <pc:chgData name="lucas990209@gmail.com" userId="1de4d4eeb9c77fa3" providerId="LiveId" clId="{481B2CCC-7457-40FF-8BB7-ACAC8864D3B1}" dt="2021-03-17T14:04:10.134" v="12" actId="2711"/>
        <pc:sldMkLst>
          <pc:docMk/>
          <pc:sldMk cId="832863006" sldId="257"/>
        </pc:sldMkLst>
        <pc:spChg chg="mod">
          <ac:chgData name="lucas990209@gmail.com" userId="1de4d4eeb9c77fa3" providerId="LiveId" clId="{481B2CCC-7457-40FF-8BB7-ACAC8864D3B1}" dt="2021-03-17T14:02:33.104" v="2" actId="2711"/>
          <ac:spMkLst>
            <pc:docMk/>
            <pc:sldMk cId="832863006" sldId="257"/>
            <ac:spMk id="8" creationId="{B084F941-B1A5-42ED-AD78-B0F57A275C9B}"/>
          </ac:spMkLst>
        </pc:spChg>
        <pc:spChg chg="mod">
          <ac:chgData name="lucas990209@gmail.com" userId="1de4d4eeb9c77fa3" providerId="LiveId" clId="{481B2CCC-7457-40FF-8BB7-ACAC8864D3B1}" dt="2021-03-17T14:02:33.104" v="2" actId="2711"/>
          <ac:spMkLst>
            <pc:docMk/>
            <pc:sldMk cId="832863006" sldId="257"/>
            <ac:spMk id="12" creationId="{4BE13764-1EF0-4A6F-8554-79E11A74BCAB}"/>
          </ac:spMkLst>
        </pc:spChg>
        <pc:spChg chg="mod">
          <ac:chgData name="lucas990209@gmail.com" userId="1de4d4eeb9c77fa3" providerId="LiveId" clId="{481B2CCC-7457-40FF-8BB7-ACAC8864D3B1}" dt="2021-03-17T14:02:54.091" v="3" actId="2711"/>
          <ac:spMkLst>
            <pc:docMk/>
            <pc:sldMk cId="832863006" sldId="257"/>
            <ac:spMk id="14" creationId="{F21C3A4C-9A1E-4998-B64C-27B322E1FB56}"/>
          </ac:spMkLst>
        </pc:spChg>
        <pc:spChg chg="mod">
          <ac:chgData name="lucas990209@gmail.com" userId="1de4d4eeb9c77fa3" providerId="LiveId" clId="{481B2CCC-7457-40FF-8BB7-ACAC8864D3B1}" dt="2021-03-17T14:03:31.608" v="7" actId="2711"/>
          <ac:spMkLst>
            <pc:docMk/>
            <pc:sldMk cId="832863006" sldId="257"/>
            <ac:spMk id="19" creationId="{CF74EE2F-A74E-4E1E-9CEB-30D4C6E6FA83}"/>
          </ac:spMkLst>
        </pc:spChg>
        <pc:spChg chg="mod">
          <ac:chgData name="lucas990209@gmail.com" userId="1de4d4eeb9c77fa3" providerId="LiveId" clId="{481B2CCC-7457-40FF-8BB7-ACAC8864D3B1}" dt="2021-03-17T14:03:04.875" v="4" actId="2711"/>
          <ac:spMkLst>
            <pc:docMk/>
            <pc:sldMk cId="832863006" sldId="257"/>
            <ac:spMk id="21" creationId="{20CFC9F3-8653-43AE-9477-2C2433CDFB7C}"/>
          </ac:spMkLst>
        </pc:spChg>
        <pc:spChg chg="mod">
          <ac:chgData name="lucas990209@gmail.com" userId="1de4d4eeb9c77fa3" providerId="LiveId" clId="{481B2CCC-7457-40FF-8BB7-ACAC8864D3B1}" dt="2021-03-17T14:03:53.939" v="9" actId="2711"/>
          <ac:spMkLst>
            <pc:docMk/>
            <pc:sldMk cId="832863006" sldId="257"/>
            <ac:spMk id="23" creationId="{C9A6A1E5-CB3B-4D9A-8A6A-0BE0D6914F00}"/>
          </ac:spMkLst>
        </pc:spChg>
        <pc:spChg chg="mod">
          <ac:chgData name="lucas990209@gmail.com" userId="1de4d4eeb9c77fa3" providerId="LiveId" clId="{481B2CCC-7457-40FF-8BB7-ACAC8864D3B1}" dt="2021-03-17T14:03:14.656" v="5" actId="2711"/>
          <ac:spMkLst>
            <pc:docMk/>
            <pc:sldMk cId="832863006" sldId="257"/>
            <ac:spMk id="26" creationId="{09A59EE2-EB1A-40BD-AF33-5076FE7E6D57}"/>
          </ac:spMkLst>
        </pc:spChg>
        <pc:spChg chg="mod">
          <ac:chgData name="lucas990209@gmail.com" userId="1de4d4eeb9c77fa3" providerId="LiveId" clId="{481B2CCC-7457-40FF-8BB7-ACAC8864D3B1}" dt="2021-03-17T14:03:24.776" v="6" actId="2711"/>
          <ac:spMkLst>
            <pc:docMk/>
            <pc:sldMk cId="832863006" sldId="257"/>
            <ac:spMk id="27" creationId="{E6BB1A1D-08BE-4F0F-BD9A-1E831ADAAC1B}"/>
          </ac:spMkLst>
        </pc:spChg>
        <pc:spChg chg="mod">
          <ac:chgData name="lucas990209@gmail.com" userId="1de4d4eeb9c77fa3" providerId="LiveId" clId="{481B2CCC-7457-40FF-8BB7-ACAC8864D3B1}" dt="2021-03-17T14:03:37.072" v="8" actId="2711"/>
          <ac:spMkLst>
            <pc:docMk/>
            <pc:sldMk cId="832863006" sldId="257"/>
            <ac:spMk id="28" creationId="{AAB25E18-AFED-4901-946C-F4F6F68E80FE}"/>
          </ac:spMkLst>
        </pc:spChg>
        <pc:spChg chg="mod">
          <ac:chgData name="lucas990209@gmail.com" userId="1de4d4eeb9c77fa3" providerId="LiveId" clId="{481B2CCC-7457-40FF-8BB7-ACAC8864D3B1}" dt="2021-03-17T14:03:58.725" v="10" actId="2711"/>
          <ac:spMkLst>
            <pc:docMk/>
            <pc:sldMk cId="832863006" sldId="257"/>
            <ac:spMk id="29" creationId="{B7FD0C2E-63FF-4294-BACD-838F158A58D6}"/>
          </ac:spMkLst>
        </pc:spChg>
        <pc:spChg chg="mod">
          <ac:chgData name="lucas990209@gmail.com" userId="1de4d4eeb9c77fa3" providerId="LiveId" clId="{481B2CCC-7457-40FF-8BB7-ACAC8864D3B1}" dt="2021-03-17T14:04:04.529" v="11" actId="2711"/>
          <ac:spMkLst>
            <pc:docMk/>
            <pc:sldMk cId="832863006" sldId="257"/>
            <ac:spMk id="31" creationId="{59EECEED-A4DA-4E1C-A6BA-722AAB1244C9}"/>
          </ac:spMkLst>
        </pc:spChg>
        <pc:spChg chg="mod">
          <ac:chgData name="lucas990209@gmail.com" userId="1de4d4eeb9c77fa3" providerId="LiveId" clId="{481B2CCC-7457-40FF-8BB7-ACAC8864D3B1}" dt="2021-03-17T14:04:10.134" v="12" actId="2711"/>
          <ac:spMkLst>
            <pc:docMk/>
            <pc:sldMk cId="832863006" sldId="257"/>
            <ac:spMk id="32" creationId="{97624081-5F46-4547-B875-D38E3D529F6E}"/>
          </ac:spMkLst>
        </pc:spChg>
      </pc:sldChg>
      <pc:sldChg chg="modSp mod">
        <pc:chgData name="lucas990209@gmail.com" userId="1de4d4eeb9c77fa3" providerId="LiveId" clId="{481B2CCC-7457-40FF-8BB7-ACAC8864D3B1}" dt="2021-03-17T14:05:38.110" v="25" actId="2711"/>
        <pc:sldMkLst>
          <pc:docMk/>
          <pc:sldMk cId="3134226920" sldId="258"/>
        </pc:sldMkLst>
        <pc:spChg chg="mod">
          <ac:chgData name="lucas990209@gmail.com" userId="1de4d4eeb9c77fa3" providerId="LiveId" clId="{481B2CCC-7457-40FF-8BB7-ACAC8864D3B1}" dt="2021-03-17T14:05:38.110" v="25" actId="2711"/>
          <ac:spMkLst>
            <pc:docMk/>
            <pc:sldMk cId="3134226920" sldId="258"/>
            <ac:spMk id="5" creationId="{7D0033C3-456D-4151-9AAB-F0A2E961A5B6}"/>
          </ac:spMkLst>
        </pc:spChg>
        <pc:spChg chg="mod">
          <ac:chgData name="lucas990209@gmail.com" userId="1de4d4eeb9c77fa3" providerId="LiveId" clId="{481B2CCC-7457-40FF-8BB7-ACAC8864D3B1}" dt="2021-03-17T14:05:28.949" v="24" actId="2711"/>
          <ac:spMkLst>
            <pc:docMk/>
            <pc:sldMk cId="3134226920" sldId="258"/>
            <ac:spMk id="24" creationId="{1841637C-F02D-4ED4-9B17-10A92FFC6619}"/>
          </ac:spMkLst>
        </pc:spChg>
      </pc:sldChg>
      <pc:sldChg chg="modSp mod">
        <pc:chgData name="lucas990209@gmail.com" userId="1de4d4eeb9c77fa3" providerId="LiveId" clId="{481B2CCC-7457-40FF-8BB7-ACAC8864D3B1}" dt="2021-03-17T14:05:23.172" v="23" actId="2711"/>
        <pc:sldMkLst>
          <pc:docMk/>
          <pc:sldMk cId="4203404302" sldId="259"/>
        </pc:sldMkLst>
        <pc:spChg chg="mod">
          <ac:chgData name="lucas990209@gmail.com" userId="1de4d4eeb9c77fa3" providerId="LiveId" clId="{481B2CCC-7457-40FF-8BB7-ACAC8864D3B1}" dt="2021-03-17T14:05:23.172" v="23" actId="2711"/>
          <ac:spMkLst>
            <pc:docMk/>
            <pc:sldMk cId="4203404302" sldId="259"/>
            <ac:spMk id="5" creationId="{7D0033C3-456D-4151-9AAB-F0A2E961A5B6}"/>
          </ac:spMkLst>
        </pc:spChg>
        <pc:spChg chg="mod">
          <ac:chgData name="lucas990209@gmail.com" userId="1de4d4eeb9c77fa3" providerId="LiveId" clId="{481B2CCC-7457-40FF-8BB7-ACAC8864D3B1}" dt="2021-03-17T14:04:34.673" v="16" actId="2711"/>
          <ac:spMkLst>
            <pc:docMk/>
            <pc:sldMk cId="4203404302" sldId="259"/>
            <ac:spMk id="15" creationId="{28E39003-51A5-4287-A2B3-EB051973A44D}"/>
          </ac:spMkLst>
        </pc:spChg>
        <pc:spChg chg="mod">
          <ac:chgData name="lucas990209@gmail.com" userId="1de4d4eeb9c77fa3" providerId="LiveId" clId="{481B2CCC-7457-40FF-8BB7-ACAC8864D3B1}" dt="2021-03-17T14:04:41.672" v="17" actId="2711"/>
          <ac:spMkLst>
            <pc:docMk/>
            <pc:sldMk cId="4203404302" sldId="259"/>
            <ac:spMk id="20" creationId="{2176C98E-8F08-4BA2-B2BD-C4570EA161E5}"/>
          </ac:spMkLst>
        </pc:spChg>
        <pc:spChg chg="mod">
          <ac:chgData name="lucas990209@gmail.com" userId="1de4d4eeb9c77fa3" providerId="LiveId" clId="{481B2CCC-7457-40FF-8BB7-ACAC8864D3B1}" dt="2021-03-17T14:05:17.414" v="22" actId="2711"/>
          <ac:spMkLst>
            <pc:docMk/>
            <pc:sldMk cId="4203404302" sldId="259"/>
            <ac:spMk id="24" creationId="{1841637C-F02D-4ED4-9B17-10A92FFC6619}"/>
          </ac:spMkLst>
        </pc:spChg>
        <pc:spChg chg="mod">
          <ac:chgData name="lucas990209@gmail.com" userId="1de4d4eeb9c77fa3" providerId="LiveId" clId="{481B2CCC-7457-40FF-8BB7-ACAC8864D3B1}" dt="2021-03-17T14:04:45.782" v="18" actId="2711"/>
          <ac:spMkLst>
            <pc:docMk/>
            <pc:sldMk cId="4203404302" sldId="259"/>
            <ac:spMk id="25" creationId="{B476446B-3A44-4876-B67F-C8DCADFAED43}"/>
          </ac:spMkLst>
        </pc:spChg>
        <pc:spChg chg="mod">
          <ac:chgData name="lucas990209@gmail.com" userId="1de4d4eeb9c77fa3" providerId="LiveId" clId="{481B2CCC-7457-40FF-8BB7-ACAC8864D3B1}" dt="2021-03-17T14:04:30.244" v="15" actId="2711"/>
          <ac:spMkLst>
            <pc:docMk/>
            <pc:sldMk cId="4203404302" sldId="259"/>
            <ac:spMk id="28" creationId="{0E3149CD-7C14-4789-AE44-F8554217B221}"/>
          </ac:spMkLst>
        </pc:spChg>
        <pc:spChg chg="mod">
          <ac:chgData name="lucas990209@gmail.com" userId="1de4d4eeb9c77fa3" providerId="LiveId" clId="{481B2CCC-7457-40FF-8BB7-ACAC8864D3B1}" dt="2021-03-17T14:04:55.181" v="19" actId="2711"/>
          <ac:spMkLst>
            <pc:docMk/>
            <pc:sldMk cId="4203404302" sldId="259"/>
            <ac:spMk id="31" creationId="{33336C86-F42B-4D91-B9D7-C1A0753090FC}"/>
          </ac:spMkLst>
        </pc:spChg>
        <pc:spChg chg="mod">
          <ac:chgData name="lucas990209@gmail.com" userId="1de4d4eeb9c77fa3" providerId="LiveId" clId="{481B2CCC-7457-40FF-8BB7-ACAC8864D3B1}" dt="2021-03-17T14:05:01.030" v="20" actId="2711"/>
          <ac:spMkLst>
            <pc:docMk/>
            <pc:sldMk cId="4203404302" sldId="259"/>
            <ac:spMk id="34" creationId="{BE8E4B74-FC15-4829-8CF5-9B32DA99C4BC}"/>
          </ac:spMkLst>
        </pc:spChg>
        <pc:spChg chg="mod">
          <ac:chgData name="lucas990209@gmail.com" userId="1de4d4eeb9c77fa3" providerId="LiveId" clId="{481B2CCC-7457-40FF-8BB7-ACAC8864D3B1}" dt="2021-03-17T14:05:05.004" v="21" actId="2711"/>
          <ac:spMkLst>
            <pc:docMk/>
            <pc:sldMk cId="4203404302" sldId="259"/>
            <ac:spMk id="37" creationId="{76C421B3-6AD7-43C1-9CA4-AF7D8E34FEE3}"/>
          </ac:spMkLst>
        </pc:spChg>
      </pc:sldChg>
      <pc:sldChg chg="modSp mod">
        <pc:chgData name="lucas990209@gmail.com" userId="1de4d4eeb9c77fa3" providerId="LiveId" clId="{481B2CCC-7457-40FF-8BB7-ACAC8864D3B1}" dt="2021-03-17T14:06:14.718" v="29" actId="2711"/>
        <pc:sldMkLst>
          <pc:docMk/>
          <pc:sldMk cId="2753720570" sldId="261"/>
        </pc:sldMkLst>
        <pc:spChg chg="mod">
          <ac:chgData name="lucas990209@gmail.com" userId="1de4d4eeb9c77fa3" providerId="LiveId" clId="{481B2CCC-7457-40FF-8BB7-ACAC8864D3B1}" dt="2021-03-17T14:06:14.718" v="29" actId="2711"/>
          <ac:spMkLst>
            <pc:docMk/>
            <pc:sldMk cId="2753720570" sldId="261"/>
            <ac:spMk id="5" creationId="{7D0033C3-456D-4151-9AAB-F0A2E961A5B6}"/>
          </ac:spMkLst>
        </pc:spChg>
        <pc:spChg chg="mod">
          <ac:chgData name="lucas990209@gmail.com" userId="1de4d4eeb9c77fa3" providerId="LiveId" clId="{481B2CCC-7457-40FF-8BB7-ACAC8864D3B1}" dt="2021-03-17T14:06:11.536" v="28" actId="2711"/>
          <ac:spMkLst>
            <pc:docMk/>
            <pc:sldMk cId="2753720570" sldId="261"/>
            <ac:spMk id="24" creationId="{1841637C-F02D-4ED4-9B17-10A92FFC6619}"/>
          </ac:spMkLst>
        </pc:spChg>
      </pc:sldChg>
      <pc:sldChg chg="modSp mod">
        <pc:chgData name="lucas990209@gmail.com" userId="1de4d4eeb9c77fa3" providerId="LiveId" clId="{481B2CCC-7457-40FF-8BB7-ACAC8864D3B1}" dt="2021-03-17T14:06:49.570" v="32" actId="2711"/>
        <pc:sldMkLst>
          <pc:docMk/>
          <pc:sldMk cId="4226500602" sldId="262"/>
        </pc:sldMkLst>
        <pc:spChg chg="mod">
          <ac:chgData name="lucas990209@gmail.com" userId="1de4d4eeb9c77fa3" providerId="LiveId" clId="{481B2CCC-7457-40FF-8BB7-ACAC8864D3B1}" dt="2021-03-17T14:06:49.570" v="32" actId="2711"/>
          <ac:spMkLst>
            <pc:docMk/>
            <pc:sldMk cId="4226500602" sldId="262"/>
            <ac:spMk id="7" creationId="{25FD0688-8E02-4ABF-A7D1-DC3B0C2D5158}"/>
          </ac:spMkLst>
        </pc:spChg>
      </pc:sldChg>
      <pc:sldChg chg="delSp modSp mod">
        <pc:chgData name="lucas990209@gmail.com" userId="1de4d4eeb9c77fa3" providerId="LiveId" clId="{481B2CCC-7457-40FF-8BB7-ACAC8864D3B1}" dt="2021-03-17T14:07:40.559" v="36" actId="478"/>
        <pc:sldMkLst>
          <pc:docMk/>
          <pc:sldMk cId="2771240758" sldId="264"/>
        </pc:sldMkLst>
        <pc:spChg chg="del mod">
          <ac:chgData name="lucas990209@gmail.com" userId="1de4d4eeb9c77fa3" providerId="LiveId" clId="{481B2CCC-7457-40FF-8BB7-ACAC8864D3B1}" dt="2021-03-17T14:07:40.559" v="36" actId="478"/>
          <ac:spMkLst>
            <pc:docMk/>
            <pc:sldMk cId="2771240758" sldId="264"/>
            <ac:spMk id="12" creationId="{4BE13764-1EF0-4A6F-8554-79E11A74BCAB}"/>
          </ac:spMkLst>
        </pc:spChg>
      </pc:sldChg>
      <pc:sldChg chg="modSp mod">
        <pc:chgData name="lucas990209@gmail.com" userId="1de4d4eeb9c77fa3" providerId="LiveId" clId="{481B2CCC-7457-40FF-8BB7-ACAC8864D3B1}" dt="2021-03-17T14:09:12.172" v="37" actId="2711"/>
        <pc:sldMkLst>
          <pc:docMk/>
          <pc:sldMk cId="3782727889" sldId="265"/>
        </pc:sldMkLst>
        <pc:spChg chg="mod">
          <ac:chgData name="lucas990209@gmail.com" userId="1de4d4eeb9c77fa3" providerId="LiveId" clId="{481B2CCC-7457-40FF-8BB7-ACAC8864D3B1}" dt="2021-03-17T14:05:55.898" v="27" actId="2711"/>
          <ac:spMkLst>
            <pc:docMk/>
            <pc:sldMk cId="3782727889" sldId="265"/>
            <ac:spMk id="5" creationId="{7D0033C3-456D-4151-9AAB-F0A2E961A5B6}"/>
          </ac:spMkLst>
        </pc:spChg>
        <pc:spChg chg="mod">
          <ac:chgData name="lucas990209@gmail.com" userId="1de4d4eeb9c77fa3" providerId="LiveId" clId="{481B2CCC-7457-40FF-8BB7-ACAC8864D3B1}" dt="2021-03-17T14:05:50.386" v="26" actId="2711"/>
          <ac:spMkLst>
            <pc:docMk/>
            <pc:sldMk cId="3782727889" sldId="265"/>
            <ac:spMk id="24" creationId="{1841637C-F02D-4ED4-9B17-10A92FFC6619}"/>
          </ac:spMkLst>
        </pc:spChg>
        <pc:spChg chg="mod">
          <ac:chgData name="lucas990209@gmail.com" userId="1de4d4eeb9c77fa3" providerId="LiveId" clId="{481B2CCC-7457-40FF-8BB7-ACAC8864D3B1}" dt="2021-03-17T14:09:12.172" v="37" actId="2711"/>
          <ac:spMkLst>
            <pc:docMk/>
            <pc:sldMk cId="3782727889" sldId="265"/>
            <ac:spMk id="31" creationId="{5D5AC252-1EF4-4FE1-84A7-F28040F580A5}"/>
          </ac:spMkLst>
        </pc:spChg>
      </pc:sldChg>
      <pc:sldChg chg="modSp mod">
        <pc:chgData name="lucas990209@gmail.com" userId="1de4d4eeb9c77fa3" providerId="LiveId" clId="{481B2CCC-7457-40FF-8BB7-ACAC8864D3B1}" dt="2021-03-17T14:06:31.106" v="31" actId="2711"/>
        <pc:sldMkLst>
          <pc:docMk/>
          <pc:sldMk cId="1520346692" sldId="266"/>
        </pc:sldMkLst>
        <pc:spChg chg="mod">
          <ac:chgData name="lucas990209@gmail.com" userId="1de4d4eeb9c77fa3" providerId="LiveId" clId="{481B2CCC-7457-40FF-8BB7-ACAC8864D3B1}" dt="2021-03-17T14:06:31.106" v="31" actId="2711"/>
          <ac:spMkLst>
            <pc:docMk/>
            <pc:sldMk cId="1520346692" sldId="266"/>
            <ac:spMk id="8" creationId="{0CE3C904-D029-4277-8CCB-6085FA844A33}"/>
          </ac:spMkLst>
        </pc:spChg>
        <pc:spChg chg="mod">
          <ac:chgData name="lucas990209@gmail.com" userId="1de4d4eeb9c77fa3" providerId="LiveId" clId="{481B2CCC-7457-40FF-8BB7-ACAC8864D3B1}" dt="2021-03-17T14:06:24.333" v="30" actId="2711"/>
          <ac:spMkLst>
            <pc:docMk/>
            <pc:sldMk cId="1520346692" sldId="266"/>
            <ac:spMk id="9" creationId="{4AED9E3E-33DE-43E9-95E6-D34BF24CB74E}"/>
          </ac:spMkLst>
        </pc:spChg>
      </pc:sldChg>
      <pc:sldChg chg="modSp mod">
        <pc:chgData name="lucas990209@gmail.com" userId="1de4d4eeb9c77fa3" providerId="LiveId" clId="{481B2CCC-7457-40FF-8BB7-ACAC8864D3B1}" dt="2021-03-17T14:10:18.079" v="39" actId="2711"/>
        <pc:sldMkLst>
          <pc:docMk/>
          <pc:sldMk cId="1002884954" sldId="268"/>
        </pc:sldMkLst>
        <pc:spChg chg="mod">
          <ac:chgData name="lucas990209@gmail.com" userId="1de4d4eeb9c77fa3" providerId="LiveId" clId="{481B2CCC-7457-40FF-8BB7-ACAC8864D3B1}" dt="2021-03-17T14:07:03.236" v="34" actId="2711"/>
          <ac:spMkLst>
            <pc:docMk/>
            <pc:sldMk cId="1002884954" sldId="268"/>
            <ac:spMk id="8" creationId="{0CE3C904-D029-4277-8CCB-6085FA844A33}"/>
          </ac:spMkLst>
        </pc:spChg>
        <pc:spChg chg="mod">
          <ac:chgData name="lucas990209@gmail.com" userId="1de4d4eeb9c77fa3" providerId="LiveId" clId="{481B2CCC-7457-40FF-8BB7-ACAC8864D3B1}" dt="2021-03-17T14:06:57.909" v="33" actId="2711"/>
          <ac:spMkLst>
            <pc:docMk/>
            <pc:sldMk cId="1002884954" sldId="268"/>
            <ac:spMk id="9" creationId="{4AED9E3E-33DE-43E9-95E6-D34BF24CB74E}"/>
          </ac:spMkLst>
        </pc:spChg>
        <pc:graphicFrameChg chg="modGraphic">
          <ac:chgData name="lucas990209@gmail.com" userId="1de4d4eeb9c77fa3" providerId="LiveId" clId="{481B2CCC-7457-40FF-8BB7-ACAC8864D3B1}" dt="2021-03-17T14:10:18.079" v="39" actId="2711"/>
          <ac:graphicFrameMkLst>
            <pc:docMk/>
            <pc:sldMk cId="1002884954" sldId="268"/>
            <ac:graphicFrameMk id="2" creationId="{DBF594BA-0D4D-419B-8A6A-26AC33E5B50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59C8F-E406-40F0-ACAD-F565EBB12DF6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04B3CB64-4C3C-4821-A427-70B39C784DC3}">
      <dgm:prSet phldrT="[텍스트]"/>
      <dgm:spPr>
        <a:solidFill>
          <a:srgbClr val="64DECF"/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solidFill>
                <a:schemeClr val="bg1"/>
              </a:solidFill>
            </a:rPr>
            <a:t>Task1</a:t>
          </a:r>
          <a:endParaRPr lang="ko-KR" altLang="en-US" dirty="0">
            <a:solidFill>
              <a:schemeClr val="bg1"/>
            </a:solidFill>
          </a:endParaRPr>
        </a:p>
      </dgm:t>
    </dgm:pt>
    <dgm:pt modelId="{FEEF6335-66E6-47FA-B9BC-791ECCA9DFB1}" type="parTrans" cxnId="{7AFC21EA-7146-4A9E-88D0-3065AC7E4A35}">
      <dgm:prSet/>
      <dgm:spPr/>
      <dgm:t>
        <a:bodyPr/>
        <a:lstStyle/>
        <a:p>
          <a:pPr latinLnBrk="1"/>
          <a:endParaRPr lang="ko-KR" altLang="en-US"/>
        </a:p>
      </dgm:t>
    </dgm:pt>
    <dgm:pt modelId="{2E95B833-FE5F-48A1-A56E-99BB37CC237C}" type="sibTrans" cxnId="{7AFC21EA-7146-4A9E-88D0-3065AC7E4A35}">
      <dgm:prSet/>
      <dgm:spPr/>
      <dgm:t>
        <a:bodyPr/>
        <a:lstStyle/>
        <a:p>
          <a:pPr latinLnBrk="1"/>
          <a:endParaRPr lang="ko-KR" altLang="en-US"/>
        </a:p>
      </dgm:t>
    </dgm:pt>
    <dgm:pt modelId="{70BA8453-57EF-4E8B-8547-74FCEE20F620}">
      <dgm:prSet phldrT="[텍스트]"/>
      <dgm:spPr>
        <a:ln>
          <a:noFill/>
        </a:ln>
      </dgm:spPr>
      <dgm:t>
        <a:bodyPr/>
        <a:lstStyle/>
        <a:p>
          <a:pPr latinLnBrk="1">
            <a:buNone/>
          </a:pPr>
          <a:r>
            <a:rPr lang="ko-KR" altLang="en-US" dirty="0">
              <a:latin typeface="+mn-lt"/>
              <a:ea typeface="맑은 고딕" panose="020B0503020000020004" pitchFamily="50" charset="-127"/>
              <a:cs typeface="Times New Roman" panose="02020603050405020304" pitchFamily="18" charset="0"/>
            </a:rPr>
            <a:t>자연스럽게 대화 하는 도중에 다음 발화를 예측</a:t>
          </a:r>
          <a:endParaRPr lang="ko-KR" altLang="en-US" dirty="0"/>
        </a:p>
      </dgm:t>
    </dgm:pt>
    <dgm:pt modelId="{AF3504C9-48F2-4192-B8D5-68C8DA34DAE8}" type="parTrans" cxnId="{96F6FCC9-0945-443D-8F9E-E5AB02DE1E4D}">
      <dgm:prSet/>
      <dgm:spPr/>
      <dgm:t>
        <a:bodyPr/>
        <a:lstStyle/>
        <a:p>
          <a:pPr latinLnBrk="1"/>
          <a:endParaRPr lang="ko-KR" altLang="en-US"/>
        </a:p>
      </dgm:t>
    </dgm:pt>
    <dgm:pt modelId="{C4BE84BE-C52D-43E6-A3A9-B6773D811C2C}" type="sibTrans" cxnId="{96F6FCC9-0945-443D-8F9E-E5AB02DE1E4D}">
      <dgm:prSet/>
      <dgm:spPr/>
      <dgm:t>
        <a:bodyPr/>
        <a:lstStyle/>
        <a:p>
          <a:pPr latinLnBrk="1"/>
          <a:endParaRPr lang="ko-KR" altLang="en-US"/>
        </a:p>
      </dgm:t>
    </dgm:pt>
    <dgm:pt modelId="{222973BE-4C23-4F81-AA96-73F3028E2C39}">
      <dgm:prSet phldrT="[텍스트]"/>
      <dgm:spPr>
        <a:solidFill>
          <a:srgbClr val="64DECF"/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solidFill>
                <a:schemeClr val="bg1"/>
              </a:solidFill>
            </a:rPr>
            <a:t>Task2</a:t>
          </a:r>
          <a:endParaRPr lang="ko-KR" altLang="en-US" dirty="0">
            <a:solidFill>
              <a:schemeClr val="bg1"/>
            </a:solidFill>
          </a:endParaRPr>
        </a:p>
      </dgm:t>
    </dgm:pt>
    <dgm:pt modelId="{8AF0E187-B918-488A-84CB-AD52CE047580}" type="parTrans" cxnId="{E7B86CF1-1369-4DBE-B7FE-A53534FB443C}">
      <dgm:prSet/>
      <dgm:spPr/>
      <dgm:t>
        <a:bodyPr/>
        <a:lstStyle/>
        <a:p>
          <a:pPr latinLnBrk="1"/>
          <a:endParaRPr lang="ko-KR" altLang="en-US"/>
        </a:p>
      </dgm:t>
    </dgm:pt>
    <dgm:pt modelId="{2C681CFC-C9F8-4D8C-B5FA-53E6FC8A00F7}" type="sibTrans" cxnId="{E7B86CF1-1369-4DBE-B7FE-A53534FB443C}">
      <dgm:prSet/>
      <dgm:spPr/>
      <dgm:t>
        <a:bodyPr/>
        <a:lstStyle/>
        <a:p>
          <a:pPr latinLnBrk="1"/>
          <a:endParaRPr lang="ko-KR" altLang="en-US"/>
        </a:p>
      </dgm:t>
    </dgm:pt>
    <dgm:pt modelId="{B0D662BE-47B1-4A30-888F-C3787EDB3929}">
      <dgm:prSet phldrT="[텍스트]"/>
      <dgm:spPr>
        <a:ln>
          <a:noFill/>
        </a:ln>
      </dgm:spPr>
      <dgm:t>
        <a:bodyPr/>
        <a:lstStyle/>
        <a:p>
          <a:pPr latinLnBrk="1">
            <a:buNone/>
          </a:pPr>
          <a:r>
            <a:rPr lang="ko-KR" altLang="en-US" dirty="0">
              <a:latin typeface="+mn-lt"/>
              <a:ea typeface="맑은 고딕" panose="020B0503020000020004" pitchFamily="50" charset="-127"/>
              <a:cs typeface="Times New Roman" panose="02020603050405020304" pitchFamily="18" charset="0"/>
            </a:rPr>
            <a:t>대화 내역에 따라 프로필을 예측</a:t>
          </a:r>
          <a:endParaRPr lang="ko-KR" altLang="en-US" dirty="0"/>
        </a:p>
      </dgm:t>
    </dgm:pt>
    <dgm:pt modelId="{136CBFA0-C96D-4A8A-880E-20C603DB741D}" type="parTrans" cxnId="{8A443344-A58E-44F8-B594-5F155700EA85}">
      <dgm:prSet/>
      <dgm:spPr/>
      <dgm:t>
        <a:bodyPr/>
        <a:lstStyle/>
        <a:p>
          <a:pPr latinLnBrk="1"/>
          <a:endParaRPr lang="ko-KR" altLang="en-US"/>
        </a:p>
      </dgm:t>
    </dgm:pt>
    <dgm:pt modelId="{A0939E0B-3C32-4E2E-9B3D-C0D5CE9012AC}" type="sibTrans" cxnId="{8A443344-A58E-44F8-B594-5F155700EA85}">
      <dgm:prSet/>
      <dgm:spPr/>
      <dgm:t>
        <a:bodyPr/>
        <a:lstStyle/>
        <a:p>
          <a:pPr latinLnBrk="1"/>
          <a:endParaRPr lang="ko-KR" altLang="en-US"/>
        </a:p>
      </dgm:t>
    </dgm:pt>
    <dgm:pt modelId="{6DAFF715-E504-4BD9-A5AF-484C6B5A3159}" type="pres">
      <dgm:prSet presAssocID="{A5659C8F-E406-40F0-ACAD-F565EBB12DF6}" presName="Name0" presStyleCnt="0">
        <dgm:presLayoutVars>
          <dgm:dir/>
          <dgm:animLvl val="lvl"/>
          <dgm:resizeHandles val="exact"/>
        </dgm:presLayoutVars>
      </dgm:prSet>
      <dgm:spPr/>
    </dgm:pt>
    <dgm:pt modelId="{6A5D8EC8-A446-46D3-83AF-7431AA8FDF21}" type="pres">
      <dgm:prSet presAssocID="{04B3CB64-4C3C-4821-A427-70B39C784DC3}" presName="linNode" presStyleCnt="0"/>
      <dgm:spPr/>
    </dgm:pt>
    <dgm:pt modelId="{21DAE304-3AE5-4090-B9E9-3E6E359CB39B}" type="pres">
      <dgm:prSet presAssocID="{04B3CB64-4C3C-4821-A427-70B39C784DC3}" presName="parentText" presStyleLbl="node1" presStyleIdx="0" presStyleCnt="2" custLinFactNeighborX="-7884" custLinFactNeighborY="-9922">
        <dgm:presLayoutVars>
          <dgm:chMax val="1"/>
          <dgm:bulletEnabled val="1"/>
        </dgm:presLayoutVars>
      </dgm:prSet>
      <dgm:spPr/>
    </dgm:pt>
    <dgm:pt modelId="{07E79717-37C5-438D-82B3-77AAA5DDDD14}" type="pres">
      <dgm:prSet presAssocID="{04B3CB64-4C3C-4821-A427-70B39C784DC3}" presName="descendantText" presStyleLbl="alignAccFollowNode1" presStyleIdx="0" presStyleCnt="2">
        <dgm:presLayoutVars>
          <dgm:bulletEnabled val="1"/>
        </dgm:presLayoutVars>
      </dgm:prSet>
      <dgm:spPr/>
    </dgm:pt>
    <dgm:pt modelId="{724055E6-A155-4F30-8E4D-F690B9A1E140}" type="pres">
      <dgm:prSet presAssocID="{2E95B833-FE5F-48A1-A56E-99BB37CC237C}" presName="sp" presStyleCnt="0"/>
      <dgm:spPr/>
    </dgm:pt>
    <dgm:pt modelId="{2EB8039D-C241-48C7-ABBD-6A73E0C770A7}" type="pres">
      <dgm:prSet presAssocID="{222973BE-4C23-4F81-AA96-73F3028E2C39}" presName="linNode" presStyleCnt="0"/>
      <dgm:spPr/>
    </dgm:pt>
    <dgm:pt modelId="{AA0054E1-0E71-4942-812A-EDA84FC62477}" type="pres">
      <dgm:prSet presAssocID="{222973BE-4C23-4F81-AA96-73F3028E2C3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D0CD59A-2DF1-4638-8FF6-28B194F1710D}" type="pres">
      <dgm:prSet presAssocID="{222973BE-4C23-4F81-AA96-73F3028E2C3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58C755E-3D33-4FCD-B543-C130E1C0F6AA}" type="presOf" srcId="{A5659C8F-E406-40F0-ACAD-F565EBB12DF6}" destId="{6DAFF715-E504-4BD9-A5AF-484C6B5A3159}" srcOrd="0" destOrd="0" presId="urn:microsoft.com/office/officeart/2005/8/layout/vList5"/>
    <dgm:cxn modelId="{8A443344-A58E-44F8-B594-5F155700EA85}" srcId="{222973BE-4C23-4F81-AA96-73F3028E2C39}" destId="{B0D662BE-47B1-4A30-888F-C3787EDB3929}" srcOrd="0" destOrd="0" parTransId="{136CBFA0-C96D-4A8A-880E-20C603DB741D}" sibTransId="{A0939E0B-3C32-4E2E-9B3D-C0D5CE9012AC}"/>
    <dgm:cxn modelId="{30063572-EA99-407B-9365-B5256A8DD8EF}" type="presOf" srcId="{B0D662BE-47B1-4A30-888F-C3787EDB3929}" destId="{CD0CD59A-2DF1-4638-8FF6-28B194F1710D}" srcOrd="0" destOrd="0" presId="urn:microsoft.com/office/officeart/2005/8/layout/vList5"/>
    <dgm:cxn modelId="{F0EF3676-E4DA-43B9-ADBF-5DC792290001}" type="presOf" srcId="{04B3CB64-4C3C-4821-A427-70B39C784DC3}" destId="{21DAE304-3AE5-4090-B9E9-3E6E359CB39B}" srcOrd="0" destOrd="0" presId="urn:microsoft.com/office/officeart/2005/8/layout/vList5"/>
    <dgm:cxn modelId="{DDC5D987-EEE8-490E-B936-A3665AACBDD5}" type="presOf" srcId="{222973BE-4C23-4F81-AA96-73F3028E2C39}" destId="{AA0054E1-0E71-4942-812A-EDA84FC62477}" srcOrd="0" destOrd="0" presId="urn:microsoft.com/office/officeart/2005/8/layout/vList5"/>
    <dgm:cxn modelId="{96F6FCC9-0945-443D-8F9E-E5AB02DE1E4D}" srcId="{04B3CB64-4C3C-4821-A427-70B39C784DC3}" destId="{70BA8453-57EF-4E8B-8547-74FCEE20F620}" srcOrd="0" destOrd="0" parTransId="{AF3504C9-48F2-4192-B8D5-68C8DA34DAE8}" sibTransId="{C4BE84BE-C52D-43E6-A3A9-B6773D811C2C}"/>
    <dgm:cxn modelId="{7AFC21EA-7146-4A9E-88D0-3065AC7E4A35}" srcId="{A5659C8F-E406-40F0-ACAD-F565EBB12DF6}" destId="{04B3CB64-4C3C-4821-A427-70B39C784DC3}" srcOrd="0" destOrd="0" parTransId="{FEEF6335-66E6-47FA-B9BC-791ECCA9DFB1}" sibTransId="{2E95B833-FE5F-48A1-A56E-99BB37CC237C}"/>
    <dgm:cxn modelId="{E7B86CF1-1369-4DBE-B7FE-A53534FB443C}" srcId="{A5659C8F-E406-40F0-ACAD-F565EBB12DF6}" destId="{222973BE-4C23-4F81-AA96-73F3028E2C39}" srcOrd="1" destOrd="0" parTransId="{8AF0E187-B918-488A-84CB-AD52CE047580}" sibTransId="{2C681CFC-C9F8-4D8C-B5FA-53E6FC8A00F7}"/>
    <dgm:cxn modelId="{00672BFD-7A99-4738-9DC9-71786F3BA802}" type="presOf" srcId="{70BA8453-57EF-4E8B-8547-74FCEE20F620}" destId="{07E79717-37C5-438D-82B3-77AAA5DDDD14}" srcOrd="0" destOrd="0" presId="urn:microsoft.com/office/officeart/2005/8/layout/vList5"/>
    <dgm:cxn modelId="{D76067B9-4705-4DC9-A86F-C1ECD198BFC4}" type="presParOf" srcId="{6DAFF715-E504-4BD9-A5AF-484C6B5A3159}" destId="{6A5D8EC8-A446-46D3-83AF-7431AA8FDF21}" srcOrd="0" destOrd="0" presId="urn:microsoft.com/office/officeart/2005/8/layout/vList5"/>
    <dgm:cxn modelId="{D078F399-6615-4ABD-9DB7-19DA2B6B3AE2}" type="presParOf" srcId="{6A5D8EC8-A446-46D3-83AF-7431AA8FDF21}" destId="{21DAE304-3AE5-4090-B9E9-3E6E359CB39B}" srcOrd="0" destOrd="0" presId="urn:microsoft.com/office/officeart/2005/8/layout/vList5"/>
    <dgm:cxn modelId="{25118419-AC41-4540-8DB3-9C1E4D41A24F}" type="presParOf" srcId="{6A5D8EC8-A446-46D3-83AF-7431AA8FDF21}" destId="{07E79717-37C5-438D-82B3-77AAA5DDDD14}" srcOrd="1" destOrd="0" presId="urn:microsoft.com/office/officeart/2005/8/layout/vList5"/>
    <dgm:cxn modelId="{885392FD-D691-4015-9087-5190C77EA8CA}" type="presParOf" srcId="{6DAFF715-E504-4BD9-A5AF-484C6B5A3159}" destId="{724055E6-A155-4F30-8E4D-F690B9A1E140}" srcOrd="1" destOrd="0" presId="urn:microsoft.com/office/officeart/2005/8/layout/vList5"/>
    <dgm:cxn modelId="{C553818B-E3E6-46C6-9B27-4F802A45696B}" type="presParOf" srcId="{6DAFF715-E504-4BD9-A5AF-484C6B5A3159}" destId="{2EB8039D-C241-48C7-ABBD-6A73E0C770A7}" srcOrd="2" destOrd="0" presId="urn:microsoft.com/office/officeart/2005/8/layout/vList5"/>
    <dgm:cxn modelId="{ADFC2B03-7678-4287-A3A8-C2CA677E999A}" type="presParOf" srcId="{2EB8039D-C241-48C7-ABBD-6A73E0C770A7}" destId="{AA0054E1-0E71-4942-812A-EDA84FC62477}" srcOrd="0" destOrd="0" presId="urn:microsoft.com/office/officeart/2005/8/layout/vList5"/>
    <dgm:cxn modelId="{698E44BC-028D-45C1-8D19-903F8A975403}" type="presParOf" srcId="{2EB8039D-C241-48C7-ABBD-6A73E0C770A7}" destId="{CD0CD59A-2DF1-4638-8FF6-28B194F1710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79717-37C5-438D-82B3-77AAA5DDDD14}">
      <dsp:nvSpPr>
        <dsp:cNvPr id="0" name=""/>
        <dsp:cNvSpPr/>
      </dsp:nvSpPr>
      <dsp:spPr>
        <a:xfrm rot="5400000">
          <a:off x="6611337" y="-2736852"/>
          <a:ext cx="960556" cy="667446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2400" kern="1200" dirty="0">
              <a:latin typeface="+mn-lt"/>
              <a:ea typeface="맑은 고딕" panose="020B0503020000020004" pitchFamily="50" charset="-127"/>
              <a:cs typeface="Times New Roman" panose="02020603050405020304" pitchFamily="18" charset="0"/>
            </a:rPr>
            <a:t>자연스럽게 대화 하는 도중에 다음 발화를 예측</a:t>
          </a:r>
          <a:endParaRPr lang="ko-KR" altLang="en-US" sz="2400" kern="1200" dirty="0"/>
        </a:p>
      </dsp:txBody>
      <dsp:txXfrm rot="-5400000">
        <a:off x="3754384" y="166991"/>
        <a:ext cx="6627572" cy="866776"/>
      </dsp:txXfrm>
    </dsp:sp>
    <dsp:sp modelId="{21DAE304-3AE5-4090-B9E9-3E6E359CB39B}">
      <dsp:nvSpPr>
        <dsp:cNvPr id="0" name=""/>
        <dsp:cNvSpPr/>
      </dsp:nvSpPr>
      <dsp:spPr>
        <a:xfrm>
          <a:off x="0" y="0"/>
          <a:ext cx="3754384" cy="1200696"/>
        </a:xfrm>
        <a:prstGeom prst="roundRect">
          <a:avLst/>
        </a:prstGeom>
        <a:solidFill>
          <a:srgbClr val="64DEC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kern="1200" dirty="0">
              <a:solidFill>
                <a:schemeClr val="bg1"/>
              </a:solidFill>
            </a:rPr>
            <a:t>Task1</a:t>
          </a:r>
          <a:endParaRPr lang="ko-KR" altLang="en-US" sz="4400" kern="1200" dirty="0">
            <a:solidFill>
              <a:schemeClr val="bg1"/>
            </a:solidFill>
          </a:endParaRPr>
        </a:p>
      </dsp:txBody>
      <dsp:txXfrm>
        <a:off x="58613" y="58613"/>
        <a:ext cx="3637158" cy="1083470"/>
      </dsp:txXfrm>
    </dsp:sp>
    <dsp:sp modelId="{CD0CD59A-2DF1-4638-8FF6-28B194F1710D}">
      <dsp:nvSpPr>
        <dsp:cNvPr id="0" name=""/>
        <dsp:cNvSpPr/>
      </dsp:nvSpPr>
      <dsp:spPr>
        <a:xfrm rot="5400000">
          <a:off x="6611337" y="-1476122"/>
          <a:ext cx="960556" cy="667446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2400" kern="1200" dirty="0">
              <a:latin typeface="+mn-lt"/>
              <a:ea typeface="맑은 고딕" panose="020B0503020000020004" pitchFamily="50" charset="-127"/>
              <a:cs typeface="Times New Roman" panose="02020603050405020304" pitchFamily="18" charset="0"/>
            </a:rPr>
            <a:t>대화 내역에 따라 프로필을 예측</a:t>
          </a:r>
          <a:endParaRPr lang="ko-KR" altLang="en-US" sz="2400" kern="1200" dirty="0"/>
        </a:p>
      </dsp:txBody>
      <dsp:txXfrm rot="-5400000">
        <a:off x="3754384" y="1427721"/>
        <a:ext cx="6627572" cy="866776"/>
      </dsp:txXfrm>
    </dsp:sp>
    <dsp:sp modelId="{AA0054E1-0E71-4942-812A-EDA84FC62477}">
      <dsp:nvSpPr>
        <dsp:cNvPr id="0" name=""/>
        <dsp:cNvSpPr/>
      </dsp:nvSpPr>
      <dsp:spPr>
        <a:xfrm>
          <a:off x="0" y="1260760"/>
          <a:ext cx="3754384" cy="1200696"/>
        </a:xfrm>
        <a:prstGeom prst="roundRect">
          <a:avLst/>
        </a:prstGeom>
        <a:solidFill>
          <a:srgbClr val="64DEC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kern="1200" dirty="0">
              <a:solidFill>
                <a:schemeClr val="bg1"/>
              </a:solidFill>
            </a:rPr>
            <a:t>Task2</a:t>
          </a:r>
          <a:endParaRPr lang="ko-KR" altLang="en-US" sz="4400" kern="1200" dirty="0">
            <a:solidFill>
              <a:schemeClr val="bg1"/>
            </a:solidFill>
          </a:endParaRPr>
        </a:p>
      </dsp:txBody>
      <dsp:txXfrm>
        <a:off x="58613" y="1319373"/>
        <a:ext cx="3637158" cy="108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CBF7B-0C63-4D75-9407-088B361B61E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D92E-B657-4F6C-A878-B953B5373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google duplex : https://brunch.co.kr/@tequillaabasia/1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22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3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f1 score : Precision (A</a:t>
            </a:r>
            <a:r>
              <a:rPr lang="ko-KR" altLang="en-US"/>
              <a:t>라고 예측한 것 중 실제 </a:t>
            </a:r>
            <a:r>
              <a:rPr lang="en-US" altLang="ko-KR"/>
              <a:t>A</a:t>
            </a:r>
            <a:r>
              <a:rPr lang="ko-KR" altLang="en-US"/>
              <a:t>일 확률</a:t>
            </a:r>
            <a:r>
              <a:rPr lang="en-US" altLang="ko-KR"/>
              <a:t>)</a:t>
            </a:r>
            <a:r>
              <a:rPr lang="ko-KR" altLang="en-US"/>
              <a:t>과 </a:t>
            </a:r>
            <a:r>
              <a:rPr lang="en-US" altLang="ko-KR"/>
              <a:t>Recall (</a:t>
            </a:r>
            <a:r>
              <a:rPr lang="ko-KR" altLang="en-US"/>
              <a:t>실제 </a:t>
            </a:r>
            <a:r>
              <a:rPr lang="en-US" altLang="ko-KR"/>
              <a:t>A</a:t>
            </a:r>
            <a:r>
              <a:rPr lang="ko-KR" altLang="en-US"/>
              <a:t> 중에서 </a:t>
            </a:r>
            <a:r>
              <a:rPr lang="en-US" altLang="ko-KR"/>
              <a:t>A</a:t>
            </a:r>
            <a:r>
              <a:rPr lang="ko-KR" altLang="en-US"/>
              <a:t>라고 예측될 확률</a:t>
            </a:r>
            <a:r>
              <a:rPr lang="en-US" altLang="ko-KR"/>
              <a:t>)</a:t>
            </a:r>
            <a:r>
              <a:rPr lang="ko-KR" altLang="en-US"/>
              <a:t>의 조화평균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5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6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tf-idf : Term frequeny * Inverse document frequency.  </a:t>
            </a:r>
            <a:r>
              <a:rPr lang="ko-KR" altLang="en-US"/>
              <a:t>한 문서에서 단어가 등장하는 횟수에 비례</a:t>
            </a:r>
            <a:r>
              <a:rPr lang="en-US" altLang="ko-KR"/>
              <a:t>,</a:t>
            </a:r>
            <a:r>
              <a:rPr lang="ko-KR" altLang="en-US"/>
              <a:t> 전체 문서 중 해당 단어가 들어 있는 문서의 수에 반비례</a:t>
            </a:r>
            <a:r>
              <a:rPr lang="en-US" altLang="ko-KR"/>
              <a:t>. </a:t>
            </a:r>
            <a:r>
              <a:rPr lang="ko-KR" altLang="en-US"/>
              <a:t>전체 발생 횟수에 따른 패널티를 부여한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3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4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3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7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/>
              <a:t>GloVe</a:t>
            </a:r>
          </a:p>
          <a:p>
            <a:pPr marL="0" indent="0">
              <a:buFontTx/>
              <a:buNone/>
            </a:pPr>
            <a:r>
              <a:rPr lang="ko-KR" altLang="en-US"/>
              <a:t>카운트 기반과 예측 기반을 모두 사용하는 방법론</a:t>
            </a:r>
            <a:r>
              <a:rPr lang="en-US" altLang="ko-KR"/>
              <a:t>. LSA</a:t>
            </a:r>
            <a:r>
              <a:rPr lang="ko-KR" altLang="en-US"/>
              <a:t>와 </a:t>
            </a:r>
            <a:r>
              <a:rPr lang="en-US" altLang="ko-KR"/>
              <a:t>Word2Vec</a:t>
            </a:r>
            <a:r>
              <a:rPr lang="ko-KR" altLang="en-US"/>
              <a:t>을 보완하기 위해 나왔다</a:t>
            </a:r>
            <a:r>
              <a:rPr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LSTM </a:t>
            </a:r>
            <a:r>
              <a:rPr lang="ko-KR" altLang="en-US"/>
              <a:t>소개글</a:t>
            </a: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https://dgkim5360.tistory.com/entry/understanding-long-short-term-memory-lstm-kr</a:t>
            </a:r>
          </a:p>
          <a:p>
            <a:r>
              <a:rPr lang="en-US" altLang="ko-KR"/>
              <a:t>- negative log likelihood </a:t>
            </a:r>
            <a:r>
              <a:rPr lang="ko-KR" altLang="en-US"/>
              <a:t>사용 이유</a:t>
            </a:r>
            <a:endParaRPr lang="en-US" altLang="ko-KR"/>
          </a:p>
          <a:p>
            <a:r>
              <a:rPr lang="en-US" altLang="ko-KR"/>
              <a:t>https://ratsgo.github.io/deep%20learning/2017/09/24/loss/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a_i</a:t>
            </a:r>
            <a:r>
              <a:rPr lang="ko-KR" altLang="en-US"/>
              <a:t>의 </a:t>
            </a:r>
            <a:r>
              <a:rPr lang="en-US" altLang="ko-KR"/>
              <a:t>tf</a:t>
            </a:r>
            <a:r>
              <a:rPr lang="ko-KR" altLang="en-US"/>
              <a:t>는 </a:t>
            </a:r>
            <a:r>
              <a:rPr lang="en-US" altLang="ko-KR"/>
              <a:t>GloVe index</a:t>
            </a:r>
            <a:r>
              <a:rPr lang="ko-KR" altLang="en-US"/>
              <a:t>를 </a:t>
            </a:r>
            <a:r>
              <a:rPr lang="en-US" altLang="ko-KR"/>
              <a:t>Zipf’s law</a:t>
            </a:r>
            <a:r>
              <a:rPr lang="ko-KR" altLang="en-US"/>
              <a:t>에 따라 계산하여 구한다</a:t>
            </a:r>
            <a:r>
              <a:rPr lang="en-US" altLang="ko-KR"/>
              <a:t>.</a:t>
            </a:r>
          </a:p>
          <a:p>
            <a:r>
              <a:rPr lang="en-US" altLang="ko-KR"/>
              <a:t>-&gt; tf = 1e6 * 1/(idx^1.07)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0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473E-CC64-4399-9C11-2930B677A851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ADE-7CA1-4D9D-BFBF-F9EF42974B0D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88E5-1D9A-41B8-AA7E-8FB128299A0E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4E18-8DDD-46EA-8EFC-51CDD6B33554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E99-9C64-44EA-9D64-0D713C14FB96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15A4-7BB7-4B18-99CE-FE6D27D1C5E4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6991-E70C-42FC-AB7B-5B7E4CF53B96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CD22-9E11-4E3C-951A-AF2CE54DDF29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B56D-D1D0-4777-9893-442CA084443D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9315-C9D1-41C0-A741-CAE5B65310F2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11B-B643-4304-9F58-9F3ADD759391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ADB5-E5EC-40BF-B263-BA970EC0FB06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1561334" y="2739775"/>
            <a:ext cx="8373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Personalizing Dialogue Agents:</a:t>
            </a:r>
          </a:p>
          <a:p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 have a dog, do you have pets too?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1769630" y="2366945"/>
            <a:ext cx="4478770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3841156" y="5762732"/>
            <a:ext cx="195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Prof. |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이경호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교수님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T.A. |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김동현 조교님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19971-C527-4C55-A574-97BD9C17A55A}"/>
              </a:ext>
            </a:extLst>
          </p:cNvPr>
          <p:cNvSpPr txBox="1"/>
          <p:nvPr/>
        </p:nvSpPr>
        <p:spPr>
          <a:xfrm>
            <a:off x="6060142" y="5993840"/>
            <a:ext cx="3017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Member |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신준호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이혜지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최민수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AE64C-70FB-46C7-BB1B-6632DCCFA163}"/>
              </a:ext>
            </a:extLst>
          </p:cNvPr>
          <p:cNvSpPr txBox="1"/>
          <p:nvPr/>
        </p:nvSpPr>
        <p:spPr>
          <a:xfrm>
            <a:off x="5981430" y="5762732"/>
            <a:ext cx="1778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Team |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위키봇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DAD3A0-2731-46B1-BE2D-5DDBEA10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AC1B59-EFD2-4CD8-94C4-AF5F89B7AC2B}"/>
              </a:ext>
            </a:extLst>
          </p:cNvPr>
          <p:cNvSpPr/>
          <p:nvPr/>
        </p:nvSpPr>
        <p:spPr>
          <a:xfrm>
            <a:off x="3677697" y="5566787"/>
            <a:ext cx="5687367" cy="856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Models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41580E-C50C-43CC-BF45-9082FE7BB823}"/>
                  </a:ext>
                </a:extLst>
              </p:cNvPr>
              <p:cNvSpPr txBox="1"/>
              <p:nvPr/>
            </p:nvSpPr>
            <p:spPr>
              <a:xfrm>
                <a:off x="557399" y="1140082"/>
                <a:ext cx="11077200" cy="3270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Baseline ranking models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IR baseline</a:t>
                </a:r>
                <a:r>
                  <a:rPr lang="en-US" altLang="ko-KR" sz="2000" baseline="30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[1]</a:t>
                </a: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bags of words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간의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tf-idf weighted cosine similarity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측정 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Starspace</a:t>
                </a:r>
                <a:r>
                  <a:rPr lang="en-US" altLang="ko-KR" sz="2000" baseline="30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[2]</a:t>
                </a: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margin lanking loss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와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k-negative sampling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을 사용한 최적화 모델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유사도는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query q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와 후보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c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의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word embeddings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의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cosine similarity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의 합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다음 발화에 대한 유사도 함수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𝑠𝑖𝑚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𝑞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, 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𝑐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)</m:t>
                    </m:r>
                  </m:oMath>
                </a14:m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가 최대인 후보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𝑐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′</m:t>
                    </m:r>
                  </m:oMath>
                </a14:m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선택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두 모델 모두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profile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을 생성하기 위하여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bag of words query vector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concatenate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함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41580E-C50C-43CC-BF45-9082FE7BB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9" y="1140082"/>
                <a:ext cx="11077200" cy="3270126"/>
              </a:xfrm>
              <a:prstGeom prst="rect">
                <a:avLst/>
              </a:prstGeom>
              <a:blipFill>
                <a:blip r:embed="rId3"/>
                <a:stretch>
                  <a:fillRect l="-550" b="-2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바닥글 개체 틀 8">
            <a:extLst>
              <a:ext uri="{FF2B5EF4-FFF2-40B4-BE49-F238E27FC236}">
                <a16:creationId xmlns:a16="http://schemas.microsoft.com/office/drawing/2014/main" id="{0910100B-E1EA-4B18-942B-6293ED39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399" y="6270115"/>
            <a:ext cx="8539304" cy="451360"/>
          </a:xfrm>
        </p:spPr>
        <p:txBody>
          <a:bodyPr/>
          <a:lstStyle/>
          <a:p>
            <a:pPr algn="l"/>
            <a:r>
              <a:rPr lang="en-US" altLang="ko-KR"/>
              <a:t>[1] A neural network approach to context-sensitive generation of conversational responses, Sordoni et al., 2015</a:t>
            </a:r>
          </a:p>
          <a:p>
            <a:pPr algn="l"/>
            <a:r>
              <a:rPr lang="en-US" altLang="ko-KR"/>
              <a:t>[2] Starspace: Embed all the things!, Wu et al., 2017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9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Models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41580E-C50C-43CC-BF45-9082FE7BB823}"/>
                  </a:ext>
                </a:extLst>
              </p:cNvPr>
              <p:cNvSpPr txBox="1"/>
              <p:nvPr/>
            </p:nvSpPr>
            <p:spPr>
              <a:xfrm>
                <a:off x="557399" y="1140082"/>
                <a:ext cx="11077200" cy="4470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Ranking Profile Memory Network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Memory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network</a:t>
                </a: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이전의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baseline 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모델의 경우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profile 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정보가 대화 기록과 혼합되어 있음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기존 모델들의 제한된 메모리로 인한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long-term memory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의 부족을 해결하고자 함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Ranking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profile memory network</a:t>
                </a: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Dialogue history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입력값으로 받고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, profile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에 대한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attention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을 적용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𝑞</m:t>
                    </m:r>
                  </m:oMath>
                </a14:m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와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profile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간의 유사성을 이용하여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persona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가 반영된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query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𝑞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생성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𝑠𝑖𝑚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𝑞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+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, 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𝑐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)</m:t>
                    </m:r>
                  </m:oMath>
                </a14:m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최대화하는 후보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𝑐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선택 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person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가 반영된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query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생성하는 과정인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“hop”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을 여러 번 진행할 수 있음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persona 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정보가 없다면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IR baseline model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과 동일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41580E-C50C-43CC-BF45-9082FE7BB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9" y="1140082"/>
                <a:ext cx="11077200" cy="4470455"/>
              </a:xfrm>
              <a:prstGeom prst="rect">
                <a:avLst/>
              </a:prstGeom>
              <a:blipFill>
                <a:blip r:embed="rId3"/>
                <a:stretch>
                  <a:fillRect l="-550" b="-3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DBE669-2E2D-4830-BC2D-5C939421E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546" y="5605332"/>
            <a:ext cx="702090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4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Models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41580E-C50C-43CC-BF45-9082FE7BB823}"/>
                  </a:ext>
                </a:extLst>
              </p:cNvPr>
              <p:cNvSpPr txBox="1"/>
              <p:nvPr/>
            </p:nvSpPr>
            <p:spPr>
              <a:xfrm>
                <a:off x="557399" y="1140082"/>
                <a:ext cx="11077200" cy="407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Key-Value Profile Memory Network</a:t>
                </a:r>
                <a:r>
                  <a:rPr lang="en-US" altLang="ko-KR" sz="2000" baseline="30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[1]</a:t>
                </a:r>
                <a:endParaRPr lang="en-US" altLang="ko-KR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Dialogue history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key, next dialogue utterance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value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로 하는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Memory Network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과거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dialogue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저장하여 현재 대화에서의 예측에 영향을 줄 수 있음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Ranking profile memory network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에서의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𝑞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+</m:t>
                        </m:r>
                      </m:sup>
                    </m:sSup>
                    <m:r>
                      <a:rPr lang="ko-KR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에</m:t>
                    </m:r>
                  </m:oMath>
                </a14:m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weighted sum of value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추가한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𝑞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++</m:t>
                        </m:r>
                      </m:sup>
                    </m:sSup>
                    <m:r>
                      <a:rPr lang="ko-KR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를</m:t>
                    </m:r>
                  </m:oMath>
                </a14:m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입력으로 사용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Key = Value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인 경우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standard memory network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와 동일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Key addressing, Value reading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hops (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𝑞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𝐴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돋움체 Light" panose="00000300000000000000" pitchFamily="2" charset="-127"/>
                          </a:rPr>
                          <m:t>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,   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: possible candidate output 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41580E-C50C-43CC-BF45-9082FE7BB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9" y="1140082"/>
                <a:ext cx="11077200" cy="4070345"/>
              </a:xfrm>
              <a:prstGeom prst="rect">
                <a:avLst/>
              </a:prstGeom>
              <a:blipFill>
                <a:blip r:embed="rId3"/>
                <a:stretch>
                  <a:fillRect l="-550" b="-1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C10ABB-6F6D-4002-9668-273CF7FF1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683" y="3994681"/>
            <a:ext cx="4501627" cy="7563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3B8773-ABC7-4B50-B0F5-083E059B4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414" y="3994681"/>
            <a:ext cx="2409244" cy="7563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38ACBE-2EC1-4CCC-B0FA-CE2812F81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683" y="5265555"/>
            <a:ext cx="3639058" cy="5525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364EB2-CE10-4A78-978D-DA25454D7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5261" y="5244594"/>
            <a:ext cx="4686474" cy="573488"/>
          </a:xfrm>
          <a:prstGeom prst="rect">
            <a:avLst/>
          </a:prstGeom>
        </p:spPr>
      </p:pic>
      <p:sp>
        <p:nvSpPr>
          <p:cNvPr id="19" name="바닥글 개체 틀 8">
            <a:extLst>
              <a:ext uri="{FF2B5EF4-FFF2-40B4-BE49-F238E27FC236}">
                <a16:creationId xmlns:a16="http://schemas.microsoft.com/office/drawing/2014/main" id="{EF6F4FC0-9D5C-4178-B625-613F8550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399" y="6359525"/>
            <a:ext cx="8539304" cy="451360"/>
          </a:xfrm>
        </p:spPr>
        <p:txBody>
          <a:bodyPr/>
          <a:lstStyle/>
          <a:p>
            <a:pPr algn="l"/>
            <a:r>
              <a:rPr lang="en-US" altLang="ko-KR"/>
              <a:t>[1] Key-Value Memory Networks for Directly Reading Documents, Miller et al., 2016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9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Models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140082"/>
            <a:ext cx="110772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Key-Value Profile Memory Network</a:t>
            </a:r>
            <a:endParaRPr lang="en-US" altLang="ko-KR" sz="2000" baseline="30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2F2C9D-48D4-4F7D-BB1F-C432439E5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9" y="1956712"/>
            <a:ext cx="11077200" cy="3900126"/>
          </a:xfrm>
          <a:prstGeom prst="rect">
            <a:avLst/>
          </a:prstGeom>
        </p:spPr>
      </p:pic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F18E2F63-A0D6-46C5-A46F-05EBD3A6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399" y="6359525"/>
            <a:ext cx="8539304" cy="451360"/>
          </a:xfrm>
        </p:spPr>
        <p:txBody>
          <a:bodyPr/>
          <a:lstStyle/>
          <a:p>
            <a:pPr algn="l"/>
            <a:r>
              <a:rPr lang="en-US" altLang="ko-KR"/>
              <a:t>[1] Key-Value Memory Networks for Directly Reading Documents, Miller et al., 2016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A6486-FDBA-4A20-81C6-F795AFF80069}"/>
              </a:ext>
            </a:extLst>
          </p:cNvPr>
          <p:cNvSpPr txBox="1"/>
          <p:nvPr/>
        </p:nvSpPr>
        <p:spPr>
          <a:xfrm>
            <a:off x="11258548" y="1956712"/>
            <a:ext cx="37605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[1]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31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Models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41580E-C50C-43CC-BF45-9082FE7BB823}"/>
                  </a:ext>
                </a:extLst>
              </p:cNvPr>
              <p:cNvSpPr txBox="1"/>
              <p:nvPr/>
            </p:nvSpPr>
            <p:spPr>
              <a:xfrm>
                <a:off x="557399" y="1140082"/>
                <a:ext cx="11077200" cy="2469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Seq2Seq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word embedding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에 </a:t>
                </a:r>
                <a:r>
                  <a:rPr lang="en-US" altLang="ko-KR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GloVe</a:t>
                </a:r>
                <a:r>
                  <a:rPr lang="en-US" altLang="ko-KR" sz="2000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[1]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사용</a:t>
                </a:r>
                <a:endPara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기존 모델의 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input sequence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𝑥</m:t>
                    </m:r>
                    <m:r>
                      <a:rPr lang="ko-KR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에</m:t>
                    </m:r>
                  </m:oMath>
                </a14:m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persona information 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반영한 결과를 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LSTM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인코더의 입력으로 사용</a:t>
                </a:r>
                <a:endPara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input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sequence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= ∀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𝑝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∈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𝑃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 ||  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(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||</m:t>
                    </m:r>
                  </m:oMath>
                </a14:m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denotes concatenation )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각각의 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time step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𝑡</m:t>
                    </m:r>
                    <m:r>
                      <a:rPr lang="ko-KR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마</m:t>
                    </m:r>
                  </m:oMath>
                </a14:m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다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모델의 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final hidden state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</a:t>
                </a:r>
                <a:r>
                  <a:rPr lang="en-US" altLang="ko-KR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softmax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통한 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LSTM </a:t>
                </a:r>
                <a:r>
                  <a:rPr lang="ko-KR" altLang="en-US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디코더로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변환해 다음 단어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𝑗</m:t>
                    </m:r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 </m:t>
                    </m:r>
                    <m:r>
                      <a:rPr lang="ko-KR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반</m:t>
                    </m:r>
                  </m:oMath>
                </a14:m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환</a:t>
                </a:r>
                <a:endPara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41580E-C50C-43CC-BF45-9082FE7BB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9" y="1140082"/>
                <a:ext cx="11077200" cy="2469907"/>
              </a:xfrm>
              <a:prstGeom prst="rect">
                <a:avLst/>
              </a:prstGeom>
              <a:blipFill>
                <a:blip r:embed="rId3"/>
                <a:stretch>
                  <a:fillRect l="-550" b="-3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BCD5D-7C9E-4CA6-BEF2-BAE539F0C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521" y="4188633"/>
            <a:ext cx="5410955" cy="971686"/>
          </a:xfrm>
          <a:prstGeom prst="rect">
            <a:avLst/>
          </a:prstGeom>
        </p:spPr>
      </p:pic>
      <p:sp>
        <p:nvSpPr>
          <p:cNvPr id="10" name="바닥글 개체 틀 8">
            <a:extLst>
              <a:ext uri="{FF2B5EF4-FFF2-40B4-BE49-F238E27FC236}">
                <a16:creationId xmlns:a16="http://schemas.microsoft.com/office/drawing/2014/main" id="{E22F5AD6-9008-40B5-9E4B-93866F3E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399" y="6359525"/>
            <a:ext cx="8539304" cy="451360"/>
          </a:xfrm>
        </p:spPr>
        <p:txBody>
          <a:bodyPr/>
          <a:lstStyle/>
          <a:p>
            <a:pPr algn="l"/>
            <a:r>
              <a:rPr lang="en-US" altLang="ko-KR"/>
              <a:t>[1] Glove: Gloval vectors for word representation, Pennington et al., EMNLP 2014: 1532-1543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5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Models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41580E-C50C-43CC-BF45-9082FE7BB823}"/>
                  </a:ext>
                </a:extLst>
              </p:cNvPr>
              <p:cNvSpPr txBox="1"/>
              <p:nvPr/>
            </p:nvSpPr>
            <p:spPr>
              <a:xfrm>
                <a:off x="557399" y="1140082"/>
                <a:ext cx="11077200" cy="487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Generative Profile Memory Network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각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step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에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profile vector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encoding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한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mask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ko-KR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를</m:t>
                    </m:r>
                  </m:oMath>
                </a14:m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이용하여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encoded memory set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𝐹</m:t>
                    </m:r>
                  </m:oMath>
                </a14:m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추출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디코더가 기존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Seq2Seq 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모델에 비해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profile entry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의 경향을 반영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mask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𝑡</m:t>
                        </m:r>
                      </m:sub>
                    </m:sSub>
                    <m:r>
                      <a:rPr lang="ko-KR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와</m:t>
                    </m:r>
                  </m:oMath>
                </a14:m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, 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다음 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KoPubWorld돋움체 Light" panose="00000300000000000000" pitchFamily="2" charset="-127"/>
                                <a:cs typeface="KoPubWorld돋움체 Light" panose="00000300000000000000" pitchFamily="2" charset="-127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KoPubWorld돋움체 Light" panose="00000300000000000000" pitchFamily="2" charset="-127"/>
                                <a:cs typeface="KoPubWorld돋움체 Light" panose="00000300000000000000" pitchFamily="2" charset="-127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의 연산이 가능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profile 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정보가 없으면</a:t>
                </a:r>
                <a:r>
                  <a:rPr lang="en-US" altLang="ko-K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Seq2Seq </a:t>
                </a:r>
                <a:r>
                  <a:rPr lang="ko-KR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모델과 동일</a:t>
                </a:r>
                <a:endParaRPr lang="en-US" altLang="ko-K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41580E-C50C-43CC-BF45-9082FE7BB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9" y="1140082"/>
                <a:ext cx="11077200" cy="4870564"/>
              </a:xfrm>
              <a:prstGeom prst="rect">
                <a:avLst/>
              </a:prstGeom>
              <a:blipFill>
                <a:blip r:embed="rId3"/>
                <a:stretch>
                  <a:fillRect l="-550" b="-1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61565-3800-4641-968D-9C0C6BE1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257" y="2151813"/>
            <a:ext cx="6325483" cy="905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F9A062-CB8C-4C17-8CC3-9CC7AA484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546" y="4126538"/>
            <a:ext cx="593490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0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Experiment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140082"/>
            <a:ext cx="110772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Introduction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1D11741F-0EEE-446A-ADEF-696D36389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6248"/>
              </p:ext>
            </p:extLst>
          </p:nvPr>
        </p:nvGraphicFramePr>
        <p:xfrm>
          <a:off x="557399" y="2755971"/>
          <a:ext cx="10428847" cy="2461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091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Experiment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140082"/>
            <a:ext cx="1107720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Automated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metrics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 Conditioning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대부분의 모델은 원래 버전에 자신의 페르소나에 대한 예측을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conditioning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할 때 크게 향상된다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Revised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Personas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수정된 페르소나에 대한 교육은 모델이 단순한 단어 중복 이상을 학습하도록 강요된다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Their Persona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화자의 페르소나 또는 두 페르소나를 동시에 모델에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conditioning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할 수 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“Self Persona”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사용하면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dataset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미치는 영향이 적다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3429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사람의 페르소나를 아는 것은 이 데이터의 정확성에 도움이 되지 않는다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9FFD17-0DB2-4B48-BB0B-33829EBE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32" y="4837211"/>
            <a:ext cx="6417768" cy="19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9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Experiment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140082"/>
            <a:ext cx="11077200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Automated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metrics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Ranking Models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IR baseline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은 학습된 유사성 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metric</a:t>
            </a:r>
            <a:r>
              <a:rPr lang="ko-KR" altLang="en-US" sz="20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으로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인해 </a:t>
            </a:r>
            <a:r>
              <a:rPr lang="en-US" altLang="ko-KR" sz="2000" dirty="0" err="1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starspace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보다 성능이 우수하고 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profile</a:t>
            </a:r>
            <a:r>
              <a:rPr lang="ko-KR" altLang="en-US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대한 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attention 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메커니즘으로 인해 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profile memory network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가 성능이 우수하다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KV profile memory network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는 현재 대화와 </a:t>
            </a:r>
            <a:r>
              <a:rPr lang="ko-KR" altLang="ko-KR" sz="2000" kern="100" dirty="0">
                <a:effectLst/>
                <a:latin typeface="KoPubWorld"/>
                <a:ea typeface="KoPubWorld돋움체 Light" panose="020B0600000101010101" charset="-127"/>
                <a:cs typeface="KoPubWorld돋움체 Light" panose="020B0600000101010101" charset="-127"/>
              </a:rPr>
              <a:t>유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사한 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train set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이웃 대화 기록을 다음 발화 쌍을 고려할 수 있기 때문에 페르소나가 없는 경</a:t>
            </a:r>
            <a:r>
              <a:rPr lang="ko-KR" altLang="ko-KR" sz="2000" kern="100" dirty="0">
                <a:effectLst/>
                <a:latin typeface="KoPubWorld"/>
                <a:ea typeface="KoPubWorld돋움체 Light" panose="020B0600000101010101" charset="-127"/>
                <a:cs typeface="KoPubWorld돋움체 Light" panose="020B0600000101010101" charset="-127"/>
              </a:rPr>
              <a:t>우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profile memory network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보다 성능이 우수하지만 페르소나 정보를 사용할 때 성능이 비슷하다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아마도 모델이 사소한 단어 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overlap(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즉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서로 다른 구문의 의미적 유사성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) 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이상을 학습하기 때문</a:t>
            </a:r>
            <a:r>
              <a:rPr lang="ko-KR" altLang="en-US" sz="2000" kern="1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이다</a:t>
            </a:r>
            <a:r>
              <a:rPr lang="en-US" altLang="ko-KR" sz="2000" kern="1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endParaRPr lang="ko-KR" altLang="ko-KR" sz="2000" kern="100" dirty="0">
              <a:effectLst/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9FFD17-0DB2-4B48-BB0B-33829EBE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31" y="4410208"/>
            <a:ext cx="7185261" cy="22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Experiment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086294"/>
            <a:ext cx="11077200" cy="447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Human Evaluation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Turker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두 명을 짝지어 수집된 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pool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무작위</a:t>
            </a:r>
            <a:r>
              <a:rPr lang="ko-KR" altLang="en-US" sz="20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로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ko-KR" altLang="en-US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수정되지 않은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페르소나를 각각 할당하고 채팅을 요청한다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endParaRPr lang="en-US" altLang="ko-KR" sz="20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대화 후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, 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모델의 품질을 평가하기 위해 </a:t>
            </a:r>
            <a:r>
              <a:rPr lang="en-US" altLang="ko-KR" sz="2000" dirty="0" err="1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Turker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에게 몇가지 추가 질문을 한다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Fluency, Engagingness, Consistency, Profile Detection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No Persona 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및 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Self Persona 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범주에서 각각 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100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개의 대화에서 가장 성과가 좋은 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generative 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및 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ranking model</a:t>
            </a:r>
            <a:r>
              <a:rPr lang="ko-KR" altLang="en-US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이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보고된다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endParaRPr lang="en-US" altLang="ko-KR" sz="20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 err="1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챗봇을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또 다른 </a:t>
            </a:r>
            <a:r>
              <a:rPr lang="en-US" altLang="ko-KR" sz="2000" dirty="0" err="1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Turker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으로 대체하여 성과 점수를 평가한다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endParaRPr lang="en-US" altLang="ko-KR" sz="2000" kern="100" dirty="0"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PERSONA CHAT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훈련된 모델</a:t>
            </a:r>
            <a:r>
              <a:rPr lang="ko-KR" altLang="en-US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과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Twitter 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및 </a:t>
            </a:r>
            <a:r>
              <a:rPr lang="en-US" altLang="ko-KR" sz="2000" dirty="0" err="1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OpenSubtitles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data set(2009 and 2018 versions)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로 훈련된 잡담 모델과 </a:t>
            </a:r>
            <a:r>
              <a:rPr lang="ko-KR" altLang="en-US" sz="20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비교한다</a:t>
            </a:r>
            <a:r>
              <a:rPr lang="en-US" altLang="ko-KR" sz="2000" dirty="0"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ko-KR" sz="2000" kern="100" dirty="0">
              <a:effectLst/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A766F8-F257-4F0E-A82E-1E026127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06" y="4706471"/>
            <a:ext cx="5977917" cy="20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8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131980" y="1907720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2910666" y="1977701"/>
            <a:ext cx="1269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Background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C3A4C-9A1E-4998-B64C-27B322E1FB56}"/>
              </a:ext>
            </a:extLst>
          </p:cNvPr>
          <p:cNvSpPr txBox="1"/>
          <p:nvPr/>
        </p:nvSpPr>
        <p:spPr>
          <a:xfrm>
            <a:off x="6365097" y="1907720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FC9F3-8653-43AE-9477-2C2433CDFB7C}"/>
              </a:ext>
            </a:extLst>
          </p:cNvPr>
          <p:cNvSpPr txBox="1"/>
          <p:nvPr/>
        </p:nvSpPr>
        <p:spPr>
          <a:xfrm>
            <a:off x="2131980" y="3285226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4EE2F-A74E-4E1E-9CEB-30D4C6E6FA83}"/>
              </a:ext>
            </a:extLst>
          </p:cNvPr>
          <p:cNvSpPr txBox="1"/>
          <p:nvPr/>
        </p:nvSpPr>
        <p:spPr>
          <a:xfrm>
            <a:off x="6365097" y="3285226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A6A1E5-CB3B-4D9A-8A6A-0BE0D6914F00}"/>
              </a:ext>
            </a:extLst>
          </p:cNvPr>
          <p:cNvSpPr txBox="1"/>
          <p:nvPr/>
        </p:nvSpPr>
        <p:spPr>
          <a:xfrm>
            <a:off x="2131980" y="4646049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05</a:t>
            </a:r>
            <a:endParaRPr lang="ko-KR" altLang="en-US" sz="4800" b="1" dirty="0">
              <a:solidFill>
                <a:srgbClr val="64DECF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A59EE2-EB1A-40BD-AF33-5076FE7E6D57}"/>
              </a:ext>
            </a:extLst>
          </p:cNvPr>
          <p:cNvSpPr txBox="1"/>
          <p:nvPr/>
        </p:nvSpPr>
        <p:spPr>
          <a:xfrm>
            <a:off x="7141217" y="1977701"/>
            <a:ext cx="1285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Introduction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BB1A1D-08BE-4F0F-BD9A-1E831ADAAC1B}"/>
              </a:ext>
            </a:extLst>
          </p:cNvPr>
          <p:cNvSpPr txBox="1"/>
          <p:nvPr/>
        </p:nvSpPr>
        <p:spPr>
          <a:xfrm>
            <a:off x="2924360" y="3364166"/>
            <a:ext cx="2515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PERSONA-CHAT dataset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B25E18-AFED-4901-946C-F4F6F68E80FE}"/>
              </a:ext>
            </a:extLst>
          </p:cNvPr>
          <p:cNvSpPr txBox="1"/>
          <p:nvPr/>
        </p:nvSpPr>
        <p:spPr>
          <a:xfrm>
            <a:off x="7141217" y="3285226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Models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EECEED-A4DA-4E1C-A6BA-722AAB1244C9}"/>
              </a:ext>
            </a:extLst>
          </p:cNvPr>
          <p:cNvSpPr txBox="1"/>
          <p:nvPr/>
        </p:nvSpPr>
        <p:spPr>
          <a:xfrm>
            <a:off x="6376099" y="4592751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06</a:t>
            </a:r>
            <a:endParaRPr lang="ko-KR" altLang="en-US" sz="4800" b="1" dirty="0">
              <a:solidFill>
                <a:srgbClr val="64DECF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FD36C1-976C-4D45-945C-14FE62EF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CFC30F-342A-4EEC-BE46-450C10106D49}"/>
              </a:ext>
            </a:extLst>
          </p:cNvPr>
          <p:cNvSpPr txBox="1"/>
          <p:nvPr/>
        </p:nvSpPr>
        <p:spPr>
          <a:xfrm>
            <a:off x="2924360" y="4741672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Experiment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C4D605-B714-4F3B-8814-2956F7FA804A}"/>
              </a:ext>
            </a:extLst>
          </p:cNvPr>
          <p:cNvSpPr txBox="1"/>
          <p:nvPr/>
        </p:nvSpPr>
        <p:spPr>
          <a:xfrm>
            <a:off x="7169558" y="4654455"/>
            <a:ext cx="1906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Future Study Topic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Experiment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086294"/>
            <a:ext cx="11077200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Profile Detection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페르소나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0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과 가장 성능이 좋은 모델인 </a:t>
            </a:r>
            <a:r>
              <a:rPr lang="ko-KR" altLang="en-US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검색 기반 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Key Value Profile Memory Network(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페르소나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1)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간의 대화를 고려한다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대화 길이가 증가함에 따라 모든 경우에서 페르소나 예측 오류율이 감소함을 보여준다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endParaRPr lang="en-US" altLang="ko-KR" sz="2000" dirty="0">
              <a:effectLst/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99D087-F4D9-406B-B3A3-019B6C05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9" y="2904510"/>
            <a:ext cx="7906957" cy="34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0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Experiment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124523"/>
            <a:ext cx="110772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Profile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페르소나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0, 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프로필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0)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말하는 모델에 관계없이 </a:t>
            </a:r>
            <a:r>
              <a:rPr lang="ko-KR" altLang="en-US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두 가지 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모두에서 높은 정확도로 인간 프로필을 예측</a:t>
            </a:r>
            <a:r>
              <a:rPr lang="ko-KR" altLang="en-US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하였다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endParaRPr lang="ko-KR" altLang="ko-KR" sz="2000" kern="100" dirty="0">
              <a:effectLst/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모델의 프로필은 프로필에서 조건이 지정될 때 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페르소나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1, 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프로필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1)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에서 높은 정확도로 예측</a:t>
            </a:r>
            <a:r>
              <a:rPr lang="ko-KR" altLang="en-US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하였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다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en-US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프로필이 없으면 정확도가 매우 낮다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인간의 대화에서 모델의 프로필을 예측할 수 있지만 모델이 자체 프로필에 조건을 지정하는 </a:t>
            </a:r>
            <a:r>
              <a:rPr lang="ko-KR" altLang="en-US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하면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정확도가 낮다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.(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페르소나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0, </a:t>
            </a:r>
            <a:r>
              <a:rPr lang="ko-KR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프로필</a:t>
            </a:r>
            <a:r>
              <a:rPr lang="en-US" altLang="ko-KR" sz="2000" kern="1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인간의 프로필은 모델의 대화에서 예측할 수 있지만 정확도는 낮다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 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프로필 </a:t>
            </a:r>
            <a:r>
              <a:rPr lang="ko-KR" altLang="ko-KR" sz="2000" dirty="0" err="1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컨디셔닝이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없는 모델이 더 </a:t>
            </a:r>
            <a:r>
              <a:rPr lang="ko-KR" altLang="en-US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나은데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lang="ko-KR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아마도 자신에 대해 이야기하는데 집중하지 않고 인간의 관심사에 더 많은 관심을 기울이기 때문</a:t>
            </a:r>
            <a:r>
              <a:rPr lang="ko-KR" altLang="en-US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으로 추측한다</a:t>
            </a:r>
            <a:r>
              <a:rPr lang="en-US" altLang="ko-KR" sz="2000" dirty="0">
                <a:effectLst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.</a:t>
            </a:r>
            <a:endParaRPr lang="ko-KR" altLang="ko-KR" sz="2000" kern="100" dirty="0">
              <a:effectLst/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1BEE69-F2A9-410F-99DC-C1965A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922" y="4139281"/>
            <a:ext cx="7727904" cy="25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6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Future Study Topic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086294"/>
            <a:ext cx="11077200" cy="428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 Paper</a:t>
            </a: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Fluency, Engagingness, Consistency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균형을 찾는 것</a:t>
            </a: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대화 중 다음 발화 예측</a:t>
            </a:r>
            <a:r>
              <a:rPr lang="ko-KR" altLang="en-US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하는 태스크와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대화 내역에 따른 프로필 예측</a:t>
            </a:r>
            <a:r>
              <a:rPr lang="ko-KR" altLang="en-US" sz="2000" dirty="0">
                <a:latin typeface="+mn-lt"/>
              </a:rPr>
              <a:t>하는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태스크를 전체 시스템으로 결합하는 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것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더 정교한 모델</a:t>
            </a:r>
            <a:r>
              <a:rPr lang="ko-KR" altLang="en-US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사용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하여 더 나은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Profile detection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을 하는 것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프로필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conditioning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없는 모델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프로필 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태스크의 정확도가 더 높게 나온 원인 </a:t>
            </a:r>
            <a:endParaRPr lang="en-US" altLang="ko-KR" sz="2000" dirty="0">
              <a:latin typeface="+mn-lt"/>
            </a:endParaRPr>
          </a:p>
          <a:p>
            <a:endParaRPr lang="ko-KR" altLang="ko-KR" sz="2000" kern="100" dirty="0">
              <a:effectLst/>
              <a:latin typeface="KoPubWorld돋움체 Light" panose="020B0600000101010101" charset="-127"/>
              <a:ea typeface="KoPubWorld돋움체 Light" panose="020B0600000101010101" charset="-127"/>
              <a:cs typeface="KoPubWorld돋움체 Light" panose="020B0600000101010101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17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AD4639-A376-4A2A-B9C2-D0CE4142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400" y="1162240"/>
            <a:ext cx="11077200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대화 시스템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(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대화 모델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인간이 대화로 수행하는 다양한 기능을 대신 수행 가능한 시스템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goal-oriented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대화 시스템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특정 업무에서 사용자의 요구 목적을 대화로 처리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ex)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Google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duplex (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온라인 예약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assistant)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question-answering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시스템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사용자의 특정 질문에 대한 전문적인 응답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ex) IBM Watson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chit-chat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일상적이고 다양한 대화 수행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ex)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심심이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4F1A68-DFC8-447A-B1D2-0B9B84095E16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3E17C5-880C-408D-9384-20258A04DF13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Background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F1FC08-6888-450D-8D5F-74A556A6C7FD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F49336-D61D-473B-A29F-EA7C2139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400" y="1162240"/>
            <a:ext cx="11077200" cy="447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기존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chit-chat model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한계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발화자들의 대화에 기반해 학습되어 일관된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personality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부족</a:t>
            </a:r>
            <a:r>
              <a:rPr lang="en-US" altLang="ko-KR" sz="20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[1]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최근 발화 기록에 주어지는 가중치로 인한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long-term memory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빈약함</a:t>
            </a:r>
            <a:r>
              <a:rPr lang="en-US" altLang="ko-KR" sz="20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[2]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“I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don’t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know”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같은 특정 정보를 담고 있지 않은 답변을 내는 경향</a:t>
            </a:r>
            <a:r>
              <a:rPr lang="en-US" altLang="ko-KR" sz="20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[3]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일반적인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chit-chat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모델에 대한 공개적인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dataset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부족에 따른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conversation model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낮은 질과 모델 평가의 어려움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Chit-chat model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task-oriented communication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이나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question-answering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비해서 중요도가 떨어지는가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Twitter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5%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미만의 게시글만이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question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이고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80%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정도의 게시글이 개인의 감정이나 생각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활동을 공유</a:t>
            </a:r>
            <a:r>
              <a:rPr lang="en-US" altLang="ko-KR" sz="20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[4]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4F1A68-DFC8-447A-B1D2-0B9B84095E16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3E17C5-880C-408D-9384-20258A04DF13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Introduction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F1FC08-6888-450D-8D5F-74A556A6C7FD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F49336-D61D-473B-A29F-EA7C2139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바닥글 개체 틀 8">
            <a:extLst>
              <a:ext uri="{FF2B5EF4-FFF2-40B4-BE49-F238E27FC236}">
                <a16:creationId xmlns:a16="http://schemas.microsoft.com/office/drawing/2014/main" id="{A903362C-F817-4F0D-B0F9-59C1A0EC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399" y="5893126"/>
            <a:ext cx="8539304" cy="830997"/>
          </a:xfrm>
        </p:spPr>
        <p:txBody>
          <a:bodyPr/>
          <a:lstStyle/>
          <a:p>
            <a:pPr algn="l"/>
            <a:r>
              <a:rPr lang="en-US" altLang="ko-KR"/>
              <a:t>[1] A persona-based neural conversation model, Li et al., 2016a</a:t>
            </a:r>
          </a:p>
          <a:p>
            <a:pPr algn="l"/>
            <a:r>
              <a:rPr lang="en-US" altLang="ko-KR"/>
              <a:t>[2] A neural conversational model, Vinyals and Le, 2015</a:t>
            </a:r>
          </a:p>
          <a:p>
            <a:pPr algn="l"/>
            <a:r>
              <a:rPr lang="en-US" altLang="ko-KR"/>
              <a:t>[3] A diversity-promoting objective function for neural conversation models, Li et al., 2015</a:t>
            </a:r>
          </a:p>
          <a:p>
            <a:pPr algn="l"/>
            <a:r>
              <a:rPr lang="en-US" altLang="ko-KR"/>
              <a:t>[4] Is it really about me?: message content in social awareness streams, Naaman et al., ACM 2010:189-192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400" y="1158030"/>
            <a:ext cx="11077200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연구의 목표</a:t>
            </a: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일정한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가지고 있는 데이터셋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profile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제공하여 기존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persona-free chit-chat model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보다 향상된 성능 구현이 가능하게 하고자 함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임의의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crowdworkers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간의 대화를 포함한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dialogue dataset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수집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발화 예측에 다양한 모델을 사용한 후 그 결과를 비교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Seq2Seq model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Memory Network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포함한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Generative model, ranking model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OpenSubtitle, Twitter dataset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기반으로 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Language model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본 연구에서의 모델의 성능 비교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26ABCF7-E825-431A-AB3C-0C290164141F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BA6DE7-A376-4597-B1AB-36DF6AC81D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Introduction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EAEFD-6968-4E78-8E04-0CF35872B321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8B2923-E887-4C07-B409-F732B811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4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PERSONA-CHAT dataset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140082"/>
            <a:ext cx="11077200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기존의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dataset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보다 매력적이고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chit-chat dialog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제공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Amazon Mechanical Turk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crowd-sourced dataset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 가지의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 collection :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Personas :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최소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profile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문장을 포함한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1155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Revised personas :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위의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challenging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하게 다시 작성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 chat :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두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turker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임의의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부여받고 나눈 대화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05E4F6-DE1B-466A-80A7-74981B57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60" y="3730909"/>
            <a:ext cx="4999613" cy="2959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636D26-002F-4DE1-A3B3-E0A8685AA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6" y="4389784"/>
            <a:ext cx="5304381" cy="12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PERSONA-CHAT dataset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140082"/>
            <a:ext cx="11077200" cy="527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Personas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대화를 통해 얻어낼 수 있는 자연스러운 관심사에 대한 주제를 포함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문장 당 최대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단어로 구성되어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학습의 난이도를 적절하게 설정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Revised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personas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기존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들은 인간과 마찬가지로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profile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중복이나 중요 단어의 반복이 존재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기존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중복되는 단어가 없도록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specialization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하게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rephrase</a:t>
            </a:r>
          </a:p>
          <a:p>
            <a:pPr lvl="2">
              <a:lnSpc>
                <a:spcPct val="130000"/>
              </a:lnSpc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ex) “I like basketball” → “I am a big fan of Michael Jordan”</a:t>
            </a:r>
          </a:p>
          <a:p>
            <a:pPr lvl="2">
              <a:lnSpc>
                <a:spcPct val="130000"/>
              </a:lnSpc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 chat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두 임의의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turker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에게 각각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부여하고 번갈아 자연스러운 질의와 답변을 유도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최대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단어로 질의가 이루어지며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persona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대한 단순 설명은 지양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질의와 답변은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8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번의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turn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구성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0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PERSONA-CHAT dataset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140082"/>
            <a:ext cx="1107720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Evaluation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learning agent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제공된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profile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정보가 없는 경우와 있는 경우 모두를 고려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네 가지 시나리오를 고려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no persona, your own persona, their persona, both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평가 방법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3716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 likelihood perplexity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(Generative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model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경우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13716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F1 score</a:t>
            </a:r>
          </a:p>
          <a:p>
            <a:pPr marL="13716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next utterance classification loss (hits@1)</a:t>
            </a:r>
            <a:r>
              <a:rPr lang="en-US" altLang="ko-KR" sz="20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[1]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대화에서 임의로 추출한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응답과 정답 중에서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model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올바른 답을 선택하면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점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반대의 경우에는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점을 부여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(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연구에서는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N=19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설정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id="{2E5B0254-1C0C-42F4-9CEA-286BCBA5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398" y="6359525"/>
            <a:ext cx="8917677" cy="451360"/>
          </a:xfrm>
        </p:spPr>
        <p:txBody>
          <a:bodyPr/>
          <a:lstStyle/>
          <a:p>
            <a:pPr algn="l"/>
            <a:r>
              <a:rPr lang="en-US" altLang="ko-KR"/>
              <a:t>[1] The ubuntu dialogue corpus: A large dataset for research in unstructured multi-turn dialogue systems, Lowe et al., 2015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11077200" cy="830997"/>
            <a:chOff x="3819245" y="188165"/>
            <a:chExt cx="41072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199847" y="223712"/>
              <a:ext cx="37266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Models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325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140082"/>
            <a:ext cx="11077200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Ranking model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generative model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두 종류의 모델을 고려함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Ranking model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경우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training set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안의 데이터 중에서 가장 확률이 높은 답변을 선택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Generative model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경우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dialogue history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고려하여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word-by-word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답변을 생성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Ranking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model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경우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모델을 사용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Baseline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ranking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models (IR baseline, Starspace)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Ranking profile memory network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Key-Value profile memory network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generative model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경우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모델을 사용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Seq2Seq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Generative profile memory network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5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1834</Words>
  <Application>Microsoft Office PowerPoint</Application>
  <PresentationFormat>와이드스크린</PresentationFormat>
  <Paragraphs>260</Paragraphs>
  <Slides>23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Cambria Math</vt:lpstr>
      <vt:lpstr>KoPubWorld돋움체 Light</vt:lpstr>
      <vt:lpstr>KoPubWorld돋움체 Medium</vt:lpstr>
      <vt:lpstr>Arial</vt:lpstr>
      <vt:lpstr>KoPubWorld돋움체 Bold</vt:lpstr>
      <vt:lpstr>KoPubWorld돋움체_Pro Bold</vt:lpstr>
      <vt:lpstr>KoPubWorld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최민수</dc:creator>
  <cp:lastModifiedBy>이 혜지</cp:lastModifiedBy>
  <cp:revision>105</cp:revision>
  <dcterms:created xsi:type="dcterms:W3CDTF">2020-01-03T14:16:53Z</dcterms:created>
  <dcterms:modified xsi:type="dcterms:W3CDTF">2021-07-10T21:17:58Z</dcterms:modified>
</cp:coreProperties>
</file>