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659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1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50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76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65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34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5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74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8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693306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780794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learningzerotoall/PyTorch" TargetMode="External"/><Relationship Id="rId2" Type="http://schemas.openxmlformats.org/officeDocument/2006/relationships/hyperlink" Target="https://excelsior-cjh.tistory.com/185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29F1A-4DA2-4809-8778-C9D317F55C9F}"/>
              </a:ext>
            </a:extLst>
          </p:cNvPr>
          <p:cNvSpPr/>
          <p:nvPr/>
        </p:nvSpPr>
        <p:spPr>
          <a:xfrm>
            <a:off x="751813" y="2106724"/>
            <a:ext cx="1015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Recurrent Neural Network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13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B5E28-E49C-408E-AFBE-9AE3EC8EA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40E9DD-BBE0-4F53-AECF-07530CD345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FB8F665-1BE7-4278-8320-03DBFF6D1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Packing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627D46-7BAE-40EA-905E-B75ABD6811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Padding &amp; Packing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1D2A5B-A328-47E1-B2D2-5DC3808F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" y="2229199"/>
            <a:ext cx="5239131" cy="3029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6FA277-B2DA-4B17-BE1A-1D2E62E4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6" y="2267713"/>
            <a:ext cx="5242560" cy="29907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E1A64A-FD58-458A-980A-643AF483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5322887"/>
            <a:ext cx="5239131" cy="3061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5ACBAB-38C7-4A02-B7B0-84DFB095E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16" y="5292407"/>
            <a:ext cx="5242560" cy="3366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23F03A-9F9B-44F4-8193-AD97BF8F8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1" y="6182297"/>
            <a:ext cx="5239131" cy="31637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4E4AC1B-C34A-4D8E-9A54-BC178BD36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985" y="5682547"/>
            <a:ext cx="5242560" cy="33661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A8F43A8-A35F-4AF4-A46E-209523FBC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22" y="5705634"/>
            <a:ext cx="5239131" cy="400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9968C08-0AC7-45F4-96D6-80B1970A3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849" y="6182297"/>
            <a:ext cx="5235695" cy="2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B5E28-E49C-408E-AFBE-9AE3EC8E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24" y="4354513"/>
            <a:ext cx="3437001" cy="57943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pad_packed_sequence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FB8F665-1BE7-4278-8320-03DBFF6D1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1924" y="5173663"/>
            <a:ext cx="3437001" cy="1312862"/>
          </a:xfrm>
        </p:spPr>
        <p:txBody>
          <a:bodyPr/>
          <a:lstStyle/>
          <a:p>
            <a:r>
              <a:rPr lang="en-US" altLang="ko-KR" dirty="0" err="1"/>
              <a:t>pack_packed_sequence</a:t>
            </a:r>
            <a:endParaRPr lang="ko-KR" alt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Padding &amp; Packing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40D1E-9A1B-4748-A443-86A5108C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26" y="4354513"/>
            <a:ext cx="8020050" cy="5794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54A0C-2098-4247-853A-A6983516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26" y="5173663"/>
            <a:ext cx="8020050" cy="4841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2D3D85-96E4-4311-BE32-6F3A3310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25" y="5657850"/>
            <a:ext cx="8020050" cy="828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481E6E-49EF-4922-9E49-A90146BAD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1461294"/>
            <a:ext cx="8696325" cy="26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923C07E-4AE5-47A3-BF5B-29DFCC6B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4416" y="1143000"/>
            <a:ext cx="8217408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384048"/>
            <a:ext cx="8400288" cy="566738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dirty="0"/>
              <a:t>출처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9DCC2-526D-4156-AF14-62AB7F29C523}"/>
              </a:ext>
            </a:extLst>
          </p:cNvPr>
          <p:cNvSpPr txBox="1"/>
          <p:nvPr/>
        </p:nvSpPr>
        <p:spPr>
          <a:xfrm>
            <a:off x="1804416" y="1143000"/>
            <a:ext cx="8217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Slide 2 </a:t>
            </a:r>
            <a:r>
              <a:rPr lang="ko-KR" altLang="en-US" dirty="0"/>
              <a:t>이미지 </a:t>
            </a:r>
            <a:r>
              <a:rPr lang="en-US" altLang="ko-KR" dirty="0"/>
              <a:t>: </a:t>
            </a:r>
            <a:r>
              <a:rPr lang="ko-KR" altLang="en-US" dirty="0" err="1"/>
              <a:t>파이토치</a:t>
            </a:r>
            <a:r>
              <a:rPr lang="ko-KR" altLang="en-US" dirty="0"/>
              <a:t> 첫걸음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모두를 위한 딥러닝 시즌</a:t>
            </a:r>
            <a:r>
              <a:rPr lang="en-US" altLang="ko-KR" dirty="0"/>
              <a:t>2 Lab11 PPT</a:t>
            </a:r>
          </a:p>
          <a:p>
            <a:r>
              <a:rPr lang="en-US" altLang="ko-KR" dirty="0"/>
              <a:t>Slide 3, 4 </a:t>
            </a:r>
            <a:r>
              <a:rPr lang="ko-KR" altLang="en-US" dirty="0"/>
              <a:t>이미지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https://excelsior-cjh.tistory.com/185</a:t>
            </a:r>
            <a:endParaRPr lang="en-US" altLang="ko-KR" dirty="0"/>
          </a:p>
          <a:p>
            <a:r>
              <a:rPr lang="en-US" altLang="ko-KR" dirty="0"/>
              <a:t>Slide 5, 6, 7, 10, 11 </a:t>
            </a:r>
            <a:r>
              <a:rPr lang="ko-KR" altLang="en-US" dirty="0"/>
              <a:t>이미지 </a:t>
            </a:r>
            <a:r>
              <a:rPr lang="en-US" altLang="ko-KR" dirty="0"/>
              <a:t>: </a:t>
            </a:r>
            <a:r>
              <a:rPr lang="ko-KR" altLang="en-US" dirty="0"/>
              <a:t>모두를 위한 </a:t>
            </a:r>
            <a:r>
              <a:rPr lang="ko-KR" altLang="en-US" dirty="0" err="1"/>
              <a:t>딥러닝시즌</a:t>
            </a:r>
            <a:r>
              <a:rPr lang="en-US" altLang="ko-KR" dirty="0"/>
              <a:t>2 Lab11 PPT</a:t>
            </a:r>
          </a:p>
          <a:p>
            <a:r>
              <a:rPr lang="en-US" altLang="ko-KR" dirty="0"/>
              <a:t>Slide 6 , 7, 8, 9, 10, 11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https://github.com/deeplearningzerotoall/PyTorch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64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923C07E-4AE5-47A3-BF5B-29DFCC6B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4416" y="1143000"/>
            <a:ext cx="8217408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384048"/>
            <a:ext cx="8400288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Q &amp;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9DCC2-526D-4156-AF14-62AB7F29C523}"/>
              </a:ext>
            </a:extLst>
          </p:cNvPr>
          <p:cNvSpPr txBox="1"/>
          <p:nvPr/>
        </p:nvSpPr>
        <p:spPr>
          <a:xfrm>
            <a:off x="1804416" y="1143000"/>
            <a:ext cx="8217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Lab 11-3 Long Sequence </a:t>
            </a:r>
            <a:r>
              <a:rPr lang="ko-KR" altLang="en-US" dirty="0"/>
              <a:t>코드에서 결과값 출력했을 때 원래 문장과 틀린 부분이 많았다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RNN</a:t>
            </a:r>
            <a:r>
              <a:rPr lang="ko-KR" altLang="en-US" dirty="0"/>
              <a:t>은 </a:t>
            </a:r>
            <a:r>
              <a:rPr lang="en-US" altLang="ko-KR" dirty="0"/>
              <a:t>Long-Term Dependency </a:t>
            </a:r>
            <a:r>
              <a:rPr lang="ko-KR" altLang="en-US" dirty="0"/>
              <a:t>문제가 있기 때문에 긴 문장인 경우 앞 부분을 잘 기억 못할 수 있다</a:t>
            </a:r>
            <a:r>
              <a:rPr lang="en-US" altLang="ko-KR" dirty="0"/>
              <a:t>. LSTM</a:t>
            </a:r>
            <a:r>
              <a:rPr lang="ko-KR" altLang="en-US" dirty="0"/>
              <a:t>을 이용하면 이런 문제는 없을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은닉층에서 계산할 때 </a:t>
            </a:r>
            <a:r>
              <a:rPr lang="en-US" altLang="ko-KR" dirty="0"/>
              <a:t>hidden state</a:t>
            </a:r>
            <a:r>
              <a:rPr lang="ko-KR" altLang="en-US" dirty="0"/>
              <a:t> 크기가 다를 텐데 </a:t>
            </a:r>
            <a:r>
              <a:rPr lang="en-US" altLang="ko-KR" dirty="0"/>
              <a:t>weight matrix </a:t>
            </a:r>
            <a:r>
              <a:rPr lang="ko-KR" altLang="en-US" dirty="0"/>
              <a:t>계산이 어떻게 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optimizer</a:t>
            </a:r>
            <a:r>
              <a:rPr lang="ko-KR" altLang="en-US" dirty="0"/>
              <a:t>가 </a:t>
            </a:r>
            <a:r>
              <a:rPr lang="en-US" altLang="ko-KR" dirty="0" err="1"/>
              <a:t>W_h</a:t>
            </a:r>
            <a:r>
              <a:rPr lang="ko-KR" altLang="en-US" dirty="0"/>
              <a:t>의 크기를 알아서 조금씩 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RNN</a:t>
            </a:r>
            <a:r>
              <a:rPr lang="ko-KR" altLang="en-US" dirty="0"/>
              <a:t>이 사용되는 범위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공정과정에서 이상치 검출</a:t>
            </a:r>
            <a:r>
              <a:rPr lang="en-US" altLang="ko-KR" dirty="0"/>
              <a:t>(LSTM), </a:t>
            </a:r>
            <a:r>
              <a:rPr lang="ko-KR" altLang="en-US" dirty="0" err="1"/>
              <a:t>걸트</a:t>
            </a:r>
            <a:r>
              <a:rPr lang="en-US" altLang="ko-KR" dirty="0"/>
              <a:t>, HANN </a:t>
            </a: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15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923C07E-4AE5-47A3-BF5B-29DFCC6B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3456" y="1143000"/>
            <a:ext cx="8217408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384048"/>
            <a:ext cx="8400288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98CAB-DE65-4DE2-96D4-BD33BACB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67" y="1267386"/>
            <a:ext cx="7439025" cy="240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C3474-98A0-4498-8221-F5B6D71E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67" y="4214251"/>
            <a:ext cx="3457576" cy="1376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F294E2-EF49-4E03-8D53-DD3BC98B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64" y="4455771"/>
            <a:ext cx="2609850" cy="657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A6C597-9AD5-40DB-BC96-CE1BF82D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314" y="5112996"/>
            <a:ext cx="4400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3B61314-315F-4F1B-A7FE-0BEBDE9A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</p:spPr>
        <p:txBody>
          <a:bodyPr/>
          <a:lstStyle/>
          <a:p>
            <a:pPr algn="l"/>
            <a:r>
              <a:rPr lang="en-US" dirty="0"/>
              <a:t>1. BPTT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0A81271-1FDC-4A1B-97C6-5A281166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</p:spPr>
        <p:txBody>
          <a:bodyPr/>
          <a:lstStyle/>
          <a:p>
            <a:pPr algn="l"/>
            <a:r>
              <a:rPr lang="en-US" dirty="0"/>
              <a:t>2. Long-Term Dependency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 anchor="ctr">
            <a:normAutofit/>
          </a:bodyPr>
          <a:lstStyle/>
          <a:p>
            <a:r>
              <a:rPr lang="en-US" dirty="0"/>
              <a:t>Problem of RNN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F588F-E82E-4CE9-981D-39CDCCC2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2400019"/>
            <a:ext cx="5242560" cy="1912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81AF03-5CED-4283-AFA0-AE3FBE12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01" y="4410635"/>
            <a:ext cx="5316083" cy="1808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364CB7-798A-4E18-A8DA-7C1E2F08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416" y="2400019"/>
            <a:ext cx="5242559" cy="38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3B61314-315F-4F1B-A7FE-0BEBDE9A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E8B77-4C02-4C55-BB96-0C383882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2267713"/>
            <a:ext cx="5242560" cy="3637788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0A81271-1FDC-4A1B-97C6-5A281166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</p:spPr>
        <p:txBody>
          <a:bodyPr/>
          <a:lstStyle/>
          <a:p>
            <a:r>
              <a:rPr lang="en-US" dirty="0"/>
              <a:t>GRU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 anchor="ctr">
            <a:normAutofit/>
          </a:bodyPr>
          <a:lstStyle/>
          <a:p>
            <a:r>
              <a:rPr lang="en-US" dirty="0"/>
              <a:t>LSTM &amp; GRU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33D6C6-2247-4650-BD3F-BD27010D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5" y="6067425"/>
            <a:ext cx="5242560" cy="5301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C611D7-55D2-41A0-8C31-FE1A4D11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416" y="2267713"/>
            <a:ext cx="5242560" cy="3637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230F8A-6D57-4E7F-942B-9E3D5A0FC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16" y="6067425"/>
            <a:ext cx="5242559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6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923C07E-4AE5-47A3-BF5B-29DFCC6B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3456" y="1143000"/>
            <a:ext cx="8217408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CC900C8-6DDA-46FA-AB70-0398BB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384048"/>
            <a:ext cx="8400288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Usage of RNN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DB8F5C-FD15-4BC2-9FC1-BABF56D3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5" y="2019300"/>
            <a:ext cx="8286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E43579-FCAB-4493-8F4D-26EC4F67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25064-A010-428F-AFC7-97755C3F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62" y="1143000"/>
            <a:ext cx="1933575" cy="3705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CDC33AA-873B-4276-8E95-1BBC07DFDE5F}"/>
              </a:ext>
            </a:extLst>
          </p:cNvPr>
          <p:cNvSpPr/>
          <p:nvPr/>
        </p:nvSpPr>
        <p:spPr>
          <a:xfrm>
            <a:off x="9152966" y="4620186"/>
            <a:ext cx="134470" cy="149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3C0FF-A6D8-4731-94DC-12DDA3FB711D}"/>
              </a:ext>
            </a:extLst>
          </p:cNvPr>
          <p:cNvSpPr txBox="1"/>
          <p:nvPr/>
        </p:nvSpPr>
        <p:spPr>
          <a:xfrm>
            <a:off x="9131448" y="1336142"/>
            <a:ext cx="146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state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B66105A-A123-43CB-BB06-9230A6C46D0E}"/>
              </a:ext>
            </a:extLst>
          </p:cNvPr>
          <p:cNvSpPr/>
          <p:nvPr/>
        </p:nvSpPr>
        <p:spPr>
          <a:xfrm>
            <a:off x="9220201" y="1538254"/>
            <a:ext cx="134470" cy="149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9FCB-875E-42F3-B2E9-57AA6A9F7D01}"/>
              </a:ext>
            </a:extLst>
          </p:cNvPr>
          <p:cNvSpPr txBox="1"/>
          <p:nvPr/>
        </p:nvSpPr>
        <p:spPr>
          <a:xfrm>
            <a:off x="8859236" y="4685614"/>
            <a:ext cx="146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One-hot encoding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2F5E4-7582-4434-A65F-EC861479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56" y="1336141"/>
            <a:ext cx="6012179" cy="483605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CF8DCD-3BFA-47BD-8F21-13815F8CB6CE}"/>
              </a:ext>
            </a:extLst>
          </p:cNvPr>
          <p:cNvCxnSpPr/>
          <p:nvPr/>
        </p:nvCxnSpPr>
        <p:spPr>
          <a:xfrm>
            <a:off x="3702424" y="4509247"/>
            <a:ext cx="27790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40AB66-F8C2-45E0-B0A9-44C471785E93}"/>
              </a:ext>
            </a:extLst>
          </p:cNvPr>
          <p:cNvSpPr txBox="1"/>
          <p:nvPr/>
        </p:nvSpPr>
        <p:spPr>
          <a:xfrm>
            <a:off x="4626505" y="4166455"/>
            <a:ext cx="146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Batch size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8" y="384175"/>
            <a:ext cx="840105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RNN Basic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D32A5B5-1F56-469F-BB8A-50EC98F6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544" y="5080860"/>
            <a:ext cx="604827" cy="381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04EEA4-FD60-49BB-8451-2C3DFE62A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893" y="4922343"/>
            <a:ext cx="1647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E43579-FCAB-4493-8F4D-26EC4F67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8" y="384175"/>
            <a:ext cx="840105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RNN-</a:t>
            </a:r>
            <a:r>
              <a:rPr lang="en-US" altLang="ko-KR" sz="4400" dirty="0" err="1"/>
              <a:t>charseq</a:t>
            </a:r>
            <a:endParaRPr lang="en-US" sz="4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E605B9-6C85-4708-B222-4EC3DDFD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56" y="1110285"/>
            <a:ext cx="3819144" cy="50946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BC1E3E-1540-4A5C-BE32-13837FB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1200150"/>
            <a:ext cx="4181475" cy="268156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D06CC0-0A68-4BF4-BB4C-AF277E73EFFB}"/>
              </a:ext>
            </a:extLst>
          </p:cNvPr>
          <p:cNvCxnSpPr/>
          <p:nvPr/>
        </p:nvCxnSpPr>
        <p:spPr>
          <a:xfrm>
            <a:off x="2657475" y="5286375"/>
            <a:ext cx="342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C76AD9-D316-45BA-A232-5DEE9E2A4DC2}"/>
              </a:ext>
            </a:extLst>
          </p:cNvPr>
          <p:cNvSpPr/>
          <p:nvPr/>
        </p:nvSpPr>
        <p:spPr>
          <a:xfrm>
            <a:off x="6096000" y="2617694"/>
            <a:ext cx="2187388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E43579-FCAB-4493-8F4D-26EC4F67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8" y="384175"/>
            <a:ext cx="840105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RNN-</a:t>
            </a:r>
            <a:r>
              <a:rPr lang="en-US" altLang="ko-KR" sz="4400" dirty="0"/>
              <a:t>Long Sequence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2A63B7-07CA-4E75-B373-B75D1578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43000"/>
            <a:ext cx="4512564" cy="5038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12A50A-C59D-47FC-9A05-099AAAFF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56" y="1133475"/>
            <a:ext cx="37048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E43579-FCAB-4493-8F4D-26EC4F67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7F46D4F-D471-488D-AEF2-0E1F4F9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8" y="384175"/>
            <a:ext cx="840105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RNN-Seq2seq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4A2415-87CA-44AE-A048-D94C998A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03" y="1304131"/>
            <a:ext cx="4071557" cy="2257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DF8D9-DE4C-4AFD-A9A5-040CC3A1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63" y="1304132"/>
            <a:ext cx="4145850" cy="223692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C555A2-4B68-4294-A223-5FCCDE6724BA}"/>
              </a:ext>
            </a:extLst>
          </p:cNvPr>
          <p:cNvCxnSpPr/>
          <p:nvPr/>
        </p:nvCxnSpPr>
        <p:spPr>
          <a:xfrm>
            <a:off x="2857500" y="3076016"/>
            <a:ext cx="76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C5F860C-273B-4B8B-822B-D426E9D2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603" y="3770218"/>
            <a:ext cx="5991225" cy="1028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048ED8-3A34-4211-A5E0-D9CD06FC1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363" y="4844469"/>
            <a:ext cx="7686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008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218</Words>
  <Application>Microsoft Office PowerPoint</Application>
  <PresentationFormat>와이드스크린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2</vt:lpstr>
      <vt:lpstr>New_Education03</vt:lpstr>
      <vt:lpstr>PowerPoint 프레젠테이션</vt:lpstr>
      <vt:lpstr>RNN</vt:lpstr>
      <vt:lpstr>Problem of RNN</vt:lpstr>
      <vt:lpstr>LSTM &amp; GRU</vt:lpstr>
      <vt:lpstr>Usage of RNN</vt:lpstr>
      <vt:lpstr>RNN Basic</vt:lpstr>
      <vt:lpstr>RNN-charseq</vt:lpstr>
      <vt:lpstr>RNN-Long Sequence</vt:lpstr>
      <vt:lpstr>RNN-Seq2seq</vt:lpstr>
      <vt:lpstr>Padding &amp; Packing</vt:lpstr>
      <vt:lpstr>Padding &amp; Packing</vt:lpstr>
      <vt:lpstr>출처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기초2팀 이혜지</dc:title>
  <dc:creator>이혜지</dc:creator>
  <cp:lastModifiedBy>이 혜지</cp:lastModifiedBy>
  <cp:revision>31</cp:revision>
  <dcterms:created xsi:type="dcterms:W3CDTF">2020-09-29T02:37:45Z</dcterms:created>
  <dcterms:modified xsi:type="dcterms:W3CDTF">2021-07-10T20:46:35Z</dcterms:modified>
</cp:coreProperties>
</file>