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20" Type="http://schemas.openxmlformats.org/officeDocument/2006/relationships/image" Target="../media/image99.png"/><Relationship Id="rId21" Type="http://schemas.openxmlformats.org/officeDocument/2006/relationships/image" Target="../media/image100.png"/><Relationship Id="rId22" Type="http://schemas.openxmlformats.org/officeDocument/2006/relationships/image" Target="../media/image101.png"/><Relationship Id="rId23" Type="http://schemas.openxmlformats.org/officeDocument/2006/relationships/image" Target="../media/image102.png"/><Relationship Id="rId24" Type="http://schemas.openxmlformats.org/officeDocument/2006/relationships/image" Target="../media/image103.png"/><Relationship Id="rId25" Type="http://schemas.openxmlformats.org/officeDocument/2006/relationships/image" Target="../media/image104.png"/><Relationship Id="rId26" Type="http://schemas.openxmlformats.org/officeDocument/2006/relationships/image" Target="../media/image10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118" y="3378842"/>
            <a:ext cx="8171005" cy="14894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5974" y="4672822"/>
            <a:ext cx="7729827" cy="12501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4287" y="6129354"/>
            <a:ext cx="3121366" cy="6297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4287" y="6662668"/>
            <a:ext cx="3170519" cy="6297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18367"/>
            <a:chOff x="0" y="0"/>
            <a:chExt cx="18285714" cy="10318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18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7632" y="425847"/>
            <a:ext cx="5329862" cy="12479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75399" y="1639591"/>
            <a:ext cx="3080568" cy="140109"/>
            <a:chOff x="7575399" y="1639591"/>
            <a:chExt cx="3080568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5399" y="1639591"/>
              <a:ext cx="3080568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6227" y="2015627"/>
            <a:ext cx="2391649" cy="9044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3467" y="2804183"/>
            <a:ext cx="14323824" cy="35714"/>
            <a:chOff x="1273467" y="2804183"/>
            <a:chExt cx="14323824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467" y="2804183"/>
              <a:ext cx="14323824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5713" y="5609409"/>
            <a:ext cx="7390275" cy="35714"/>
            <a:chOff x="445713" y="5609409"/>
            <a:chExt cx="7390275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445713" y="5609409"/>
              <a:ext cx="7390275" cy="3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6487" y="3052525"/>
            <a:ext cx="2365251" cy="62974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1791" y="3931504"/>
            <a:ext cx="2207366" cy="6297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1791" y="7471392"/>
            <a:ext cx="1661051" cy="10868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1791" y="4755421"/>
            <a:ext cx="1111728" cy="7618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1791" y="5673859"/>
            <a:ext cx="1989347" cy="6297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1791" y="6600454"/>
            <a:ext cx="2164337" cy="6297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1791" y="8731931"/>
            <a:ext cx="1989347" cy="6297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66120" y="1907927"/>
            <a:ext cx="1568402" cy="88535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60152" y="1898403"/>
            <a:ext cx="1564144" cy="89487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00189" y="1891601"/>
            <a:ext cx="1583192" cy="8948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72858" y="3162047"/>
            <a:ext cx="3750952" cy="428571"/>
            <a:chOff x="4172858" y="3162047"/>
            <a:chExt cx="3750952" cy="4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72858" y="3162047"/>
              <a:ext cx="3750952" cy="4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00762" y="5609409"/>
            <a:ext cx="7390275" cy="35714"/>
            <a:chOff x="4300762" y="5609409"/>
            <a:chExt cx="7390275" cy="3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4300762" y="5609409"/>
              <a:ext cx="7390275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27746" y="5609409"/>
            <a:ext cx="7390275" cy="35714"/>
            <a:chOff x="8627746" y="5609409"/>
            <a:chExt cx="7390275" cy="3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8627746" y="5609409"/>
              <a:ext cx="7390275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57817" y="4007694"/>
            <a:ext cx="11428581" cy="428571"/>
            <a:chOff x="4157817" y="4007694"/>
            <a:chExt cx="11428581" cy="4285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57817" y="4007694"/>
              <a:ext cx="11428581" cy="4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29840" y="4923810"/>
            <a:ext cx="4071757" cy="428571"/>
            <a:chOff x="6029840" y="4923810"/>
            <a:chExt cx="4071757" cy="428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29840" y="4923810"/>
              <a:ext cx="4071757" cy="4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5154" y="5731001"/>
            <a:ext cx="1852888" cy="428571"/>
            <a:chOff x="6125154" y="5731001"/>
            <a:chExt cx="1852888" cy="4285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25154" y="5731001"/>
              <a:ext cx="1852888" cy="428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54419" y="6657595"/>
            <a:ext cx="7553756" cy="428571"/>
            <a:chOff x="8054419" y="6657595"/>
            <a:chExt cx="7553756" cy="4285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54419" y="6657595"/>
              <a:ext cx="7553756" cy="428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63249" y="7809485"/>
            <a:ext cx="4234074" cy="428571"/>
            <a:chOff x="11363249" y="7809485"/>
            <a:chExt cx="4234074" cy="4285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63249" y="7809485"/>
              <a:ext cx="4234074" cy="428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158675" y="8789072"/>
            <a:ext cx="2493082" cy="428571"/>
            <a:chOff x="13158675" y="8789072"/>
            <a:chExt cx="2493082" cy="428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58675" y="8789072"/>
              <a:ext cx="2493082" cy="4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6892" y="3728153"/>
            <a:ext cx="5413021" cy="5389018"/>
            <a:chOff x="1396892" y="3728153"/>
            <a:chExt cx="5413021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892" y="3728153"/>
              <a:ext cx="5413021" cy="53890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3032" y="393193"/>
            <a:ext cx="5893119" cy="12383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16238" y="1606938"/>
            <a:ext cx="5453238" cy="140109"/>
            <a:chOff x="6416238" y="1606938"/>
            <a:chExt cx="5453238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6238" y="1606938"/>
              <a:ext cx="5453238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5419" y="4101658"/>
            <a:ext cx="4289754" cy="8948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7248" y="5224525"/>
            <a:ext cx="4595911" cy="2989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98048" y="2815360"/>
            <a:ext cx="9204745" cy="6729580"/>
            <a:chOff x="8098048" y="2815360"/>
            <a:chExt cx="9204745" cy="67295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8048" y="2815360"/>
              <a:ext cx="9204745" cy="67295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55912" y="3404696"/>
            <a:ext cx="11373889" cy="5389018"/>
            <a:chOff x="3455912" y="3404696"/>
            <a:chExt cx="11373889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5912" y="3404696"/>
              <a:ext cx="11373889" cy="53890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1771" y="414962"/>
            <a:ext cx="3260443" cy="12193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33882" y="1628707"/>
            <a:ext cx="2746856" cy="140109"/>
            <a:chOff x="7833882" y="1628707"/>
            <a:chExt cx="2746856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3882" y="1628707"/>
              <a:ext cx="2746856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0371" y="3778201"/>
            <a:ext cx="2391649" cy="8853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6582" y="4849497"/>
            <a:ext cx="10722911" cy="1294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18367"/>
            <a:chOff x="0" y="0"/>
            <a:chExt cx="18285714" cy="10318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18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037" y="2595649"/>
            <a:ext cx="15190514" cy="49560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13743" y="6463489"/>
            <a:ext cx="2731222" cy="8464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3838936"/>
            <a:ext cx="3726094" cy="1044928"/>
            <a:chOff x="668426" y="3838936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" y="3838936"/>
              <a:ext cx="372609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45" y="3794508"/>
            <a:ext cx="4113798" cy="12501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10576" y="5021099"/>
            <a:ext cx="10306261" cy="222971"/>
            <a:chOff x="3410576" y="5021099"/>
            <a:chExt cx="10306261" cy="222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3410576" y="5021099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95440" y="633868"/>
            <a:ext cx="1136532" cy="1136532"/>
            <a:chOff x="7995440" y="633868"/>
            <a:chExt cx="1136532" cy="11365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95440" y="633868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95440" y="2494209"/>
            <a:ext cx="1136532" cy="1136532"/>
            <a:chOff x="7995440" y="2494209"/>
            <a:chExt cx="1136532" cy="11365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5440" y="2494209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95440" y="4378949"/>
            <a:ext cx="1136532" cy="1136532"/>
            <a:chOff x="7995440" y="4378949"/>
            <a:chExt cx="1136532" cy="11365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440" y="4378949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95440" y="6378973"/>
            <a:ext cx="1136532" cy="1136532"/>
            <a:chOff x="7995440" y="6378973"/>
            <a:chExt cx="1136532" cy="11365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5440" y="6378973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95440" y="8411977"/>
            <a:ext cx="1136532" cy="1136532"/>
            <a:chOff x="7995440" y="8411977"/>
            <a:chExt cx="1136532" cy="113653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95440" y="8411977"/>
              <a:ext cx="1136532" cy="113653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26871" y="859285"/>
            <a:ext cx="1066926" cy="73335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26843" y="2719630"/>
            <a:ext cx="1144146" cy="72569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26843" y="4613115"/>
            <a:ext cx="1153326" cy="72569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26843" y="6604392"/>
            <a:ext cx="1157574" cy="72569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26843" y="8628839"/>
            <a:ext cx="1143803" cy="77654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52859" y="824359"/>
            <a:ext cx="4253736" cy="72390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752859" y="2684697"/>
            <a:ext cx="1939622" cy="72390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752859" y="4597659"/>
            <a:ext cx="1901527" cy="72390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52859" y="6569468"/>
            <a:ext cx="3452546" cy="72390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752859" y="8682811"/>
            <a:ext cx="1920574" cy="714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7929"/>
            <a:ext cx="9297204" cy="12383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3700" y="3250918"/>
            <a:ext cx="5457118" cy="16395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8815976" cy="140109"/>
            <a:chOff x="794908" y="1729646"/>
            <a:chExt cx="8815976" cy="14010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08" y="1729646"/>
              <a:ext cx="8815976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1159" y="3403295"/>
            <a:ext cx="363691" cy="363861"/>
            <a:chOff x="14811159" y="340329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1159" y="340329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94051" y="3403210"/>
            <a:ext cx="363691" cy="363861"/>
            <a:chOff x="11394051" y="3403210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394051" y="3403210"/>
              <a:ext cx="363691" cy="3638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74845" y="5351352"/>
            <a:ext cx="6540481" cy="15572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72636" y="2601521"/>
            <a:ext cx="6171429" cy="6171429"/>
            <a:chOff x="2172636" y="2601521"/>
            <a:chExt cx="6171429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2636" y="2601521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7929"/>
            <a:ext cx="9249585" cy="12383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1183" y="3303788"/>
            <a:ext cx="4923270" cy="16395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8805092" cy="140109"/>
            <a:chOff x="794908" y="1729646"/>
            <a:chExt cx="8805092" cy="14010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08" y="1729646"/>
              <a:ext cx="880509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50614" y="3456166"/>
            <a:ext cx="363691" cy="363861"/>
            <a:chOff x="15050614" y="3456166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50614" y="3456166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91330" y="3456080"/>
            <a:ext cx="363691" cy="363861"/>
            <a:chOff x="12591330" y="3456080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2591330" y="3456080"/>
              <a:ext cx="363691" cy="3638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05457" y="5298482"/>
            <a:ext cx="7713319" cy="15572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4908" y="2511199"/>
            <a:ext cx="9161902" cy="5516019"/>
            <a:chOff x="794908" y="2511199"/>
            <a:chExt cx="9161902" cy="5516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908" y="2511199"/>
              <a:ext cx="9161902" cy="5516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7929"/>
            <a:ext cx="10759424" cy="12383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10171296" cy="140109"/>
            <a:chOff x="794908" y="1729646"/>
            <a:chExt cx="10171296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10171296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18382" y="4353516"/>
            <a:ext cx="7694109" cy="20842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5586" y="2606055"/>
            <a:ext cx="8435596" cy="5908225"/>
            <a:chOff x="1085586" y="2606055"/>
            <a:chExt cx="8435596" cy="59082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586" y="2606055"/>
              <a:ext cx="8435596" cy="5908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4917"/>
            <a:ext cx="6154509" cy="12479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5645" y="1648662"/>
            <a:ext cx="5772331" cy="140109"/>
            <a:chOff x="745645" y="1648662"/>
            <a:chExt cx="5772331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45" y="1648662"/>
              <a:ext cx="5772331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7975" y="4071276"/>
            <a:ext cx="7997001" cy="23544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77751" y="3558845"/>
            <a:ext cx="597079" cy="597359"/>
            <a:chOff x="17677751" y="3558845"/>
            <a:chExt cx="597079" cy="5973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77751" y="3558845"/>
              <a:ext cx="597079" cy="597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90697" y="3558705"/>
            <a:ext cx="597079" cy="597359"/>
            <a:chOff x="10190697" y="3558705"/>
            <a:chExt cx="597079" cy="597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90697" y="3558705"/>
              <a:ext cx="597079" cy="597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52151" y="6103898"/>
            <a:ext cx="622679" cy="622971"/>
            <a:chOff x="17652151" y="6103898"/>
            <a:chExt cx="622679" cy="6229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52151" y="6103898"/>
              <a:ext cx="622679" cy="6229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90697" y="6175312"/>
            <a:ext cx="597079" cy="597359"/>
            <a:chOff x="10190697" y="6175312"/>
            <a:chExt cx="597079" cy="597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190697" y="6175312"/>
              <a:ext cx="597079" cy="5973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5645" y="2480175"/>
            <a:ext cx="9258947" cy="5804276"/>
            <a:chOff x="745645" y="2480175"/>
            <a:chExt cx="9258947" cy="58042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645" y="2480175"/>
              <a:ext cx="9258947" cy="5804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4917"/>
            <a:ext cx="5268795" cy="12479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5645" y="1648662"/>
            <a:ext cx="4892450" cy="140109"/>
            <a:chOff x="745645" y="1648662"/>
            <a:chExt cx="4892450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45" y="1648662"/>
              <a:ext cx="4892450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20302" y="6148985"/>
            <a:ext cx="7868639" cy="305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30051" y="5990297"/>
            <a:ext cx="597079" cy="597359"/>
            <a:chOff x="16630051" y="5990297"/>
            <a:chExt cx="597079" cy="5973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0051" y="5990297"/>
              <a:ext cx="597079" cy="597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997" y="5990157"/>
            <a:ext cx="597079" cy="597359"/>
            <a:chOff x="9142997" y="5990157"/>
            <a:chExt cx="597079" cy="597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9142997" y="5990157"/>
              <a:ext cx="597079" cy="597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04451" y="8535350"/>
            <a:ext cx="622679" cy="622971"/>
            <a:chOff x="16604451" y="8535350"/>
            <a:chExt cx="622679" cy="6229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04451" y="8535350"/>
              <a:ext cx="622679" cy="6229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997" y="8606763"/>
            <a:ext cx="597079" cy="597359"/>
            <a:chOff x="9142997" y="8606763"/>
            <a:chExt cx="597079" cy="597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42997" y="8606763"/>
              <a:ext cx="597079" cy="5973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5441" y="2571136"/>
            <a:ext cx="6171429" cy="1823037"/>
            <a:chOff x="1235441" y="2571136"/>
            <a:chExt cx="6171429" cy="18230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441" y="2571136"/>
              <a:ext cx="6171429" cy="18230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5441" y="4570727"/>
            <a:ext cx="6171429" cy="2156143"/>
            <a:chOff x="1235441" y="4570727"/>
            <a:chExt cx="6171429" cy="21561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5441" y="4570727"/>
              <a:ext cx="6171429" cy="2156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5441" y="7029116"/>
            <a:ext cx="6171429" cy="1339957"/>
            <a:chOff x="1235441" y="7029116"/>
            <a:chExt cx="6171429" cy="13399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5441" y="7029116"/>
              <a:ext cx="6171429" cy="13399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83754" y="519299"/>
            <a:ext cx="6171429" cy="5129499"/>
            <a:chOff x="9783754" y="519299"/>
            <a:chExt cx="6171429" cy="512949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83754" y="519299"/>
              <a:ext cx="6171429" cy="5129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4917"/>
            <a:ext cx="8940719" cy="12479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5645" y="1648662"/>
            <a:ext cx="8397212" cy="140109"/>
            <a:chOff x="745645" y="1648662"/>
            <a:chExt cx="839721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45" y="1648662"/>
              <a:ext cx="839721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6133" y="4050705"/>
            <a:ext cx="3631923" cy="3631923"/>
            <a:chOff x="976133" y="4050705"/>
            <a:chExt cx="3631923" cy="36319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133" y="4050705"/>
              <a:ext cx="3631923" cy="363192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373" y="5469897"/>
            <a:ext cx="3868783" cy="8332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30612" y="2093517"/>
            <a:ext cx="13812619" cy="7646437"/>
            <a:chOff x="4930612" y="2093517"/>
            <a:chExt cx="13812619" cy="76464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0612" y="2093517"/>
              <a:ext cx="13812619" cy="76464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2135" y="2942949"/>
            <a:ext cx="12785746" cy="60487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57262" y="5771429"/>
            <a:ext cx="829634" cy="145307"/>
            <a:chOff x="4557262" y="5771429"/>
            <a:chExt cx="829634" cy="1453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7262" y="5771429"/>
              <a:ext cx="829634" cy="1453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4917"/>
            <a:ext cx="8483081" cy="12479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5645" y="1648662"/>
            <a:ext cx="8080206" cy="140109"/>
            <a:chOff x="745645" y="1648662"/>
            <a:chExt cx="8080206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45" y="1648662"/>
              <a:ext cx="8080206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5645" y="2093517"/>
            <a:ext cx="16930546" cy="7646437"/>
            <a:chOff x="745645" y="2093517"/>
            <a:chExt cx="16930546" cy="76464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45" y="2093517"/>
              <a:ext cx="16930546" cy="76464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730612" y="-261125"/>
            <a:ext cx="29746939" cy="123557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2023-04-04T21:53:51Z</dcterms:created>
  <dcterms:modified xsi:type="dcterms:W3CDTF">2023-04-04T21:53:51Z</dcterms:modified>
</cp:coreProperties>
</file>