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hyperlink" Target="https://huggingface.co/spaces/lhg99/gradio-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118" y="3378842"/>
            <a:ext cx="8171005" cy="14894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5974" y="4670822"/>
            <a:ext cx="7130475" cy="12404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14287" y="6129354"/>
            <a:ext cx="3121366" cy="6297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14287" y="6662668"/>
            <a:ext cx="3170519" cy="6297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18367"/>
            <a:chOff x="0" y="0"/>
            <a:chExt cx="18285714" cy="103183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183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037" y="2595649"/>
            <a:ext cx="15190514" cy="49560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13743" y="6463489"/>
            <a:ext cx="2731222" cy="8464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3838936"/>
            <a:ext cx="3726094" cy="1044928"/>
            <a:chOff x="668426" y="3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3838936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45" y="3794508"/>
            <a:ext cx="4113798" cy="12501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10576" y="5021099"/>
            <a:ext cx="10306261" cy="222971"/>
            <a:chOff x="3410576" y="5021099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3410576" y="5021099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65497" y="2534624"/>
            <a:ext cx="1136532" cy="1136532"/>
            <a:chOff x="7965497" y="2534624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5497" y="2534624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965497" y="4394966"/>
            <a:ext cx="1136532" cy="1136532"/>
            <a:chOff x="7965497" y="4394966"/>
            <a:chExt cx="1136532" cy="11365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5497" y="4394966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65497" y="6279705"/>
            <a:ext cx="1136532" cy="1136532"/>
            <a:chOff x="7965497" y="6279705"/>
            <a:chExt cx="1136532" cy="11365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5497" y="6279705"/>
              <a:ext cx="1136532" cy="113653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96927" y="2760042"/>
            <a:ext cx="1066926" cy="73335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96899" y="4620387"/>
            <a:ext cx="1144146" cy="72569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96899" y="6513872"/>
            <a:ext cx="1153326" cy="72569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22954" y="2727278"/>
            <a:ext cx="2823679" cy="72146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22954" y="4587611"/>
            <a:ext cx="2618488" cy="72146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22915" y="6500579"/>
            <a:ext cx="2954402" cy="721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5482"/>
            <a:ext cx="4858100" cy="12389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3700" y="3250918"/>
            <a:ext cx="5457118" cy="16395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401639" cy="140109"/>
            <a:chOff x="794908" y="1729646"/>
            <a:chExt cx="4401639" cy="1401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08" y="1729646"/>
              <a:ext cx="4401639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1159" y="3403295"/>
            <a:ext cx="363691" cy="363861"/>
            <a:chOff x="14811159" y="3403295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159" y="340329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94051" y="3403210"/>
            <a:ext cx="363691" cy="363861"/>
            <a:chOff x="11394051" y="3403210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1394051" y="3403210"/>
              <a:ext cx="363691" cy="3638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74845" y="5351352"/>
            <a:ext cx="6540481" cy="15572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72636" y="2541633"/>
            <a:ext cx="6171429" cy="6171429"/>
            <a:chOff x="2172636" y="2541633"/>
            <a:chExt cx="6171429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2636" y="2541633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5482"/>
            <a:ext cx="4810481" cy="12294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81183" y="3303788"/>
            <a:ext cx="4923270" cy="16395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4396197" cy="140109"/>
            <a:chOff x="794908" y="1729646"/>
            <a:chExt cx="4396197" cy="1401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08" y="1729646"/>
              <a:ext cx="4396197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50614" y="3456166"/>
            <a:ext cx="363691" cy="363861"/>
            <a:chOff x="15050614" y="3456166"/>
            <a:chExt cx="363691" cy="3638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50614" y="3456166"/>
              <a:ext cx="363691" cy="363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91330" y="3456080"/>
            <a:ext cx="363691" cy="363861"/>
            <a:chOff x="12591330" y="3456080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2591330" y="3456080"/>
              <a:ext cx="363691" cy="3638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05457" y="5298482"/>
            <a:ext cx="7713319" cy="15572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4908" y="2511199"/>
            <a:ext cx="9161902" cy="5516019"/>
            <a:chOff x="794908" y="2511199"/>
            <a:chExt cx="9161902" cy="5516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08" y="2511199"/>
              <a:ext cx="9161902" cy="5516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5482"/>
            <a:ext cx="6320319" cy="12389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5691963" cy="140109"/>
            <a:chOff x="794908" y="1729646"/>
            <a:chExt cx="5691963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5691963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18382" y="4353516"/>
            <a:ext cx="7694109" cy="20842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5586" y="2606055"/>
            <a:ext cx="8435596" cy="5908225"/>
            <a:chOff x="1085586" y="2606055"/>
            <a:chExt cx="8435596" cy="59082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586" y="2606055"/>
              <a:ext cx="8435596" cy="5908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2469"/>
            <a:ext cx="4298605" cy="12485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648662"/>
            <a:ext cx="3935578" cy="140109"/>
            <a:chOff x="745645" y="1648662"/>
            <a:chExt cx="3935578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648662"/>
              <a:ext cx="3935578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20302" y="6148985"/>
            <a:ext cx="7868639" cy="3058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30051" y="5990297"/>
            <a:ext cx="597079" cy="597359"/>
            <a:chOff x="16630051" y="5990297"/>
            <a:chExt cx="597079" cy="5973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0051" y="5990297"/>
              <a:ext cx="597079" cy="597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997" y="5990157"/>
            <a:ext cx="597079" cy="597359"/>
            <a:chOff x="9142997" y="5990157"/>
            <a:chExt cx="597079" cy="597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142997" y="5990157"/>
              <a:ext cx="597079" cy="597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04451" y="8535350"/>
            <a:ext cx="622679" cy="622971"/>
            <a:chOff x="16604451" y="8535350"/>
            <a:chExt cx="622679" cy="6229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04451" y="8535350"/>
              <a:ext cx="622679" cy="622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997" y="8606763"/>
            <a:ext cx="597079" cy="597359"/>
            <a:chOff x="9142997" y="8606763"/>
            <a:chExt cx="597079" cy="597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142997" y="8606763"/>
              <a:ext cx="597079" cy="597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5441" y="2571136"/>
            <a:ext cx="6171429" cy="1823037"/>
            <a:chOff x="1235441" y="2571136"/>
            <a:chExt cx="6171429" cy="18230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5441" y="2571136"/>
              <a:ext cx="6171429" cy="18230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5441" y="4570727"/>
            <a:ext cx="6171429" cy="2156143"/>
            <a:chOff x="1235441" y="4570727"/>
            <a:chExt cx="6171429" cy="21561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441" y="4570727"/>
              <a:ext cx="6171429" cy="2156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5441" y="7029116"/>
            <a:ext cx="6171429" cy="1339957"/>
            <a:chOff x="1235441" y="7029116"/>
            <a:chExt cx="6171429" cy="13399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5441" y="7029116"/>
              <a:ext cx="6171429" cy="13399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83754" y="519299"/>
            <a:ext cx="6171429" cy="5129499"/>
            <a:chOff x="9783754" y="519299"/>
            <a:chExt cx="6171429" cy="512949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83754" y="519299"/>
              <a:ext cx="6171429" cy="5129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2469"/>
            <a:ext cx="4412890" cy="12389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648662"/>
            <a:ext cx="3935578" cy="140109"/>
            <a:chOff x="745645" y="1648662"/>
            <a:chExt cx="3935578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648662"/>
              <a:ext cx="3935578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26764" y="4063445"/>
            <a:ext cx="8066440" cy="15152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28928" y="3126781"/>
            <a:ext cx="597079" cy="597359"/>
            <a:chOff x="17228928" y="3126781"/>
            <a:chExt cx="597079" cy="5973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8928" y="3126781"/>
              <a:ext cx="597079" cy="597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1874" y="3126641"/>
            <a:ext cx="597079" cy="597359"/>
            <a:chOff x="9741874" y="3126641"/>
            <a:chExt cx="597079" cy="5973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741874" y="3126641"/>
              <a:ext cx="597079" cy="597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03328" y="5671835"/>
            <a:ext cx="622679" cy="622971"/>
            <a:chOff x="17203328" y="5671835"/>
            <a:chExt cx="622679" cy="6229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3328" y="5671835"/>
              <a:ext cx="622679" cy="6229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41874" y="5743248"/>
            <a:ext cx="597079" cy="597359"/>
            <a:chOff x="9741874" y="5743248"/>
            <a:chExt cx="597079" cy="597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741874" y="5743248"/>
              <a:ext cx="597079" cy="597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8054" y="2520332"/>
            <a:ext cx="9103681" cy="6176433"/>
            <a:chOff x="638054" y="2520332"/>
            <a:chExt cx="9103681" cy="61764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054" y="2520332"/>
              <a:ext cx="9103681" cy="6176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2469"/>
            <a:ext cx="7970719" cy="12389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648662"/>
            <a:ext cx="7558784" cy="140109"/>
            <a:chOff x="745645" y="1648662"/>
            <a:chExt cx="7558784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648662"/>
              <a:ext cx="7558784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373" y="5469897"/>
            <a:ext cx="3868783" cy="8332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30612" y="2093517"/>
            <a:ext cx="13812619" cy="7646437"/>
            <a:chOff x="4930612" y="2093517"/>
            <a:chExt cx="13812619" cy="76464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0612" y="2093517"/>
              <a:ext cx="13812619" cy="76464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2135" y="2942949"/>
            <a:ext cx="12785746" cy="60487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57262" y="5771429"/>
            <a:ext cx="829634" cy="145307"/>
            <a:chOff x="4557262" y="5771429"/>
            <a:chExt cx="829634" cy="1453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7262" y="5771429"/>
              <a:ext cx="829634" cy="145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39" y="432469"/>
            <a:ext cx="4886700" cy="12389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648662"/>
            <a:ext cx="4326247" cy="140109"/>
            <a:chOff x="745645" y="1648662"/>
            <a:chExt cx="4326247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648662"/>
              <a:ext cx="4326247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093517"/>
            <a:ext cx="18285714" cy="7646437"/>
            <a:chOff x="0" y="2093517"/>
            <a:chExt cx="18285714" cy="76464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93517"/>
              <a:ext cx="18285714" cy="76464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57262" y="5771429"/>
            <a:ext cx="829634" cy="145307"/>
            <a:chOff x="4557262" y="5771429"/>
            <a:chExt cx="829634" cy="1453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7262" y="5771429"/>
              <a:ext cx="829634" cy="145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3085" y="2385355"/>
            <a:ext cx="7609772" cy="4326562"/>
            <a:chOff x="1533085" y="2385355"/>
            <a:chExt cx="7609772" cy="43265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085" y="2385355"/>
              <a:ext cx="7609772" cy="43265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47553" y="6864163"/>
            <a:ext cx="14220508" cy="2373047"/>
            <a:chOff x="3847553" y="6864163"/>
            <a:chExt cx="14220508" cy="23730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7553" y="6864163"/>
              <a:ext cx="14220508" cy="23730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12269" y="4413224"/>
            <a:ext cx="2093698" cy="2093698"/>
            <a:chOff x="9212269" y="4413224"/>
            <a:chExt cx="2093698" cy="2093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12269" y="4413224"/>
              <a:ext cx="2093698" cy="2093698"/>
            </a:xfrm>
            <a:prstGeom prst="rect">
              <a:avLst/>
            </a:prstGeom>
          </p:spPr>
        </p:pic>
      </p:grpSp>
      <p:pic>
        <p:nvPicPr>
          <p:cNvPr id="21" name="Object 20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17701" y="2869374"/>
            <a:ext cx="8018453" cy="5523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현기</cp:lastModifiedBy>
  <cp:revision>2</cp:revision>
  <dcterms:created xsi:type="dcterms:W3CDTF">2023-06-06T21:34:24Z</dcterms:created>
  <dcterms:modified xsi:type="dcterms:W3CDTF">2023-06-06T12:37:26Z</dcterms:modified>
</cp:coreProperties>
</file>