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65" r:id="rId6"/>
    <p:sldId id="263" r:id="rId7"/>
    <p:sldId id="264" r:id="rId8"/>
    <p:sldId id="266" r:id="rId9"/>
    <p:sldId id="267" r:id="rId10"/>
    <p:sldId id="273" r:id="rId11"/>
    <p:sldId id="274" r:id="rId12"/>
    <p:sldId id="271" r:id="rId13"/>
    <p:sldId id="278" r:id="rId14"/>
    <p:sldId id="275" r:id="rId15"/>
    <p:sldId id="276" r:id="rId16"/>
    <p:sldId id="277" r:id="rId17"/>
    <p:sldId id="270" r:id="rId18"/>
    <p:sldId id="268" r:id="rId19"/>
    <p:sldId id="272" r:id="rId20"/>
    <p:sldId id="25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C6"/>
    <a:srgbClr val="65EDEA"/>
    <a:srgbClr val="FAD706"/>
    <a:srgbClr val="FFD85B"/>
    <a:srgbClr val="A1A1A1"/>
    <a:srgbClr val="ADADAD"/>
    <a:srgbClr val="CAC8C8"/>
    <a:srgbClr val="DD5653"/>
    <a:srgbClr val="AFABAB"/>
    <a:srgbClr val="2AE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6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6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0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A18A-0AD9-4A8F-AEF9-49C179DCA34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3C8A-1706-49C3-B837-1907712EA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4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32070" y="0"/>
            <a:ext cx="12224070" cy="6858000"/>
            <a:chOff x="261258" y="233265"/>
            <a:chExt cx="11691257" cy="6363478"/>
          </a:xfrm>
        </p:grpSpPr>
        <p:sp>
          <p:nvSpPr>
            <p:cNvPr id="19" name="직사각형 18"/>
            <p:cNvSpPr/>
            <p:nvPr/>
          </p:nvSpPr>
          <p:spPr>
            <a:xfrm>
              <a:off x="261258" y="233265"/>
              <a:ext cx="11691257" cy="6363478"/>
            </a:xfrm>
            <a:prstGeom prst="rect">
              <a:avLst/>
            </a:prstGeom>
            <a:blipFill>
              <a:blip r:embed="rId2">
                <a:alphaModFix amt="99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4435" y="233265"/>
              <a:ext cx="11384902" cy="6363478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TITLE</a:t>
              </a:r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12192000" cy="563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45668" y="0"/>
            <a:ext cx="274633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10594" y="2401621"/>
            <a:ext cx="2416480" cy="2054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</a:rPr>
              <a:t>Plan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Algorithm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Issues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Member</a:t>
            </a:r>
          </a:p>
          <a:p>
            <a:pPr marL="457200" lvl="1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Member1</a:t>
            </a:r>
          </a:p>
          <a:p>
            <a:pPr marL="457200" lvl="1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Member2</a:t>
            </a:r>
          </a:p>
          <a:p>
            <a:pPr marL="457200" lvl="1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Manage Board</a:t>
            </a:r>
          </a:p>
          <a:p>
            <a:pPr marL="914400" lvl="2" indent="0">
              <a:buNone/>
            </a:pP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707671" y="1522276"/>
            <a:ext cx="1111163" cy="4501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Logout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15911" y="1522276"/>
            <a:ext cx="1111163" cy="4501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회원정보수정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07671" y="102790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User </a:t>
            </a:r>
            <a:r>
              <a:rPr lang="ko-KR" altLang="en-US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394" y="83372"/>
            <a:ext cx="23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Study Group Board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5537" y="169808"/>
            <a:ext cx="18482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Study Group Board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33951" y="4456379"/>
            <a:ext cx="1931095" cy="2033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53329" y="4456378"/>
            <a:ext cx="273745" cy="2033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4460" y="191835"/>
            <a:ext cx="144000" cy="180000"/>
            <a:chOff x="3016592" y="2650435"/>
            <a:chExt cx="1436138" cy="1908314"/>
          </a:xfrm>
        </p:grpSpPr>
        <p:sp>
          <p:nvSpPr>
            <p:cNvPr id="14" name="오각형 13"/>
            <p:cNvSpPr/>
            <p:nvPr/>
          </p:nvSpPr>
          <p:spPr>
            <a:xfrm rot="5400000">
              <a:off x="2972658" y="2694369"/>
              <a:ext cx="1524005" cy="1436138"/>
            </a:xfrm>
            <a:prstGeom prst="homePlate">
              <a:avLst>
                <a:gd name="adj" fmla="val 313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갈매기형 수장 14"/>
            <p:cNvSpPr/>
            <p:nvPr/>
          </p:nvSpPr>
          <p:spPr>
            <a:xfrm rot="5400000">
              <a:off x="3409982" y="3516001"/>
              <a:ext cx="649358" cy="1436138"/>
            </a:xfrm>
            <a:prstGeom prst="chevron">
              <a:avLst>
                <a:gd name="adj" fmla="val 717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09506" y="79043"/>
            <a:ext cx="190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Today Challenge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88" y="782387"/>
            <a:ext cx="6054116" cy="2724902"/>
          </a:xfrm>
          <a:prstGeom prst="rect">
            <a:avLst/>
          </a:prstGeom>
        </p:spPr>
      </p:pic>
      <p:sp>
        <p:nvSpPr>
          <p:cNvPr id="21" name="이등변 삼각형 20"/>
          <p:cNvSpPr/>
          <p:nvPr/>
        </p:nvSpPr>
        <p:spPr>
          <a:xfrm flipV="1">
            <a:off x="10509332" y="3444659"/>
            <a:ext cx="112734" cy="6263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14005" y="3600214"/>
            <a:ext cx="2222216" cy="1411706"/>
          </a:xfrm>
          <a:prstGeom prst="roundRect">
            <a:avLst>
              <a:gd name="adj" fmla="val 644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66229" y="3921244"/>
            <a:ext cx="1986505" cy="1018169"/>
          </a:xfrm>
          <a:prstGeom prst="roundRect">
            <a:avLst>
              <a:gd name="adj" fmla="val 6440"/>
            </a:avLst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1934818" y="4231087"/>
            <a:ext cx="202122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7080" y="3647729"/>
            <a:ext cx="164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0725" y="3959718"/>
            <a:ext cx="1644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Users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67228" y="4307963"/>
            <a:ext cx="164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User1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User2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User3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224504" y="3599759"/>
            <a:ext cx="3660921" cy="1411706"/>
          </a:xfrm>
          <a:prstGeom prst="roundRect">
            <a:avLst>
              <a:gd name="adj" fmla="val 644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91563" y="3920789"/>
            <a:ext cx="3315131" cy="1018169"/>
          </a:xfrm>
          <a:prstGeom prst="roundRect">
            <a:avLst>
              <a:gd name="adj" fmla="val 6440"/>
            </a:avLst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4391389" y="4230632"/>
            <a:ext cx="3328733" cy="133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83078" y="3647274"/>
            <a:ext cx="164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0219" y="3985767"/>
            <a:ext cx="1644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Sub Title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420218" y="4360516"/>
            <a:ext cx="1644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Content1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Content2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Content3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791434" y="5134046"/>
            <a:ext cx="6093991" cy="1107728"/>
          </a:xfrm>
          <a:prstGeom prst="roundRect">
            <a:avLst>
              <a:gd name="adj" fmla="val 6440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791435" y="6436787"/>
            <a:ext cx="6108770" cy="421213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68424" y="5121943"/>
            <a:ext cx="164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Plan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868424" y="6455076"/>
            <a:ext cx="164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20731" y="5146480"/>
            <a:ext cx="164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See more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235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4" y="3649376"/>
            <a:ext cx="3029975" cy="2962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07" y="434806"/>
            <a:ext cx="3029975" cy="2993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9" y="197482"/>
            <a:ext cx="2359356" cy="2487384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7911545" y="685799"/>
            <a:ext cx="2226367" cy="2755654"/>
            <a:chOff x="7911545" y="685799"/>
            <a:chExt cx="2226367" cy="2755654"/>
          </a:xfrm>
        </p:grpSpPr>
        <p:sp>
          <p:nvSpPr>
            <p:cNvPr id="7" name="원호 6"/>
            <p:cNvSpPr/>
            <p:nvPr/>
          </p:nvSpPr>
          <p:spPr>
            <a:xfrm>
              <a:off x="7911545" y="685799"/>
              <a:ext cx="2220420" cy="1973531"/>
            </a:xfrm>
            <a:prstGeom prst="arc">
              <a:avLst>
                <a:gd name="adj1" fmla="val 10592047"/>
                <a:gd name="adj2" fmla="val 0"/>
              </a:avLst>
            </a:prstGeom>
            <a:ln w="190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7973813" y="2069480"/>
              <a:ext cx="653898" cy="815801"/>
            </a:xfrm>
            <a:custGeom>
              <a:avLst/>
              <a:gdLst>
                <a:gd name="connsiteX0" fmla="*/ 0 w 556592"/>
                <a:gd name="connsiteY0" fmla="*/ 0 h 1139687"/>
                <a:gd name="connsiteX1" fmla="*/ 172279 w 556592"/>
                <a:gd name="connsiteY1" fmla="*/ 318052 h 1139687"/>
                <a:gd name="connsiteX2" fmla="*/ 397566 w 556592"/>
                <a:gd name="connsiteY2" fmla="*/ 583096 h 1139687"/>
                <a:gd name="connsiteX3" fmla="*/ 530087 w 556592"/>
                <a:gd name="connsiteY3" fmla="*/ 781879 h 1139687"/>
                <a:gd name="connsiteX4" fmla="*/ 556592 w 556592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592" h="1139687">
                  <a:moveTo>
                    <a:pt x="0" y="0"/>
                  </a:moveTo>
                  <a:cubicBezTo>
                    <a:pt x="53009" y="110434"/>
                    <a:pt x="106018" y="220869"/>
                    <a:pt x="172279" y="318052"/>
                  </a:cubicBezTo>
                  <a:cubicBezTo>
                    <a:pt x="238540" y="415235"/>
                    <a:pt x="337931" y="505792"/>
                    <a:pt x="397566" y="583096"/>
                  </a:cubicBezTo>
                  <a:cubicBezTo>
                    <a:pt x="457201" y="660400"/>
                    <a:pt x="503583" y="689114"/>
                    <a:pt x="530087" y="781879"/>
                  </a:cubicBezTo>
                  <a:cubicBezTo>
                    <a:pt x="556591" y="874644"/>
                    <a:pt x="549966" y="1051340"/>
                    <a:pt x="556592" y="1139687"/>
                  </a:cubicBezTo>
                </a:path>
              </a:pathLst>
            </a:custGeom>
            <a:noFill/>
            <a:ln w="190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8674421" y="3189662"/>
              <a:ext cx="747321" cy="0"/>
            </a:xfrm>
            <a:prstGeom prst="line">
              <a:avLst/>
            </a:prstGeom>
            <a:ln w="190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자유형 68"/>
            <p:cNvSpPr/>
            <p:nvPr/>
          </p:nvSpPr>
          <p:spPr>
            <a:xfrm flipH="1">
              <a:off x="9463462" y="2069480"/>
              <a:ext cx="591616" cy="815801"/>
            </a:xfrm>
            <a:custGeom>
              <a:avLst/>
              <a:gdLst>
                <a:gd name="connsiteX0" fmla="*/ 0 w 556592"/>
                <a:gd name="connsiteY0" fmla="*/ 0 h 1139687"/>
                <a:gd name="connsiteX1" fmla="*/ 172279 w 556592"/>
                <a:gd name="connsiteY1" fmla="*/ 318052 h 1139687"/>
                <a:gd name="connsiteX2" fmla="*/ 397566 w 556592"/>
                <a:gd name="connsiteY2" fmla="*/ 583096 h 1139687"/>
                <a:gd name="connsiteX3" fmla="*/ 530087 w 556592"/>
                <a:gd name="connsiteY3" fmla="*/ 781879 h 1139687"/>
                <a:gd name="connsiteX4" fmla="*/ 556592 w 556592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592" h="1139687">
                  <a:moveTo>
                    <a:pt x="0" y="0"/>
                  </a:moveTo>
                  <a:cubicBezTo>
                    <a:pt x="53009" y="110434"/>
                    <a:pt x="106018" y="220869"/>
                    <a:pt x="172279" y="318052"/>
                  </a:cubicBezTo>
                  <a:cubicBezTo>
                    <a:pt x="238540" y="415235"/>
                    <a:pt x="337931" y="505792"/>
                    <a:pt x="397566" y="583096"/>
                  </a:cubicBezTo>
                  <a:cubicBezTo>
                    <a:pt x="457201" y="660400"/>
                    <a:pt x="503583" y="689114"/>
                    <a:pt x="530087" y="781879"/>
                  </a:cubicBezTo>
                  <a:cubicBezTo>
                    <a:pt x="556591" y="874644"/>
                    <a:pt x="549966" y="1051340"/>
                    <a:pt x="556592" y="1139687"/>
                  </a:cubicBezTo>
                </a:path>
              </a:pathLst>
            </a:custGeom>
            <a:noFill/>
            <a:ln w="190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7911547" y="1616765"/>
              <a:ext cx="171259" cy="596348"/>
            </a:xfrm>
            <a:custGeom>
              <a:avLst/>
              <a:gdLst>
                <a:gd name="connsiteX0" fmla="*/ 0 w 145774"/>
                <a:gd name="connsiteY0" fmla="*/ 0 h 596348"/>
                <a:gd name="connsiteX1" fmla="*/ 26504 w 145774"/>
                <a:gd name="connsiteY1" fmla="*/ 371061 h 596348"/>
                <a:gd name="connsiteX2" fmla="*/ 145774 w 145774"/>
                <a:gd name="connsiteY2" fmla="*/ 596348 h 5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74" h="596348">
                  <a:moveTo>
                    <a:pt x="0" y="0"/>
                  </a:moveTo>
                  <a:cubicBezTo>
                    <a:pt x="1104" y="135835"/>
                    <a:pt x="2208" y="271670"/>
                    <a:pt x="26504" y="371061"/>
                  </a:cubicBezTo>
                  <a:cubicBezTo>
                    <a:pt x="50800" y="470452"/>
                    <a:pt x="98287" y="533400"/>
                    <a:pt x="145774" y="596348"/>
                  </a:cubicBezTo>
                </a:path>
              </a:pathLst>
            </a:custGeom>
            <a:noFill/>
            <a:ln w="190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 flipH="1">
              <a:off x="9940006" y="1633329"/>
              <a:ext cx="197906" cy="596348"/>
            </a:xfrm>
            <a:custGeom>
              <a:avLst/>
              <a:gdLst>
                <a:gd name="connsiteX0" fmla="*/ 0 w 145774"/>
                <a:gd name="connsiteY0" fmla="*/ 0 h 596348"/>
                <a:gd name="connsiteX1" fmla="*/ 26504 w 145774"/>
                <a:gd name="connsiteY1" fmla="*/ 371061 h 596348"/>
                <a:gd name="connsiteX2" fmla="*/ 145774 w 145774"/>
                <a:gd name="connsiteY2" fmla="*/ 596348 h 59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74" h="596348">
                  <a:moveTo>
                    <a:pt x="0" y="0"/>
                  </a:moveTo>
                  <a:cubicBezTo>
                    <a:pt x="1104" y="135835"/>
                    <a:pt x="2208" y="271670"/>
                    <a:pt x="26504" y="371061"/>
                  </a:cubicBezTo>
                  <a:cubicBezTo>
                    <a:pt x="50800" y="470452"/>
                    <a:pt x="98287" y="533400"/>
                    <a:pt x="145774" y="596348"/>
                  </a:cubicBezTo>
                </a:path>
              </a:pathLst>
            </a:custGeom>
            <a:noFill/>
            <a:ln w="190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호 60"/>
            <p:cNvSpPr/>
            <p:nvPr/>
          </p:nvSpPr>
          <p:spPr>
            <a:xfrm flipH="1">
              <a:off x="8341995" y="1099278"/>
              <a:ext cx="1011984" cy="1068101"/>
            </a:xfrm>
            <a:prstGeom prst="arc">
              <a:avLst/>
            </a:prstGeom>
            <a:ln w="190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674421" y="3441453"/>
              <a:ext cx="747321" cy="0"/>
            </a:xfrm>
            <a:prstGeom prst="line">
              <a:avLst/>
            </a:prstGeom>
            <a:ln w="190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96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8" y="1600999"/>
            <a:ext cx="1343957" cy="13277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19129" y="1218424"/>
            <a:ext cx="454804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Home</a:t>
            </a:r>
            <a:endParaRPr lang="ko-KR" altLang="en-US" sz="13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3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 rot="2717994">
            <a:off x="2881382" y="3633979"/>
            <a:ext cx="2181891" cy="1087835"/>
            <a:chOff x="3480130" y="518645"/>
            <a:chExt cx="2177720" cy="1087835"/>
          </a:xfrm>
          <a:solidFill>
            <a:srgbClr val="AA6B16"/>
          </a:solidFill>
        </p:grpSpPr>
        <p:sp>
          <p:nvSpPr>
            <p:cNvPr id="126" name="사다리꼴 125"/>
            <p:cNvSpPr/>
            <p:nvPr/>
          </p:nvSpPr>
          <p:spPr>
            <a:xfrm>
              <a:off x="3480130" y="1019175"/>
              <a:ext cx="2177720" cy="587305"/>
            </a:xfrm>
            <a:prstGeom prst="trapezoid">
              <a:avLst>
                <a:gd name="adj" fmla="val 579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다리꼴 126"/>
            <p:cNvSpPr/>
            <p:nvPr/>
          </p:nvSpPr>
          <p:spPr>
            <a:xfrm>
              <a:off x="3684515" y="821819"/>
              <a:ext cx="1763786" cy="401856"/>
            </a:xfrm>
            <a:prstGeom prst="trapezoid">
              <a:avLst>
                <a:gd name="adj" fmla="val 271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>
              <a:off x="4005707" y="518645"/>
              <a:ext cx="1114425" cy="3029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 rot="20831344">
              <a:off x="4214748" y="680570"/>
              <a:ext cx="1114425" cy="2737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 rot="658688">
              <a:off x="3824586" y="661519"/>
              <a:ext cx="1114425" cy="2737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41542" y="0"/>
            <a:ext cx="2324100" cy="2629904"/>
            <a:chOff x="4741542" y="0"/>
            <a:chExt cx="2324100" cy="2629904"/>
          </a:xfrm>
        </p:grpSpPr>
        <p:sp>
          <p:nvSpPr>
            <p:cNvPr id="52" name="포인트가 8개인 별 51"/>
            <p:cNvSpPr/>
            <p:nvPr/>
          </p:nvSpPr>
          <p:spPr>
            <a:xfrm>
              <a:off x="4741542" y="305804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포인트가 8개인 별 53"/>
            <p:cNvSpPr/>
            <p:nvPr/>
          </p:nvSpPr>
          <p:spPr>
            <a:xfrm>
              <a:off x="4932042" y="503160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 rot="2717994">
              <a:off x="5204411" y="547028"/>
              <a:ext cx="2181891" cy="1087835"/>
              <a:chOff x="3480130" y="518645"/>
              <a:chExt cx="2177720" cy="1087835"/>
            </a:xfrm>
            <a:solidFill>
              <a:srgbClr val="AA6B16"/>
            </a:solidFill>
          </p:grpSpPr>
          <p:sp>
            <p:nvSpPr>
              <p:cNvPr id="66" name="사다리꼴 65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다리꼴 66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포인트가 8개인 별 64"/>
            <p:cNvSpPr/>
            <p:nvPr/>
          </p:nvSpPr>
          <p:spPr>
            <a:xfrm>
              <a:off x="4932042" y="502948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66836" y="459426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6767" y="0"/>
            <a:ext cx="2324100" cy="2629904"/>
            <a:chOff x="826767" y="0"/>
            <a:chExt cx="2324100" cy="2629904"/>
          </a:xfrm>
        </p:grpSpPr>
        <p:sp>
          <p:nvSpPr>
            <p:cNvPr id="62" name="포인트가 8개인 별 61"/>
            <p:cNvSpPr/>
            <p:nvPr/>
          </p:nvSpPr>
          <p:spPr>
            <a:xfrm>
              <a:off x="826767" y="305804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포인트가 8개인 별 62"/>
            <p:cNvSpPr/>
            <p:nvPr/>
          </p:nvSpPr>
          <p:spPr>
            <a:xfrm>
              <a:off x="1017267" y="503160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/>
            <p:cNvGrpSpPr/>
            <p:nvPr/>
          </p:nvGrpSpPr>
          <p:grpSpPr>
            <a:xfrm rot="2717994">
              <a:off x="1289636" y="547028"/>
              <a:ext cx="2181891" cy="1087835"/>
              <a:chOff x="3480130" y="518645"/>
              <a:chExt cx="2177720" cy="1087835"/>
            </a:xfrm>
            <a:solidFill>
              <a:srgbClr val="AA6B16"/>
            </a:solidFill>
          </p:grpSpPr>
          <p:sp>
            <p:nvSpPr>
              <p:cNvPr id="90" name="사다리꼴 89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다리꼴 90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이등변 삼각형 92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이등변 삼각형 93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포인트가 8개인 별 94"/>
            <p:cNvSpPr/>
            <p:nvPr/>
          </p:nvSpPr>
          <p:spPr>
            <a:xfrm>
              <a:off x="1017267" y="502948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21401" y="505725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132567" y="0"/>
            <a:ext cx="2324100" cy="2629904"/>
            <a:chOff x="9132567" y="0"/>
            <a:chExt cx="2324100" cy="2629904"/>
          </a:xfrm>
        </p:grpSpPr>
        <p:sp>
          <p:nvSpPr>
            <p:cNvPr id="83" name="포인트가 8개인 별 82"/>
            <p:cNvSpPr/>
            <p:nvPr/>
          </p:nvSpPr>
          <p:spPr>
            <a:xfrm>
              <a:off x="9132567" y="305804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포인트가 8개인 별 83"/>
            <p:cNvSpPr/>
            <p:nvPr/>
          </p:nvSpPr>
          <p:spPr>
            <a:xfrm>
              <a:off x="9323067" y="503160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5" name="그룹 84"/>
            <p:cNvGrpSpPr/>
            <p:nvPr/>
          </p:nvGrpSpPr>
          <p:grpSpPr>
            <a:xfrm rot="2717994">
              <a:off x="9595436" y="547028"/>
              <a:ext cx="2181891" cy="1087835"/>
              <a:chOff x="3480130" y="518645"/>
              <a:chExt cx="2177720" cy="1087835"/>
            </a:xfrm>
            <a:solidFill>
              <a:srgbClr val="AA6B16"/>
            </a:solidFill>
          </p:grpSpPr>
          <p:sp>
            <p:nvSpPr>
              <p:cNvPr id="87" name="사다리꼴 86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사다리꼴 87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이등변 삼각형 115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포인트가 8개인 별 85"/>
            <p:cNvSpPr/>
            <p:nvPr/>
          </p:nvSpPr>
          <p:spPr>
            <a:xfrm>
              <a:off x="9323067" y="502948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517332" y="459426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418513" y="3392755"/>
            <a:ext cx="2324100" cy="2324100"/>
            <a:chOff x="2418513" y="3392755"/>
            <a:chExt cx="2324100" cy="2324100"/>
          </a:xfrm>
        </p:grpSpPr>
        <p:sp>
          <p:nvSpPr>
            <p:cNvPr id="122" name="포인트가 8개인 별 121"/>
            <p:cNvSpPr/>
            <p:nvPr/>
          </p:nvSpPr>
          <p:spPr>
            <a:xfrm>
              <a:off x="2418513" y="3392755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포인트가 8개인 별 122"/>
            <p:cNvSpPr/>
            <p:nvPr/>
          </p:nvSpPr>
          <p:spPr>
            <a:xfrm>
              <a:off x="2609013" y="3590111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포인트가 8개인 별 124"/>
            <p:cNvSpPr/>
            <p:nvPr/>
          </p:nvSpPr>
          <p:spPr>
            <a:xfrm>
              <a:off x="2609013" y="3589899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693795" y="3565278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9538" y="3086951"/>
            <a:ext cx="2324100" cy="2629904"/>
            <a:chOff x="6809538" y="3086951"/>
            <a:chExt cx="2324100" cy="2629904"/>
          </a:xfrm>
        </p:grpSpPr>
        <p:sp>
          <p:nvSpPr>
            <p:cNvPr id="136" name="포인트가 8개인 별 135"/>
            <p:cNvSpPr/>
            <p:nvPr/>
          </p:nvSpPr>
          <p:spPr>
            <a:xfrm>
              <a:off x="6809538" y="3392755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8개인 별 136"/>
            <p:cNvSpPr/>
            <p:nvPr/>
          </p:nvSpPr>
          <p:spPr>
            <a:xfrm>
              <a:off x="7000038" y="3590111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BE771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8" name="그룹 137"/>
            <p:cNvGrpSpPr/>
            <p:nvPr/>
          </p:nvGrpSpPr>
          <p:grpSpPr>
            <a:xfrm rot="2717994">
              <a:off x="7272407" y="3633979"/>
              <a:ext cx="2181891" cy="1087835"/>
              <a:chOff x="3480130" y="518645"/>
              <a:chExt cx="2177720" cy="1087835"/>
            </a:xfrm>
            <a:solidFill>
              <a:srgbClr val="AA6B16"/>
            </a:solidFill>
          </p:grpSpPr>
          <p:sp>
            <p:nvSpPr>
              <p:cNvPr id="140" name="사다리꼴 139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사다리꼴 140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이등변 삼각형 141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이등변 삼각형 142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이등변 삼각형 143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포인트가 8개인 별 138"/>
            <p:cNvSpPr/>
            <p:nvPr/>
          </p:nvSpPr>
          <p:spPr>
            <a:xfrm>
              <a:off x="7000038" y="3589899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86906" y="3528256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5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9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113183" y="597465"/>
            <a:ext cx="2186609" cy="2594600"/>
            <a:chOff x="1113183" y="597465"/>
            <a:chExt cx="2186609" cy="2594600"/>
          </a:xfrm>
        </p:grpSpPr>
        <p:sp>
          <p:nvSpPr>
            <p:cNvPr id="2" name="팔각형 1"/>
            <p:cNvSpPr/>
            <p:nvPr/>
          </p:nvSpPr>
          <p:spPr>
            <a:xfrm rot="20244660">
              <a:off x="1113183" y="715618"/>
              <a:ext cx="2186609" cy="2186609"/>
            </a:xfrm>
            <a:prstGeom prst="octagon">
              <a:avLst/>
            </a:prstGeom>
            <a:solidFill>
              <a:srgbClr val="65E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6717507">
              <a:off x="18494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 rot="5400000">
              <a:off x="14490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048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94583" y="597465"/>
            <a:ext cx="2186609" cy="2594600"/>
            <a:chOff x="4694583" y="597465"/>
            <a:chExt cx="2186609" cy="2594600"/>
          </a:xfrm>
        </p:grpSpPr>
        <p:sp>
          <p:nvSpPr>
            <p:cNvPr id="72" name="팔각형 71"/>
            <p:cNvSpPr/>
            <p:nvPr/>
          </p:nvSpPr>
          <p:spPr>
            <a:xfrm rot="20244660">
              <a:off x="4694583" y="715618"/>
              <a:ext cx="2186609" cy="2186609"/>
            </a:xfrm>
            <a:prstGeom prst="octagon">
              <a:avLst/>
            </a:prstGeom>
            <a:solidFill>
              <a:srgbClr val="65E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6717507">
              <a:off x="54308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다리꼴 78"/>
            <p:cNvSpPr/>
            <p:nvPr/>
          </p:nvSpPr>
          <p:spPr>
            <a:xfrm rot="5400000">
              <a:off x="50304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2862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302704" y="597465"/>
            <a:ext cx="2186609" cy="2594600"/>
            <a:chOff x="8302704" y="597465"/>
            <a:chExt cx="2186609" cy="2594600"/>
          </a:xfrm>
        </p:grpSpPr>
        <p:sp>
          <p:nvSpPr>
            <p:cNvPr id="81" name="팔각형 80"/>
            <p:cNvSpPr/>
            <p:nvPr/>
          </p:nvSpPr>
          <p:spPr>
            <a:xfrm rot="20244660">
              <a:off x="8302704" y="715618"/>
              <a:ext cx="2186609" cy="2186609"/>
            </a:xfrm>
            <a:prstGeom prst="octagon">
              <a:avLst/>
            </a:prstGeom>
            <a:solidFill>
              <a:srgbClr val="65E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다리꼴 81"/>
            <p:cNvSpPr/>
            <p:nvPr/>
          </p:nvSpPr>
          <p:spPr>
            <a:xfrm rot="6717507">
              <a:off x="9038979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/>
            <p:cNvSpPr/>
            <p:nvPr/>
          </p:nvSpPr>
          <p:spPr>
            <a:xfrm rot="5400000">
              <a:off x="8638607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894367" y="597465"/>
              <a:ext cx="92537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46004" y="3801951"/>
            <a:ext cx="2186609" cy="2594600"/>
            <a:chOff x="2746004" y="3801951"/>
            <a:chExt cx="2186609" cy="2594600"/>
          </a:xfrm>
        </p:grpSpPr>
        <p:sp>
          <p:nvSpPr>
            <p:cNvPr id="98" name="팔각형 97"/>
            <p:cNvSpPr/>
            <p:nvPr/>
          </p:nvSpPr>
          <p:spPr>
            <a:xfrm rot="20244660">
              <a:off x="2746004" y="3920104"/>
              <a:ext cx="2186609" cy="2186609"/>
            </a:xfrm>
            <a:prstGeom prst="octagon">
              <a:avLst/>
            </a:prstGeom>
            <a:solidFill>
              <a:srgbClr val="65E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다리꼴 98"/>
            <p:cNvSpPr/>
            <p:nvPr/>
          </p:nvSpPr>
          <p:spPr>
            <a:xfrm rot="6717507">
              <a:off x="3482279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/>
            <p:cNvSpPr/>
            <p:nvPr/>
          </p:nvSpPr>
          <p:spPr>
            <a:xfrm rot="5400000">
              <a:off x="3081907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337667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54125" y="3801951"/>
            <a:ext cx="2186609" cy="2594600"/>
            <a:chOff x="6354125" y="3801951"/>
            <a:chExt cx="2186609" cy="2594600"/>
          </a:xfrm>
        </p:grpSpPr>
        <p:sp>
          <p:nvSpPr>
            <p:cNvPr id="102" name="팔각형 101"/>
            <p:cNvSpPr/>
            <p:nvPr/>
          </p:nvSpPr>
          <p:spPr>
            <a:xfrm rot="20244660">
              <a:off x="6354125" y="3920104"/>
              <a:ext cx="2186609" cy="2186609"/>
            </a:xfrm>
            <a:prstGeom prst="octagon">
              <a:avLst/>
            </a:prstGeom>
            <a:solidFill>
              <a:srgbClr val="65E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다리꼴 103"/>
            <p:cNvSpPr/>
            <p:nvPr/>
          </p:nvSpPr>
          <p:spPr>
            <a:xfrm rot="6717507">
              <a:off x="7090400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/>
            <p:cNvSpPr/>
            <p:nvPr/>
          </p:nvSpPr>
          <p:spPr>
            <a:xfrm rot="5400000">
              <a:off x="6690028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rgbClr val="28C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945788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03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113183" y="597465"/>
            <a:ext cx="2186609" cy="2594600"/>
            <a:chOff x="1113183" y="597465"/>
            <a:chExt cx="2186609" cy="2594600"/>
          </a:xfrm>
        </p:grpSpPr>
        <p:sp>
          <p:nvSpPr>
            <p:cNvPr id="2" name="팔각형 1"/>
            <p:cNvSpPr/>
            <p:nvPr/>
          </p:nvSpPr>
          <p:spPr>
            <a:xfrm rot="20244660">
              <a:off x="1113183" y="715618"/>
              <a:ext cx="2186609" cy="2186609"/>
            </a:xfrm>
            <a:prstGeom prst="octagon">
              <a:avLst/>
            </a:prstGeom>
            <a:solidFill>
              <a:srgbClr val="FAD7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6717507">
              <a:off x="18494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 rot="5400000">
              <a:off x="14490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048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94583" y="597465"/>
            <a:ext cx="2186609" cy="2594600"/>
            <a:chOff x="4694583" y="597465"/>
            <a:chExt cx="2186609" cy="2594600"/>
          </a:xfrm>
        </p:grpSpPr>
        <p:sp>
          <p:nvSpPr>
            <p:cNvPr id="72" name="팔각형 71"/>
            <p:cNvSpPr/>
            <p:nvPr/>
          </p:nvSpPr>
          <p:spPr>
            <a:xfrm rot="20244660">
              <a:off x="4694583" y="715618"/>
              <a:ext cx="2186609" cy="2186609"/>
            </a:xfrm>
            <a:prstGeom prst="octagon">
              <a:avLst/>
            </a:prstGeom>
            <a:solidFill>
              <a:srgbClr val="FAD7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6717507">
              <a:off x="54308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다리꼴 78"/>
            <p:cNvSpPr/>
            <p:nvPr/>
          </p:nvSpPr>
          <p:spPr>
            <a:xfrm rot="5400000">
              <a:off x="50304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2862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302704" y="597465"/>
            <a:ext cx="2186609" cy="2594600"/>
            <a:chOff x="8302704" y="597465"/>
            <a:chExt cx="2186609" cy="2594600"/>
          </a:xfrm>
        </p:grpSpPr>
        <p:sp>
          <p:nvSpPr>
            <p:cNvPr id="81" name="팔각형 80"/>
            <p:cNvSpPr/>
            <p:nvPr/>
          </p:nvSpPr>
          <p:spPr>
            <a:xfrm rot="20244660">
              <a:off x="8302704" y="715618"/>
              <a:ext cx="2186609" cy="2186609"/>
            </a:xfrm>
            <a:prstGeom prst="octagon">
              <a:avLst/>
            </a:prstGeom>
            <a:solidFill>
              <a:srgbClr val="FAD7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다리꼴 81"/>
            <p:cNvSpPr/>
            <p:nvPr/>
          </p:nvSpPr>
          <p:spPr>
            <a:xfrm rot="6717507">
              <a:off x="9038979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/>
            <p:cNvSpPr/>
            <p:nvPr/>
          </p:nvSpPr>
          <p:spPr>
            <a:xfrm rot="5400000">
              <a:off x="8638607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894367" y="597465"/>
              <a:ext cx="92537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46004" y="3801951"/>
            <a:ext cx="2186609" cy="2594600"/>
            <a:chOff x="2746004" y="3801951"/>
            <a:chExt cx="2186609" cy="2594600"/>
          </a:xfrm>
        </p:grpSpPr>
        <p:sp>
          <p:nvSpPr>
            <p:cNvPr id="98" name="팔각형 97"/>
            <p:cNvSpPr/>
            <p:nvPr/>
          </p:nvSpPr>
          <p:spPr>
            <a:xfrm rot="20244660">
              <a:off x="2746004" y="3920104"/>
              <a:ext cx="2186609" cy="2186609"/>
            </a:xfrm>
            <a:prstGeom prst="octagon">
              <a:avLst/>
            </a:prstGeom>
            <a:solidFill>
              <a:srgbClr val="FAD7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다리꼴 98"/>
            <p:cNvSpPr/>
            <p:nvPr/>
          </p:nvSpPr>
          <p:spPr>
            <a:xfrm rot="6717507">
              <a:off x="3482279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/>
            <p:cNvSpPr/>
            <p:nvPr/>
          </p:nvSpPr>
          <p:spPr>
            <a:xfrm rot="5400000">
              <a:off x="3081907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337667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54125" y="3801951"/>
            <a:ext cx="2186609" cy="2594600"/>
            <a:chOff x="6354125" y="3801951"/>
            <a:chExt cx="2186609" cy="2594600"/>
          </a:xfrm>
        </p:grpSpPr>
        <p:sp>
          <p:nvSpPr>
            <p:cNvPr id="102" name="팔각형 101"/>
            <p:cNvSpPr/>
            <p:nvPr/>
          </p:nvSpPr>
          <p:spPr>
            <a:xfrm rot="20244660">
              <a:off x="6354125" y="3920104"/>
              <a:ext cx="2186609" cy="2186609"/>
            </a:xfrm>
            <a:prstGeom prst="octagon">
              <a:avLst/>
            </a:prstGeom>
            <a:solidFill>
              <a:srgbClr val="FAD7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다리꼴 103"/>
            <p:cNvSpPr/>
            <p:nvPr/>
          </p:nvSpPr>
          <p:spPr>
            <a:xfrm rot="6717507">
              <a:off x="7090400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/>
            <p:cNvSpPr/>
            <p:nvPr/>
          </p:nvSpPr>
          <p:spPr>
            <a:xfrm rot="5400000">
              <a:off x="6690028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945788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26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113183" y="597465"/>
            <a:ext cx="2186609" cy="2594600"/>
            <a:chOff x="1113183" y="597465"/>
            <a:chExt cx="2186609" cy="2594600"/>
          </a:xfrm>
        </p:grpSpPr>
        <p:sp>
          <p:nvSpPr>
            <p:cNvPr id="2" name="팔각형 1"/>
            <p:cNvSpPr/>
            <p:nvPr/>
          </p:nvSpPr>
          <p:spPr>
            <a:xfrm rot="20244660">
              <a:off x="1113183" y="715618"/>
              <a:ext cx="2186609" cy="2186609"/>
            </a:xfrm>
            <a:prstGeom prst="octag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6717507">
              <a:off x="18494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 rot="5400000">
              <a:off x="14490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048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94583" y="597465"/>
            <a:ext cx="2186609" cy="2594600"/>
            <a:chOff x="4694583" y="597465"/>
            <a:chExt cx="2186609" cy="2594600"/>
          </a:xfrm>
        </p:grpSpPr>
        <p:sp>
          <p:nvSpPr>
            <p:cNvPr id="72" name="팔각형 71"/>
            <p:cNvSpPr/>
            <p:nvPr/>
          </p:nvSpPr>
          <p:spPr>
            <a:xfrm rot="20244660">
              <a:off x="4694583" y="715618"/>
              <a:ext cx="2186609" cy="2186609"/>
            </a:xfrm>
            <a:prstGeom prst="oct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6717507">
              <a:off x="54308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다리꼴 78"/>
            <p:cNvSpPr/>
            <p:nvPr/>
          </p:nvSpPr>
          <p:spPr>
            <a:xfrm rot="5400000">
              <a:off x="50304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2862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302704" y="597465"/>
            <a:ext cx="2186609" cy="2594600"/>
            <a:chOff x="8302704" y="597465"/>
            <a:chExt cx="2186609" cy="2594600"/>
          </a:xfrm>
        </p:grpSpPr>
        <p:sp>
          <p:nvSpPr>
            <p:cNvPr id="81" name="팔각형 80"/>
            <p:cNvSpPr/>
            <p:nvPr/>
          </p:nvSpPr>
          <p:spPr>
            <a:xfrm rot="20244660">
              <a:off x="8302704" y="715618"/>
              <a:ext cx="2186609" cy="2186609"/>
            </a:xfrm>
            <a:prstGeom prst="octag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다리꼴 81"/>
            <p:cNvSpPr/>
            <p:nvPr/>
          </p:nvSpPr>
          <p:spPr>
            <a:xfrm rot="6717507">
              <a:off x="9038979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/>
            <p:cNvSpPr/>
            <p:nvPr/>
          </p:nvSpPr>
          <p:spPr>
            <a:xfrm rot="5400000">
              <a:off x="8638607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894367" y="597465"/>
              <a:ext cx="92537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46004" y="3801951"/>
            <a:ext cx="2186609" cy="2594600"/>
            <a:chOff x="2746004" y="3801951"/>
            <a:chExt cx="2186609" cy="2594600"/>
          </a:xfrm>
        </p:grpSpPr>
        <p:sp>
          <p:nvSpPr>
            <p:cNvPr id="98" name="팔각형 97"/>
            <p:cNvSpPr/>
            <p:nvPr/>
          </p:nvSpPr>
          <p:spPr>
            <a:xfrm rot="20244660">
              <a:off x="2746004" y="3920104"/>
              <a:ext cx="2186609" cy="2186609"/>
            </a:xfrm>
            <a:prstGeom prst="octag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다리꼴 98"/>
            <p:cNvSpPr/>
            <p:nvPr/>
          </p:nvSpPr>
          <p:spPr>
            <a:xfrm rot="6717507">
              <a:off x="3482279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/>
            <p:cNvSpPr/>
            <p:nvPr/>
          </p:nvSpPr>
          <p:spPr>
            <a:xfrm rot="5400000">
              <a:off x="3081907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337667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54125" y="3801951"/>
            <a:ext cx="2186609" cy="2594600"/>
            <a:chOff x="6354125" y="3801951"/>
            <a:chExt cx="2186609" cy="2594600"/>
          </a:xfrm>
        </p:grpSpPr>
        <p:sp>
          <p:nvSpPr>
            <p:cNvPr id="102" name="팔각형 101"/>
            <p:cNvSpPr/>
            <p:nvPr/>
          </p:nvSpPr>
          <p:spPr>
            <a:xfrm rot="20244660">
              <a:off x="6354125" y="3920104"/>
              <a:ext cx="2186609" cy="2186609"/>
            </a:xfrm>
            <a:prstGeom prst="octag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다리꼴 103"/>
            <p:cNvSpPr/>
            <p:nvPr/>
          </p:nvSpPr>
          <p:spPr>
            <a:xfrm rot="6717507">
              <a:off x="7090400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/>
            <p:cNvSpPr/>
            <p:nvPr/>
          </p:nvSpPr>
          <p:spPr>
            <a:xfrm rot="5400000">
              <a:off x="6690028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945788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26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113183" y="597465"/>
            <a:ext cx="2186609" cy="2594600"/>
            <a:chOff x="1113183" y="597465"/>
            <a:chExt cx="2186609" cy="2594600"/>
          </a:xfrm>
        </p:grpSpPr>
        <p:sp>
          <p:nvSpPr>
            <p:cNvPr id="2" name="팔각형 1"/>
            <p:cNvSpPr/>
            <p:nvPr/>
          </p:nvSpPr>
          <p:spPr>
            <a:xfrm rot="20244660">
              <a:off x="1113183" y="715618"/>
              <a:ext cx="2186609" cy="2186609"/>
            </a:xfrm>
            <a:prstGeom prst="oct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6717507">
              <a:off x="18494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 rot="5400000">
              <a:off x="14490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048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94583" y="597465"/>
            <a:ext cx="2186609" cy="2594600"/>
            <a:chOff x="4694583" y="597465"/>
            <a:chExt cx="2186609" cy="2594600"/>
          </a:xfrm>
        </p:grpSpPr>
        <p:sp>
          <p:nvSpPr>
            <p:cNvPr id="72" name="팔각형 71"/>
            <p:cNvSpPr/>
            <p:nvPr/>
          </p:nvSpPr>
          <p:spPr>
            <a:xfrm rot="20244660">
              <a:off x="4694583" y="715618"/>
              <a:ext cx="2186609" cy="2186609"/>
            </a:xfrm>
            <a:prstGeom prst="oct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다리꼴 73"/>
            <p:cNvSpPr/>
            <p:nvPr/>
          </p:nvSpPr>
          <p:spPr>
            <a:xfrm rot="6717507">
              <a:off x="5430858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다리꼴 78"/>
            <p:cNvSpPr/>
            <p:nvPr/>
          </p:nvSpPr>
          <p:spPr>
            <a:xfrm rot="5400000">
              <a:off x="5030486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286246" y="597465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302704" y="597465"/>
            <a:ext cx="2186609" cy="2594600"/>
            <a:chOff x="8302704" y="597465"/>
            <a:chExt cx="2186609" cy="2594600"/>
          </a:xfrm>
        </p:grpSpPr>
        <p:sp>
          <p:nvSpPr>
            <p:cNvPr id="81" name="팔각형 80"/>
            <p:cNvSpPr/>
            <p:nvPr/>
          </p:nvSpPr>
          <p:spPr>
            <a:xfrm rot="20244660">
              <a:off x="8302704" y="715618"/>
              <a:ext cx="2186609" cy="2186609"/>
            </a:xfrm>
            <a:prstGeom prst="oct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다리꼴 81"/>
            <p:cNvSpPr/>
            <p:nvPr/>
          </p:nvSpPr>
          <p:spPr>
            <a:xfrm rot="6717507">
              <a:off x="9038979" y="1771058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/>
            <p:cNvSpPr/>
            <p:nvPr/>
          </p:nvSpPr>
          <p:spPr>
            <a:xfrm rot="5400000">
              <a:off x="8638607" y="1393844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894367" y="597465"/>
              <a:ext cx="92537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746004" y="3801951"/>
            <a:ext cx="2186609" cy="2594600"/>
            <a:chOff x="2746004" y="3801951"/>
            <a:chExt cx="2186609" cy="2594600"/>
          </a:xfrm>
        </p:grpSpPr>
        <p:sp>
          <p:nvSpPr>
            <p:cNvPr id="98" name="팔각형 97"/>
            <p:cNvSpPr/>
            <p:nvPr/>
          </p:nvSpPr>
          <p:spPr>
            <a:xfrm rot="20244660">
              <a:off x="2746004" y="3920104"/>
              <a:ext cx="2186609" cy="2186609"/>
            </a:xfrm>
            <a:prstGeom prst="oct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다리꼴 98"/>
            <p:cNvSpPr/>
            <p:nvPr/>
          </p:nvSpPr>
          <p:spPr>
            <a:xfrm rot="6717507">
              <a:off x="3482279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/>
            <p:cNvSpPr/>
            <p:nvPr/>
          </p:nvSpPr>
          <p:spPr>
            <a:xfrm rot="5400000">
              <a:off x="3081907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337667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54125" y="3801951"/>
            <a:ext cx="2186609" cy="2594600"/>
            <a:chOff x="6354125" y="3801951"/>
            <a:chExt cx="2186609" cy="2594600"/>
          </a:xfrm>
        </p:grpSpPr>
        <p:sp>
          <p:nvSpPr>
            <p:cNvPr id="102" name="팔각형 101"/>
            <p:cNvSpPr/>
            <p:nvPr/>
          </p:nvSpPr>
          <p:spPr>
            <a:xfrm rot="20244660">
              <a:off x="6354125" y="3920104"/>
              <a:ext cx="2186609" cy="2186609"/>
            </a:xfrm>
            <a:prstGeom prst="oct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다리꼴 103"/>
            <p:cNvSpPr/>
            <p:nvPr/>
          </p:nvSpPr>
          <p:spPr>
            <a:xfrm rot="6717507">
              <a:off x="7090400" y="4975544"/>
              <a:ext cx="2177247" cy="664768"/>
            </a:xfrm>
            <a:prstGeom prst="trapezoid">
              <a:avLst>
                <a:gd name="adj" fmla="val 99426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/>
            <p:cNvSpPr/>
            <p:nvPr/>
          </p:nvSpPr>
          <p:spPr>
            <a:xfrm rot="5400000">
              <a:off x="6690028" y="4598330"/>
              <a:ext cx="2362272" cy="820314"/>
            </a:xfrm>
            <a:prstGeom prst="trapezoid">
              <a:avLst>
                <a:gd name="adj" fmla="val 4276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945788" y="3801951"/>
              <a:ext cx="925376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5000" b="1" cap="none" spc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ko-KR" sz="1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9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36501" y="132276"/>
            <a:ext cx="2324100" cy="2636254"/>
            <a:chOff x="5036501" y="132276"/>
            <a:chExt cx="2324100" cy="2636254"/>
          </a:xfrm>
        </p:grpSpPr>
        <p:sp>
          <p:nvSpPr>
            <p:cNvPr id="51" name="포인트가 8개인 별 50"/>
            <p:cNvSpPr/>
            <p:nvPr/>
          </p:nvSpPr>
          <p:spPr>
            <a:xfrm>
              <a:off x="5227001" y="64157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포인트가 8개인 별 53"/>
            <p:cNvSpPr/>
            <p:nvPr/>
          </p:nvSpPr>
          <p:spPr>
            <a:xfrm>
              <a:off x="5036501" y="444430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75000"/>
              </a:schemeClr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포인트가 8개인 별 63"/>
            <p:cNvSpPr/>
            <p:nvPr/>
          </p:nvSpPr>
          <p:spPr>
            <a:xfrm>
              <a:off x="5227001" y="641786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65000"/>
              </a:schemeClr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 rot="2717994">
              <a:off x="5499562" y="679304"/>
              <a:ext cx="2181891" cy="1087835"/>
              <a:chOff x="3480130" y="518645"/>
              <a:chExt cx="2177720" cy="1087835"/>
            </a:xfrm>
            <a:solidFill>
              <a:srgbClr val="8A8A8A"/>
            </a:solidFill>
          </p:grpSpPr>
          <p:sp>
            <p:nvSpPr>
              <p:cNvPr id="67" name="사다리꼴 66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사다리꼴 67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포인트가 8개인 별 65"/>
            <p:cNvSpPr/>
            <p:nvPr/>
          </p:nvSpPr>
          <p:spPr>
            <a:xfrm>
              <a:off x="5225527" y="64600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396291" y="596953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93126" y="132276"/>
            <a:ext cx="2324100" cy="2636254"/>
            <a:chOff x="893126" y="132276"/>
            <a:chExt cx="2324100" cy="2636254"/>
          </a:xfrm>
        </p:grpSpPr>
        <p:sp>
          <p:nvSpPr>
            <p:cNvPr id="81" name="포인트가 8개인 별 80"/>
            <p:cNvSpPr/>
            <p:nvPr/>
          </p:nvSpPr>
          <p:spPr>
            <a:xfrm>
              <a:off x="1083626" y="64157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포인트가 8개인 별 57"/>
            <p:cNvSpPr/>
            <p:nvPr/>
          </p:nvSpPr>
          <p:spPr>
            <a:xfrm>
              <a:off x="893126" y="444430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75000"/>
              </a:schemeClr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포인트가 8개인 별 58"/>
            <p:cNvSpPr/>
            <p:nvPr/>
          </p:nvSpPr>
          <p:spPr>
            <a:xfrm>
              <a:off x="1083626" y="651311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65000"/>
              </a:schemeClr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 rot="2717994">
              <a:off x="1356187" y="679304"/>
              <a:ext cx="2181891" cy="1087835"/>
              <a:chOff x="3480130" y="518645"/>
              <a:chExt cx="2177720" cy="1087835"/>
            </a:xfrm>
            <a:solidFill>
              <a:srgbClr val="8A8A8A"/>
            </a:solidFill>
          </p:grpSpPr>
          <p:sp>
            <p:nvSpPr>
              <p:cNvPr id="73" name="사다리꼴 72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다리꼴 75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이등변 삼각형 77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포인트가 8개인 별 108"/>
            <p:cNvSpPr/>
            <p:nvPr/>
          </p:nvSpPr>
          <p:spPr>
            <a:xfrm>
              <a:off x="1082152" y="636479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05485" y="570532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132251" y="132276"/>
            <a:ext cx="2324100" cy="2636254"/>
            <a:chOff x="9132251" y="132276"/>
            <a:chExt cx="2324100" cy="2636254"/>
          </a:xfrm>
        </p:grpSpPr>
        <p:sp>
          <p:nvSpPr>
            <p:cNvPr id="83" name="포인트가 8개인 별 82"/>
            <p:cNvSpPr/>
            <p:nvPr/>
          </p:nvSpPr>
          <p:spPr>
            <a:xfrm>
              <a:off x="9322751" y="64157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포인트가 8개인 별 84"/>
            <p:cNvSpPr/>
            <p:nvPr/>
          </p:nvSpPr>
          <p:spPr>
            <a:xfrm>
              <a:off x="9132251" y="444430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75000"/>
              </a:schemeClr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8개인 별 85"/>
            <p:cNvSpPr/>
            <p:nvPr/>
          </p:nvSpPr>
          <p:spPr>
            <a:xfrm>
              <a:off x="9322751" y="641786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65000"/>
              </a:schemeClr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 rot="2717994">
              <a:off x="9595312" y="679304"/>
              <a:ext cx="2181891" cy="1087835"/>
              <a:chOff x="3480130" y="518645"/>
              <a:chExt cx="2177720" cy="1087835"/>
            </a:xfrm>
            <a:solidFill>
              <a:srgbClr val="8A8A8A"/>
            </a:solidFill>
          </p:grpSpPr>
          <p:sp>
            <p:nvSpPr>
              <p:cNvPr id="103" name="사다리꼴 102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다리꼴 113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이등변 삼각형 115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이등변 삼각형 116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이등변 삼각형 117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포인트가 8개인 별 87"/>
            <p:cNvSpPr/>
            <p:nvPr/>
          </p:nvSpPr>
          <p:spPr>
            <a:xfrm>
              <a:off x="9321277" y="64600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516471" y="570532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846732" y="3112859"/>
            <a:ext cx="2324100" cy="2636254"/>
            <a:chOff x="2846732" y="3112859"/>
            <a:chExt cx="2324100" cy="2636254"/>
          </a:xfrm>
        </p:grpSpPr>
        <p:sp>
          <p:nvSpPr>
            <p:cNvPr id="138" name="포인트가 8개인 별 137"/>
            <p:cNvSpPr/>
            <p:nvPr/>
          </p:nvSpPr>
          <p:spPr>
            <a:xfrm>
              <a:off x="3037232" y="3622157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포인트가 8개인 별 139"/>
            <p:cNvSpPr/>
            <p:nvPr/>
          </p:nvSpPr>
          <p:spPr>
            <a:xfrm>
              <a:off x="2846732" y="3425013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75000"/>
              </a:schemeClr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8개인 별 140"/>
            <p:cNvSpPr/>
            <p:nvPr/>
          </p:nvSpPr>
          <p:spPr>
            <a:xfrm>
              <a:off x="3037232" y="3622369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65000"/>
              </a:schemeClr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 rot="2717994">
              <a:off x="3309793" y="3659887"/>
              <a:ext cx="2181891" cy="1087835"/>
              <a:chOff x="3480130" y="518645"/>
              <a:chExt cx="2177720" cy="1087835"/>
            </a:xfrm>
            <a:solidFill>
              <a:srgbClr val="8A8A8A"/>
            </a:solidFill>
          </p:grpSpPr>
          <p:sp>
            <p:nvSpPr>
              <p:cNvPr id="144" name="사다리꼴 143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사다리꼴 144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이등변 삼각형 145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이등변 삼각형 146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이등변 삼각형 147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포인트가 8개인 별 142"/>
            <p:cNvSpPr/>
            <p:nvPr/>
          </p:nvSpPr>
          <p:spPr>
            <a:xfrm>
              <a:off x="3035758" y="3626587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50109" y="3554164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065890" y="3112859"/>
            <a:ext cx="2324100" cy="2636254"/>
            <a:chOff x="7065890" y="3112859"/>
            <a:chExt cx="2324100" cy="2636254"/>
          </a:xfrm>
        </p:grpSpPr>
        <p:sp>
          <p:nvSpPr>
            <p:cNvPr id="123" name="포인트가 8개인 별 122"/>
            <p:cNvSpPr/>
            <p:nvPr/>
          </p:nvSpPr>
          <p:spPr>
            <a:xfrm>
              <a:off x="7256390" y="3622157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포인트가 8개인 별 124"/>
            <p:cNvSpPr/>
            <p:nvPr/>
          </p:nvSpPr>
          <p:spPr>
            <a:xfrm>
              <a:off x="7065890" y="3425013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75000"/>
              </a:schemeClr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포인트가 8개인 별 125"/>
            <p:cNvSpPr/>
            <p:nvPr/>
          </p:nvSpPr>
          <p:spPr>
            <a:xfrm>
              <a:off x="7256390" y="3622369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chemeClr val="bg1">
                <a:lumMod val="65000"/>
              </a:schemeClr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/>
            <p:cNvGrpSpPr/>
            <p:nvPr/>
          </p:nvGrpSpPr>
          <p:grpSpPr>
            <a:xfrm rot="2717994">
              <a:off x="7528951" y="3659887"/>
              <a:ext cx="2181891" cy="1087835"/>
              <a:chOff x="3480130" y="518645"/>
              <a:chExt cx="2177720" cy="1087835"/>
            </a:xfrm>
            <a:solidFill>
              <a:srgbClr val="8A8A8A"/>
            </a:solidFill>
          </p:grpSpPr>
          <p:sp>
            <p:nvSpPr>
              <p:cNvPr id="129" name="사다리꼴 128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다리꼴 129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이등변 삼각형 130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포인트가 8개인 별 127"/>
            <p:cNvSpPr/>
            <p:nvPr/>
          </p:nvSpPr>
          <p:spPr>
            <a:xfrm>
              <a:off x="7254916" y="3626587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402418" y="3560096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5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57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951384" y="281501"/>
            <a:ext cx="2361933" cy="2629904"/>
            <a:chOff x="4951384" y="281501"/>
            <a:chExt cx="2361933" cy="2629904"/>
          </a:xfrm>
        </p:grpSpPr>
        <p:sp>
          <p:nvSpPr>
            <p:cNvPr id="122" name="포인트가 8개인 별 121"/>
            <p:cNvSpPr/>
            <p:nvPr/>
          </p:nvSpPr>
          <p:spPr>
            <a:xfrm>
              <a:off x="4966973" y="587305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D7AE4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포인트가 8개인 별 122"/>
            <p:cNvSpPr/>
            <p:nvPr/>
          </p:nvSpPr>
          <p:spPr>
            <a:xfrm>
              <a:off x="5157473" y="784661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DCBB44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 rot="2717994">
              <a:off x="5431562" y="828529"/>
              <a:ext cx="2181891" cy="1087835"/>
              <a:chOff x="3480130" y="518645"/>
              <a:chExt cx="2177720" cy="1087835"/>
            </a:xfrm>
            <a:solidFill>
              <a:srgbClr val="D09F26"/>
            </a:solidFill>
          </p:grpSpPr>
          <p:sp>
            <p:nvSpPr>
              <p:cNvPr id="129" name="사다리꼴 128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다리꼴 129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이등변 삼각형 130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포인트가 8개인 별 124"/>
            <p:cNvSpPr/>
            <p:nvPr/>
          </p:nvSpPr>
          <p:spPr>
            <a:xfrm>
              <a:off x="5157473" y="79397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포인트가 4개인 별 125"/>
            <p:cNvSpPr/>
            <p:nvPr/>
          </p:nvSpPr>
          <p:spPr>
            <a:xfrm>
              <a:off x="6921787" y="1896510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포인트가 4개인 별 126"/>
            <p:cNvSpPr/>
            <p:nvPr/>
          </p:nvSpPr>
          <p:spPr>
            <a:xfrm>
              <a:off x="4951384" y="1043056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4개인 별 127"/>
            <p:cNvSpPr/>
            <p:nvPr/>
          </p:nvSpPr>
          <p:spPr>
            <a:xfrm>
              <a:off x="6520789" y="637067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293870" y="723841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10397" y="281501"/>
            <a:ext cx="2361933" cy="2629904"/>
            <a:chOff x="810397" y="281501"/>
            <a:chExt cx="2361933" cy="2629904"/>
          </a:xfrm>
        </p:grpSpPr>
        <p:sp>
          <p:nvSpPr>
            <p:cNvPr id="45" name="포인트가 8개인 별 44"/>
            <p:cNvSpPr/>
            <p:nvPr/>
          </p:nvSpPr>
          <p:spPr>
            <a:xfrm>
              <a:off x="825986" y="587305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D7AE4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포인트가 8개인 별 52"/>
            <p:cNvSpPr/>
            <p:nvPr/>
          </p:nvSpPr>
          <p:spPr>
            <a:xfrm>
              <a:off x="1016486" y="784661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DCBB44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 rot="2717994">
              <a:off x="1290575" y="828529"/>
              <a:ext cx="2181891" cy="1087835"/>
              <a:chOff x="3480130" y="518645"/>
              <a:chExt cx="2177720" cy="1087835"/>
            </a:xfrm>
            <a:solidFill>
              <a:srgbClr val="D09F26"/>
            </a:solidFill>
          </p:grpSpPr>
          <p:sp>
            <p:nvSpPr>
              <p:cNvPr id="97" name="사다리꼴 96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다리꼴 97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이등변 삼각형 98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이등변 삼각형 99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이등변 삼각형 100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포인트가 8개인 별 101"/>
            <p:cNvSpPr/>
            <p:nvPr/>
          </p:nvSpPr>
          <p:spPr>
            <a:xfrm>
              <a:off x="1016486" y="79397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포인트가 4개인 별 110"/>
            <p:cNvSpPr/>
            <p:nvPr/>
          </p:nvSpPr>
          <p:spPr>
            <a:xfrm>
              <a:off x="2780800" y="1896510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포인트가 4개인 별 111"/>
            <p:cNvSpPr/>
            <p:nvPr/>
          </p:nvSpPr>
          <p:spPr>
            <a:xfrm>
              <a:off x="810397" y="1043056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포인트가 4개인 별 112"/>
            <p:cNvSpPr/>
            <p:nvPr/>
          </p:nvSpPr>
          <p:spPr>
            <a:xfrm>
              <a:off x="2379802" y="637067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148723" y="723841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386906" y="281501"/>
            <a:ext cx="2361933" cy="2629904"/>
            <a:chOff x="9386906" y="281501"/>
            <a:chExt cx="2361933" cy="2629904"/>
          </a:xfrm>
        </p:grpSpPr>
        <p:sp>
          <p:nvSpPr>
            <p:cNvPr id="139" name="포인트가 8개인 별 138"/>
            <p:cNvSpPr/>
            <p:nvPr/>
          </p:nvSpPr>
          <p:spPr>
            <a:xfrm>
              <a:off x="9402495" y="587305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D7AE4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8개인 별 139"/>
            <p:cNvSpPr/>
            <p:nvPr/>
          </p:nvSpPr>
          <p:spPr>
            <a:xfrm>
              <a:off x="9592995" y="784661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DCBB44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/>
            <p:cNvGrpSpPr/>
            <p:nvPr/>
          </p:nvGrpSpPr>
          <p:grpSpPr>
            <a:xfrm rot="2717994">
              <a:off x="9867084" y="828529"/>
              <a:ext cx="2181891" cy="1087835"/>
              <a:chOff x="3480130" y="518645"/>
              <a:chExt cx="2177720" cy="1087835"/>
            </a:xfrm>
            <a:solidFill>
              <a:srgbClr val="D09F26"/>
            </a:solidFill>
          </p:grpSpPr>
          <p:sp>
            <p:nvSpPr>
              <p:cNvPr id="146" name="사다리꼴 145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다리꼴 146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이등변 삼각형 147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이등변 삼각형 148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이등변 삼각형 149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포인트가 8개인 별 141"/>
            <p:cNvSpPr/>
            <p:nvPr/>
          </p:nvSpPr>
          <p:spPr>
            <a:xfrm>
              <a:off x="9592995" y="793974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포인트가 4개인 별 142"/>
            <p:cNvSpPr/>
            <p:nvPr/>
          </p:nvSpPr>
          <p:spPr>
            <a:xfrm>
              <a:off x="11357309" y="1896510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포인트가 4개인 별 143"/>
            <p:cNvSpPr/>
            <p:nvPr/>
          </p:nvSpPr>
          <p:spPr>
            <a:xfrm>
              <a:off x="9386906" y="1043056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포인트가 4개인 별 144"/>
            <p:cNvSpPr/>
            <p:nvPr/>
          </p:nvSpPr>
          <p:spPr>
            <a:xfrm>
              <a:off x="10956311" y="637067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9771549" y="723841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77028" y="3267440"/>
            <a:ext cx="2361933" cy="2629904"/>
            <a:chOff x="2777028" y="3267440"/>
            <a:chExt cx="2361933" cy="2629904"/>
          </a:xfrm>
        </p:grpSpPr>
        <p:sp>
          <p:nvSpPr>
            <p:cNvPr id="207" name="포인트가 8개인 별 206"/>
            <p:cNvSpPr/>
            <p:nvPr/>
          </p:nvSpPr>
          <p:spPr>
            <a:xfrm>
              <a:off x="2792617" y="3573244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D7AE4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포인트가 8개인 별 207"/>
            <p:cNvSpPr/>
            <p:nvPr/>
          </p:nvSpPr>
          <p:spPr>
            <a:xfrm>
              <a:off x="2983117" y="3770600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DCBB44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9" name="그룹 208"/>
            <p:cNvGrpSpPr/>
            <p:nvPr/>
          </p:nvGrpSpPr>
          <p:grpSpPr>
            <a:xfrm rot="2717994">
              <a:off x="3257206" y="3814468"/>
              <a:ext cx="2181891" cy="1087835"/>
              <a:chOff x="3480130" y="518645"/>
              <a:chExt cx="2177720" cy="1087835"/>
            </a:xfrm>
            <a:solidFill>
              <a:srgbClr val="D09F26"/>
            </a:solidFill>
          </p:grpSpPr>
          <p:sp>
            <p:nvSpPr>
              <p:cNvPr id="214" name="사다리꼴 213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사다리꼴 214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이등변 삼각형 215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이등변 삼각형 216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이등변 삼각형 217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0" name="포인트가 8개인 별 209"/>
            <p:cNvSpPr/>
            <p:nvPr/>
          </p:nvSpPr>
          <p:spPr>
            <a:xfrm>
              <a:off x="2983117" y="3779913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포인트가 4개인 별 210"/>
            <p:cNvSpPr/>
            <p:nvPr/>
          </p:nvSpPr>
          <p:spPr>
            <a:xfrm>
              <a:off x="4747431" y="4882449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포인트가 4개인 별 211"/>
            <p:cNvSpPr/>
            <p:nvPr/>
          </p:nvSpPr>
          <p:spPr>
            <a:xfrm>
              <a:off x="2777028" y="4028995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포인트가 4개인 별 212"/>
            <p:cNvSpPr/>
            <p:nvPr/>
          </p:nvSpPr>
          <p:spPr>
            <a:xfrm>
              <a:off x="4346433" y="3623006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3103224" y="3705862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54680" y="3267440"/>
            <a:ext cx="2361933" cy="2629904"/>
            <a:chOff x="7154680" y="3267440"/>
            <a:chExt cx="2361933" cy="2629904"/>
          </a:xfrm>
        </p:grpSpPr>
        <p:sp>
          <p:nvSpPr>
            <p:cNvPr id="224" name="포인트가 8개인 별 223"/>
            <p:cNvSpPr/>
            <p:nvPr/>
          </p:nvSpPr>
          <p:spPr>
            <a:xfrm>
              <a:off x="7170269" y="3573244"/>
              <a:ext cx="2324100" cy="2324100"/>
            </a:xfrm>
            <a:prstGeom prst="star8">
              <a:avLst>
                <a:gd name="adj" fmla="val 43629"/>
              </a:avLst>
            </a:prstGeom>
            <a:solidFill>
              <a:srgbClr val="D7AE48"/>
            </a:solidFill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포인트가 8개인 별 224"/>
            <p:cNvSpPr/>
            <p:nvPr/>
          </p:nvSpPr>
          <p:spPr>
            <a:xfrm>
              <a:off x="7360769" y="3770600"/>
              <a:ext cx="1929388" cy="1929388"/>
            </a:xfrm>
            <a:prstGeom prst="star8">
              <a:avLst>
                <a:gd name="adj" fmla="val 43629"/>
              </a:avLst>
            </a:prstGeom>
            <a:solidFill>
              <a:srgbClr val="DCBB44"/>
            </a:solidFill>
            <a:ln w="66675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6" name="그룹 225"/>
            <p:cNvGrpSpPr/>
            <p:nvPr/>
          </p:nvGrpSpPr>
          <p:grpSpPr>
            <a:xfrm rot="2717994">
              <a:off x="7634858" y="3814468"/>
              <a:ext cx="2181891" cy="1087835"/>
              <a:chOff x="3480130" y="518645"/>
              <a:chExt cx="2177720" cy="1087835"/>
            </a:xfrm>
            <a:solidFill>
              <a:srgbClr val="D09F26"/>
            </a:solidFill>
          </p:grpSpPr>
          <p:sp>
            <p:nvSpPr>
              <p:cNvPr id="231" name="사다리꼴 230"/>
              <p:cNvSpPr/>
              <p:nvPr/>
            </p:nvSpPr>
            <p:spPr>
              <a:xfrm>
                <a:off x="3480130" y="1019175"/>
                <a:ext cx="2177720" cy="587305"/>
              </a:xfrm>
              <a:prstGeom prst="trapezoid">
                <a:avLst>
                  <a:gd name="adj" fmla="val 5794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사다리꼴 231"/>
              <p:cNvSpPr/>
              <p:nvPr/>
            </p:nvSpPr>
            <p:spPr>
              <a:xfrm>
                <a:off x="3684515" y="821819"/>
                <a:ext cx="1763786" cy="401856"/>
              </a:xfrm>
              <a:prstGeom prst="trapezoid">
                <a:avLst>
                  <a:gd name="adj" fmla="val 271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이등변 삼각형 232"/>
              <p:cNvSpPr/>
              <p:nvPr/>
            </p:nvSpPr>
            <p:spPr>
              <a:xfrm>
                <a:off x="4005707" y="518645"/>
                <a:ext cx="1114425" cy="3029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이등변 삼각형 233"/>
              <p:cNvSpPr/>
              <p:nvPr/>
            </p:nvSpPr>
            <p:spPr>
              <a:xfrm rot="20831344">
                <a:off x="4214748" y="680570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이등변 삼각형 234"/>
              <p:cNvSpPr/>
              <p:nvPr/>
            </p:nvSpPr>
            <p:spPr>
              <a:xfrm rot="658688">
                <a:off x="3824586" y="661519"/>
                <a:ext cx="1114425" cy="27370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7" name="포인트가 8개인 별 226"/>
            <p:cNvSpPr/>
            <p:nvPr/>
          </p:nvSpPr>
          <p:spPr>
            <a:xfrm>
              <a:off x="7360769" y="3779913"/>
              <a:ext cx="1929388" cy="1929388"/>
            </a:xfrm>
            <a:prstGeom prst="star8">
              <a:avLst>
                <a:gd name="adj" fmla="val 43629"/>
              </a:avLst>
            </a:prstGeom>
            <a:noFill/>
            <a:ln w="101600" cap="rnd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포인트가 4개인 별 227"/>
            <p:cNvSpPr/>
            <p:nvPr/>
          </p:nvSpPr>
          <p:spPr>
            <a:xfrm>
              <a:off x="9125083" y="4882449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포인트가 4개인 별 228"/>
            <p:cNvSpPr/>
            <p:nvPr/>
          </p:nvSpPr>
          <p:spPr>
            <a:xfrm>
              <a:off x="7154680" y="4028995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포인트가 4개인 별 229"/>
            <p:cNvSpPr/>
            <p:nvPr/>
          </p:nvSpPr>
          <p:spPr>
            <a:xfrm>
              <a:off x="8724085" y="3623006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rgbClr val="EBD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531143" y="3698220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5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84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781727" y="293284"/>
            <a:ext cx="2320626" cy="2631742"/>
            <a:chOff x="4781727" y="293284"/>
            <a:chExt cx="2320626" cy="2631742"/>
          </a:xfrm>
        </p:grpSpPr>
        <p:sp>
          <p:nvSpPr>
            <p:cNvPr id="76" name="포인트가 10개인 별 75"/>
            <p:cNvSpPr/>
            <p:nvPr/>
          </p:nvSpPr>
          <p:spPr>
            <a:xfrm>
              <a:off x="4781727" y="560659"/>
              <a:ext cx="2320626" cy="2364367"/>
            </a:xfrm>
            <a:prstGeom prst="star10">
              <a:avLst/>
            </a:prstGeom>
            <a:solidFill>
              <a:srgbClr val="31E7E3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10개인 별 76"/>
            <p:cNvSpPr/>
            <p:nvPr/>
          </p:nvSpPr>
          <p:spPr>
            <a:xfrm>
              <a:off x="4972660" y="765830"/>
              <a:ext cx="1918201" cy="1954357"/>
            </a:xfrm>
            <a:prstGeom prst="star10">
              <a:avLst/>
            </a:prstGeom>
            <a:solidFill>
              <a:srgbClr val="65EDEA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 rot="19425687">
              <a:off x="5844091" y="293284"/>
              <a:ext cx="1116000" cy="2253600"/>
              <a:chOff x="4576049" y="490225"/>
              <a:chExt cx="1121079" cy="2228400"/>
            </a:xfrm>
            <a:solidFill>
              <a:srgbClr val="2AE6E2"/>
            </a:solidFill>
          </p:grpSpPr>
          <p:sp>
            <p:nvSpPr>
              <p:cNvPr id="85" name="사다리꼴 84"/>
              <p:cNvSpPr/>
              <p:nvPr/>
            </p:nvSpPr>
            <p:spPr>
              <a:xfrm rot="5400000">
                <a:off x="3659849" y="1406425"/>
                <a:ext cx="2228400" cy="396000"/>
              </a:xfrm>
              <a:prstGeom prst="trapezoid">
                <a:avLst>
                  <a:gd name="adj" fmla="val 658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사다리꼴 85"/>
              <p:cNvSpPr/>
              <p:nvPr/>
            </p:nvSpPr>
            <p:spPr>
              <a:xfrm rot="5400000" flipV="1">
                <a:off x="4114962" y="1350102"/>
                <a:ext cx="1807200" cy="50400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사다리꼴 86"/>
              <p:cNvSpPr/>
              <p:nvPr/>
            </p:nvSpPr>
            <p:spPr>
              <a:xfrm rot="5400000">
                <a:off x="4499229" y="1488227"/>
                <a:ext cx="1776894" cy="235547"/>
              </a:xfrm>
              <a:prstGeom prst="trapezoid">
                <a:avLst>
                  <a:gd name="adj" fmla="val 3104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 rot="4241537">
                <a:off x="5019022" y="1127395"/>
                <a:ext cx="996517" cy="359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/>
              <p:cNvSpPr/>
              <p:nvPr/>
            </p:nvSpPr>
            <p:spPr>
              <a:xfrm rot="6406898">
                <a:off x="5113060" y="1753288"/>
                <a:ext cx="846043" cy="2944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포인트가 10개인 별 78"/>
            <p:cNvSpPr/>
            <p:nvPr/>
          </p:nvSpPr>
          <p:spPr>
            <a:xfrm>
              <a:off x="4989029" y="759480"/>
              <a:ext cx="1918201" cy="1954357"/>
            </a:xfrm>
            <a:prstGeom prst="star10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4개인 별 79"/>
            <p:cNvSpPr/>
            <p:nvPr/>
          </p:nvSpPr>
          <p:spPr>
            <a:xfrm>
              <a:off x="6568065" y="2191313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포인트가 4개인 별 80"/>
            <p:cNvSpPr/>
            <p:nvPr/>
          </p:nvSpPr>
          <p:spPr>
            <a:xfrm>
              <a:off x="4864818" y="1043056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포인트가 4개인 별 81"/>
            <p:cNvSpPr/>
            <p:nvPr/>
          </p:nvSpPr>
          <p:spPr>
            <a:xfrm>
              <a:off x="6434223" y="637067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4개인 별 82"/>
            <p:cNvSpPr/>
            <p:nvPr/>
          </p:nvSpPr>
          <p:spPr>
            <a:xfrm>
              <a:off x="5324252" y="2273406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114373" y="733168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05077" y="293284"/>
            <a:ext cx="2320626" cy="2631742"/>
            <a:chOff x="1105077" y="293284"/>
            <a:chExt cx="2320626" cy="2631742"/>
          </a:xfrm>
        </p:grpSpPr>
        <p:sp>
          <p:nvSpPr>
            <p:cNvPr id="115" name="포인트가 10개인 별 114"/>
            <p:cNvSpPr/>
            <p:nvPr/>
          </p:nvSpPr>
          <p:spPr>
            <a:xfrm>
              <a:off x="1105077" y="560659"/>
              <a:ext cx="2320626" cy="2364367"/>
            </a:xfrm>
            <a:prstGeom prst="star10">
              <a:avLst/>
            </a:prstGeom>
            <a:solidFill>
              <a:srgbClr val="31E7E3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포인트가 10개인 별 45"/>
            <p:cNvSpPr/>
            <p:nvPr/>
          </p:nvSpPr>
          <p:spPr>
            <a:xfrm>
              <a:off x="1296010" y="765830"/>
              <a:ext cx="1918201" cy="1954357"/>
            </a:xfrm>
            <a:prstGeom prst="star10">
              <a:avLst/>
            </a:prstGeom>
            <a:solidFill>
              <a:srgbClr val="65EDEA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 rot="19425687">
              <a:off x="2167441" y="293284"/>
              <a:ext cx="1116000" cy="2253600"/>
              <a:chOff x="4576049" y="490225"/>
              <a:chExt cx="1121079" cy="2228400"/>
            </a:xfrm>
            <a:solidFill>
              <a:srgbClr val="2AE6E2"/>
            </a:solidFill>
          </p:grpSpPr>
          <p:sp>
            <p:nvSpPr>
              <p:cNvPr id="5" name="사다리꼴 4"/>
              <p:cNvSpPr/>
              <p:nvPr/>
            </p:nvSpPr>
            <p:spPr>
              <a:xfrm rot="5400000">
                <a:off x="3659849" y="1406425"/>
                <a:ext cx="2228400" cy="396000"/>
              </a:xfrm>
              <a:prstGeom prst="trapezoid">
                <a:avLst>
                  <a:gd name="adj" fmla="val 658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다리꼴 53"/>
              <p:cNvSpPr/>
              <p:nvPr/>
            </p:nvSpPr>
            <p:spPr>
              <a:xfrm rot="5400000" flipV="1">
                <a:off x="4114962" y="1350102"/>
                <a:ext cx="1807200" cy="50400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다리꼴 63"/>
              <p:cNvSpPr/>
              <p:nvPr/>
            </p:nvSpPr>
            <p:spPr>
              <a:xfrm rot="5400000">
                <a:off x="4499229" y="1488227"/>
                <a:ext cx="1776894" cy="235547"/>
              </a:xfrm>
              <a:prstGeom prst="trapezoid">
                <a:avLst>
                  <a:gd name="adj" fmla="val 3104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 rot="4241537">
                <a:off x="5019022" y="1127395"/>
                <a:ext cx="996517" cy="359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6406898">
                <a:off x="5113060" y="1753288"/>
                <a:ext cx="846043" cy="2944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포인트가 10개인 별 65"/>
            <p:cNvSpPr/>
            <p:nvPr/>
          </p:nvSpPr>
          <p:spPr>
            <a:xfrm>
              <a:off x="1312379" y="759480"/>
              <a:ext cx="1918201" cy="1954357"/>
            </a:xfrm>
            <a:prstGeom prst="star10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포인트가 4개인 별 66"/>
            <p:cNvSpPr/>
            <p:nvPr/>
          </p:nvSpPr>
          <p:spPr>
            <a:xfrm>
              <a:off x="2891415" y="2191313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포인트가 4개인 별 67"/>
            <p:cNvSpPr/>
            <p:nvPr/>
          </p:nvSpPr>
          <p:spPr>
            <a:xfrm>
              <a:off x="1188168" y="1043056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포인트가 4개인 별 68"/>
            <p:cNvSpPr/>
            <p:nvPr/>
          </p:nvSpPr>
          <p:spPr>
            <a:xfrm>
              <a:off x="2757573" y="637067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포인트가 4개인 별 69"/>
            <p:cNvSpPr/>
            <p:nvPr/>
          </p:nvSpPr>
          <p:spPr>
            <a:xfrm>
              <a:off x="1647602" y="2273406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97780" y="723841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753652" y="293284"/>
            <a:ext cx="2320626" cy="2631742"/>
            <a:chOff x="8753652" y="293284"/>
            <a:chExt cx="2320626" cy="2631742"/>
          </a:xfrm>
        </p:grpSpPr>
        <p:sp>
          <p:nvSpPr>
            <p:cNvPr id="119" name="포인트가 10개인 별 118"/>
            <p:cNvSpPr/>
            <p:nvPr/>
          </p:nvSpPr>
          <p:spPr>
            <a:xfrm>
              <a:off x="8753652" y="560659"/>
              <a:ext cx="2320626" cy="2364367"/>
            </a:xfrm>
            <a:prstGeom prst="star10">
              <a:avLst/>
            </a:prstGeom>
            <a:solidFill>
              <a:srgbClr val="31E7E3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포인트가 10개인 별 119"/>
            <p:cNvSpPr/>
            <p:nvPr/>
          </p:nvSpPr>
          <p:spPr>
            <a:xfrm>
              <a:off x="8944585" y="765830"/>
              <a:ext cx="1918201" cy="1954357"/>
            </a:xfrm>
            <a:prstGeom prst="star10">
              <a:avLst/>
            </a:prstGeom>
            <a:solidFill>
              <a:srgbClr val="65EDEA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 rot="19425687">
              <a:off x="9816016" y="293284"/>
              <a:ext cx="1116000" cy="2253600"/>
              <a:chOff x="4576049" y="490225"/>
              <a:chExt cx="1121079" cy="2228400"/>
            </a:xfrm>
            <a:solidFill>
              <a:srgbClr val="2AE6E2"/>
            </a:solidFill>
          </p:grpSpPr>
          <p:sp>
            <p:nvSpPr>
              <p:cNvPr id="128" name="사다리꼴 127"/>
              <p:cNvSpPr/>
              <p:nvPr/>
            </p:nvSpPr>
            <p:spPr>
              <a:xfrm rot="5400000">
                <a:off x="3659849" y="1406425"/>
                <a:ext cx="2228400" cy="396000"/>
              </a:xfrm>
              <a:prstGeom prst="trapezoid">
                <a:avLst>
                  <a:gd name="adj" fmla="val 658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다리꼴 128"/>
              <p:cNvSpPr/>
              <p:nvPr/>
            </p:nvSpPr>
            <p:spPr>
              <a:xfrm rot="5400000" flipV="1">
                <a:off x="4114962" y="1350102"/>
                <a:ext cx="1807200" cy="50400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다리꼴 129"/>
              <p:cNvSpPr/>
              <p:nvPr/>
            </p:nvSpPr>
            <p:spPr>
              <a:xfrm rot="5400000">
                <a:off x="4499229" y="1488227"/>
                <a:ext cx="1776894" cy="235547"/>
              </a:xfrm>
              <a:prstGeom prst="trapezoid">
                <a:avLst>
                  <a:gd name="adj" fmla="val 3104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이등변 삼각형 130"/>
              <p:cNvSpPr/>
              <p:nvPr/>
            </p:nvSpPr>
            <p:spPr>
              <a:xfrm rot="4241537">
                <a:off x="5019022" y="1127395"/>
                <a:ext cx="996517" cy="359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 rot="6406898">
                <a:off x="5113060" y="1753288"/>
                <a:ext cx="846043" cy="2944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포인트가 10개인 별 121"/>
            <p:cNvSpPr/>
            <p:nvPr/>
          </p:nvSpPr>
          <p:spPr>
            <a:xfrm>
              <a:off x="8960954" y="759480"/>
              <a:ext cx="1918201" cy="1954357"/>
            </a:xfrm>
            <a:prstGeom prst="star10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포인트가 4개인 별 122"/>
            <p:cNvSpPr/>
            <p:nvPr/>
          </p:nvSpPr>
          <p:spPr>
            <a:xfrm>
              <a:off x="10539990" y="2191313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포인트가 4개인 별 123"/>
            <p:cNvSpPr/>
            <p:nvPr/>
          </p:nvSpPr>
          <p:spPr>
            <a:xfrm>
              <a:off x="8836743" y="1043056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포인트가 4개인 별 124"/>
            <p:cNvSpPr/>
            <p:nvPr/>
          </p:nvSpPr>
          <p:spPr>
            <a:xfrm>
              <a:off x="10406148" y="637067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포인트가 4개인 별 125"/>
            <p:cNvSpPr/>
            <p:nvPr/>
          </p:nvSpPr>
          <p:spPr>
            <a:xfrm>
              <a:off x="9296177" y="2273406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133449" y="695156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634511" y="3095600"/>
            <a:ext cx="2320626" cy="2631742"/>
            <a:chOff x="2634511" y="3095600"/>
            <a:chExt cx="2320626" cy="2631742"/>
          </a:xfrm>
        </p:grpSpPr>
        <p:sp>
          <p:nvSpPr>
            <p:cNvPr id="161" name="포인트가 10개인 별 160"/>
            <p:cNvSpPr/>
            <p:nvPr/>
          </p:nvSpPr>
          <p:spPr>
            <a:xfrm>
              <a:off x="2634511" y="3362975"/>
              <a:ext cx="2320626" cy="2364367"/>
            </a:xfrm>
            <a:prstGeom prst="star10">
              <a:avLst/>
            </a:prstGeom>
            <a:solidFill>
              <a:srgbClr val="31E7E3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10개인 별 161"/>
            <p:cNvSpPr/>
            <p:nvPr/>
          </p:nvSpPr>
          <p:spPr>
            <a:xfrm>
              <a:off x="2825444" y="3568146"/>
              <a:ext cx="1918201" cy="1954357"/>
            </a:xfrm>
            <a:prstGeom prst="star10">
              <a:avLst/>
            </a:prstGeom>
            <a:solidFill>
              <a:srgbClr val="65EDEA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/>
            <p:nvPr/>
          </p:nvGrpSpPr>
          <p:grpSpPr>
            <a:xfrm rot="19425687">
              <a:off x="3696875" y="3095600"/>
              <a:ext cx="1116000" cy="2253600"/>
              <a:chOff x="4576049" y="490225"/>
              <a:chExt cx="1121079" cy="2228400"/>
            </a:xfrm>
            <a:solidFill>
              <a:srgbClr val="2AE6E2"/>
            </a:solidFill>
          </p:grpSpPr>
          <p:sp>
            <p:nvSpPr>
              <p:cNvPr id="170" name="사다리꼴 169"/>
              <p:cNvSpPr/>
              <p:nvPr/>
            </p:nvSpPr>
            <p:spPr>
              <a:xfrm rot="5400000">
                <a:off x="3659849" y="1406425"/>
                <a:ext cx="2228400" cy="396000"/>
              </a:xfrm>
              <a:prstGeom prst="trapezoid">
                <a:avLst>
                  <a:gd name="adj" fmla="val 658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/>
              <p:cNvSpPr/>
              <p:nvPr/>
            </p:nvSpPr>
            <p:spPr>
              <a:xfrm rot="5400000" flipV="1">
                <a:off x="4114962" y="1350102"/>
                <a:ext cx="1807200" cy="50400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사다리꼴 171"/>
              <p:cNvSpPr/>
              <p:nvPr/>
            </p:nvSpPr>
            <p:spPr>
              <a:xfrm rot="5400000">
                <a:off x="4499229" y="1488227"/>
                <a:ext cx="1776894" cy="235547"/>
              </a:xfrm>
              <a:prstGeom prst="trapezoid">
                <a:avLst>
                  <a:gd name="adj" fmla="val 3104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이등변 삼각형 172"/>
              <p:cNvSpPr/>
              <p:nvPr/>
            </p:nvSpPr>
            <p:spPr>
              <a:xfrm rot="4241537">
                <a:off x="5019022" y="1127395"/>
                <a:ext cx="996517" cy="359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이등변 삼각형 173"/>
              <p:cNvSpPr/>
              <p:nvPr/>
            </p:nvSpPr>
            <p:spPr>
              <a:xfrm rot="6406898">
                <a:off x="5113060" y="1753288"/>
                <a:ext cx="846043" cy="2944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4" name="포인트가 10개인 별 163"/>
            <p:cNvSpPr/>
            <p:nvPr/>
          </p:nvSpPr>
          <p:spPr>
            <a:xfrm>
              <a:off x="2841813" y="3561796"/>
              <a:ext cx="1918201" cy="1954357"/>
            </a:xfrm>
            <a:prstGeom prst="star10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포인트가 4개인 별 164"/>
            <p:cNvSpPr/>
            <p:nvPr/>
          </p:nvSpPr>
          <p:spPr>
            <a:xfrm>
              <a:off x="4420849" y="4993629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포인트가 4개인 별 165"/>
            <p:cNvSpPr/>
            <p:nvPr/>
          </p:nvSpPr>
          <p:spPr>
            <a:xfrm>
              <a:off x="2717602" y="3845372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포인트가 4개인 별 166"/>
            <p:cNvSpPr/>
            <p:nvPr/>
          </p:nvSpPr>
          <p:spPr>
            <a:xfrm>
              <a:off x="4287007" y="3439383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포인트가 4개인 별 167"/>
            <p:cNvSpPr/>
            <p:nvPr/>
          </p:nvSpPr>
          <p:spPr>
            <a:xfrm>
              <a:off x="3177036" y="5075722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893366" y="3591912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575901" y="3095600"/>
            <a:ext cx="2320626" cy="2631742"/>
            <a:chOff x="6575901" y="3095600"/>
            <a:chExt cx="2320626" cy="2631742"/>
          </a:xfrm>
        </p:grpSpPr>
        <p:sp>
          <p:nvSpPr>
            <p:cNvPr id="140" name="포인트가 10개인 별 139"/>
            <p:cNvSpPr/>
            <p:nvPr/>
          </p:nvSpPr>
          <p:spPr>
            <a:xfrm>
              <a:off x="6575901" y="3362975"/>
              <a:ext cx="2320626" cy="2364367"/>
            </a:xfrm>
            <a:prstGeom prst="star10">
              <a:avLst/>
            </a:prstGeom>
            <a:solidFill>
              <a:srgbClr val="31E7E3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10개인 별 140"/>
            <p:cNvSpPr/>
            <p:nvPr/>
          </p:nvSpPr>
          <p:spPr>
            <a:xfrm>
              <a:off x="6766834" y="3568146"/>
              <a:ext cx="1918201" cy="1954357"/>
            </a:xfrm>
            <a:prstGeom prst="star10">
              <a:avLst/>
            </a:prstGeom>
            <a:solidFill>
              <a:srgbClr val="65EDEA"/>
            </a:solidFill>
            <a:ln w="666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2" name="그룹 141"/>
            <p:cNvGrpSpPr/>
            <p:nvPr/>
          </p:nvGrpSpPr>
          <p:grpSpPr>
            <a:xfrm rot="19425687">
              <a:off x="7638265" y="3095600"/>
              <a:ext cx="1116000" cy="2253600"/>
              <a:chOff x="4576049" y="490225"/>
              <a:chExt cx="1121079" cy="2228400"/>
            </a:xfrm>
            <a:solidFill>
              <a:srgbClr val="2AE6E2"/>
            </a:solidFill>
          </p:grpSpPr>
          <p:sp>
            <p:nvSpPr>
              <p:cNvPr id="149" name="사다리꼴 148"/>
              <p:cNvSpPr/>
              <p:nvPr/>
            </p:nvSpPr>
            <p:spPr>
              <a:xfrm rot="5400000">
                <a:off x="3659849" y="1406425"/>
                <a:ext cx="2228400" cy="396000"/>
              </a:xfrm>
              <a:prstGeom prst="trapezoid">
                <a:avLst>
                  <a:gd name="adj" fmla="val 6584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다리꼴 149"/>
              <p:cNvSpPr/>
              <p:nvPr/>
            </p:nvSpPr>
            <p:spPr>
              <a:xfrm rot="5400000" flipV="1">
                <a:off x="4114962" y="1350102"/>
                <a:ext cx="1807200" cy="50400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다리꼴 150"/>
              <p:cNvSpPr/>
              <p:nvPr/>
            </p:nvSpPr>
            <p:spPr>
              <a:xfrm rot="5400000">
                <a:off x="4499229" y="1488227"/>
                <a:ext cx="1776894" cy="235547"/>
              </a:xfrm>
              <a:prstGeom prst="trapezoid">
                <a:avLst>
                  <a:gd name="adj" fmla="val 31045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이등변 삼각형 151"/>
              <p:cNvSpPr/>
              <p:nvPr/>
            </p:nvSpPr>
            <p:spPr>
              <a:xfrm rot="4241537">
                <a:off x="5019022" y="1127395"/>
                <a:ext cx="996517" cy="359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이등변 삼각형 152"/>
              <p:cNvSpPr/>
              <p:nvPr/>
            </p:nvSpPr>
            <p:spPr>
              <a:xfrm rot="6406898">
                <a:off x="5113060" y="1753288"/>
                <a:ext cx="846043" cy="2944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포인트가 10개인 별 142"/>
            <p:cNvSpPr/>
            <p:nvPr/>
          </p:nvSpPr>
          <p:spPr>
            <a:xfrm>
              <a:off x="6783203" y="3561796"/>
              <a:ext cx="1918201" cy="1954357"/>
            </a:xfrm>
            <a:prstGeom prst="star10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포인트가 4개인 별 143"/>
            <p:cNvSpPr/>
            <p:nvPr/>
          </p:nvSpPr>
          <p:spPr>
            <a:xfrm>
              <a:off x="8362239" y="4993629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포인트가 4개인 별 144"/>
            <p:cNvSpPr/>
            <p:nvPr/>
          </p:nvSpPr>
          <p:spPr>
            <a:xfrm>
              <a:off x="6658992" y="3845372"/>
              <a:ext cx="391530" cy="391530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포인트가 4개인 별 145"/>
            <p:cNvSpPr/>
            <p:nvPr/>
          </p:nvSpPr>
          <p:spPr>
            <a:xfrm>
              <a:off x="8228397" y="3439383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포인트가 4개인 별 146"/>
            <p:cNvSpPr/>
            <p:nvPr/>
          </p:nvSpPr>
          <p:spPr>
            <a:xfrm>
              <a:off x="7118426" y="5075722"/>
              <a:ext cx="283356" cy="283356"/>
            </a:xfrm>
            <a:prstGeom prst="star4">
              <a:avLst>
                <a:gd name="adj" fmla="val 214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904531" y="3574718"/>
              <a:ext cx="160230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2000" b="1" dirty="0" smtClean="0">
                  <a:ln w="9525">
                    <a:noFill/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5</a:t>
              </a:r>
              <a:endParaRPr lang="en-US" altLang="ko-KR" sz="12000" b="1" dirty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32070" y="0"/>
            <a:ext cx="12224070" cy="6858000"/>
            <a:chOff x="261258" y="233265"/>
            <a:chExt cx="11691257" cy="6363478"/>
          </a:xfrm>
        </p:grpSpPr>
        <p:sp>
          <p:nvSpPr>
            <p:cNvPr id="19" name="직사각형 18"/>
            <p:cNvSpPr/>
            <p:nvPr/>
          </p:nvSpPr>
          <p:spPr>
            <a:xfrm>
              <a:off x="261258" y="233265"/>
              <a:ext cx="11691257" cy="6363478"/>
            </a:xfrm>
            <a:prstGeom prst="rect">
              <a:avLst/>
            </a:prstGeom>
            <a:blipFill>
              <a:blip r:embed="rId2">
                <a:alphaModFix amt="99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4435" y="233265"/>
              <a:ext cx="11384902" cy="6363478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12192000" cy="563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45668" y="0"/>
            <a:ext cx="274633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10594" y="2401621"/>
            <a:ext cx="2416480" cy="2054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</a:rPr>
              <a:t>Plan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Algorithm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Issues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Member</a:t>
            </a:r>
          </a:p>
          <a:p>
            <a:pPr marL="457200" lvl="1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Member1</a:t>
            </a:r>
          </a:p>
          <a:p>
            <a:pPr marL="457200" lvl="1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Member2</a:t>
            </a:r>
          </a:p>
          <a:p>
            <a:pPr marL="457200" lvl="1" indent="0">
              <a:buNone/>
            </a:pP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Manage Board</a:t>
            </a:r>
          </a:p>
          <a:p>
            <a:pPr marL="914400" lvl="2" indent="0">
              <a:buNone/>
            </a:pP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707671" y="1522276"/>
            <a:ext cx="1111163" cy="4501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Logout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15911" y="1522276"/>
            <a:ext cx="1111163" cy="4501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회원정보수정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07671" y="102790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User </a:t>
            </a:r>
            <a:r>
              <a:rPr lang="ko-KR" altLang="en-US" dirty="0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394" y="83372"/>
            <a:ext cx="23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Study Group Board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5537" y="169808"/>
            <a:ext cx="18482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Study Group Board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33951" y="4456379"/>
            <a:ext cx="1931095" cy="2033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53329" y="4456378"/>
            <a:ext cx="273745" cy="2033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4460" y="191835"/>
            <a:ext cx="144000" cy="180000"/>
            <a:chOff x="3016592" y="2650435"/>
            <a:chExt cx="1436138" cy="1908314"/>
          </a:xfrm>
        </p:grpSpPr>
        <p:sp>
          <p:nvSpPr>
            <p:cNvPr id="14" name="오각형 13"/>
            <p:cNvSpPr/>
            <p:nvPr/>
          </p:nvSpPr>
          <p:spPr>
            <a:xfrm rot="5400000">
              <a:off x="2972658" y="2694369"/>
              <a:ext cx="1524005" cy="1436138"/>
            </a:xfrm>
            <a:prstGeom prst="homePlate">
              <a:avLst>
                <a:gd name="adj" fmla="val 313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갈매기형 수장 14"/>
            <p:cNvSpPr/>
            <p:nvPr/>
          </p:nvSpPr>
          <p:spPr>
            <a:xfrm rot="5400000">
              <a:off x="3409982" y="3516001"/>
              <a:ext cx="649358" cy="1436138"/>
            </a:xfrm>
            <a:prstGeom prst="chevron">
              <a:avLst>
                <a:gd name="adj" fmla="val 7173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509506" y="79043"/>
            <a:ext cx="190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Today Challenge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04" y="782387"/>
            <a:ext cx="6054116" cy="2724902"/>
          </a:xfrm>
          <a:prstGeom prst="rect">
            <a:avLst/>
          </a:prstGeom>
        </p:spPr>
      </p:pic>
      <p:sp>
        <p:nvSpPr>
          <p:cNvPr id="21" name="이등변 삼각형 20"/>
          <p:cNvSpPr/>
          <p:nvPr/>
        </p:nvSpPr>
        <p:spPr>
          <a:xfrm flipV="1">
            <a:off x="10509332" y="3444659"/>
            <a:ext cx="112734" cy="6263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그룹 184"/>
          <p:cNvGrpSpPr/>
          <p:nvPr/>
        </p:nvGrpSpPr>
        <p:grpSpPr>
          <a:xfrm>
            <a:off x="5548215" y="291077"/>
            <a:ext cx="3950382" cy="5458395"/>
            <a:chOff x="5548215" y="291077"/>
            <a:chExt cx="3950382" cy="5458395"/>
          </a:xfrm>
        </p:grpSpPr>
        <p:grpSp>
          <p:nvGrpSpPr>
            <p:cNvPr id="145" name="그룹 144"/>
            <p:cNvGrpSpPr/>
            <p:nvPr/>
          </p:nvGrpSpPr>
          <p:grpSpPr>
            <a:xfrm>
              <a:off x="7935590" y="3531001"/>
              <a:ext cx="659923" cy="939682"/>
              <a:chOff x="7245125" y="3408667"/>
              <a:chExt cx="659923" cy="939682"/>
            </a:xfrm>
            <a:solidFill>
              <a:schemeClr val="bg1">
                <a:lumMod val="50000"/>
              </a:schemeClr>
            </a:solidFill>
          </p:grpSpPr>
          <p:sp>
            <p:nvSpPr>
              <p:cNvPr id="144" name="타원 143"/>
              <p:cNvSpPr/>
              <p:nvPr/>
            </p:nvSpPr>
            <p:spPr>
              <a:xfrm rot="14978872">
                <a:off x="7250237" y="3486945"/>
                <a:ext cx="733089" cy="5765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 rot="14978872">
                <a:off x="7257314" y="3801307"/>
                <a:ext cx="534853" cy="5592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타원 75"/>
            <p:cNvSpPr/>
            <p:nvPr/>
          </p:nvSpPr>
          <p:spPr>
            <a:xfrm rot="14978872">
              <a:off x="8083274" y="2739998"/>
              <a:ext cx="645759" cy="6430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6943085" y="4946159"/>
              <a:ext cx="693566" cy="803313"/>
              <a:chOff x="6252620" y="4823825"/>
              <a:chExt cx="693566" cy="803313"/>
            </a:xfrm>
          </p:grpSpPr>
          <p:sp>
            <p:nvSpPr>
              <p:cNvPr id="138" name="타원 137"/>
              <p:cNvSpPr/>
              <p:nvPr/>
            </p:nvSpPr>
            <p:spPr>
              <a:xfrm rot="4337584">
                <a:off x="6672149" y="4874617"/>
                <a:ext cx="209141" cy="1075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>
              <a:xfrm rot="4337584">
                <a:off x="6713145" y="5000374"/>
                <a:ext cx="209141" cy="1075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 rot="11338866">
                <a:off x="6412851" y="4994620"/>
                <a:ext cx="209141" cy="1075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rot="11338866">
                <a:off x="6310547" y="5008578"/>
                <a:ext cx="209141" cy="1075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 rot="8850352">
                <a:off x="6493972" y="4950548"/>
                <a:ext cx="209141" cy="20811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rot="8850352">
                <a:off x="6625499" y="4885849"/>
                <a:ext cx="209141" cy="20811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 rot="8850352">
                <a:off x="6317841" y="4986299"/>
                <a:ext cx="71803" cy="20811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 rot="9168063">
                <a:off x="6378119" y="5052346"/>
                <a:ext cx="349058" cy="4204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 rot="9168063">
                <a:off x="6597128" y="5042675"/>
                <a:ext cx="349058" cy="4204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 rot="9168063">
                <a:off x="6575609" y="5412003"/>
                <a:ext cx="349058" cy="11627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 rot="9168063">
                <a:off x="6490315" y="5431334"/>
                <a:ext cx="349058" cy="11627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 rot="10608201">
                <a:off x="6252620" y="5242972"/>
                <a:ext cx="349058" cy="38416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553834" y="4386553"/>
              <a:ext cx="919888" cy="607232"/>
              <a:chOff x="4863369" y="4264219"/>
              <a:chExt cx="919888" cy="607232"/>
            </a:xfrm>
          </p:grpSpPr>
          <p:sp>
            <p:nvSpPr>
              <p:cNvPr id="125" name="타원 124"/>
              <p:cNvSpPr/>
              <p:nvPr/>
            </p:nvSpPr>
            <p:spPr>
              <a:xfrm rot="11152081">
                <a:off x="5600859" y="4378649"/>
                <a:ext cx="182398" cy="11095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 rot="11152081">
                <a:off x="5525390" y="4399992"/>
                <a:ext cx="182398" cy="11095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 rot="11152081">
                <a:off x="5321417" y="4398340"/>
                <a:ext cx="355887" cy="28996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 rot="11152081">
                <a:off x="5257729" y="4356848"/>
                <a:ext cx="273819" cy="23357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 rot="11152081">
                <a:off x="5240028" y="4278178"/>
                <a:ext cx="148621" cy="23357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 rot="11152081">
                <a:off x="5231932" y="4264219"/>
                <a:ext cx="81893" cy="23357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 rot="12113327">
                <a:off x="5625981" y="4368957"/>
                <a:ext cx="108397" cy="40849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 rot="15464729">
                <a:off x="5325415" y="4538177"/>
                <a:ext cx="258052" cy="40849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 rot="15464729">
                <a:off x="5055921" y="4434207"/>
                <a:ext cx="396814" cy="40849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 rot="15464729">
                <a:off x="4869210" y="4388776"/>
                <a:ext cx="396814" cy="40849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455317" y="3811735"/>
              <a:ext cx="544211" cy="693996"/>
              <a:chOff x="7760291" y="3687038"/>
              <a:chExt cx="544211" cy="693996"/>
            </a:xfrm>
          </p:grpSpPr>
          <p:sp>
            <p:nvSpPr>
              <p:cNvPr id="101" name="타원 100"/>
              <p:cNvSpPr/>
              <p:nvPr/>
            </p:nvSpPr>
            <p:spPr>
              <a:xfrm rot="5151804">
                <a:off x="8163465" y="3698928"/>
                <a:ext cx="135622" cy="11184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 rot="5151804">
                <a:off x="7937697" y="3709371"/>
                <a:ext cx="135622" cy="29026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 rot="8777587">
                <a:off x="7861921" y="3739623"/>
                <a:ext cx="135622" cy="29026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 rot="10608201">
                <a:off x="7836853" y="3854383"/>
                <a:ext cx="253666" cy="29026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 rot="10608201">
                <a:off x="8042937" y="3735643"/>
                <a:ext cx="253666" cy="29026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 rot="10608201">
                <a:off x="7944642" y="3868528"/>
                <a:ext cx="359860" cy="37414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 rot="10608201">
                <a:off x="7900584" y="4006889"/>
                <a:ext cx="359860" cy="37414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 rot="10608201">
                <a:off x="7760291" y="4054585"/>
                <a:ext cx="175606" cy="15345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5929993" y="2013356"/>
              <a:ext cx="679296" cy="864172"/>
              <a:chOff x="5236509" y="1888641"/>
              <a:chExt cx="679296" cy="864172"/>
            </a:xfrm>
            <a:solidFill>
              <a:srgbClr val="AFABAB"/>
            </a:solidFill>
          </p:grpSpPr>
          <p:grpSp>
            <p:nvGrpSpPr>
              <p:cNvPr id="61" name="그룹 60"/>
              <p:cNvGrpSpPr/>
              <p:nvPr/>
            </p:nvGrpSpPr>
            <p:grpSpPr>
              <a:xfrm>
                <a:off x="5236509" y="1888641"/>
                <a:ext cx="679296" cy="864172"/>
                <a:chOff x="5241785" y="1888641"/>
                <a:chExt cx="679296" cy="864172"/>
              </a:xfrm>
              <a:grpFill/>
            </p:grpSpPr>
            <p:sp>
              <p:nvSpPr>
                <p:cNvPr id="49" name="타원 48"/>
                <p:cNvSpPr/>
                <p:nvPr/>
              </p:nvSpPr>
              <p:spPr>
                <a:xfrm rot="2651511">
                  <a:off x="5313473" y="1941763"/>
                  <a:ext cx="217455" cy="18227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0" name="그룹 59"/>
                <p:cNvGrpSpPr/>
                <p:nvPr/>
              </p:nvGrpSpPr>
              <p:grpSpPr>
                <a:xfrm>
                  <a:off x="5241785" y="1888641"/>
                  <a:ext cx="679296" cy="864172"/>
                  <a:chOff x="5241785" y="1888641"/>
                  <a:chExt cx="679296" cy="864172"/>
                </a:xfrm>
                <a:grpFill/>
              </p:grpSpPr>
              <p:sp>
                <p:nvSpPr>
                  <p:cNvPr id="58" name="타원 57"/>
                  <p:cNvSpPr/>
                  <p:nvPr/>
                </p:nvSpPr>
                <p:spPr>
                  <a:xfrm rot="6402265">
                    <a:off x="5635060" y="2387740"/>
                    <a:ext cx="310150" cy="26189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7" name="타원 56"/>
                  <p:cNvSpPr/>
                  <p:nvPr/>
                </p:nvSpPr>
                <p:spPr>
                  <a:xfrm rot="7605312">
                    <a:off x="5525500" y="2433350"/>
                    <a:ext cx="377035" cy="26189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타원 55"/>
                  <p:cNvSpPr/>
                  <p:nvPr/>
                </p:nvSpPr>
                <p:spPr>
                  <a:xfrm rot="6485179">
                    <a:off x="5480225" y="2350692"/>
                    <a:ext cx="430850" cy="26189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/>
                  <p:cNvSpPr/>
                  <p:nvPr/>
                </p:nvSpPr>
                <p:spPr>
                  <a:xfrm rot="6485179">
                    <a:off x="5299010" y="2065629"/>
                    <a:ext cx="491154" cy="35825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/>
                  <p:cNvSpPr/>
                  <p:nvPr/>
                </p:nvSpPr>
                <p:spPr>
                  <a:xfrm rot="6485179">
                    <a:off x="5528432" y="1968321"/>
                    <a:ext cx="217455" cy="1822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 rot="2651511">
                    <a:off x="5241785" y="1888641"/>
                    <a:ext cx="217455" cy="18227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53" name="타원 52"/>
              <p:cNvSpPr/>
              <p:nvPr/>
            </p:nvSpPr>
            <p:spPr>
              <a:xfrm rot="6485179">
                <a:off x="5433442" y="2273563"/>
                <a:ext cx="393883" cy="2618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 rot="2651511">
                <a:off x="5361230" y="1997528"/>
                <a:ext cx="217455" cy="1822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5965002" y="2560218"/>
              <a:ext cx="2991754" cy="2566091"/>
              <a:chOff x="5274537" y="2437884"/>
              <a:chExt cx="2991754" cy="2566091"/>
            </a:xfrm>
            <a:solidFill>
              <a:schemeClr val="bg2">
                <a:lumMod val="90000"/>
              </a:schemeClr>
            </a:solidFill>
          </p:grpSpPr>
          <p:sp>
            <p:nvSpPr>
              <p:cNvPr id="141" name="타원 140"/>
              <p:cNvSpPr/>
              <p:nvPr/>
            </p:nvSpPr>
            <p:spPr>
              <a:xfrm rot="12923495">
                <a:off x="7540849" y="2942193"/>
                <a:ext cx="428569" cy="3000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 rot="12923495">
                <a:off x="7422473" y="2838534"/>
                <a:ext cx="428569" cy="3000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5274537" y="3520250"/>
                <a:ext cx="1054079" cy="867488"/>
                <a:chOff x="5274537" y="3520250"/>
                <a:chExt cx="1054079" cy="867488"/>
              </a:xfrm>
              <a:grpFill/>
            </p:grpSpPr>
            <p:sp>
              <p:nvSpPr>
                <p:cNvPr id="113" name="타원 112"/>
                <p:cNvSpPr/>
                <p:nvPr/>
              </p:nvSpPr>
              <p:spPr>
                <a:xfrm rot="14697453">
                  <a:off x="5684111" y="3486012"/>
                  <a:ext cx="191908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 rot="13525635">
                  <a:off x="5454125" y="3640552"/>
                  <a:ext cx="260779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 rot="12346242">
                  <a:off x="5353123" y="3762275"/>
                  <a:ext cx="218960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 rot="12346242">
                  <a:off x="5576878" y="4169855"/>
                  <a:ext cx="239177" cy="2091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 rot="12346242">
                  <a:off x="5274537" y="4004610"/>
                  <a:ext cx="482773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 rot="12346242">
                  <a:off x="5462416" y="3933579"/>
                  <a:ext cx="482773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 rot="12346242">
                  <a:off x="5678907" y="3911981"/>
                  <a:ext cx="482773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 rot="12346242">
                  <a:off x="5845843" y="3866603"/>
                  <a:ext cx="482773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 rot="12346242">
                  <a:off x="5636398" y="3761525"/>
                  <a:ext cx="482773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 rot="11858367">
                  <a:off x="5816013" y="3520250"/>
                  <a:ext cx="251958" cy="38312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타원 91"/>
              <p:cNvSpPr/>
              <p:nvPr/>
            </p:nvSpPr>
            <p:spPr>
              <a:xfrm rot="10608201">
                <a:off x="7231665" y="3591454"/>
                <a:ext cx="277149" cy="2718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 rot="10608201">
                <a:off x="6566851" y="4444883"/>
                <a:ext cx="277149" cy="2718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 rot="10608201">
                <a:off x="6487992" y="4637177"/>
                <a:ext cx="277149" cy="2718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 rot="10608201">
                <a:off x="6207905" y="4731715"/>
                <a:ext cx="277149" cy="2718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 rot="10608201">
                <a:off x="6169681" y="4279713"/>
                <a:ext cx="540489" cy="724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 rot="11409610">
                <a:off x="6211782" y="4072880"/>
                <a:ext cx="540489" cy="724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 rot="15464729">
                <a:off x="6501201" y="4041090"/>
                <a:ext cx="540489" cy="724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 rot="13001839">
                <a:off x="6721274" y="3861205"/>
                <a:ext cx="540489" cy="724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 rot="11858367">
                <a:off x="6694717" y="3309594"/>
                <a:ext cx="763901" cy="11038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 rot="14978872">
                <a:off x="7037562" y="3090379"/>
                <a:ext cx="589145" cy="4627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 rot="13403486">
                <a:off x="7556315" y="3099163"/>
                <a:ext cx="645759" cy="4787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 rot="14381949">
                <a:off x="7820752" y="3353036"/>
                <a:ext cx="444193" cy="3070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 rot="14381949">
                <a:off x="8002144" y="3501753"/>
                <a:ext cx="170224" cy="3580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 rot="14381949">
                <a:off x="7718193" y="3439477"/>
                <a:ext cx="435881" cy="2969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 rot="13403486">
                <a:off x="7446181" y="3230556"/>
                <a:ext cx="329214" cy="22326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 rot="13403486">
                <a:off x="7497069" y="3082362"/>
                <a:ext cx="645759" cy="4787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 rot="14978872">
                <a:off x="6953410" y="2651335"/>
                <a:ext cx="709076" cy="7620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 rot="11858367">
                <a:off x="6014737" y="2789948"/>
                <a:ext cx="1209781" cy="14677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 rot="11858367">
                <a:off x="6082908" y="2940687"/>
                <a:ext cx="275247" cy="3912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 rot="6673466">
                <a:off x="6479917" y="2713553"/>
                <a:ext cx="275247" cy="3912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 rot="6673466">
                <a:off x="6085226" y="2529565"/>
                <a:ext cx="504059" cy="55988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 rot="6673466">
                <a:off x="5937081" y="2667302"/>
                <a:ext cx="354497" cy="3937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 rot="6673466">
                <a:off x="5813969" y="2699635"/>
                <a:ext cx="301678" cy="2523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 rot="6673466">
                <a:off x="5951228" y="2517357"/>
                <a:ext cx="237013" cy="2116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 rot="6673466">
                <a:off x="6002498" y="2551562"/>
                <a:ext cx="301678" cy="2523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 rot="6673466">
                <a:off x="5874497" y="2497707"/>
                <a:ext cx="237013" cy="2116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 rot="6673466">
                <a:off x="5828735" y="2616776"/>
                <a:ext cx="183910" cy="2514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 rot="6673466">
                <a:off x="5741183" y="2678089"/>
                <a:ext cx="183910" cy="2514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 rot="8435996">
                <a:off x="5907062" y="2437884"/>
                <a:ext cx="98008" cy="112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 rot="6402265">
                <a:off x="5656704" y="2701458"/>
                <a:ext cx="98008" cy="1128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6620888" y="766147"/>
              <a:ext cx="2239347" cy="223934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619878" y="846469"/>
              <a:ext cx="1951352" cy="1951352"/>
            </a:xfrm>
            <a:prstGeom prst="ellipse">
              <a:avLst/>
            </a:prstGeom>
            <a:solidFill>
              <a:schemeClr val="tx1"/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자유형 156"/>
            <p:cNvSpPr/>
            <p:nvPr/>
          </p:nvSpPr>
          <p:spPr>
            <a:xfrm>
              <a:off x="8519191" y="3090486"/>
              <a:ext cx="458113" cy="1421021"/>
            </a:xfrm>
            <a:custGeom>
              <a:avLst/>
              <a:gdLst>
                <a:gd name="connsiteX0" fmla="*/ 824 w 458113"/>
                <a:gd name="connsiteY0" fmla="*/ 9998 h 1421021"/>
                <a:gd name="connsiteX1" fmla="*/ 178624 w 458113"/>
                <a:gd name="connsiteY1" fmla="*/ 378298 h 1421021"/>
                <a:gd name="connsiteX2" fmla="*/ 267524 w 458113"/>
                <a:gd name="connsiteY2" fmla="*/ 867248 h 1421021"/>
                <a:gd name="connsiteX3" fmla="*/ 235774 w 458113"/>
                <a:gd name="connsiteY3" fmla="*/ 1241898 h 1421021"/>
                <a:gd name="connsiteX4" fmla="*/ 127824 w 458113"/>
                <a:gd name="connsiteY4" fmla="*/ 1356198 h 1421021"/>
                <a:gd name="connsiteX5" fmla="*/ 197674 w 458113"/>
                <a:gd name="connsiteY5" fmla="*/ 1419698 h 1421021"/>
                <a:gd name="connsiteX6" fmla="*/ 350074 w 458113"/>
                <a:gd name="connsiteY6" fmla="*/ 1387948 h 1421021"/>
                <a:gd name="connsiteX7" fmla="*/ 432624 w 458113"/>
                <a:gd name="connsiteY7" fmla="*/ 1260948 h 1421021"/>
                <a:gd name="connsiteX8" fmla="*/ 458024 w 458113"/>
                <a:gd name="connsiteY8" fmla="*/ 1038698 h 1421021"/>
                <a:gd name="connsiteX9" fmla="*/ 438974 w 458113"/>
                <a:gd name="connsiteY9" fmla="*/ 810098 h 1421021"/>
                <a:gd name="connsiteX10" fmla="*/ 388174 w 458113"/>
                <a:gd name="connsiteY10" fmla="*/ 568798 h 1421021"/>
                <a:gd name="connsiteX11" fmla="*/ 305624 w 458113"/>
                <a:gd name="connsiteY11" fmla="*/ 333848 h 1421021"/>
                <a:gd name="connsiteX12" fmla="*/ 197674 w 458113"/>
                <a:gd name="connsiteY12" fmla="*/ 194148 h 1421021"/>
                <a:gd name="connsiteX13" fmla="*/ 115124 w 458113"/>
                <a:gd name="connsiteY13" fmla="*/ 111598 h 1421021"/>
                <a:gd name="connsiteX14" fmla="*/ 824 w 458113"/>
                <a:gd name="connsiteY14" fmla="*/ 9998 h 142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8113" h="1421021">
                  <a:moveTo>
                    <a:pt x="824" y="9998"/>
                  </a:moveTo>
                  <a:cubicBezTo>
                    <a:pt x="11407" y="54448"/>
                    <a:pt x="134174" y="235423"/>
                    <a:pt x="178624" y="378298"/>
                  </a:cubicBezTo>
                  <a:cubicBezTo>
                    <a:pt x="223074" y="521173"/>
                    <a:pt x="257999" y="723315"/>
                    <a:pt x="267524" y="867248"/>
                  </a:cubicBezTo>
                  <a:cubicBezTo>
                    <a:pt x="277049" y="1011181"/>
                    <a:pt x="259057" y="1160406"/>
                    <a:pt x="235774" y="1241898"/>
                  </a:cubicBezTo>
                  <a:cubicBezTo>
                    <a:pt x="212491" y="1323390"/>
                    <a:pt x="134174" y="1326565"/>
                    <a:pt x="127824" y="1356198"/>
                  </a:cubicBezTo>
                  <a:cubicBezTo>
                    <a:pt x="121474" y="1385831"/>
                    <a:pt x="160632" y="1414406"/>
                    <a:pt x="197674" y="1419698"/>
                  </a:cubicBezTo>
                  <a:cubicBezTo>
                    <a:pt x="234716" y="1424990"/>
                    <a:pt x="310916" y="1414406"/>
                    <a:pt x="350074" y="1387948"/>
                  </a:cubicBezTo>
                  <a:cubicBezTo>
                    <a:pt x="389232" y="1361490"/>
                    <a:pt x="414632" y="1319156"/>
                    <a:pt x="432624" y="1260948"/>
                  </a:cubicBezTo>
                  <a:cubicBezTo>
                    <a:pt x="450616" y="1202740"/>
                    <a:pt x="456966" y="1113840"/>
                    <a:pt x="458024" y="1038698"/>
                  </a:cubicBezTo>
                  <a:cubicBezTo>
                    <a:pt x="459082" y="963556"/>
                    <a:pt x="450616" y="888415"/>
                    <a:pt x="438974" y="810098"/>
                  </a:cubicBezTo>
                  <a:cubicBezTo>
                    <a:pt x="427332" y="731781"/>
                    <a:pt x="410399" y="648173"/>
                    <a:pt x="388174" y="568798"/>
                  </a:cubicBezTo>
                  <a:cubicBezTo>
                    <a:pt x="365949" y="489423"/>
                    <a:pt x="337374" y="396290"/>
                    <a:pt x="305624" y="333848"/>
                  </a:cubicBezTo>
                  <a:cubicBezTo>
                    <a:pt x="273874" y="271406"/>
                    <a:pt x="229424" y="231190"/>
                    <a:pt x="197674" y="194148"/>
                  </a:cubicBezTo>
                  <a:cubicBezTo>
                    <a:pt x="165924" y="157106"/>
                    <a:pt x="145816" y="141231"/>
                    <a:pt x="115124" y="111598"/>
                  </a:cubicBezTo>
                  <a:cubicBezTo>
                    <a:pt x="84432" y="81965"/>
                    <a:pt x="-9759" y="-34452"/>
                    <a:pt x="824" y="9998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자유형 160"/>
            <p:cNvSpPr/>
            <p:nvPr/>
          </p:nvSpPr>
          <p:spPr>
            <a:xfrm>
              <a:off x="5548215" y="4071763"/>
              <a:ext cx="1441716" cy="933506"/>
            </a:xfrm>
            <a:custGeom>
              <a:avLst/>
              <a:gdLst>
                <a:gd name="connsiteX0" fmla="*/ 0 w 1441716"/>
                <a:gd name="connsiteY0" fmla="*/ 698771 h 933506"/>
                <a:gd name="connsiteX1" fmla="*/ 63500 w 1441716"/>
                <a:gd name="connsiteY1" fmla="*/ 673371 h 933506"/>
                <a:gd name="connsiteX2" fmla="*/ 171450 w 1441716"/>
                <a:gd name="connsiteY2" fmla="*/ 730521 h 933506"/>
                <a:gd name="connsiteX3" fmla="*/ 431800 w 1441716"/>
                <a:gd name="connsiteY3" fmla="*/ 743221 h 933506"/>
                <a:gd name="connsiteX4" fmla="*/ 654050 w 1441716"/>
                <a:gd name="connsiteY4" fmla="*/ 609871 h 933506"/>
                <a:gd name="connsiteX5" fmla="*/ 736600 w 1441716"/>
                <a:gd name="connsiteY5" fmla="*/ 298721 h 933506"/>
                <a:gd name="connsiteX6" fmla="*/ 787400 w 1441716"/>
                <a:gd name="connsiteY6" fmla="*/ 197121 h 933506"/>
                <a:gd name="connsiteX7" fmla="*/ 1035050 w 1441716"/>
                <a:gd name="connsiteY7" fmla="*/ 178071 h 933506"/>
                <a:gd name="connsiteX8" fmla="*/ 1219200 w 1441716"/>
                <a:gd name="connsiteY8" fmla="*/ 271 h 933506"/>
                <a:gd name="connsiteX9" fmla="*/ 1301750 w 1441716"/>
                <a:gd name="connsiteY9" fmla="*/ 139971 h 933506"/>
                <a:gd name="connsiteX10" fmla="*/ 1441450 w 1441716"/>
                <a:gd name="connsiteY10" fmla="*/ 235221 h 933506"/>
                <a:gd name="connsiteX11" fmla="*/ 1263650 w 1441716"/>
                <a:gd name="connsiteY11" fmla="*/ 305071 h 933506"/>
                <a:gd name="connsiteX12" fmla="*/ 1073150 w 1441716"/>
                <a:gd name="connsiteY12" fmla="*/ 355871 h 933506"/>
                <a:gd name="connsiteX13" fmla="*/ 939800 w 1441716"/>
                <a:gd name="connsiteY13" fmla="*/ 355871 h 933506"/>
                <a:gd name="connsiteX14" fmla="*/ 876300 w 1441716"/>
                <a:gd name="connsiteY14" fmla="*/ 616221 h 933506"/>
                <a:gd name="connsiteX15" fmla="*/ 781050 w 1441716"/>
                <a:gd name="connsiteY15" fmla="*/ 838471 h 933506"/>
                <a:gd name="connsiteX16" fmla="*/ 679450 w 1441716"/>
                <a:gd name="connsiteY16" fmla="*/ 914671 h 933506"/>
                <a:gd name="connsiteX17" fmla="*/ 488950 w 1441716"/>
                <a:gd name="connsiteY17" fmla="*/ 927371 h 933506"/>
                <a:gd name="connsiteX18" fmla="*/ 184150 w 1441716"/>
                <a:gd name="connsiteY18" fmla="*/ 832121 h 933506"/>
                <a:gd name="connsiteX19" fmla="*/ 63500 w 1441716"/>
                <a:gd name="connsiteY19" fmla="*/ 781321 h 933506"/>
                <a:gd name="connsiteX20" fmla="*/ 0 w 1441716"/>
                <a:gd name="connsiteY20" fmla="*/ 698771 h 93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1716" h="933506">
                  <a:moveTo>
                    <a:pt x="0" y="698771"/>
                  </a:moveTo>
                  <a:cubicBezTo>
                    <a:pt x="0" y="680779"/>
                    <a:pt x="34925" y="668079"/>
                    <a:pt x="63500" y="673371"/>
                  </a:cubicBezTo>
                  <a:cubicBezTo>
                    <a:pt x="92075" y="678663"/>
                    <a:pt x="110067" y="718879"/>
                    <a:pt x="171450" y="730521"/>
                  </a:cubicBezTo>
                  <a:cubicBezTo>
                    <a:pt x="232833" y="742163"/>
                    <a:pt x="351367" y="763329"/>
                    <a:pt x="431800" y="743221"/>
                  </a:cubicBezTo>
                  <a:cubicBezTo>
                    <a:pt x="512233" y="723113"/>
                    <a:pt x="603250" y="683954"/>
                    <a:pt x="654050" y="609871"/>
                  </a:cubicBezTo>
                  <a:cubicBezTo>
                    <a:pt x="704850" y="535788"/>
                    <a:pt x="714375" y="367512"/>
                    <a:pt x="736600" y="298721"/>
                  </a:cubicBezTo>
                  <a:cubicBezTo>
                    <a:pt x="758825" y="229930"/>
                    <a:pt x="737658" y="217229"/>
                    <a:pt x="787400" y="197121"/>
                  </a:cubicBezTo>
                  <a:cubicBezTo>
                    <a:pt x="837142" y="177013"/>
                    <a:pt x="963083" y="210879"/>
                    <a:pt x="1035050" y="178071"/>
                  </a:cubicBezTo>
                  <a:cubicBezTo>
                    <a:pt x="1107017" y="145263"/>
                    <a:pt x="1174750" y="6621"/>
                    <a:pt x="1219200" y="271"/>
                  </a:cubicBezTo>
                  <a:cubicBezTo>
                    <a:pt x="1263650" y="-6079"/>
                    <a:pt x="1264708" y="100813"/>
                    <a:pt x="1301750" y="139971"/>
                  </a:cubicBezTo>
                  <a:cubicBezTo>
                    <a:pt x="1338792" y="179129"/>
                    <a:pt x="1447800" y="207704"/>
                    <a:pt x="1441450" y="235221"/>
                  </a:cubicBezTo>
                  <a:cubicBezTo>
                    <a:pt x="1435100" y="262738"/>
                    <a:pt x="1325033" y="284963"/>
                    <a:pt x="1263650" y="305071"/>
                  </a:cubicBezTo>
                  <a:cubicBezTo>
                    <a:pt x="1202267" y="325179"/>
                    <a:pt x="1127125" y="347404"/>
                    <a:pt x="1073150" y="355871"/>
                  </a:cubicBezTo>
                  <a:cubicBezTo>
                    <a:pt x="1019175" y="364338"/>
                    <a:pt x="972608" y="312479"/>
                    <a:pt x="939800" y="355871"/>
                  </a:cubicBezTo>
                  <a:cubicBezTo>
                    <a:pt x="906992" y="399263"/>
                    <a:pt x="902758" y="535788"/>
                    <a:pt x="876300" y="616221"/>
                  </a:cubicBezTo>
                  <a:cubicBezTo>
                    <a:pt x="849842" y="696654"/>
                    <a:pt x="813858" y="788729"/>
                    <a:pt x="781050" y="838471"/>
                  </a:cubicBezTo>
                  <a:cubicBezTo>
                    <a:pt x="748242" y="888213"/>
                    <a:pt x="728133" y="899854"/>
                    <a:pt x="679450" y="914671"/>
                  </a:cubicBezTo>
                  <a:cubicBezTo>
                    <a:pt x="630767" y="929488"/>
                    <a:pt x="571500" y="941129"/>
                    <a:pt x="488950" y="927371"/>
                  </a:cubicBezTo>
                  <a:cubicBezTo>
                    <a:pt x="406400" y="913613"/>
                    <a:pt x="255058" y="856463"/>
                    <a:pt x="184150" y="832121"/>
                  </a:cubicBezTo>
                  <a:cubicBezTo>
                    <a:pt x="113242" y="807779"/>
                    <a:pt x="93133" y="799313"/>
                    <a:pt x="63500" y="781321"/>
                  </a:cubicBezTo>
                  <a:cubicBezTo>
                    <a:pt x="33867" y="763329"/>
                    <a:pt x="0" y="716763"/>
                    <a:pt x="0" y="69877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자유형 161"/>
            <p:cNvSpPr/>
            <p:nvPr/>
          </p:nvSpPr>
          <p:spPr>
            <a:xfrm>
              <a:off x="7023189" y="3281778"/>
              <a:ext cx="1237772" cy="2460467"/>
            </a:xfrm>
            <a:custGeom>
              <a:avLst/>
              <a:gdLst>
                <a:gd name="connsiteX0" fmla="*/ 144276 w 1237772"/>
                <a:gd name="connsiteY0" fmla="*/ 510856 h 2460467"/>
                <a:gd name="connsiteX1" fmla="*/ 455426 w 1237772"/>
                <a:gd name="connsiteY1" fmla="*/ 739456 h 2460467"/>
                <a:gd name="connsiteX2" fmla="*/ 766576 w 1237772"/>
                <a:gd name="connsiteY2" fmla="*/ 898206 h 2460467"/>
                <a:gd name="connsiteX3" fmla="*/ 633226 w 1237772"/>
                <a:gd name="connsiteY3" fmla="*/ 1152206 h 2460467"/>
                <a:gd name="connsiteX4" fmla="*/ 264926 w 1237772"/>
                <a:gd name="connsiteY4" fmla="*/ 1361756 h 2460467"/>
                <a:gd name="connsiteX5" fmla="*/ 214126 w 1237772"/>
                <a:gd name="connsiteY5" fmla="*/ 1609406 h 2460467"/>
                <a:gd name="connsiteX6" fmla="*/ 328426 w 1237772"/>
                <a:gd name="connsiteY6" fmla="*/ 1901506 h 2460467"/>
                <a:gd name="connsiteX7" fmla="*/ 334776 w 1237772"/>
                <a:gd name="connsiteY7" fmla="*/ 2193606 h 2460467"/>
                <a:gd name="connsiteX8" fmla="*/ 106176 w 1237772"/>
                <a:gd name="connsiteY8" fmla="*/ 2352356 h 2460467"/>
                <a:gd name="connsiteX9" fmla="*/ 10926 w 1237772"/>
                <a:gd name="connsiteY9" fmla="*/ 2409506 h 2460467"/>
                <a:gd name="connsiteX10" fmla="*/ 36326 w 1237772"/>
                <a:gd name="connsiteY10" fmla="*/ 2460306 h 2460467"/>
                <a:gd name="connsiteX11" fmla="*/ 315726 w 1237772"/>
                <a:gd name="connsiteY11" fmla="*/ 2422206 h 2460467"/>
                <a:gd name="connsiteX12" fmla="*/ 499876 w 1237772"/>
                <a:gd name="connsiteY12" fmla="*/ 2333306 h 2460467"/>
                <a:gd name="connsiteX13" fmla="*/ 614176 w 1237772"/>
                <a:gd name="connsiteY13" fmla="*/ 2193606 h 2460467"/>
                <a:gd name="connsiteX14" fmla="*/ 588776 w 1237772"/>
                <a:gd name="connsiteY14" fmla="*/ 2041206 h 2460467"/>
                <a:gd name="connsiteX15" fmla="*/ 423676 w 1237772"/>
                <a:gd name="connsiteY15" fmla="*/ 1622106 h 2460467"/>
                <a:gd name="connsiteX16" fmla="*/ 404626 w 1237772"/>
                <a:gd name="connsiteY16" fmla="*/ 1539556 h 2460467"/>
                <a:gd name="connsiteX17" fmla="*/ 557026 w 1237772"/>
                <a:gd name="connsiteY17" fmla="*/ 1507806 h 2460467"/>
                <a:gd name="connsiteX18" fmla="*/ 766576 w 1237772"/>
                <a:gd name="connsiteY18" fmla="*/ 1342706 h 2460467"/>
                <a:gd name="connsiteX19" fmla="*/ 988826 w 1237772"/>
                <a:gd name="connsiteY19" fmla="*/ 1063306 h 2460467"/>
                <a:gd name="connsiteX20" fmla="*/ 1128526 w 1237772"/>
                <a:gd name="connsiteY20" fmla="*/ 739456 h 2460467"/>
                <a:gd name="connsiteX21" fmla="*/ 1166626 w 1237772"/>
                <a:gd name="connsiteY21" fmla="*/ 580706 h 2460467"/>
                <a:gd name="connsiteX22" fmla="*/ 1236476 w 1237772"/>
                <a:gd name="connsiteY22" fmla="*/ 320356 h 2460467"/>
                <a:gd name="connsiteX23" fmla="*/ 1204726 w 1237772"/>
                <a:gd name="connsiteY23" fmla="*/ 250506 h 2460467"/>
                <a:gd name="connsiteX24" fmla="*/ 1115826 w 1237772"/>
                <a:gd name="connsiteY24" fmla="*/ 174306 h 2460467"/>
                <a:gd name="connsiteX25" fmla="*/ 1058676 w 1237772"/>
                <a:gd name="connsiteY25" fmla="*/ 123506 h 2460467"/>
                <a:gd name="connsiteX26" fmla="*/ 734826 w 1237772"/>
                <a:gd name="connsiteY26" fmla="*/ 15556 h 2460467"/>
                <a:gd name="connsiteX27" fmla="*/ 144276 w 1237772"/>
                <a:gd name="connsiteY27" fmla="*/ 510856 h 246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37772" h="2460467">
                  <a:moveTo>
                    <a:pt x="144276" y="510856"/>
                  </a:moveTo>
                  <a:cubicBezTo>
                    <a:pt x="97709" y="631506"/>
                    <a:pt x="351709" y="674898"/>
                    <a:pt x="455426" y="739456"/>
                  </a:cubicBezTo>
                  <a:cubicBezTo>
                    <a:pt x="559143" y="804014"/>
                    <a:pt x="736943" y="829414"/>
                    <a:pt x="766576" y="898206"/>
                  </a:cubicBezTo>
                  <a:cubicBezTo>
                    <a:pt x="796209" y="966998"/>
                    <a:pt x="716834" y="1074948"/>
                    <a:pt x="633226" y="1152206"/>
                  </a:cubicBezTo>
                  <a:cubicBezTo>
                    <a:pt x="549618" y="1229464"/>
                    <a:pt x="334776" y="1285556"/>
                    <a:pt x="264926" y="1361756"/>
                  </a:cubicBezTo>
                  <a:cubicBezTo>
                    <a:pt x="195076" y="1437956"/>
                    <a:pt x="203543" y="1519448"/>
                    <a:pt x="214126" y="1609406"/>
                  </a:cubicBezTo>
                  <a:cubicBezTo>
                    <a:pt x="224709" y="1699364"/>
                    <a:pt x="308318" y="1804139"/>
                    <a:pt x="328426" y="1901506"/>
                  </a:cubicBezTo>
                  <a:cubicBezTo>
                    <a:pt x="348534" y="1998873"/>
                    <a:pt x="371818" y="2118464"/>
                    <a:pt x="334776" y="2193606"/>
                  </a:cubicBezTo>
                  <a:cubicBezTo>
                    <a:pt x="297734" y="2268748"/>
                    <a:pt x="160151" y="2316373"/>
                    <a:pt x="106176" y="2352356"/>
                  </a:cubicBezTo>
                  <a:cubicBezTo>
                    <a:pt x="52201" y="2388339"/>
                    <a:pt x="22568" y="2391514"/>
                    <a:pt x="10926" y="2409506"/>
                  </a:cubicBezTo>
                  <a:cubicBezTo>
                    <a:pt x="-716" y="2427498"/>
                    <a:pt x="-14474" y="2458189"/>
                    <a:pt x="36326" y="2460306"/>
                  </a:cubicBezTo>
                  <a:cubicBezTo>
                    <a:pt x="87126" y="2462423"/>
                    <a:pt x="238468" y="2443373"/>
                    <a:pt x="315726" y="2422206"/>
                  </a:cubicBezTo>
                  <a:cubicBezTo>
                    <a:pt x="392984" y="2401039"/>
                    <a:pt x="450134" y="2371406"/>
                    <a:pt x="499876" y="2333306"/>
                  </a:cubicBezTo>
                  <a:cubicBezTo>
                    <a:pt x="549618" y="2295206"/>
                    <a:pt x="599359" y="2242289"/>
                    <a:pt x="614176" y="2193606"/>
                  </a:cubicBezTo>
                  <a:cubicBezTo>
                    <a:pt x="628993" y="2144923"/>
                    <a:pt x="620526" y="2136456"/>
                    <a:pt x="588776" y="2041206"/>
                  </a:cubicBezTo>
                  <a:cubicBezTo>
                    <a:pt x="557026" y="1945956"/>
                    <a:pt x="454368" y="1705714"/>
                    <a:pt x="423676" y="1622106"/>
                  </a:cubicBezTo>
                  <a:cubicBezTo>
                    <a:pt x="392984" y="1538498"/>
                    <a:pt x="382401" y="1558606"/>
                    <a:pt x="404626" y="1539556"/>
                  </a:cubicBezTo>
                  <a:cubicBezTo>
                    <a:pt x="426851" y="1520506"/>
                    <a:pt x="496701" y="1540614"/>
                    <a:pt x="557026" y="1507806"/>
                  </a:cubicBezTo>
                  <a:cubicBezTo>
                    <a:pt x="617351" y="1474998"/>
                    <a:pt x="694609" y="1416789"/>
                    <a:pt x="766576" y="1342706"/>
                  </a:cubicBezTo>
                  <a:cubicBezTo>
                    <a:pt x="838543" y="1268623"/>
                    <a:pt x="928501" y="1163848"/>
                    <a:pt x="988826" y="1063306"/>
                  </a:cubicBezTo>
                  <a:cubicBezTo>
                    <a:pt x="1049151" y="962764"/>
                    <a:pt x="1098893" y="819889"/>
                    <a:pt x="1128526" y="739456"/>
                  </a:cubicBezTo>
                  <a:cubicBezTo>
                    <a:pt x="1158159" y="659023"/>
                    <a:pt x="1148634" y="650556"/>
                    <a:pt x="1166626" y="580706"/>
                  </a:cubicBezTo>
                  <a:cubicBezTo>
                    <a:pt x="1184618" y="510856"/>
                    <a:pt x="1230126" y="375389"/>
                    <a:pt x="1236476" y="320356"/>
                  </a:cubicBezTo>
                  <a:cubicBezTo>
                    <a:pt x="1242826" y="265323"/>
                    <a:pt x="1224834" y="274848"/>
                    <a:pt x="1204726" y="250506"/>
                  </a:cubicBezTo>
                  <a:cubicBezTo>
                    <a:pt x="1184618" y="226164"/>
                    <a:pt x="1140168" y="195473"/>
                    <a:pt x="1115826" y="174306"/>
                  </a:cubicBezTo>
                  <a:cubicBezTo>
                    <a:pt x="1091484" y="153139"/>
                    <a:pt x="1122176" y="149964"/>
                    <a:pt x="1058676" y="123506"/>
                  </a:cubicBezTo>
                  <a:cubicBezTo>
                    <a:pt x="995176" y="97048"/>
                    <a:pt x="881934" y="-46886"/>
                    <a:pt x="734826" y="15556"/>
                  </a:cubicBezTo>
                  <a:cubicBezTo>
                    <a:pt x="587718" y="77998"/>
                    <a:pt x="190843" y="390206"/>
                    <a:pt x="144276" y="510856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자유형 163"/>
            <p:cNvSpPr/>
            <p:nvPr/>
          </p:nvSpPr>
          <p:spPr>
            <a:xfrm>
              <a:off x="5931941" y="2415147"/>
              <a:ext cx="983612" cy="761551"/>
            </a:xfrm>
            <a:custGeom>
              <a:avLst/>
              <a:gdLst>
                <a:gd name="connsiteX0" fmla="*/ 3624 w 983612"/>
                <a:gd name="connsiteY0" fmla="*/ 31287 h 761551"/>
                <a:gd name="connsiteX1" fmla="*/ 143324 w 983612"/>
                <a:gd name="connsiteY1" fmla="*/ 5887 h 761551"/>
                <a:gd name="connsiteX2" fmla="*/ 365574 w 983612"/>
                <a:gd name="connsiteY2" fmla="*/ 139237 h 761551"/>
                <a:gd name="connsiteX3" fmla="*/ 549724 w 983612"/>
                <a:gd name="connsiteY3" fmla="*/ 380537 h 761551"/>
                <a:gd name="connsiteX4" fmla="*/ 822774 w 983612"/>
                <a:gd name="connsiteY4" fmla="*/ 501187 h 761551"/>
                <a:gd name="connsiteX5" fmla="*/ 949774 w 983612"/>
                <a:gd name="connsiteY5" fmla="*/ 501187 h 761551"/>
                <a:gd name="connsiteX6" fmla="*/ 981524 w 983612"/>
                <a:gd name="connsiteY6" fmla="*/ 520237 h 761551"/>
                <a:gd name="connsiteX7" fmla="*/ 905324 w 983612"/>
                <a:gd name="connsiteY7" fmla="*/ 666287 h 761551"/>
                <a:gd name="connsiteX8" fmla="*/ 873574 w 983612"/>
                <a:gd name="connsiteY8" fmla="*/ 761537 h 761551"/>
                <a:gd name="connsiteX9" fmla="*/ 689424 w 983612"/>
                <a:gd name="connsiteY9" fmla="*/ 672637 h 761551"/>
                <a:gd name="connsiteX10" fmla="*/ 517974 w 983612"/>
                <a:gd name="connsiteY10" fmla="*/ 571037 h 761551"/>
                <a:gd name="connsiteX11" fmla="*/ 390974 w 983612"/>
                <a:gd name="connsiteY11" fmla="*/ 463087 h 761551"/>
                <a:gd name="connsiteX12" fmla="*/ 314774 w 983612"/>
                <a:gd name="connsiteY12" fmla="*/ 323387 h 761551"/>
                <a:gd name="connsiteX13" fmla="*/ 238574 w 983612"/>
                <a:gd name="connsiteY13" fmla="*/ 196387 h 761551"/>
                <a:gd name="connsiteX14" fmla="*/ 168724 w 983612"/>
                <a:gd name="connsiteY14" fmla="*/ 170987 h 761551"/>
                <a:gd name="connsiteX15" fmla="*/ 105224 w 983612"/>
                <a:gd name="connsiteY15" fmla="*/ 170987 h 761551"/>
                <a:gd name="connsiteX16" fmla="*/ 48074 w 983612"/>
                <a:gd name="connsiteY16" fmla="*/ 101137 h 761551"/>
                <a:gd name="connsiteX17" fmla="*/ 3624 w 983612"/>
                <a:gd name="connsiteY17" fmla="*/ 31287 h 76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3612" h="761551">
                  <a:moveTo>
                    <a:pt x="3624" y="31287"/>
                  </a:moveTo>
                  <a:cubicBezTo>
                    <a:pt x="19499" y="15412"/>
                    <a:pt x="82999" y="-12105"/>
                    <a:pt x="143324" y="5887"/>
                  </a:cubicBezTo>
                  <a:cubicBezTo>
                    <a:pt x="203649" y="23879"/>
                    <a:pt x="297841" y="76795"/>
                    <a:pt x="365574" y="139237"/>
                  </a:cubicBezTo>
                  <a:cubicBezTo>
                    <a:pt x="433307" y="201679"/>
                    <a:pt x="473524" y="320212"/>
                    <a:pt x="549724" y="380537"/>
                  </a:cubicBezTo>
                  <a:cubicBezTo>
                    <a:pt x="625924" y="440862"/>
                    <a:pt x="756099" y="481079"/>
                    <a:pt x="822774" y="501187"/>
                  </a:cubicBezTo>
                  <a:cubicBezTo>
                    <a:pt x="889449" y="521295"/>
                    <a:pt x="923316" y="498012"/>
                    <a:pt x="949774" y="501187"/>
                  </a:cubicBezTo>
                  <a:cubicBezTo>
                    <a:pt x="976232" y="504362"/>
                    <a:pt x="988932" y="492720"/>
                    <a:pt x="981524" y="520237"/>
                  </a:cubicBezTo>
                  <a:cubicBezTo>
                    <a:pt x="974116" y="547754"/>
                    <a:pt x="923316" y="626070"/>
                    <a:pt x="905324" y="666287"/>
                  </a:cubicBezTo>
                  <a:cubicBezTo>
                    <a:pt x="887332" y="706504"/>
                    <a:pt x="909557" y="760479"/>
                    <a:pt x="873574" y="761537"/>
                  </a:cubicBezTo>
                  <a:cubicBezTo>
                    <a:pt x="837591" y="762595"/>
                    <a:pt x="748691" y="704387"/>
                    <a:pt x="689424" y="672637"/>
                  </a:cubicBezTo>
                  <a:cubicBezTo>
                    <a:pt x="630157" y="640887"/>
                    <a:pt x="567716" y="605962"/>
                    <a:pt x="517974" y="571037"/>
                  </a:cubicBezTo>
                  <a:cubicBezTo>
                    <a:pt x="468232" y="536112"/>
                    <a:pt x="424841" y="504362"/>
                    <a:pt x="390974" y="463087"/>
                  </a:cubicBezTo>
                  <a:cubicBezTo>
                    <a:pt x="357107" y="421812"/>
                    <a:pt x="340174" y="367837"/>
                    <a:pt x="314774" y="323387"/>
                  </a:cubicBezTo>
                  <a:cubicBezTo>
                    <a:pt x="289374" y="278937"/>
                    <a:pt x="262916" y="221787"/>
                    <a:pt x="238574" y="196387"/>
                  </a:cubicBezTo>
                  <a:cubicBezTo>
                    <a:pt x="214232" y="170987"/>
                    <a:pt x="190949" y="175220"/>
                    <a:pt x="168724" y="170987"/>
                  </a:cubicBezTo>
                  <a:cubicBezTo>
                    <a:pt x="146499" y="166754"/>
                    <a:pt x="125332" y="182629"/>
                    <a:pt x="105224" y="170987"/>
                  </a:cubicBezTo>
                  <a:cubicBezTo>
                    <a:pt x="85116" y="159345"/>
                    <a:pt x="68182" y="122304"/>
                    <a:pt x="48074" y="101137"/>
                  </a:cubicBezTo>
                  <a:cubicBezTo>
                    <a:pt x="27966" y="79970"/>
                    <a:pt x="-12251" y="47162"/>
                    <a:pt x="3624" y="31287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 171"/>
            <p:cNvSpPr/>
            <p:nvPr/>
          </p:nvSpPr>
          <p:spPr>
            <a:xfrm>
              <a:off x="6800547" y="2464284"/>
              <a:ext cx="1668332" cy="550449"/>
            </a:xfrm>
            <a:custGeom>
              <a:avLst/>
              <a:gdLst>
                <a:gd name="connsiteX0" fmla="*/ 11318 w 1668332"/>
                <a:gd name="connsiteY0" fmla="*/ 1200 h 550449"/>
                <a:gd name="connsiteX1" fmla="*/ 284368 w 1668332"/>
                <a:gd name="connsiteY1" fmla="*/ 210750 h 550449"/>
                <a:gd name="connsiteX2" fmla="*/ 766968 w 1668332"/>
                <a:gd name="connsiteY2" fmla="*/ 375850 h 550449"/>
                <a:gd name="connsiteX3" fmla="*/ 1186068 w 1668332"/>
                <a:gd name="connsiteY3" fmla="*/ 363150 h 550449"/>
                <a:gd name="connsiteX4" fmla="*/ 1363868 w 1668332"/>
                <a:gd name="connsiteY4" fmla="*/ 299650 h 550449"/>
                <a:gd name="connsiteX5" fmla="*/ 1567068 w 1668332"/>
                <a:gd name="connsiteY5" fmla="*/ 229800 h 550449"/>
                <a:gd name="connsiteX6" fmla="*/ 1662318 w 1668332"/>
                <a:gd name="connsiteY6" fmla="*/ 299650 h 550449"/>
                <a:gd name="connsiteX7" fmla="*/ 1401968 w 1668332"/>
                <a:gd name="connsiteY7" fmla="*/ 445700 h 550449"/>
                <a:gd name="connsiteX8" fmla="*/ 1052718 w 1668332"/>
                <a:gd name="connsiteY8" fmla="*/ 547300 h 550449"/>
                <a:gd name="connsiteX9" fmla="*/ 659018 w 1668332"/>
                <a:gd name="connsiteY9" fmla="*/ 509200 h 550449"/>
                <a:gd name="connsiteX10" fmla="*/ 303418 w 1668332"/>
                <a:gd name="connsiteY10" fmla="*/ 356800 h 550449"/>
                <a:gd name="connsiteX11" fmla="*/ 74818 w 1668332"/>
                <a:gd name="connsiteY11" fmla="*/ 134550 h 550449"/>
                <a:gd name="connsiteX12" fmla="*/ 11318 w 1668332"/>
                <a:gd name="connsiteY12" fmla="*/ 1200 h 55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8332" h="550449">
                  <a:moveTo>
                    <a:pt x="11318" y="1200"/>
                  </a:moveTo>
                  <a:cubicBezTo>
                    <a:pt x="46243" y="13900"/>
                    <a:pt x="158426" y="148308"/>
                    <a:pt x="284368" y="210750"/>
                  </a:cubicBezTo>
                  <a:cubicBezTo>
                    <a:pt x="410310" y="273192"/>
                    <a:pt x="616685" y="350450"/>
                    <a:pt x="766968" y="375850"/>
                  </a:cubicBezTo>
                  <a:cubicBezTo>
                    <a:pt x="917251" y="401250"/>
                    <a:pt x="1086585" y="375850"/>
                    <a:pt x="1186068" y="363150"/>
                  </a:cubicBezTo>
                  <a:cubicBezTo>
                    <a:pt x="1285551" y="350450"/>
                    <a:pt x="1363868" y="299650"/>
                    <a:pt x="1363868" y="299650"/>
                  </a:cubicBezTo>
                  <a:cubicBezTo>
                    <a:pt x="1427368" y="277425"/>
                    <a:pt x="1517326" y="229800"/>
                    <a:pt x="1567068" y="229800"/>
                  </a:cubicBezTo>
                  <a:cubicBezTo>
                    <a:pt x="1616810" y="229800"/>
                    <a:pt x="1689835" y="263667"/>
                    <a:pt x="1662318" y="299650"/>
                  </a:cubicBezTo>
                  <a:cubicBezTo>
                    <a:pt x="1634801" y="335633"/>
                    <a:pt x="1503568" y="404425"/>
                    <a:pt x="1401968" y="445700"/>
                  </a:cubicBezTo>
                  <a:cubicBezTo>
                    <a:pt x="1300368" y="486975"/>
                    <a:pt x="1176543" y="536717"/>
                    <a:pt x="1052718" y="547300"/>
                  </a:cubicBezTo>
                  <a:cubicBezTo>
                    <a:pt x="928893" y="557883"/>
                    <a:pt x="783901" y="540950"/>
                    <a:pt x="659018" y="509200"/>
                  </a:cubicBezTo>
                  <a:cubicBezTo>
                    <a:pt x="534135" y="477450"/>
                    <a:pt x="400785" y="419242"/>
                    <a:pt x="303418" y="356800"/>
                  </a:cubicBezTo>
                  <a:cubicBezTo>
                    <a:pt x="206051" y="294358"/>
                    <a:pt x="120326" y="189583"/>
                    <a:pt x="74818" y="134550"/>
                  </a:cubicBezTo>
                  <a:cubicBezTo>
                    <a:pt x="29310" y="79517"/>
                    <a:pt x="-23607" y="-11500"/>
                    <a:pt x="11318" y="1200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6616246" y="768270"/>
              <a:ext cx="2239347" cy="2239347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1106422">
              <a:off x="8463101" y="1993312"/>
              <a:ext cx="579787" cy="703208"/>
            </a:xfrm>
            <a:prstGeom prst="ellipse">
              <a:avLst/>
            </a:prstGeom>
            <a:solidFill>
              <a:srgbClr val="CAC8C8"/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rot="1106422">
              <a:off x="8625751" y="2099285"/>
              <a:ext cx="387691" cy="54522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 157"/>
            <p:cNvSpPr/>
            <p:nvPr/>
          </p:nvSpPr>
          <p:spPr>
            <a:xfrm>
              <a:off x="8448937" y="2313031"/>
              <a:ext cx="579209" cy="352931"/>
            </a:xfrm>
            <a:custGeom>
              <a:avLst/>
              <a:gdLst>
                <a:gd name="connsiteX0" fmla="*/ 1228 w 579209"/>
                <a:gd name="connsiteY0" fmla="*/ 44503 h 352931"/>
                <a:gd name="connsiteX1" fmla="*/ 90128 w 579209"/>
                <a:gd name="connsiteY1" fmla="*/ 53 h 352931"/>
                <a:gd name="connsiteX2" fmla="*/ 191728 w 579209"/>
                <a:gd name="connsiteY2" fmla="*/ 38153 h 352931"/>
                <a:gd name="connsiteX3" fmla="*/ 280628 w 579209"/>
                <a:gd name="connsiteY3" fmla="*/ 146103 h 352931"/>
                <a:gd name="connsiteX4" fmla="*/ 318728 w 579209"/>
                <a:gd name="connsiteY4" fmla="*/ 241353 h 352931"/>
                <a:gd name="connsiteX5" fmla="*/ 483828 w 579209"/>
                <a:gd name="connsiteY5" fmla="*/ 215953 h 352931"/>
                <a:gd name="connsiteX6" fmla="*/ 579078 w 579209"/>
                <a:gd name="connsiteY6" fmla="*/ 146103 h 352931"/>
                <a:gd name="connsiteX7" fmla="*/ 464778 w 579209"/>
                <a:gd name="connsiteY7" fmla="*/ 279453 h 352931"/>
                <a:gd name="connsiteX8" fmla="*/ 318728 w 579209"/>
                <a:gd name="connsiteY8" fmla="*/ 349303 h 352931"/>
                <a:gd name="connsiteX9" fmla="*/ 147278 w 579209"/>
                <a:gd name="connsiteY9" fmla="*/ 330253 h 352931"/>
                <a:gd name="connsiteX10" fmla="*/ 45678 w 579209"/>
                <a:gd name="connsiteY10" fmla="*/ 222303 h 352931"/>
                <a:gd name="connsiteX11" fmla="*/ 1228 w 579209"/>
                <a:gd name="connsiteY11" fmla="*/ 44503 h 35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209" h="352931">
                  <a:moveTo>
                    <a:pt x="1228" y="44503"/>
                  </a:moveTo>
                  <a:cubicBezTo>
                    <a:pt x="8636" y="7461"/>
                    <a:pt x="58378" y="1111"/>
                    <a:pt x="90128" y="53"/>
                  </a:cubicBezTo>
                  <a:cubicBezTo>
                    <a:pt x="121878" y="-1005"/>
                    <a:pt x="159978" y="13811"/>
                    <a:pt x="191728" y="38153"/>
                  </a:cubicBezTo>
                  <a:cubicBezTo>
                    <a:pt x="223478" y="62495"/>
                    <a:pt x="259461" y="112236"/>
                    <a:pt x="280628" y="146103"/>
                  </a:cubicBezTo>
                  <a:cubicBezTo>
                    <a:pt x="301795" y="179970"/>
                    <a:pt x="284861" y="229711"/>
                    <a:pt x="318728" y="241353"/>
                  </a:cubicBezTo>
                  <a:cubicBezTo>
                    <a:pt x="352595" y="252995"/>
                    <a:pt x="440436" y="231828"/>
                    <a:pt x="483828" y="215953"/>
                  </a:cubicBezTo>
                  <a:cubicBezTo>
                    <a:pt x="527220" y="200078"/>
                    <a:pt x="582253" y="135520"/>
                    <a:pt x="579078" y="146103"/>
                  </a:cubicBezTo>
                  <a:cubicBezTo>
                    <a:pt x="575903" y="156686"/>
                    <a:pt x="508170" y="245586"/>
                    <a:pt x="464778" y="279453"/>
                  </a:cubicBezTo>
                  <a:cubicBezTo>
                    <a:pt x="421386" y="313320"/>
                    <a:pt x="371645" y="340836"/>
                    <a:pt x="318728" y="349303"/>
                  </a:cubicBezTo>
                  <a:cubicBezTo>
                    <a:pt x="265811" y="357770"/>
                    <a:pt x="192786" y="351420"/>
                    <a:pt x="147278" y="330253"/>
                  </a:cubicBezTo>
                  <a:cubicBezTo>
                    <a:pt x="101770" y="309086"/>
                    <a:pt x="70020" y="269928"/>
                    <a:pt x="45678" y="222303"/>
                  </a:cubicBezTo>
                  <a:cubicBezTo>
                    <a:pt x="21336" y="174678"/>
                    <a:pt x="-6180" y="81545"/>
                    <a:pt x="1228" y="44503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 rot="1106422">
              <a:off x="8627070" y="2105297"/>
              <a:ext cx="387691" cy="545227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 rot="1106422">
              <a:off x="8467642" y="1985820"/>
              <a:ext cx="579787" cy="70320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자유형 176"/>
            <p:cNvSpPr/>
            <p:nvPr/>
          </p:nvSpPr>
          <p:spPr>
            <a:xfrm>
              <a:off x="7976924" y="3556746"/>
              <a:ext cx="434082" cy="884084"/>
            </a:xfrm>
            <a:custGeom>
              <a:avLst/>
              <a:gdLst>
                <a:gd name="connsiteX0" fmla="*/ 166 w 434082"/>
                <a:gd name="connsiteY0" fmla="*/ 828026 h 884084"/>
                <a:gd name="connsiteX1" fmla="*/ 109704 w 434082"/>
                <a:gd name="connsiteY1" fmla="*/ 880413 h 884084"/>
                <a:gd name="connsiteX2" fmla="*/ 200191 w 434082"/>
                <a:gd name="connsiteY2" fmla="*/ 737538 h 884084"/>
                <a:gd name="connsiteX3" fmla="*/ 352591 w 434082"/>
                <a:gd name="connsiteY3" fmla="*/ 461313 h 884084"/>
                <a:gd name="connsiteX4" fmla="*/ 419266 w 434082"/>
                <a:gd name="connsiteY4" fmla="*/ 180326 h 884084"/>
                <a:gd name="connsiteX5" fmla="*/ 428791 w 434082"/>
                <a:gd name="connsiteY5" fmla="*/ 123176 h 884084"/>
                <a:gd name="connsiteX6" fmla="*/ 352591 w 434082"/>
                <a:gd name="connsiteY6" fmla="*/ 66026 h 884084"/>
                <a:gd name="connsiteX7" fmla="*/ 290679 w 434082"/>
                <a:gd name="connsiteY7" fmla="*/ 4113 h 884084"/>
                <a:gd name="connsiteX8" fmla="*/ 247816 w 434082"/>
                <a:gd name="connsiteY8" fmla="*/ 189851 h 884084"/>
                <a:gd name="connsiteX9" fmla="*/ 204954 w 434082"/>
                <a:gd name="connsiteY9" fmla="*/ 394638 h 884084"/>
                <a:gd name="connsiteX10" fmla="*/ 138279 w 434082"/>
                <a:gd name="connsiteY10" fmla="*/ 575613 h 884084"/>
                <a:gd name="connsiteX11" fmla="*/ 85891 w 434082"/>
                <a:gd name="connsiteY11" fmla="*/ 680388 h 884084"/>
                <a:gd name="connsiteX12" fmla="*/ 166 w 434082"/>
                <a:gd name="connsiteY12" fmla="*/ 828026 h 88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4082" h="884084">
                  <a:moveTo>
                    <a:pt x="166" y="828026"/>
                  </a:moveTo>
                  <a:cubicBezTo>
                    <a:pt x="4135" y="861363"/>
                    <a:pt x="76367" y="895494"/>
                    <a:pt x="109704" y="880413"/>
                  </a:cubicBezTo>
                  <a:cubicBezTo>
                    <a:pt x="143042" y="865332"/>
                    <a:pt x="159710" y="807388"/>
                    <a:pt x="200191" y="737538"/>
                  </a:cubicBezTo>
                  <a:cubicBezTo>
                    <a:pt x="240672" y="667688"/>
                    <a:pt x="316078" y="554182"/>
                    <a:pt x="352591" y="461313"/>
                  </a:cubicBezTo>
                  <a:cubicBezTo>
                    <a:pt x="389104" y="368444"/>
                    <a:pt x="406566" y="236682"/>
                    <a:pt x="419266" y="180326"/>
                  </a:cubicBezTo>
                  <a:cubicBezTo>
                    <a:pt x="431966" y="123970"/>
                    <a:pt x="439903" y="142226"/>
                    <a:pt x="428791" y="123176"/>
                  </a:cubicBezTo>
                  <a:cubicBezTo>
                    <a:pt x="417679" y="104126"/>
                    <a:pt x="375610" y="85870"/>
                    <a:pt x="352591" y="66026"/>
                  </a:cubicBezTo>
                  <a:cubicBezTo>
                    <a:pt x="329572" y="46182"/>
                    <a:pt x="308141" y="-16524"/>
                    <a:pt x="290679" y="4113"/>
                  </a:cubicBezTo>
                  <a:cubicBezTo>
                    <a:pt x="273217" y="24750"/>
                    <a:pt x="262103" y="124764"/>
                    <a:pt x="247816" y="189851"/>
                  </a:cubicBezTo>
                  <a:cubicBezTo>
                    <a:pt x="233529" y="254938"/>
                    <a:pt x="223210" y="330344"/>
                    <a:pt x="204954" y="394638"/>
                  </a:cubicBezTo>
                  <a:cubicBezTo>
                    <a:pt x="186698" y="458932"/>
                    <a:pt x="158123" y="527988"/>
                    <a:pt x="138279" y="575613"/>
                  </a:cubicBezTo>
                  <a:cubicBezTo>
                    <a:pt x="118435" y="623238"/>
                    <a:pt x="107322" y="639113"/>
                    <a:pt x="85891" y="680388"/>
                  </a:cubicBezTo>
                  <a:cubicBezTo>
                    <a:pt x="64460" y="721663"/>
                    <a:pt x="-3803" y="794689"/>
                    <a:pt x="166" y="8280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5570147" y="791382"/>
              <a:ext cx="3419183" cy="4948185"/>
              <a:chOff x="4873332" y="669048"/>
              <a:chExt cx="3419183" cy="4948185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873332" y="1872246"/>
                <a:ext cx="3419183" cy="3744987"/>
                <a:chOff x="4873332" y="1872246"/>
                <a:chExt cx="3419183" cy="3744987"/>
              </a:xfrm>
            </p:grpSpPr>
            <p:grpSp>
              <p:nvGrpSpPr>
                <p:cNvPr id="150" name="그룹 149"/>
                <p:cNvGrpSpPr/>
                <p:nvPr/>
              </p:nvGrpSpPr>
              <p:grpSpPr>
                <a:xfrm>
                  <a:off x="4873332" y="1872246"/>
                  <a:ext cx="3419183" cy="3744987"/>
                  <a:chOff x="7615615" y="1872246"/>
                  <a:chExt cx="3419183" cy="3744987"/>
                </a:xfrm>
              </p:grpSpPr>
              <p:sp>
                <p:nvSpPr>
                  <p:cNvPr id="15" name="자유형 14"/>
                  <p:cNvSpPr/>
                  <p:nvPr/>
                </p:nvSpPr>
                <p:spPr>
                  <a:xfrm>
                    <a:off x="7985335" y="1872246"/>
                    <a:ext cx="294834" cy="217811"/>
                  </a:xfrm>
                  <a:custGeom>
                    <a:avLst/>
                    <a:gdLst>
                      <a:gd name="connsiteX0" fmla="*/ 294834 w 294834"/>
                      <a:gd name="connsiteY0" fmla="*/ 143166 h 217811"/>
                      <a:gd name="connsiteX1" fmla="*/ 108221 w 294834"/>
                      <a:gd name="connsiteY1" fmla="*/ 3207 h 217811"/>
                      <a:gd name="connsiteX2" fmla="*/ 5585 w 294834"/>
                      <a:gd name="connsiteY2" fmla="*/ 59191 h 217811"/>
                      <a:gd name="connsiteX3" fmla="*/ 89560 w 294834"/>
                      <a:gd name="connsiteY3" fmla="*/ 217811 h 217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4834" h="217811">
                        <a:moveTo>
                          <a:pt x="294834" y="143166"/>
                        </a:moveTo>
                        <a:cubicBezTo>
                          <a:pt x="225631" y="80184"/>
                          <a:pt x="156429" y="17203"/>
                          <a:pt x="108221" y="3207"/>
                        </a:cubicBezTo>
                        <a:cubicBezTo>
                          <a:pt x="60013" y="-10789"/>
                          <a:pt x="8695" y="23424"/>
                          <a:pt x="5585" y="59191"/>
                        </a:cubicBezTo>
                        <a:cubicBezTo>
                          <a:pt x="2475" y="94958"/>
                          <a:pt x="-27072" y="160272"/>
                          <a:pt x="89560" y="21781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자유형 18"/>
                  <p:cNvSpPr/>
                  <p:nvPr/>
                </p:nvSpPr>
                <p:spPr>
                  <a:xfrm>
                    <a:off x="7953597" y="3508310"/>
                    <a:ext cx="774441" cy="923731"/>
                  </a:xfrm>
                  <a:custGeom>
                    <a:avLst/>
                    <a:gdLst>
                      <a:gd name="connsiteX0" fmla="*/ 774441 w 774441"/>
                      <a:gd name="connsiteY0" fmla="*/ 0 h 923731"/>
                      <a:gd name="connsiteX1" fmla="*/ 214604 w 774441"/>
                      <a:gd name="connsiteY1" fmla="*/ 298580 h 923731"/>
                      <a:gd name="connsiteX2" fmla="*/ 0 w 774441"/>
                      <a:gd name="connsiteY2" fmla="*/ 923731 h 923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74441" h="923731">
                        <a:moveTo>
                          <a:pt x="774441" y="0"/>
                        </a:moveTo>
                        <a:cubicBezTo>
                          <a:pt x="559059" y="72312"/>
                          <a:pt x="343677" y="144625"/>
                          <a:pt x="214604" y="298580"/>
                        </a:cubicBezTo>
                        <a:cubicBezTo>
                          <a:pt x="85531" y="452535"/>
                          <a:pt x="62204" y="803988"/>
                          <a:pt x="0" y="92373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자유형 19"/>
                  <p:cNvSpPr/>
                  <p:nvPr/>
                </p:nvSpPr>
                <p:spPr>
                  <a:xfrm>
                    <a:off x="7615615" y="4310354"/>
                    <a:ext cx="919656" cy="565340"/>
                  </a:xfrm>
                  <a:custGeom>
                    <a:avLst/>
                    <a:gdLst>
                      <a:gd name="connsiteX0" fmla="*/ 341158 w 928987"/>
                      <a:gd name="connsiteY0" fmla="*/ 130629 h 574671"/>
                      <a:gd name="connsiteX1" fmla="*/ 201199 w 928987"/>
                      <a:gd name="connsiteY1" fmla="*/ 93307 h 574671"/>
                      <a:gd name="connsiteX2" fmla="*/ 42579 w 928987"/>
                      <a:gd name="connsiteY2" fmla="*/ 149290 h 574671"/>
                      <a:gd name="connsiteX3" fmla="*/ 5256 w 928987"/>
                      <a:gd name="connsiteY3" fmla="*/ 270588 h 574671"/>
                      <a:gd name="connsiteX4" fmla="*/ 14587 w 928987"/>
                      <a:gd name="connsiteY4" fmla="*/ 373225 h 574671"/>
                      <a:gd name="connsiteX5" fmla="*/ 135885 w 928987"/>
                      <a:gd name="connsiteY5" fmla="*/ 466531 h 574671"/>
                      <a:gd name="connsiteX6" fmla="*/ 695722 w 928987"/>
                      <a:gd name="connsiteY6" fmla="*/ 550507 h 574671"/>
                      <a:gd name="connsiteX7" fmla="*/ 928987 w 928987"/>
                      <a:gd name="connsiteY7" fmla="*/ 0 h 574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28987" h="574671">
                        <a:moveTo>
                          <a:pt x="341158" y="130629"/>
                        </a:moveTo>
                        <a:cubicBezTo>
                          <a:pt x="296060" y="110413"/>
                          <a:pt x="250962" y="90197"/>
                          <a:pt x="201199" y="93307"/>
                        </a:cubicBezTo>
                        <a:cubicBezTo>
                          <a:pt x="151436" y="96417"/>
                          <a:pt x="75236" y="119743"/>
                          <a:pt x="42579" y="149290"/>
                        </a:cubicBezTo>
                        <a:cubicBezTo>
                          <a:pt x="9922" y="178837"/>
                          <a:pt x="9921" y="233266"/>
                          <a:pt x="5256" y="270588"/>
                        </a:cubicBezTo>
                        <a:cubicBezTo>
                          <a:pt x="591" y="307910"/>
                          <a:pt x="-7184" y="340568"/>
                          <a:pt x="14587" y="373225"/>
                        </a:cubicBezTo>
                        <a:cubicBezTo>
                          <a:pt x="36358" y="405882"/>
                          <a:pt x="22363" y="436984"/>
                          <a:pt x="135885" y="466531"/>
                        </a:cubicBezTo>
                        <a:cubicBezTo>
                          <a:pt x="249407" y="496078"/>
                          <a:pt x="563538" y="628262"/>
                          <a:pt x="695722" y="550507"/>
                        </a:cubicBezTo>
                        <a:cubicBezTo>
                          <a:pt x="827906" y="472752"/>
                          <a:pt x="878446" y="236376"/>
                          <a:pt x="928987" y="0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자유형 20"/>
                  <p:cNvSpPr/>
                  <p:nvPr/>
                </p:nvSpPr>
                <p:spPr>
                  <a:xfrm>
                    <a:off x="8016814" y="4229099"/>
                    <a:ext cx="489670" cy="161861"/>
                  </a:xfrm>
                  <a:custGeom>
                    <a:avLst/>
                    <a:gdLst>
                      <a:gd name="connsiteX0" fmla="*/ 0 w 522514"/>
                      <a:gd name="connsiteY0" fmla="*/ 0 h 194339"/>
                      <a:gd name="connsiteX1" fmla="*/ 205273 w 522514"/>
                      <a:gd name="connsiteY1" fmla="*/ 177281 h 194339"/>
                      <a:gd name="connsiteX2" fmla="*/ 522514 w 522514"/>
                      <a:gd name="connsiteY2" fmla="*/ 177281 h 194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2514" h="194339">
                        <a:moveTo>
                          <a:pt x="0" y="0"/>
                        </a:moveTo>
                        <a:cubicBezTo>
                          <a:pt x="59093" y="73867"/>
                          <a:pt x="118187" y="147734"/>
                          <a:pt x="205273" y="177281"/>
                        </a:cubicBezTo>
                        <a:cubicBezTo>
                          <a:pt x="292359" y="206828"/>
                          <a:pt x="407436" y="192054"/>
                          <a:pt x="522514" y="17728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자유형 21"/>
                  <p:cNvSpPr/>
                  <p:nvPr/>
                </p:nvSpPr>
                <p:spPr>
                  <a:xfrm rot="263389">
                    <a:off x="8546546" y="4189999"/>
                    <a:ext cx="484068" cy="139959"/>
                  </a:xfrm>
                  <a:custGeom>
                    <a:avLst/>
                    <a:gdLst>
                      <a:gd name="connsiteX0" fmla="*/ 0 w 559837"/>
                      <a:gd name="connsiteY0" fmla="*/ 139959 h 139959"/>
                      <a:gd name="connsiteX1" fmla="*/ 289249 w 559837"/>
                      <a:gd name="connsiteY1" fmla="*/ 93306 h 139959"/>
                      <a:gd name="connsiteX2" fmla="*/ 559837 w 559837"/>
                      <a:gd name="connsiteY2" fmla="*/ 0 h 139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9837" h="139959">
                        <a:moveTo>
                          <a:pt x="0" y="139959"/>
                        </a:moveTo>
                        <a:cubicBezTo>
                          <a:pt x="97971" y="128295"/>
                          <a:pt x="195943" y="116632"/>
                          <a:pt x="289249" y="93306"/>
                        </a:cubicBezTo>
                        <a:cubicBezTo>
                          <a:pt x="382555" y="69980"/>
                          <a:pt x="471196" y="34990"/>
                          <a:pt x="559837" y="0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자유형 22"/>
                  <p:cNvSpPr/>
                  <p:nvPr/>
                </p:nvSpPr>
                <p:spPr>
                  <a:xfrm>
                    <a:off x="8905313" y="4189446"/>
                    <a:ext cx="218574" cy="1039780"/>
                  </a:xfrm>
                  <a:custGeom>
                    <a:avLst/>
                    <a:gdLst>
                      <a:gd name="connsiteX0" fmla="*/ 149297 w 233273"/>
                      <a:gd name="connsiteY0" fmla="*/ 0 h 1054359"/>
                      <a:gd name="connsiteX1" fmla="*/ 37330 w 233273"/>
                      <a:gd name="connsiteY1" fmla="*/ 251926 h 1054359"/>
                      <a:gd name="connsiteX2" fmla="*/ 8 w 233273"/>
                      <a:gd name="connsiteY2" fmla="*/ 466531 h 1054359"/>
                      <a:gd name="connsiteX3" fmla="*/ 37330 w 233273"/>
                      <a:gd name="connsiteY3" fmla="*/ 681135 h 1054359"/>
                      <a:gd name="connsiteX4" fmla="*/ 233273 w 233273"/>
                      <a:gd name="connsiteY4" fmla="*/ 1054359 h 1054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3273" h="1054359">
                        <a:moveTo>
                          <a:pt x="149297" y="0"/>
                        </a:moveTo>
                        <a:cubicBezTo>
                          <a:pt x="105754" y="87085"/>
                          <a:pt x="62211" y="174171"/>
                          <a:pt x="37330" y="251926"/>
                        </a:cubicBezTo>
                        <a:cubicBezTo>
                          <a:pt x="12448" y="329681"/>
                          <a:pt x="8" y="394996"/>
                          <a:pt x="8" y="466531"/>
                        </a:cubicBezTo>
                        <a:cubicBezTo>
                          <a:pt x="8" y="538066"/>
                          <a:pt x="-1548" y="583164"/>
                          <a:pt x="37330" y="681135"/>
                        </a:cubicBezTo>
                        <a:cubicBezTo>
                          <a:pt x="76207" y="779106"/>
                          <a:pt x="154740" y="916732"/>
                          <a:pt x="233273" y="1054359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자유형 25"/>
                  <p:cNvSpPr/>
                  <p:nvPr/>
                </p:nvSpPr>
                <p:spPr>
                  <a:xfrm>
                    <a:off x="8990606" y="4711959"/>
                    <a:ext cx="701382" cy="905274"/>
                  </a:xfrm>
                  <a:custGeom>
                    <a:avLst/>
                    <a:gdLst>
                      <a:gd name="connsiteX0" fmla="*/ 138648 w 701382"/>
                      <a:gd name="connsiteY0" fmla="*/ 513184 h 905274"/>
                      <a:gd name="connsiteX1" fmla="*/ 8020 w 701382"/>
                      <a:gd name="connsiteY1" fmla="*/ 634482 h 905274"/>
                      <a:gd name="connsiteX2" fmla="*/ 26681 w 701382"/>
                      <a:gd name="connsiteY2" fmla="*/ 811763 h 905274"/>
                      <a:gd name="connsiteX3" fmla="*/ 129318 w 701382"/>
                      <a:gd name="connsiteY3" fmla="*/ 905070 h 905274"/>
                      <a:gd name="connsiteX4" fmla="*/ 493212 w 701382"/>
                      <a:gd name="connsiteY4" fmla="*/ 830425 h 905274"/>
                      <a:gd name="connsiteX5" fmla="*/ 698485 w 701382"/>
                      <a:gd name="connsiteY5" fmla="*/ 634482 h 905274"/>
                      <a:gd name="connsiteX6" fmla="*/ 605179 w 701382"/>
                      <a:gd name="connsiteY6" fmla="*/ 317241 h 905274"/>
                      <a:gd name="connsiteX7" fmla="*/ 483881 w 701382"/>
                      <a:gd name="connsiteY7" fmla="*/ 0 h 905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01382" h="905274">
                        <a:moveTo>
                          <a:pt x="138648" y="513184"/>
                        </a:moveTo>
                        <a:cubicBezTo>
                          <a:pt x="82664" y="548951"/>
                          <a:pt x="26681" y="584719"/>
                          <a:pt x="8020" y="634482"/>
                        </a:cubicBezTo>
                        <a:cubicBezTo>
                          <a:pt x="-10641" y="684245"/>
                          <a:pt x="6465" y="766665"/>
                          <a:pt x="26681" y="811763"/>
                        </a:cubicBezTo>
                        <a:cubicBezTo>
                          <a:pt x="46897" y="856861"/>
                          <a:pt x="51563" y="901960"/>
                          <a:pt x="129318" y="905070"/>
                        </a:cubicBezTo>
                        <a:cubicBezTo>
                          <a:pt x="207073" y="908180"/>
                          <a:pt x="398351" y="875523"/>
                          <a:pt x="493212" y="830425"/>
                        </a:cubicBezTo>
                        <a:cubicBezTo>
                          <a:pt x="588073" y="785327"/>
                          <a:pt x="679824" y="720013"/>
                          <a:pt x="698485" y="634482"/>
                        </a:cubicBezTo>
                        <a:cubicBezTo>
                          <a:pt x="717146" y="548951"/>
                          <a:pt x="640946" y="422988"/>
                          <a:pt x="605179" y="317241"/>
                        </a:cubicBezTo>
                        <a:cubicBezTo>
                          <a:pt x="569412" y="211494"/>
                          <a:pt x="526646" y="105747"/>
                          <a:pt x="483881" y="0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자유형 26"/>
                  <p:cNvSpPr/>
                  <p:nvPr/>
                </p:nvSpPr>
                <p:spPr>
                  <a:xfrm rot="19533452">
                    <a:off x="8993820" y="4816745"/>
                    <a:ext cx="525242" cy="174171"/>
                  </a:xfrm>
                  <a:custGeom>
                    <a:avLst/>
                    <a:gdLst>
                      <a:gd name="connsiteX0" fmla="*/ 0 w 522514"/>
                      <a:gd name="connsiteY0" fmla="*/ 0 h 194339"/>
                      <a:gd name="connsiteX1" fmla="*/ 205273 w 522514"/>
                      <a:gd name="connsiteY1" fmla="*/ 177281 h 194339"/>
                      <a:gd name="connsiteX2" fmla="*/ 522514 w 522514"/>
                      <a:gd name="connsiteY2" fmla="*/ 177281 h 194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2514" h="194339">
                        <a:moveTo>
                          <a:pt x="0" y="0"/>
                        </a:moveTo>
                        <a:cubicBezTo>
                          <a:pt x="59093" y="73867"/>
                          <a:pt x="118187" y="147734"/>
                          <a:pt x="205273" y="177281"/>
                        </a:cubicBezTo>
                        <a:cubicBezTo>
                          <a:pt x="292359" y="206828"/>
                          <a:pt x="407436" y="192054"/>
                          <a:pt x="522514" y="17728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자유형 27"/>
                  <p:cNvSpPr/>
                  <p:nvPr/>
                </p:nvSpPr>
                <p:spPr>
                  <a:xfrm>
                    <a:off x="9474487" y="3442996"/>
                    <a:ext cx="830425" cy="1268963"/>
                  </a:xfrm>
                  <a:custGeom>
                    <a:avLst/>
                    <a:gdLst>
                      <a:gd name="connsiteX0" fmla="*/ 830425 w 830425"/>
                      <a:gd name="connsiteY0" fmla="*/ 0 h 1268963"/>
                      <a:gd name="connsiteX1" fmla="*/ 718457 w 830425"/>
                      <a:gd name="connsiteY1" fmla="*/ 485192 h 1268963"/>
                      <a:gd name="connsiteX2" fmla="*/ 503853 w 830425"/>
                      <a:gd name="connsiteY2" fmla="*/ 895739 h 1268963"/>
                      <a:gd name="connsiteX3" fmla="*/ 270588 w 830425"/>
                      <a:gd name="connsiteY3" fmla="*/ 1147665 h 1268963"/>
                      <a:gd name="connsiteX4" fmla="*/ 0 w 830425"/>
                      <a:gd name="connsiteY4" fmla="*/ 1268963 h 1268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0425" h="1268963">
                        <a:moveTo>
                          <a:pt x="830425" y="0"/>
                        </a:moveTo>
                        <a:cubicBezTo>
                          <a:pt x="801655" y="167951"/>
                          <a:pt x="772886" y="335902"/>
                          <a:pt x="718457" y="485192"/>
                        </a:cubicBezTo>
                        <a:cubicBezTo>
                          <a:pt x="664028" y="634482"/>
                          <a:pt x="578498" y="785327"/>
                          <a:pt x="503853" y="895739"/>
                        </a:cubicBezTo>
                        <a:cubicBezTo>
                          <a:pt x="429208" y="1006151"/>
                          <a:pt x="354563" y="1085461"/>
                          <a:pt x="270588" y="1147665"/>
                        </a:cubicBezTo>
                        <a:cubicBezTo>
                          <a:pt x="186613" y="1209869"/>
                          <a:pt x="93306" y="1239416"/>
                          <a:pt x="0" y="1268963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자유형 28"/>
                  <p:cNvSpPr/>
                  <p:nvPr/>
                </p:nvSpPr>
                <p:spPr>
                  <a:xfrm>
                    <a:off x="10136961" y="2761861"/>
                    <a:ext cx="897837" cy="1629099"/>
                  </a:xfrm>
                  <a:custGeom>
                    <a:avLst/>
                    <a:gdLst>
                      <a:gd name="connsiteX0" fmla="*/ 0 w 897837"/>
                      <a:gd name="connsiteY0" fmla="*/ 522515 h 1629099"/>
                      <a:gd name="connsiteX1" fmla="*/ 270587 w 897837"/>
                      <a:gd name="connsiteY1" fmla="*/ 755780 h 1629099"/>
                      <a:gd name="connsiteX2" fmla="*/ 419877 w 897837"/>
                      <a:gd name="connsiteY2" fmla="*/ 895739 h 1629099"/>
                      <a:gd name="connsiteX3" fmla="*/ 447869 w 897837"/>
                      <a:gd name="connsiteY3" fmla="*/ 1268963 h 1629099"/>
                      <a:gd name="connsiteX4" fmla="*/ 363893 w 897837"/>
                      <a:gd name="connsiteY4" fmla="*/ 1324947 h 1629099"/>
                      <a:gd name="connsiteX5" fmla="*/ 373224 w 897837"/>
                      <a:gd name="connsiteY5" fmla="*/ 1427584 h 1629099"/>
                      <a:gd name="connsiteX6" fmla="*/ 466530 w 897837"/>
                      <a:gd name="connsiteY6" fmla="*/ 1455576 h 1629099"/>
                      <a:gd name="connsiteX7" fmla="*/ 513183 w 897837"/>
                      <a:gd name="connsiteY7" fmla="*/ 1446245 h 1629099"/>
                      <a:gd name="connsiteX8" fmla="*/ 522514 w 897837"/>
                      <a:gd name="connsiteY8" fmla="*/ 1530221 h 1629099"/>
                      <a:gd name="connsiteX9" fmla="*/ 615820 w 897837"/>
                      <a:gd name="connsiteY9" fmla="*/ 1623527 h 1629099"/>
                      <a:gd name="connsiteX10" fmla="*/ 765110 w 897837"/>
                      <a:gd name="connsiteY10" fmla="*/ 1604866 h 1629099"/>
                      <a:gd name="connsiteX11" fmla="*/ 858416 w 897837"/>
                      <a:gd name="connsiteY11" fmla="*/ 1492898 h 1629099"/>
                      <a:gd name="connsiteX12" fmla="*/ 895738 w 897837"/>
                      <a:gd name="connsiteY12" fmla="*/ 1287625 h 1629099"/>
                      <a:gd name="connsiteX13" fmla="*/ 886408 w 897837"/>
                      <a:gd name="connsiteY13" fmla="*/ 1045029 h 1629099"/>
                      <a:gd name="connsiteX14" fmla="*/ 830424 w 897837"/>
                      <a:gd name="connsiteY14" fmla="*/ 802433 h 1629099"/>
                      <a:gd name="connsiteX15" fmla="*/ 765110 w 897837"/>
                      <a:gd name="connsiteY15" fmla="*/ 615821 h 1629099"/>
                      <a:gd name="connsiteX16" fmla="*/ 662473 w 897837"/>
                      <a:gd name="connsiteY16" fmla="*/ 429208 h 1629099"/>
                      <a:gd name="connsiteX17" fmla="*/ 485191 w 897837"/>
                      <a:gd name="connsiteY17" fmla="*/ 261257 h 1629099"/>
                      <a:gd name="connsiteX18" fmla="*/ 373224 w 897837"/>
                      <a:gd name="connsiteY18" fmla="*/ 149290 h 1629099"/>
                      <a:gd name="connsiteX19" fmla="*/ 177281 w 897837"/>
                      <a:gd name="connsiteY19" fmla="*/ 0 h 1629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897837" h="1629099">
                        <a:moveTo>
                          <a:pt x="0" y="522515"/>
                        </a:moveTo>
                        <a:lnTo>
                          <a:pt x="270587" y="755780"/>
                        </a:lnTo>
                        <a:cubicBezTo>
                          <a:pt x="340566" y="817984"/>
                          <a:pt x="390330" y="810209"/>
                          <a:pt x="419877" y="895739"/>
                        </a:cubicBezTo>
                        <a:cubicBezTo>
                          <a:pt x="449424" y="981269"/>
                          <a:pt x="457200" y="1197428"/>
                          <a:pt x="447869" y="1268963"/>
                        </a:cubicBezTo>
                        <a:cubicBezTo>
                          <a:pt x="438538" y="1340498"/>
                          <a:pt x="376334" y="1298510"/>
                          <a:pt x="363893" y="1324947"/>
                        </a:cubicBezTo>
                        <a:cubicBezTo>
                          <a:pt x="351452" y="1351384"/>
                          <a:pt x="356118" y="1405813"/>
                          <a:pt x="373224" y="1427584"/>
                        </a:cubicBezTo>
                        <a:cubicBezTo>
                          <a:pt x="390330" y="1449355"/>
                          <a:pt x="443204" y="1452466"/>
                          <a:pt x="466530" y="1455576"/>
                        </a:cubicBezTo>
                        <a:cubicBezTo>
                          <a:pt x="489856" y="1458686"/>
                          <a:pt x="503852" y="1433804"/>
                          <a:pt x="513183" y="1446245"/>
                        </a:cubicBezTo>
                        <a:cubicBezTo>
                          <a:pt x="522514" y="1458686"/>
                          <a:pt x="505408" y="1500674"/>
                          <a:pt x="522514" y="1530221"/>
                        </a:cubicBezTo>
                        <a:cubicBezTo>
                          <a:pt x="539620" y="1559768"/>
                          <a:pt x="575387" y="1611086"/>
                          <a:pt x="615820" y="1623527"/>
                        </a:cubicBezTo>
                        <a:cubicBezTo>
                          <a:pt x="656253" y="1635968"/>
                          <a:pt x="724677" y="1626637"/>
                          <a:pt x="765110" y="1604866"/>
                        </a:cubicBezTo>
                        <a:cubicBezTo>
                          <a:pt x="805543" y="1583095"/>
                          <a:pt x="836645" y="1545772"/>
                          <a:pt x="858416" y="1492898"/>
                        </a:cubicBezTo>
                        <a:cubicBezTo>
                          <a:pt x="880187" y="1440024"/>
                          <a:pt x="891073" y="1362270"/>
                          <a:pt x="895738" y="1287625"/>
                        </a:cubicBezTo>
                        <a:cubicBezTo>
                          <a:pt x="900403" y="1212980"/>
                          <a:pt x="897294" y="1125894"/>
                          <a:pt x="886408" y="1045029"/>
                        </a:cubicBezTo>
                        <a:cubicBezTo>
                          <a:pt x="875522" y="964164"/>
                          <a:pt x="850640" y="873968"/>
                          <a:pt x="830424" y="802433"/>
                        </a:cubicBezTo>
                        <a:cubicBezTo>
                          <a:pt x="810208" y="730898"/>
                          <a:pt x="793102" y="678025"/>
                          <a:pt x="765110" y="615821"/>
                        </a:cubicBezTo>
                        <a:cubicBezTo>
                          <a:pt x="737118" y="553617"/>
                          <a:pt x="709126" y="488302"/>
                          <a:pt x="662473" y="429208"/>
                        </a:cubicBezTo>
                        <a:cubicBezTo>
                          <a:pt x="615820" y="370114"/>
                          <a:pt x="533399" y="307910"/>
                          <a:pt x="485191" y="261257"/>
                        </a:cubicBezTo>
                        <a:cubicBezTo>
                          <a:pt x="436983" y="214604"/>
                          <a:pt x="424542" y="192833"/>
                          <a:pt x="373224" y="149290"/>
                        </a:cubicBezTo>
                        <a:cubicBezTo>
                          <a:pt x="321906" y="105747"/>
                          <a:pt x="249593" y="52873"/>
                          <a:pt x="177281" y="0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자유형 30"/>
                  <p:cNvSpPr/>
                  <p:nvPr/>
                </p:nvSpPr>
                <p:spPr>
                  <a:xfrm>
                    <a:off x="10519516" y="2631423"/>
                    <a:ext cx="252437" cy="494331"/>
                  </a:xfrm>
                  <a:custGeom>
                    <a:avLst/>
                    <a:gdLst>
                      <a:gd name="connsiteX0" fmla="*/ 0 w 271099"/>
                      <a:gd name="connsiteY0" fmla="*/ 0 h 513184"/>
                      <a:gd name="connsiteX1" fmla="*/ 233266 w 271099"/>
                      <a:gd name="connsiteY1" fmla="*/ 130629 h 513184"/>
                      <a:gd name="connsiteX2" fmla="*/ 270588 w 271099"/>
                      <a:gd name="connsiteY2" fmla="*/ 335902 h 513184"/>
                      <a:gd name="connsiteX3" fmla="*/ 233266 w 271099"/>
                      <a:gd name="connsiteY3" fmla="*/ 513184 h 5131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1099" h="513184">
                        <a:moveTo>
                          <a:pt x="0" y="0"/>
                        </a:moveTo>
                        <a:cubicBezTo>
                          <a:pt x="94084" y="37322"/>
                          <a:pt x="188168" y="74645"/>
                          <a:pt x="233266" y="130629"/>
                        </a:cubicBezTo>
                        <a:cubicBezTo>
                          <a:pt x="278364" y="186613"/>
                          <a:pt x="270588" y="272143"/>
                          <a:pt x="270588" y="335902"/>
                        </a:cubicBezTo>
                        <a:cubicBezTo>
                          <a:pt x="270588" y="399661"/>
                          <a:pt x="251927" y="456422"/>
                          <a:pt x="233266" y="513184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자유형 31"/>
                  <p:cNvSpPr/>
                  <p:nvPr/>
                </p:nvSpPr>
                <p:spPr>
                  <a:xfrm rot="9807235">
                    <a:off x="10418789" y="2757188"/>
                    <a:ext cx="319526" cy="86101"/>
                  </a:xfrm>
                  <a:custGeom>
                    <a:avLst/>
                    <a:gdLst>
                      <a:gd name="connsiteX0" fmla="*/ 0 w 522514"/>
                      <a:gd name="connsiteY0" fmla="*/ 0 h 194339"/>
                      <a:gd name="connsiteX1" fmla="*/ 205273 w 522514"/>
                      <a:gd name="connsiteY1" fmla="*/ 177281 h 194339"/>
                      <a:gd name="connsiteX2" fmla="*/ 522514 w 522514"/>
                      <a:gd name="connsiteY2" fmla="*/ 177281 h 194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2514" h="194339">
                        <a:moveTo>
                          <a:pt x="0" y="0"/>
                        </a:moveTo>
                        <a:cubicBezTo>
                          <a:pt x="59093" y="73867"/>
                          <a:pt x="118187" y="147734"/>
                          <a:pt x="205273" y="177281"/>
                        </a:cubicBezTo>
                        <a:cubicBezTo>
                          <a:pt x="292359" y="206828"/>
                          <a:pt x="407436" y="192054"/>
                          <a:pt x="522514" y="17728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자유형 32"/>
                  <p:cNvSpPr/>
                  <p:nvPr/>
                </p:nvSpPr>
                <p:spPr>
                  <a:xfrm>
                    <a:off x="10033935" y="4186269"/>
                    <a:ext cx="476056" cy="164426"/>
                  </a:xfrm>
                  <a:custGeom>
                    <a:avLst/>
                    <a:gdLst>
                      <a:gd name="connsiteX0" fmla="*/ 0 w 522515"/>
                      <a:gd name="connsiteY0" fmla="*/ 83975 h 161250"/>
                      <a:gd name="connsiteX1" fmla="*/ 317241 w 522515"/>
                      <a:gd name="connsiteY1" fmla="*/ 158620 h 161250"/>
                      <a:gd name="connsiteX2" fmla="*/ 522515 w 522515"/>
                      <a:gd name="connsiteY2" fmla="*/ 0 h 161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2515" h="161250">
                        <a:moveTo>
                          <a:pt x="0" y="83975"/>
                        </a:moveTo>
                        <a:cubicBezTo>
                          <a:pt x="115077" y="128295"/>
                          <a:pt x="230155" y="172616"/>
                          <a:pt x="317241" y="158620"/>
                        </a:cubicBezTo>
                        <a:cubicBezTo>
                          <a:pt x="404327" y="144624"/>
                          <a:pt x="463421" y="72312"/>
                          <a:pt x="522515" y="0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자유형 33"/>
                  <p:cNvSpPr/>
                  <p:nvPr/>
                </p:nvSpPr>
                <p:spPr>
                  <a:xfrm rot="20865561">
                    <a:off x="10221029" y="3891299"/>
                    <a:ext cx="351403" cy="95405"/>
                  </a:xfrm>
                  <a:custGeom>
                    <a:avLst/>
                    <a:gdLst>
                      <a:gd name="connsiteX0" fmla="*/ 0 w 522514"/>
                      <a:gd name="connsiteY0" fmla="*/ 0 h 194339"/>
                      <a:gd name="connsiteX1" fmla="*/ 205273 w 522514"/>
                      <a:gd name="connsiteY1" fmla="*/ 177281 h 194339"/>
                      <a:gd name="connsiteX2" fmla="*/ 522514 w 522514"/>
                      <a:gd name="connsiteY2" fmla="*/ 177281 h 194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2514" h="194339">
                        <a:moveTo>
                          <a:pt x="0" y="0"/>
                        </a:moveTo>
                        <a:cubicBezTo>
                          <a:pt x="59093" y="73867"/>
                          <a:pt x="118187" y="147734"/>
                          <a:pt x="205273" y="177281"/>
                        </a:cubicBezTo>
                        <a:cubicBezTo>
                          <a:pt x="292359" y="206828"/>
                          <a:pt x="407436" y="192054"/>
                          <a:pt x="522514" y="17728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자유형 41"/>
                  <p:cNvSpPr/>
                  <p:nvPr/>
                </p:nvSpPr>
                <p:spPr>
                  <a:xfrm rot="16817315">
                    <a:off x="8346873" y="2467684"/>
                    <a:ext cx="340538" cy="245255"/>
                  </a:xfrm>
                  <a:custGeom>
                    <a:avLst/>
                    <a:gdLst>
                      <a:gd name="connsiteX0" fmla="*/ 0 w 522514"/>
                      <a:gd name="connsiteY0" fmla="*/ 0 h 194339"/>
                      <a:gd name="connsiteX1" fmla="*/ 205273 w 522514"/>
                      <a:gd name="connsiteY1" fmla="*/ 177281 h 194339"/>
                      <a:gd name="connsiteX2" fmla="*/ 522514 w 522514"/>
                      <a:gd name="connsiteY2" fmla="*/ 177281 h 194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2514" h="194339">
                        <a:moveTo>
                          <a:pt x="0" y="0"/>
                        </a:moveTo>
                        <a:cubicBezTo>
                          <a:pt x="59093" y="73867"/>
                          <a:pt x="118187" y="147734"/>
                          <a:pt x="205273" y="177281"/>
                        </a:cubicBezTo>
                        <a:cubicBezTo>
                          <a:pt x="292359" y="206828"/>
                          <a:pt x="407436" y="192054"/>
                          <a:pt x="522514" y="17728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자유형 42"/>
                  <p:cNvSpPr/>
                  <p:nvPr/>
                </p:nvSpPr>
                <p:spPr>
                  <a:xfrm rot="19668085">
                    <a:off x="10596107" y="3621597"/>
                    <a:ext cx="383963" cy="170459"/>
                  </a:xfrm>
                  <a:custGeom>
                    <a:avLst/>
                    <a:gdLst>
                      <a:gd name="connsiteX0" fmla="*/ 0 w 522514"/>
                      <a:gd name="connsiteY0" fmla="*/ 0 h 194339"/>
                      <a:gd name="connsiteX1" fmla="*/ 205273 w 522514"/>
                      <a:gd name="connsiteY1" fmla="*/ 177281 h 194339"/>
                      <a:gd name="connsiteX2" fmla="*/ 522514 w 522514"/>
                      <a:gd name="connsiteY2" fmla="*/ 177281 h 194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2514" h="194339">
                        <a:moveTo>
                          <a:pt x="0" y="0"/>
                        </a:moveTo>
                        <a:cubicBezTo>
                          <a:pt x="59093" y="73867"/>
                          <a:pt x="118187" y="147734"/>
                          <a:pt x="205273" y="177281"/>
                        </a:cubicBezTo>
                        <a:cubicBezTo>
                          <a:pt x="292359" y="206828"/>
                          <a:pt x="407436" y="192054"/>
                          <a:pt x="522514" y="177281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자유형 12"/>
                  <p:cNvSpPr/>
                  <p:nvPr/>
                </p:nvSpPr>
                <p:spPr>
                  <a:xfrm>
                    <a:off x="8282317" y="1963495"/>
                    <a:ext cx="697648" cy="583762"/>
                  </a:xfrm>
                  <a:custGeom>
                    <a:avLst/>
                    <a:gdLst>
                      <a:gd name="connsiteX0" fmla="*/ 697648 w 697648"/>
                      <a:gd name="connsiteY0" fmla="*/ 583762 h 583762"/>
                      <a:gd name="connsiteX1" fmla="*/ 389737 w 697648"/>
                      <a:gd name="connsiteY1" fmla="*/ 471795 h 583762"/>
                      <a:gd name="connsiteX2" fmla="*/ 203125 w 697648"/>
                      <a:gd name="connsiteY2" fmla="*/ 275852 h 583762"/>
                      <a:gd name="connsiteX3" fmla="*/ 175133 w 697648"/>
                      <a:gd name="connsiteY3" fmla="*/ 229199 h 583762"/>
                      <a:gd name="connsiteX4" fmla="*/ 184464 w 697648"/>
                      <a:gd name="connsiteY4" fmla="*/ 51917 h 583762"/>
                      <a:gd name="connsiteX5" fmla="*/ 165803 w 697648"/>
                      <a:gd name="connsiteY5" fmla="*/ 5264 h 583762"/>
                      <a:gd name="connsiteX6" fmla="*/ 81827 w 697648"/>
                      <a:gd name="connsiteY6" fmla="*/ 5264 h 583762"/>
                      <a:gd name="connsiteX7" fmla="*/ 7182 w 697648"/>
                      <a:gd name="connsiteY7" fmla="*/ 42587 h 583762"/>
                      <a:gd name="connsiteX8" fmla="*/ 7182 w 697648"/>
                      <a:gd name="connsiteY8" fmla="*/ 173215 h 583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7648" h="583762">
                        <a:moveTo>
                          <a:pt x="697648" y="583762"/>
                        </a:moveTo>
                        <a:cubicBezTo>
                          <a:pt x="584902" y="553437"/>
                          <a:pt x="472157" y="523113"/>
                          <a:pt x="389737" y="471795"/>
                        </a:cubicBezTo>
                        <a:cubicBezTo>
                          <a:pt x="307316" y="420477"/>
                          <a:pt x="238892" y="316285"/>
                          <a:pt x="203125" y="275852"/>
                        </a:cubicBezTo>
                        <a:cubicBezTo>
                          <a:pt x="167358" y="235419"/>
                          <a:pt x="178243" y="266522"/>
                          <a:pt x="175133" y="229199"/>
                        </a:cubicBezTo>
                        <a:cubicBezTo>
                          <a:pt x="172023" y="191876"/>
                          <a:pt x="186019" y="89239"/>
                          <a:pt x="184464" y="51917"/>
                        </a:cubicBezTo>
                        <a:cubicBezTo>
                          <a:pt x="182909" y="14595"/>
                          <a:pt x="182909" y="13039"/>
                          <a:pt x="165803" y="5264"/>
                        </a:cubicBezTo>
                        <a:cubicBezTo>
                          <a:pt x="148697" y="-2511"/>
                          <a:pt x="108264" y="-956"/>
                          <a:pt x="81827" y="5264"/>
                        </a:cubicBezTo>
                        <a:cubicBezTo>
                          <a:pt x="55390" y="11484"/>
                          <a:pt x="19623" y="14595"/>
                          <a:pt x="7182" y="42587"/>
                        </a:cubicBezTo>
                        <a:cubicBezTo>
                          <a:pt x="-5259" y="70579"/>
                          <a:pt x="961" y="121897"/>
                          <a:pt x="7182" y="173215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자유형 13"/>
                  <p:cNvSpPr/>
                  <p:nvPr/>
                </p:nvSpPr>
                <p:spPr>
                  <a:xfrm>
                    <a:off x="7953501" y="2089994"/>
                    <a:ext cx="252093" cy="359109"/>
                  </a:xfrm>
                  <a:custGeom>
                    <a:avLst/>
                    <a:gdLst>
                      <a:gd name="connsiteX0" fmla="*/ 112064 w 252093"/>
                      <a:gd name="connsiteY0" fmla="*/ 63 h 354689"/>
                      <a:gd name="connsiteX1" fmla="*/ 96 w 252093"/>
                      <a:gd name="connsiteY1" fmla="*/ 168014 h 354689"/>
                      <a:gd name="connsiteX2" fmla="*/ 130725 w 252093"/>
                      <a:gd name="connsiteY2" fmla="*/ 354626 h 354689"/>
                      <a:gd name="connsiteX3" fmla="*/ 252023 w 252093"/>
                      <a:gd name="connsiteY3" fmla="*/ 186675 h 354689"/>
                      <a:gd name="connsiteX4" fmla="*/ 112064 w 252093"/>
                      <a:gd name="connsiteY4" fmla="*/ 63 h 354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93" h="354689">
                        <a:moveTo>
                          <a:pt x="112064" y="63"/>
                        </a:moveTo>
                        <a:cubicBezTo>
                          <a:pt x="70076" y="-3047"/>
                          <a:pt x="-3014" y="108920"/>
                          <a:pt x="96" y="168014"/>
                        </a:cubicBezTo>
                        <a:cubicBezTo>
                          <a:pt x="3206" y="227108"/>
                          <a:pt x="88737" y="351516"/>
                          <a:pt x="130725" y="354626"/>
                        </a:cubicBezTo>
                        <a:cubicBezTo>
                          <a:pt x="172713" y="357736"/>
                          <a:pt x="248913" y="245769"/>
                          <a:pt x="252023" y="186675"/>
                        </a:cubicBezTo>
                        <a:cubicBezTo>
                          <a:pt x="255133" y="127581"/>
                          <a:pt x="154052" y="3173"/>
                          <a:pt x="112064" y="63"/>
                        </a:cubicBezTo>
                        <a:close/>
                      </a:path>
                    </a:pathLst>
                  </a:custGeom>
                  <a:solidFill>
                    <a:srgbClr val="AFABAB"/>
                  </a:solidFill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자유형 15"/>
                  <p:cNvSpPr/>
                  <p:nvPr/>
                </p:nvSpPr>
                <p:spPr>
                  <a:xfrm>
                    <a:off x="8084227" y="2449103"/>
                    <a:ext cx="756420" cy="602007"/>
                  </a:xfrm>
                  <a:custGeom>
                    <a:avLst/>
                    <a:gdLst>
                      <a:gd name="connsiteX0" fmla="*/ 0 w 774441"/>
                      <a:gd name="connsiteY0" fmla="*/ 4848 h 611338"/>
                      <a:gd name="connsiteX1" fmla="*/ 130628 w 774441"/>
                      <a:gd name="connsiteY1" fmla="*/ 42170 h 611338"/>
                      <a:gd name="connsiteX2" fmla="*/ 298579 w 774441"/>
                      <a:gd name="connsiteY2" fmla="*/ 312758 h 611338"/>
                      <a:gd name="connsiteX3" fmla="*/ 531845 w 774441"/>
                      <a:gd name="connsiteY3" fmla="*/ 490040 h 611338"/>
                      <a:gd name="connsiteX4" fmla="*/ 774441 w 774441"/>
                      <a:gd name="connsiteY4" fmla="*/ 611338 h 611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4441" h="611338">
                        <a:moveTo>
                          <a:pt x="0" y="4848"/>
                        </a:moveTo>
                        <a:cubicBezTo>
                          <a:pt x="40432" y="-2150"/>
                          <a:pt x="80865" y="-9148"/>
                          <a:pt x="130628" y="42170"/>
                        </a:cubicBezTo>
                        <a:cubicBezTo>
                          <a:pt x="180391" y="93488"/>
                          <a:pt x="231709" y="238113"/>
                          <a:pt x="298579" y="312758"/>
                        </a:cubicBezTo>
                        <a:cubicBezTo>
                          <a:pt x="365449" y="387403"/>
                          <a:pt x="452535" y="440277"/>
                          <a:pt x="531845" y="490040"/>
                        </a:cubicBezTo>
                        <a:cubicBezTo>
                          <a:pt x="611155" y="539803"/>
                          <a:pt x="692798" y="575570"/>
                          <a:pt x="774441" y="611338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 rot="1033192">
                    <a:off x="8787200" y="3178984"/>
                    <a:ext cx="72298" cy="188659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자유형 37"/>
                  <p:cNvSpPr/>
                  <p:nvPr/>
                </p:nvSpPr>
                <p:spPr>
                  <a:xfrm>
                    <a:off x="8848651" y="2955964"/>
                    <a:ext cx="1120414" cy="895577"/>
                  </a:xfrm>
                  <a:custGeom>
                    <a:avLst/>
                    <a:gdLst>
                      <a:gd name="connsiteX0" fmla="*/ 1017722 w 1120414"/>
                      <a:gd name="connsiteY0" fmla="*/ 748289 h 895577"/>
                      <a:gd name="connsiteX1" fmla="*/ 915085 w 1120414"/>
                      <a:gd name="connsiteY1" fmla="*/ 869587 h 895577"/>
                      <a:gd name="connsiteX2" fmla="*/ 793787 w 1120414"/>
                      <a:gd name="connsiteY2" fmla="*/ 869587 h 895577"/>
                      <a:gd name="connsiteX3" fmla="*/ 75330 w 1120414"/>
                      <a:gd name="connsiteY3" fmla="*/ 589669 h 895577"/>
                      <a:gd name="connsiteX4" fmla="*/ 28677 w 1120414"/>
                      <a:gd name="connsiteY4" fmla="*/ 561677 h 895577"/>
                      <a:gd name="connsiteX5" fmla="*/ 685 w 1120414"/>
                      <a:gd name="connsiteY5" fmla="*/ 431048 h 895577"/>
                      <a:gd name="connsiteX6" fmla="*/ 56669 w 1120414"/>
                      <a:gd name="connsiteY6" fmla="*/ 225775 h 895577"/>
                      <a:gd name="connsiteX7" fmla="*/ 168636 w 1120414"/>
                      <a:gd name="connsiteY7" fmla="*/ 48493 h 895577"/>
                      <a:gd name="connsiteX8" fmla="*/ 233950 w 1120414"/>
                      <a:gd name="connsiteY8" fmla="*/ 1840 h 895577"/>
                      <a:gd name="connsiteX9" fmla="*/ 579183 w 1120414"/>
                      <a:gd name="connsiteY9" fmla="*/ 95146 h 895577"/>
                      <a:gd name="connsiteX10" fmla="*/ 952407 w 1120414"/>
                      <a:gd name="connsiteY10" fmla="*/ 216444 h 895577"/>
                      <a:gd name="connsiteX11" fmla="*/ 1092367 w 1120414"/>
                      <a:gd name="connsiteY11" fmla="*/ 281758 h 895577"/>
                      <a:gd name="connsiteX12" fmla="*/ 1120358 w 1120414"/>
                      <a:gd name="connsiteY12" fmla="*/ 356403 h 895577"/>
                      <a:gd name="connsiteX13" fmla="*/ 1101697 w 1120414"/>
                      <a:gd name="connsiteY13" fmla="*/ 496363 h 895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20414" h="895577">
                        <a:moveTo>
                          <a:pt x="1017722" y="748289"/>
                        </a:moveTo>
                        <a:cubicBezTo>
                          <a:pt x="985064" y="798830"/>
                          <a:pt x="952407" y="849371"/>
                          <a:pt x="915085" y="869587"/>
                        </a:cubicBezTo>
                        <a:cubicBezTo>
                          <a:pt x="877763" y="889803"/>
                          <a:pt x="933746" y="916240"/>
                          <a:pt x="793787" y="869587"/>
                        </a:cubicBezTo>
                        <a:cubicBezTo>
                          <a:pt x="653828" y="822934"/>
                          <a:pt x="202848" y="640987"/>
                          <a:pt x="75330" y="589669"/>
                        </a:cubicBezTo>
                        <a:cubicBezTo>
                          <a:pt x="-52188" y="538351"/>
                          <a:pt x="41118" y="588114"/>
                          <a:pt x="28677" y="561677"/>
                        </a:cubicBezTo>
                        <a:cubicBezTo>
                          <a:pt x="16236" y="535240"/>
                          <a:pt x="-3980" y="487032"/>
                          <a:pt x="685" y="431048"/>
                        </a:cubicBezTo>
                        <a:cubicBezTo>
                          <a:pt x="5350" y="375064"/>
                          <a:pt x="28677" y="289534"/>
                          <a:pt x="56669" y="225775"/>
                        </a:cubicBezTo>
                        <a:cubicBezTo>
                          <a:pt x="84661" y="162016"/>
                          <a:pt x="139089" y="85815"/>
                          <a:pt x="168636" y="48493"/>
                        </a:cubicBezTo>
                        <a:cubicBezTo>
                          <a:pt x="198183" y="11170"/>
                          <a:pt x="165526" y="-5935"/>
                          <a:pt x="233950" y="1840"/>
                        </a:cubicBezTo>
                        <a:cubicBezTo>
                          <a:pt x="302374" y="9615"/>
                          <a:pt x="459440" y="59379"/>
                          <a:pt x="579183" y="95146"/>
                        </a:cubicBezTo>
                        <a:cubicBezTo>
                          <a:pt x="698926" y="130913"/>
                          <a:pt x="866876" y="185342"/>
                          <a:pt x="952407" y="216444"/>
                        </a:cubicBezTo>
                        <a:cubicBezTo>
                          <a:pt x="1037938" y="247546"/>
                          <a:pt x="1064375" y="258432"/>
                          <a:pt x="1092367" y="281758"/>
                        </a:cubicBezTo>
                        <a:cubicBezTo>
                          <a:pt x="1120359" y="305084"/>
                          <a:pt x="1118803" y="320636"/>
                          <a:pt x="1120358" y="356403"/>
                        </a:cubicBezTo>
                        <a:cubicBezTo>
                          <a:pt x="1121913" y="392170"/>
                          <a:pt x="1090811" y="441934"/>
                          <a:pt x="1101697" y="496363"/>
                        </a:cubicBezTo>
                      </a:path>
                    </a:pathLst>
                  </a:custGeom>
                  <a:solidFill>
                    <a:schemeClr val="bg2"/>
                  </a:solidFill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자유형 16"/>
                  <p:cNvSpPr/>
                  <p:nvPr/>
                </p:nvSpPr>
                <p:spPr>
                  <a:xfrm>
                    <a:off x="8739022" y="2749356"/>
                    <a:ext cx="300095" cy="1436913"/>
                  </a:xfrm>
                  <a:custGeom>
                    <a:avLst/>
                    <a:gdLst>
                      <a:gd name="connsiteX0" fmla="*/ 309432 w 337424"/>
                      <a:gd name="connsiteY0" fmla="*/ 0 h 1446245"/>
                      <a:gd name="connsiteX1" fmla="*/ 122820 w 337424"/>
                      <a:gd name="connsiteY1" fmla="*/ 307910 h 1446245"/>
                      <a:gd name="connsiteX2" fmla="*/ 20183 w 337424"/>
                      <a:gd name="connsiteY2" fmla="*/ 625151 h 1446245"/>
                      <a:gd name="connsiteX3" fmla="*/ 10852 w 337424"/>
                      <a:gd name="connsiteY3" fmla="*/ 970383 h 1446245"/>
                      <a:gd name="connsiteX4" fmla="*/ 141481 w 337424"/>
                      <a:gd name="connsiteY4" fmla="*/ 1287624 h 1446245"/>
                      <a:gd name="connsiteX5" fmla="*/ 337424 w 337424"/>
                      <a:gd name="connsiteY5" fmla="*/ 1446245 h 1446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7424" h="1446245">
                        <a:moveTo>
                          <a:pt x="309432" y="0"/>
                        </a:moveTo>
                        <a:cubicBezTo>
                          <a:pt x="240230" y="101859"/>
                          <a:pt x="171028" y="203718"/>
                          <a:pt x="122820" y="307910"/>
                        </a:cubicBezTo>
                        <a:cubicBezTo>
                          <a:pt x="74612" y="412102"/>
                          <a:pt x="38844" y="514739"/>
                          <a:pt x="20183" y="625151"/>
                        </a:cubicBezTo>
                        <a:cubicBezTo>
                          <a:pt x="1522" y="735563"/>
                          <a:pt x="-9364" y="859971"/>
                          <a:pt x="10852" y="970383"/>
                        </a:cubicBezTo>
                        <a:cubicBezTo>
                          <a:pt x="31068" y="1080795"/>
                          <a:pt x="87052" y="1208314"/>
                          <a:pt x="141481" y="1287624"/>
                        </a:cubicBezTo>
                        <a:cubicBezTo>
                          <a:pt x="195910" y="1366934"/>
                          <a:pt x="303212" y="1422919"/>
                          <a:pt x="337424" y="1446245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자유형 43"/>
                  <p:cNvSpPr/>
                  <p:nvPr/>
                </p:nvSpPr>
                <p:spPr>
                  <a:xfrm rot="19417177" flipV="1">
                    <a:off x="8778712" y="3337670"/>
                    <a:ext cx="45719" cy="75628"/>
                  </a:xfrm>
                  <a:custGeom>
                    <a:avLst/>
                    <a:gdLst>
                      <a:gd name="connsiteX0" fmla="*/ 0 w 559837"/>
                      <a:gd name="connsiteY0" fmla="*/ 139959 h 139959"/>
                      <a:gd name="connsiteX1" fmla="*/ 289249 w 559837"/>
                      <a:gd name="connsiteY1" fmla="*/ 93306 h 139959"/>
                      <a:gd name="connsiteX2" fmla="*/ 559837 w 559837"/>
                      <a:gd name="connsiteY2" fmla="*/ 0 h 139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9837" h="139959">
                        <a:moveTo>
                          <a:pt x="0" y="139959"/>
                        </a:moveTo>
                        <a:cubicBezTo>
                          <a:pt x="97971" y="128295"/>
                          <a:pt x="195943" y="116632"/>
                          <a:pt x="289249" y="93306"/>
                        </a:cubicBezTo>
                        <a:cubicBezTo>
                          <a:pt x="382555" y="69980"/>
                          <a:pt x="471196" y="34990"/>
                          <a:pt x="559837" y="0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자유형 44"/>
                  <p:cNvSpPr/>
                  <p:nvPr/>
                </p:nvSpPr>
                <p:spPr>
                  <a:xfrm rot="19417177" flipV="1">
                    <a:off x="8825377" y="3140731"/>
                    <a:ext cx="45719" cy="75628"/>
                  </a:xfrm>
                  <a:custGeom>
                    <a:avLst/>
                    <a:gdLst>
                      <a:gd name="connsiteX0" fmla="*/ 0 w 559837"/>
                      <a:gd name="connsiteY0" fmla="*/ 139959 h 139959"/>
                      <a:gd name="connsiteX1" fmla="*/ 289249 w 559837"/>
                      <a:gd name="connsiteY1" fmla="*/ 93306 h 139959"/>
                      <a:gd name="connsiteX2" fmla="*/ 559837 w 559837"/>
                      <a:gd name="connsiteY2" fmla="*/ 0 h 139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9837" h="139959">
                        <a:moveTo>
                          <a:pt x="0" y="139959"/>
                        </a:moveTo>
                        <a:cubicBezTo>
                          <a:pt x="97971" y="128295"/>
                          <a:pt x="195943" y="116632"/>
                          <a:pt x="289249" y="93306"/>
                        </a:cubicBezTo>
                        <a:cubicBezTo>
                          <a:pt x="382555" y="69980"/>
                          <a:pt x="471196" y="34990"/>
                          <a:pt x="559837" y="0"/>
                        </a:cubicBezTo>
                      </a:path>
                    </a:pathLst>
                  </a:custGeom>
                  <a:noFill/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자유형 35"/>
                  <p:cNvSpPr/>
                  <p:nvPr/>
                </p:nvSpPr>
                <p:spPr>
                  <a:xfrm>
                    <a:off x="9866820" y="3459084"/>
                    <a:ext cx="414765" cy="296311"/>
                  </a:xfrm>
                  <a:custGeom>
                    <a:avLst/>
                    <a:gdLst>
                      <a:gd name="connsiteX0" fmla="*/ 450792 w 450792"/>
                      <a:gd name="connsiteY0" fmla="*/ 67887 h 296311"/>
                      <a:gd name="connsiteX1" fmla="*/ 68236 w 450792"/>
                      <a:gd name="connsiteY1" fmla="*/ 2573 h 296311"/>
                      <a:gd name="connsiteX2" fmla="*/ 12253 w 450792"/>
                      <a:gd name="connsiteY2" fmla="*/ 21234 h 296311"/>
                      <a:gd name="connsiteX3" fmla="*/ 2922 w 450792"/>
                      <a:gd name="connsiteY3" fmla="*/ 95879 h 296311"/>
                      <a:gd name="connsiteX4" fmla="*/ 2922 w 450792"/>
                      <a:gd name="connsiteY4" fmla="*/ 198516 h 296311"/>
                      <a:gd name="connsiteX5" fmla="*/ 21583 w 450792"/>
                      <a:gd name="connsiteY5" fmla="*/ 245169 h 296311"/>
                      <a:gd name="connsiteX6" fmla="*/ 217526 w 450792"/>
                      <a:gd name="connsiteY6" fmla="*/ 291822 h 296311"/>
                      <a:gd name="connsiteX7" fmla="*/ 394808 w 450792"/>
                      <a:gd name="connsiteY7" fmla="*/ 291822 h 296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792" h="296311">
                        <a:moveTo>
                          <a:pt x="450792" y="67887"/>
                        </a:moveTo>
                        <a:cubicBezTo>
                          <a:pt x="296059" y="39117"/>
                          <a:pt x="141326" y="10348"/>
                          <a:pt x="68236" y="2573"/>
                        </a:cubicBezTo>
                        <a:cubicBezTo>
                          <a:pt x="-4854" y="-5202"/>
                          <a:pt x="23139" y="5683"/>
                          <a:pt x="12253" y="21234"/>
                        </a:cubicBezTo>
                        <a:cubicBezTo>
                          <a:pt x="1367" y="36785"/>
                          <a:pt x="4477" y="66332"/>
                          <a:pt x="2922" y="95879"/>
                        </a:cubicBezTo>
                        <a:cubicBezTo>
                          <a:pt x="1367" y="125426"/>
                          <a:pt x="-188" y="173634"/>
                          <a:pt x="2922" y="198516"/>
                        </a:cubicBezTo>
                        <a:cubicBezTo>
                          <a:pt x="6032" y="223398"/>
                          <a:pt x="-14184" y="229618"/>
                          <a:pt x="21583" y="245169"/>
                        </a:cubicBezTo>
                        <a:cubicBezTo>
                          <a:pt x="57350" y="260720"/>
                          <a:pt x="155322" y="284047"/>
                          <a:pt x="217526" y="291822"/>
                        </a:cubicBezTo>
                        <a:cubicBezTo>
                          <a:pt x="279730" y="299598"/>
                          <a:pt x="337269" y="295710"/>
                          <a:pt x="394808" y="291822"/>
                        </a:cubicBezTo>
                      </a:path>
                    </a:pathLst>
                  </a:custGeom>
                  <a:solidFill>
                    <a:schemeClr val="bg2"/>
                  </a:solidFill>
                  <a:ln w="38100" cap="rnd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2" name="타원 151"/>
                <p:cNvSpPr/>
                <p:nvPr/>
              </p:nvSpPr>
              <p:spPr>
                <a:xfrm rot="1427418">
                  <a:off x="6358016" y="3061462"/>
                  <a:ext cx="144872" cy="186540"/>
                </a:xfrm>
                <a:prstGeom prst="ellips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 rot="807145">
                  <a:off x="6255790" y="3309329"/>
                  <a:ext cx="144872" cy="186540"/>
                </a:xfrm>
                <a:prstGeom prst="ellipse">
                  <a:avLst/>
                </a:prstGeom>
                <a:solidFill>
                  <a:srgbClr val="DD565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자유형 153"/>
                <p:cNvSpPr/>
                <p:nvPr/>
              </p:nvSpPr>
              <p:spPr>
                <a:xfrm>
                  <a:off x="6614136" y="3071813"/>
                  <a:ext cx="123627" cy="640556"/>
                </a:xfrm>
                <a:custGeom>
                  <a:avLst/>
                  <a:gdLst>
                    <a:gd name="connsiteX0" fmla="*/ 120039 w 123627"/>
                    <a:gd name="connsiteY0" fmla="*/ 0 h 640556"/>
                    <a:gd name="connsiteX1" fmla="*/ 55745 w 123627"/>
                    <a:gd name="connsiteY1" fmla="*/ 109537 h 640556"/>
                    <a:gd name="connsiteX2" fmla="*/ 20027 w 123627"/>
                    <a:gd name="connsiteY2" fmla="*/ 216693 h 640556"/>
                    <a:gd name="connsiteX3" fmla="*/ 122420 w 123627"/>
                    <a:gd name="connsiteY3" fmla="*/ 280987 h 640556"/>
                    <a:gd name="connsiteX4" fmla="*/ 72414 w 123627"/>
                    <a:gd name="connsiteY4" fmla="*/ 428625 h 640556"/>
                    <a:gd name="connsiteX5" fmla="*/ 15264 w 123627"/>
                    <a:gd name="connsiteY5" fmla="*/ 542925 h 640556"/>
                    <a:gd name="connsiteX6" fmla="*/ 8120 w 123627"/>
                    <a:gd name="connsiteY6" fmla="*/ 640556 h 640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627" h="640556">
                      <a:moveTo>
                        <a:pt x="120039" y="0"/>
                      </a:moveTo>
                      <a:cubicBezTo>
                        <a:pt x="96226" y="36711"/>
                        <a:pt x="72414" y="73422"/>
                        <a:pt x="55745" y="109537"/>
                      </a:cubicBezTo>
                      <a:cubicBezTo>
                        <a:pt x="39076" y="145652"/>
                        <a:pt x="8915" y="188118"/>
                        <a:pt x="20027" y="216693"/>
                      </a:cubicBezTo>
                      <a:cubicBezTo>
                        <a:pt x="31139" y="245268"/>
                        <a:pt x="113689" y="245665"/>
                        <a:pt x="122420" y="280987"/>
                      </a:cubicBezTo>
                      <a:cubicBezTo>
                        <a:pt x="131151" y="316309"/>
                        <a:pt x="90273" y="384969"/>
                        <a:pt x="72414" y="428625"/>
                      </a:cubicBezTo>
                      <a:cubicBezTo>
                        <a:pt x="54555" y="472281"/>
                        <a:pt x="25980" y="507603"/>
                        <a:pt x="15264" y="542925"/>
                      </a:cubicBezTo>
                      <a:cubicBezTo>
                        <a:pt x="4548" y="578247"/>
                        <a:pt x="-8946" y="614362"/>
                        <a:pt x="8120" y="640556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자유형 165"/>
              <p:cNvSpPr/>
              <p:nvPr/>
            </p:nvSpPr>
            <p:spPr>
              <a:xfrm rot="170324">
                <a:off x="6006561" y="2214491"/>
                <a:ext cx="1755234" cy="570265"/>
              </a:xfrm>
              <a:custGeom>
                <a:avLst/>
                <a:gdLst>
                  <a:gd name="connsiteX0" fmla="*/ 0 w 1727200"/>
                  <a:gd name="connsiteY0" fmla="*/ 0 h 531398"/>
                  <a:gd name="connsiteX1" fmla="*/ 234950 w 1727200"/>
                  <a:gd name="connsiteY1" fmla="*/ 279400 h 531398"/>
                  <a:gd name="connsiteX2" fmla="*/ 685800 w 1727200"/>
                  <a:gd name="connsiteY2" fmla="*/ 508000 h 531398"/>
                  <a:gd name="connsiteX3" fmla="*/ 1162050 w 1727200"/>
                  <a:gd name="connsiteY3" fmla="*/ 501650 h 531398"/>
                  <a:gd name="connsiteX4" fmla="*/ 1530350 w 1727200"/>
                  <a:gd name="connsiteY4" fmla="*/ 311150 h 531398"/>
                  <a:gd name="connsiteX5" fmla="*/ 1727200 w 1727200"/>
                  <a:gd name="connsiteY5" fmla="*/ 107950 h 53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7200" h="531398">
                    <a:moveTo>
                      <a:pt x="0" y="0"/>
                    </a:moveTo>
                    <a:cubicBezTo>
                      <a:pt x="60325" y="97366"/>
                      <a:pt x="120650" y="194733"/>
                      <a:pt x="234950" y="279400"/>
                    </a:cubicBezTo>
                    <a:cubicBezTo>
                      <a:pt x="349250" y="364067"/>
                      <a:pt x="531283" y="470958"/>
                      <a:pt x="685800" y="508000"/>
                    </a:cubicBezTo>
                    <a:cubicBezTo>
                      <a:pt x="840317" y="545042"/>
                      <a:pt x="1021292" y="534458"/>
                      <a:pt x="1162050" y="501650"/>
                    </a:cubicBezTo>
                    <a:cubicBezTo>
                      <a:pt x="1302808" y="468842"/>
                      <a:pt x="1436158" y="376767"/>
                      <a:pt x="1530350" y="311150"/>
                    </a:cubicBezTo>
                    <a:cubicBezTo>
                      <a:pt x="1624542" y="245533"/>
                      <a:pt x="1685925" y="154517"/>
                      <a:pt x="1727200" y="10795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자유형 167"/>
              <p:cNvSpPr/>
              <p:nvPr/>
            </p:nvSpPr>
            <p:spPr>
              <a:xfrm>
                <a:off x="6502400" y="669048"/>
                <a:ext cx="1499823" cy="1216902"/>
              </a:xfrm>
              <a:custGeom>
                <a:avLst/>
                <a:gdLst>
                  <a:gd name="connsiteX0" fmla="*/ 0 w 1499823"/>
                  <a:gd name="connsiteY0" fmla="*/ 131052 h 1216902"/>
                  <a:gd name="connsiteX1" fmla="*/ 292100 w 1499823"/>
                  <a:gd name="connsiteY1" fmla="*/ 16752 h 1216902"/>
                  <a:gd name="connsiteX2" fmla="*/ 647700 w 1499823"/>
                  <a:gd name="connsiteY2" fmla="*/ 16752 h 1216902"/>
                  <a:gd name="connsiteX3" fmla="*/ 1028700 w 1499823"/>
                  <a:gd name="connsiteY3" fmla="*/ 169152 h 1216902"/>
                  <a:gd name="connsiteX4" fmla="*/ 1308100 w 1499823"/>
                  <a:gd name="connsiteY4" fmla="*/ 448552 h 1216902"/>
                  <a:gd name="connsiteX5" fmla="*/ 1460500 w 1499823"/>
                  <a:gd name="connsiteY5" fmla="*/ 753352 h 1216902"/>
                  <a:gd name="connsiteX6" fmla="*/ 1498600 w 1499823"/>
                  <a:gd name="connsiteY6" fmla="*/ 1070852 h 1216902"/>
                  <a:gd name="connsiteX7" fmla="*/ 1498600 w 1499823"/>
                  <a:gd name="connsiteY7" fmla="*/ 1216902 h 121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9823" h="1216902">
                    <a:moveTo>
                      <a:pt x="0" y="131052"/>
                    </a:moveTo>
                    <a:cubicBezTo>
                      <a:pt x="92075" y="83427"/>
                      <a:pt x="184150" y="35802"/>
                      <a:pt x="292100" y="16752"/>
                    </a:cubicBezTo>
                    <a:cubicBezTo>
                      <a:pt x="400050" y="-2298"/>
                      <a:pt x="524933" y="-8648"/>
                      <a:pt x="647700" y="16752"/>
                    </a:cubicBezTo>
                    <a:cubicBezTo>
                      <a:pt x="770467" y="42152"/>
                      <a:pt x="918633" y="97185"/>
                      <a:pt x="1028700" y="169152"/>
                    </a:cubicBezTo>
                    <a:cubicBezTo>
                      <a:pt x="1138767" y="241119"/>
                      <a:pt x="1236133" y="351185"/>
                      <a:pt x="1308100" y="448552"/>
                    </a:cubicBezTo>
                    <a:cubicBezTo>
                      <a:pt x="1380067" y="545919"/>
                      <a:pt x="1428750" y="649635"/>
                      <a:pt x="1460500" y="753352"/>
                    </a:cubicBezTo>
                    <a:cubicBezTo>
                      <a:pt x="1492250" y="857069"/>
                      <a:pt x="1492250" y="993594"/>
                      <a:pt x="1498600" y="1070852"/>
                    </a:cubicBezTo>
                    <a:cubicBezTo>
                      <a:pt x="1504950" y="1148110"/>
                      <a:pt x="1483783" y="1171394"/>
                      <a:pt x="1498600" y="1216902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5" name="자유형 174"/>
            <p:cNvSpPr/>
            <p:nvPr/>
          </p:nvSpPr>
          <p:spPr>
            <a:xfrm>
              <a:off x="7600752" y="3315781"/>
              <a:ext cx="308435" cy="635860"/>
            </a:xfrm>
            <a:custGeom>
              <a:avLst/>
              <a:gdLst>
                <a:gd name="connsiteX0" fmla="*/ 152501 w 308435"/>
                <a:gd name="connsiteY0" fmla="*/ 2191 h 635860"/>
                <a:gd name="connsiteX1" fmla="*/ 245369 w 308435"/>
                <a:gd name="connsiteY1" fmla="*/ 37909 h 635860"/>
                <a:gd name="connsiteX2" fmla="*/ 304901 w 308435"/>
                <a:gd name="connsiteY2" fmla="*/ 78391 h 635860"/>
                <a:gd name="connsiteX3" fmla="*/ 300138 w 308435"/>
                <a:gd name="connsiteY3" fmla="*/ 137922 h 635860"/>
                <a:gd name="connsiteX4" fmla="*/ 288232 w 308435"/>
                <a:gd name="connsiteY4" fmla="*/ 187928 h 635860"/>
                <a:gd name="connsiteX5" fmla="*/ 281088 w 308435"/>
                <a:gd name="connsiteY5" fmla="*/ 245078 h 635860"/>
                <a:gd name="connsiteX6" fmla="*/ 257276 w 308435"/>
                <a:gd name="connsiteY6" fmla="*/ 240316 h 635860"/>
                <a:gd name="connsiteX7" fmla="*/ 221557 w 308435"/>
                <a:gd name="connsiteY7" fmla="*/ 252222 h 635860"/>
                <a:gd name="connsiteX8" fmla="*/ 200126 w 308435"/>
                <a:gd name="connsiteY8" fmla="*/ 309372 h 635860"/>
                <a:gd name="connsiteX9" fmla="*/ 197744 w 308435"/>
                <a:gd name="connsiteY9" fmla="*/ 407003 h 635860"/>
                <a:gd name="connsiteX10" fmla="*/ 200126 w 308435"/>
                <a:gd name="connsiteY10" fmla="*/ 466534 h 635860"/>
                <a:gd name="connsiteX11" fmla="*/ 197744 w 308435"/>
                <a:gd name="connsiteY11" fmla="*/ 502253 h 635860"/>
                <a:gd name="connsiteX12" fmla="*/ 166788 w 308435"/>
                <a:gd name="connsiteY12" fmla="*/ 549878 h 635860"/>
                <a:gd name="connsiteX13" fmla="*/ 128688 w 308435"/>
                <a:gd name="connsiteY13" fmla="*/ 590359 h 635860"/>
                <a:gd name="connsiteX14" fmla="*/ 88207 w 308435"/>
                <a:gd name="connsiteY14" fmla="*/ 623697 h 635860"/>
                <a:gd name="connsiteX15" fmla="*/ 78682 w 308435"/>
                <a:gd name="connsiteY15" fmla="*/ 635603 h 635860"/>
                <a:gd name="connsiteX16" fmla="*/ 45344 w 308435"/>
                <a:gd name="connsiteY16" fmla="*/ 630841 h 635860"/>
                <a:gd name="connsiteX17" fmla="*/ 2482 w 308435"/>
                <a:gd name="connsiteY17" fmla="*/ 618934 h 635860"/>
                <a:gd name="connsiteX18" fmla="*/ 14388 w 308435"/>
                <a:gd name="connsiteY18" fmla="*/ 616553 h 635860"/>
                <a:gd name="connsiteX19" fmla="*/ 90588 w 308435"/>
                <a:gd name="connsiteY19" fmla="*/ 566547 h 635860"/>
                <a:gd name="connsiteX20" fmla="*/ 140594 w 308435"/>
                <a:gd name="connsiteY20" fmla="*/ 461772 h 635860"/>
                <a:gd name="connsiteX21" fmla="*/ 157263 w 308435"/>
                <a:gd name="connsiteY21" fmla="*/ 361759 h 635860"/>
                <a:gd name="connsiteX22" fmla="*/ 185838 w 308435"/>
                <a:gd name="connsiteY22" fmla="*/ 214122 h 635860"/>
                <a:gd name="connsiteX23" fmla="*/ 185838 w 308435"/>
                <a:gd name="connsiteY23" fmla="*/ 104584 h 635860"/>
                <a:gd name="connsiteX24" fmla="*/ 152501 w 308435"/>
                <a:gd name="connsiteY24" fmla="*/ 2191 h 63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8435" h="635860">
                  <a:moveTo>
                    <a:pt x="152501" y="2191"/>
                  </a:moveTo>
                  <a:cubicBezTo>
                    <a:pt x="162423" y="-8922"/>
                    <a:pt x="219969" y="25209"/>
                    <a:pt x="245369" y="37909"/>
                  </a:cubicBezTo>
                  <a:cubicBezTo>
                    <a:pt x="270769" y="50609"/>
                    <a:pt x="295773" y="61722"/>
                    <a:pt x="304901" y="78391"/>
                  </a:cubicBezTo>
                  <a:cubicBezTo>
                    <a:pt x="314029" y="95060"/>
                    <a:pt x="302916" y="119666"/>
                    <a:pt x="300138" y="137922"/>
                  </a:cubicBezTo>
                  <a:cubicBezTo>
                    <a:pt x="297360" y="156178"/>
                    <a:pt x="291407" y="170069"/>
                    <a:pt x="288232" y="187928"/>
                  </a:cubicBezTo>
                  <a:cubicBezTo>
                    <a:pt x="285057" y="205787"/>
                    <a:pt x="286247" y="236347"/>
                    <a:pt x="281088" y="245078"/>
                  </a:cubicBezTo>
                  <a:cubicBezTo>
                    <a:pt x="275929" y="253809"/>
                    <a:pt x="267198" y="239125"/>
                    <a:pt x="257276" y="240316"/>
                  </a:cubicBezTo>
                  <a:cubicBezTo>
                    <a:pt x="247354" y="241507"/>
                    <a:pt x="231082" y="240713"/>
                    <a:pt x="221557" y="252222"/>
                  </a:cubicBezTo>
                  <a:cubicBezTo>
                    <a:pt x="212032" y="263731"/>
                    <a:pt x="204095" y="283575"/>
                    <a:pt x="200126" y="309372"/>
                  </a:cubicBezTo>
                  <a:cubicBezTo>
                    <a:pt x="196157" y="335169"/>
                    <a:pt x="197744" y="380809"/>
                    <a:pt x="197744" y="407003"/>
                  </a:cubicBezTo>
                  <a:cubicBezTo>
                    <a:pt x="197744" y="433197"/>
                    <a:pt x="200126" y="450659"/>
                    <a:pt x="200126" y="466534"/>
                  </a:cubicBezTo>
                  <a:cubicBezTo>
                    <a:pt x="200126" y="482409"/>
                    <a:pt x="203300" y="488362"/>
                    <a:pt x="197744" y="502253"/>
                  </a:cubicBezTo>
                  <a:cubicBezTo>
                    <a:pt x="192188" y="516144"/>
                    <a:pt x="178297" y="535194"/>
                    <a:pt x="166788" y="549878"/>
                  </a:cubicBezTo>
                  <a:cubicBezTo>
                    <a:pt x="155279" y="564562"/>
                    <a:pt x="141785" y="578056"/>
                    <a:pt x="128688" y="590359"/>
                  </a:cubicBezTo>
                  <a:cubicBezTo>
                    <a:pt x="115591" y="602662"/>
                    <a:pt x="96541" y="616156"/>
                    <a:pt x="88207" y="623697"/>
                  </a:cubicBezTo>
                  <a:cubicBezTo>
                    <a:pt x="79873" y="631238"/>
                    <a:pt x="85826" y="634412"/>
                    <a:pt x="78682" y="635603"/>
                  </a:cubicBezTo>
                  <a:cubicBezTo>
                    <a:pt x="71538" y="636794"/>
                    <a:pt x="58044" y="633619"/>
                    <a:pt x="45344" y="630841"/>
                  </a:cubicBezTo>
                  <a:cubicBezTo>
                    <a:pt x="32644" y="628063"/>
                    <a:pt x="7641" y="621315"/>
                    <a:pt x="2482" y="618934"/>
                  </a:cubicBezTo>
                  <a:cubicBezTo>
                    <a:pt x="-2677" y="616553"/>
                    <a:pt x="-296" y="625284"/>
                    <a:pt x="14388" y="616553"/>
                  </a:cubicBezTo>
                  <a:cubicBezTo>
                    <a:pt x="29072" y="607822"/>
                    <a:pt x="69554" y="592344"/>
                    <a:pt x="90588" y="566547"/>
                  </a:cubicBezTo>
                  <a:cubicBezTo>
                    <a:pt x="111622" y="540750"/>
                    <a:pt x="129482" y="495903"/>
                    <a:pt x="140594" y="461772"/>
                  </a:cubicBezTo>
                  <a:cubicBezTo>
                    <a:pt x="151706" y="427641"/>
                    <a:pt x="149722" y="403034"/>
                    <a:pt x="157263" y="361759"/>
                  </a:cubicBezTo>
                  <a:cubicBezTo>
                    <a:pt x="164804" y="320484"/>
                    <a:pt x="181076" y="256985"/>
                    <a:pt x="185838" y="214122"/>
                  </a:cubicBezTo>
                  <a:cubicBezTo>
                    <a:pt x="190601" y="171260"/>
                    <a:pt x="189013" y="137921"/>
                    <a:pt x="185838" y="104584"/>
                  </a:cubicBezTo>
                  <a:cubicBezTo>
                    <a:pt x="182663" y="71247"/>
                    <a:pt x="142579" y="13304"/>
                    <a:pt x="152501" y="2191"/>
                  </a:cubicBez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포인트가 5개인 별 179"/>
            <p:cNvSpPr/>
            <p:nvPr/>
          </p:nvSpPr>
          <p:spPr>
            <a:xfrm>
              <a:off x="9149557" y="1542899"/>
              <a:ext cx="349040" cy="342921"/>
            </a:xfrm>
            <a:prstGeom prst="star5">
              <a:avLst>
                <a:gd name="adj" fmla="val 26195"/>
                <a:gd name="hf" fmla="val 105146"/>
                <a:gd name="vf" fmla="val 110557"/>
              </a:avLst>
            </a:prstGeom>
            <a:solidFill>
              <a:srgbClr val="FFD85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포인트가 5개인 별 180"/>
            <p:cNvSpPr/>
            <p:nvPr/>
          </p:nvSpPr>
          <p:spPr>
            <a:xfrm>
              <a:off x="5622149" y="1322063"/>
              <a:ext cx="570353" cy="560354"/>
            </a:xfrm>
            <a:prstGeom prst="star5">
              <a:avLst>
                <a:gd name="adj" fmla="val 26195"/>
                <a:gd name="hf" fmla="val 105146"/>
                <a:gd name="vf" fmla="val 110557"/>
              </a:avLst>
            </a:prstGeom>
            <a:solidFill>
              <a:srgbClr val="FFD85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포인트가 5개인 별 181"/>
            <p:cNvSpPr/>
            <p:nvPr/>
          </p:nvSpPr>
          <p:spPr>
            <a:xfrm>
              <a:off x="6857083" y="297544"/>
              <a:ext cx="277870" cy="272999"/>
            </a:xfrm>
            <a:prstGeom prst="star5">
              <a:avLst>
                <a:gd name="adj" fmla="val 26195"/>
                <a:gd name="hf" fmla="val 105146"/>
                <a:gd name="vf" fmla="val 110557"/>
              </a:avLst>
            </a:prstGeom>
            <a:solidFill>
              <a:srgbClr val="FFD85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포인트가 5개인 별 182"/>
            <p:cNvSpPr/>
            <p:nvPr/>
          </p:nvSpPr>
          <p:spPr>
            <a:xfrm>
              <a:off x="8660949" y="291077"/>
              <a:ext cx="199286" cy="195793"/>
            </a:xfrm>
            <a:prstGeom prst="star5">
              <a:avLst>
                <a:gd name="adj" fmla="val 26195"/>
                <a:gd name="hf" fmla="val 105146"/>
                <a:gd name="vf" fmla="val 110557"/>
              </a:avLst>
            </a:prstGeom>
            <a:solidFill>
              <a:srgbClr val="FFD85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포인트가 5개인 별 183"/>
            <p:cNvSpPr/>
            <p:nvPr/>
          </p:nvSpPr>
          <p:spPr>
            <a:xfrm>
              <a:off x="5614279" y="2766586"/>
              <a:ext cx="199286" cy="195793"/>
            </a:xfrm>
            <a:prstGeom prst="star5">
              <a:avLst>
                <a:gd name="adj" fmla="val 26195"/>
                <a:gd name="hf" fmla="val 105146"/>
                <a:gd name="vf" fmla="val 110557"/>
              </a:avLst>
            </a:prstGeom>
            <a:solidFill>
              <a:srgbClr val="FFD85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12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t="13502" r="15017" b="27965"/>
          <a:stretch/>
        </p:blipFill>
        <p:spPr>
          <a:xfrm>
            <a:off x="1176544" y="388592"/>
            <a:ext cx="368861" cy="369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13976" r="14634" b="27793"/>
          <a:stretch/>
        </p:blipFill>
        <p:spPr>
          <a:xfrm>
            <a:off x="3463218" y="395677"/>
            <a:ext cx="370793" cy="367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13757" r="14802" b="27667"/>
          <a:stretch/>
        </p:blipFill>
        <p:spPr>
          <a:xfrm>
            <a:off x="5754825" y="384568"/>
            <a:ext cx="371881" cy="3697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t="13630" r="15061" b="27537"/>
          <a:stretch/>
        </p:blipFill>
        <p:spPr>
          <a:xfrm>
            <a:off x="8053074" y="384568"/>
            <a:ext cx="367530" cy="3718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0" t="14146" r="14793" b="27881"/>
          <a:stretch/>
        </p:blipFill>
        <p:spPr>
          <a:xfrm>
            <a:off x="10336126" y="396764"/>
            <a:ext cx="368618" cy="3664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13747" r="14627" b="27470"/>
          <a:stretch/>
        </p:blipFill>
        <p:spPr>
          <a:xfrm>
            <a:off x="10295142" y="1205065"/>
            <a:ext cx="374652" cy="3746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13622" r="14607" b="27509"/>
          <a:stretch/>
        </p:blipFill>
        <p:spPr>
          <a:xfrm>
            <a:off x="1176544" y="1206500"/>
            <a:ext cx="374652" cy="3746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t="13763" r="14531" b="27603"/>
          <a:stretch/>
        </p:blipFill>
        <p:spPr>
          <a:xfrm>
            <a:off x="3454758" y="1206501"/>
            <a:ext cx="377649" cy="3731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1" t="13622" r="14598" b="27744"/>
          <a:stretch/>
        </p:blipFill>
        <p:spPr>
          <a:xfrm>
            <a:off x="5735843" y="1206501"/>
            <a:ext cx="376149" cy="3731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9" t="13931" r="14600" b="27286"/>
          <a:stretch/>
        </p:blipFill>
        <p:spPr>
          <a:xfrm>
            <a:off x="8015493" y="1211264"/>
            <a:ext cx="376150" cy="3746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 t="13680" r="14759" b="27279"/>
          <a:stretch/>
        </p:blipFill>
        <p:spPr>
          <a:xfrm>
            <a:off x="887900" y="2222500"/>
            <a:ext cx="370168" cy="37141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13860" r="14505" b="27494"/>
          <a:stretch/>
        </p:blipFill>
        <p:spPr>
          <a:xfrm>
            <a:off x="3131038" y="2254250"/>
            <a:ext cx="370168" cy="36892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9" t="13992" r="14346" b="27561"/>
          <a:stretch/>
        </p:blipFill>
        <p:spPr>
          <a:xfrm>
            <a:off x="5527918" y="2257424"/>
            <a:ext cx="371410" cy="36768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13971" r="15266" b="27864"/>
          <a:stretch/>
        </p:blipFill>
        <p:spPr>
          <a:xfrm>
            <a:off x="7927974" y="2222501"/>
            <a:ext cx="367683" cy="3664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2" t="14449" r="14617" b="27583"/>
          <a:stretch/>
        </p:blipFill>
        <p:spPr>
          <a:xfrm>
            <a:off x="10336127" y="2263774"/>
            <a:ext cx="368927" cy="365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13569" r="14855" b="27323"/>
          <a:stretch/>
        </p:blipFill>
        <p:spPr>
          <a:xfrm>
            <a:off x="845345" y="4200525"/>
            <a:ext cx="363836" cy="3619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3" t="13576" r="14201" b="26701"/>
          <a:stretch/>
        </p:blipFill>
        <p:spPr>
          <a:xfrm>
            <a:off x="3043239" y="4214812"/>
            <a:ext cx="363835" cy="36572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8" t="13262" r="14244" b="27014"/>
          <a:stretch/>
        </p:blipFill>
        <p:spPr>
          <a:xfrm>
            <a:off x="5527918" y="4214812"/>
            <a:ext cx="365720" cy="36572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13305" r="14687" b="27060"/>
          <a:stretch/>
        </p:blipFill>
        <p:spPr>
          <a:xfrm>
            <a:off x="7944671" y="4200525"/>
            <a:ext cx="363836" cy="36572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t="13853" r="14448" b="27742"/>
          <a:stretch/>
        </p:blipFill>
        <p:spPr>
          <a:xfrm>
            <a:off x="10328395" y="4233862"/>
            <a:ext cx="363835" cy="3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282" y="0"/>
            <a:ext cx="11831216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3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72064" y="768626"/>
            <a:ext cx="1966225" cy="2120348"/>
            <a:chOff x="3016592" y="2650435"/>
            <a:chExt cx="144000" cy="180000"/>
          </a:xfrm>
        </p:grpSpPr>
        <p:sp>
          <p:nvSpPr>
            <p:cNvPr id="6" name="오각형 5"/>
            <p:cNvSpPr/>
            <p:nvPr/>
          </p:nvSpPr>
          <p:spPr>
            <a:xfrm rot="5400000">
              <a:off x="3016717" y="2650310"/>
              <a:ext cx="143750" cy="144000"/>
            </a:xfrm>
            <a:prstGeom prst="homePlate">
              <a:avLst>
                <a:gd name="adj" fmla="val 3137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7" name="갈매기형 수장 6"/>
            <p:cNvSpPr/>
            <p:nvPr/>
          </p:nvSpPr>
          <p:spPr>
            <a:xfrm rot="5400000">
              <a:off x="3057967" y="2727810"/>
              <a:ext cx="61250" cy="144000"/>
            </a:xfrm>
            <a:prstGeom prst="chevron">
              <a:avLst>
                <a:gd name="adj" fmla="val 7173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181473" y="768626"/>
            <a:ext cx="1870839" cy="2392016"/>
            <a:chOff x="3337265" y="2632075"/>
            <a:chExt cx="144000" cy="198360"/>
          </a:xfrm>
        </p:grpSpPr>
        <p:sp>
          <p:nvSpPr>
            <p:cNvPr id="18" name="갈매기형 수장 17"/>
            <p:cNvSpPr/>
            <p:nvPr/>
          </p:nvSpPr>
          <p:spPr>
            <a:xfrm rot="5400000">
              <a:off x="3325830" y="2643510"/>
              <a:ext cx="166869" cy="144000"/>
            </a:xfrm>
            <a:prstGeom prst="chevron">
              <a:avLst>
                <a:gd name="adj" fmla="val 6443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 rot="5400000">
              <a:off x="3349889" y="2643960"/>
              <a:ext cx="118751" cy="144000"/>
            </a:xfrm>
            <a:prstGeom prst="chevron">
              <a:avLst>
                <a:gd name="adj" fmla="val 7994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347353" y="2706610"/>
              <a:ext cx="123825" cy="123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포인트가 5개인 별 3"/>
            <p:cNvSpPr/>
            <p:nvPr/>
          </p:nvSpPr>
          <p:spPr>
            <a:xfrm>
              <a:off x="3366403" y="2725659"/>
              <a:ext cx="86239" cy="78051"/>
            </a:xfrm>
            <a:prstGeom prst="star5">
              <a:avLst>
                <a:gd name="adj" fmla="val 28520"/>
                <a:gd name="hf" fmla="val 105146"/>
                <a:gd name="vf" fmla="val 1105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823791" y="1828800"/>
            <a:ext cx="848139" cy="596349"/>
            <a:chOff x="4823791" y="1828800"/>
            <a:chExt cx="848139" cy="59634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4823791" y="1828800"/>
              <a:ext cx="848139" cy="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823791" y="2126975"/>
              <a:ext cx="848139" cy="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23791" y="2425149"/>
              <a:ext cx="848139" cy="0"/>
            </a:xfrm>
            <a:prstGeom prst="line">
              <a:avLst/>
            </a:prstGeom>
            <a:ln w="889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15398" y="4287815"/>
            <a:ext cx="1256666" cy="1618599"/>
            <a:chOff x="3016592" y="2650435"/>
            <a:chExt cx="144000" cy="180000"/>
          </a:xfrm>
        </p:grpSpPr>
        <p:sp>
          <p:nvSpPr>
            <p:cNvPr id="17" name="오각형 16"/>
            <p:cNvSpPr/>
            <p:nvPr/>
          </p:nvSpPr>
          <p:spPr>
            <a:xfrm rot="5400000">
              <a:off x="3016717" y="2650310"/>
              <a:ext cx="143750" cy="144000"/>
            </a:xfrm>
            <a:prstGeom prst="homePlate">
              <a:avLst>
                <a:gd name="adj" fmla="val 3137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" name="갈매기형 수장 19"/>
            <p:cNvSpPr/>
            <p:nvPr/>
          </p:nvSpPr>
          <p:spPr>
            <a:xfrm rot="5400000">
              <a:off x="3057967" y="2727810"/>
              <a:ext cx="61250" cy="144000"/>
            </a:xfrm>
            <a:prstGeom prst="chevron">
              <a:avLst>
                <a:gd name="adj" fmla="val 7173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36553" y="4185045"/>
            <a:ext cx="9523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solidFill>
                  <a:srgbClr val="020202"/>
                </a:solidFill>
                <a:latin typeface="Bahnschrift SemiBold" panose="020B0502040204020203" pitchFamily="34" charset="0"/>
              </a:rPr>
              <a:t>S</a:t>
            </a:r>
            <a:r>
              <a:rPr lang="en-US" altLang="ko-KR" sz="8000" b="1" spc="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tudy </a:t>
            </a:r>
            <a:r>
              <a:rPr lang="en-US" altLang="ko-KR" sz="8000" b="1" spc="3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Group Board</a:t>
            </a:r>
            <a:endParaRPr lang="ko-KR" altLang="en-US" sz="8000" b="1" spc="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740518" y="691175"/>
            <a:ext cx="1256666" cy="1618599"/>
            <a:chOff x="3016592" y="2650435"/>
            <a:chExt cx="144000" cy="180000"/>
          </a:xfrm>
        </p:grpSpPr>
        <p:sp>
          <p:nvSpPr>
            <p:cNvPr id="17" name="오각형 16"/>
            <p:cNvSpPr/>
            <p:nvPr/>
          </p:nvSpPr>
          <p:spPr>
            <a:xfrm rot="5400000">
              <a:off x="3016717" y="2650310"/>
              <a:ext cx="143750" cy="144000"/>
            </a:xfrm>
            <a:prstGeom prst="homePlate">
              <a:avLst>
                <a:gd name="adj" fmla="val 3137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0" name="갈매기형 수장 19"/>
            <p:cNvSpPr/>
            <p:nvPr/>
          </p:nvSpPr>
          <p:spPr>
            <a:xfrm rot="5400000">
              <a:off x="3057967" y="2727810"/>
              <a:ext cx="61250" cy="144000"/>
            </a:xfrm>
            <a:prstGeom prst="chevron">
              <a:avLst>
                <a:gd name="adj" fmla="val 71739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42953" y="588405"/>
            <a:ext cx="5335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300" dirty="0">
                <a:solidFill>
                  <a:srgbClr val="020202"/>
                </a:solidFill>
                <a:latin typeface="Century Gothic" panose="020B0502020202020204" pitchFamily="34" charset="0"/>
              </a:rPr>
              <a:t>S</a:t>
            </a:r>
            <a:r>
              <a:rPr lang="en-US" altLang="ko-KR" sz="80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tudy </a:t>
            </a:r>
            <a:r>
              <a:rPr lang="en-US" altLang="ko-KR" sz="8000" b="1" spc="3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Log</a:t>
            </a:r>
            <a:endParaRPr lang="ko-KR" altLang="en-US" sz="80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707120" y="2576603"/>
            <a:ext cx="2286000" cy="3180080"/>
            <a:chOff x="8707120" y="2576603"/>
            <a:chExt cx="2286000" cy="318008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8920480" y="2789963"/>
              <a:ext cx="0" cy="2966720"/>
            </a:xfrm>
            <a:prstGeom prst="line">
              <a:avLst/>
            </a:prstGeom>
            <a:ln w="190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8707120" y="2576603"/>
              <a:ext cx="426720" cy="426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갈매기형 수장 21"/>
            <p:cNvSpPr/>
            <p:nvPr/>
          </p:nvSpPr>
          <p:spPr>
            <a:xfrm flipH="1">
              <a:off x="9624060" y="3096795"/>
              <a:ext cx="1369060" cy="125582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123679" y="3081554"/>
              <a:ext cx="1158241" cy="127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843333" y="2576603"/>
            <a:ext cx="2299197" cy="3180080"/>
            <a:chOff x="1843333" y="2576603"/>
            <a:chExt cx="2299197" cy="3180080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056693" y="2789963"/>
              <a:ext cx="0" cy="2966720"/>
            </a:xfrm>
            <a:prstGeom prst="line">
              <a:avLst/>
            </a:prstGeom>
            <a:ln w="190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1843333" y="2576603"/>
              <a:ext cx="426720" cy="426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각형 29"/>
            <p:cNvSpPr/>
            <p:nvPr/>
          </p:nvSpPr>
          <p:spPr>
            <a:xfrm>
              <a:off x="2283250" y="3051632"/>
              <a:ext cx="1859280" cy="132583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275226" y="2576603"/>
            <a:ext cx="2278876" cy="3180080"/>
            <a:chOff x="5275226" y="2576603"/>
            <a:chExt cx="2278876" cy="318008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5488586" y="2789963"/>
              <a:ext cx="0" cy="2966720"/>
            </a:xfrm>
            <a:prstGeom prst="line">
              <a:avLst/>
            </a:prstGeom>
            <a:ln w="190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5275226" y="2576603"/>
              <a:ext cx="426720" cy="426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천공 테이프 30"/>
            <p:cNvSpPr/>
            <p:nvPr/>
          </p:nvSpPr>
          <p:spPr>
            <a:xfrm flipV="1">
              <a:off x="5714646" y="3051631"/>
              <a:ext cx="1839456" cy="1325831"/>
            </a:xfrm>
            <a:prstGeom prst="flowChartPunched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6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E7AB9E3F-046B-785E-64AF-97CA424E1887}"/>
              </a:ext>
            </a:extLst>
          </p:cNvPr>
          <p:cNvGrpSpPr/>
          <p:nvPr/>
        </p:nvGrpSpPr>
        <p:grpSpPr>
          <a:xfrm rot="1495614">
            <a:off x="685238" y="2718804"/>
            <a:ext cx="1954476" cy="3683710"/>
            <a:chOff x="1745614" y="-928863"/>
            <a:chExt cx="3002910" cy="5659752"/>
          </a:xfrm>
        </p:grpSpPr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A1C1DA55-6C01-A47A-3921-D0F6A11450D2}"/>
                </a:ext>
              </a:extLst>
            </p:cNvPr>
            <p:cNvSpPr/>
            <p:nvPr/>
          </p:nvSpPr>
          <p:spPr>
            <a:xfrm rot="17040620">
              <a:off x="3359571" y="3322505"/>
              <a:ext cx="1249677" cy="520701"/>
            </a:xfrm>
            <a:prstGeom prst="parallelogram">
              <a:avLst>
                <a:gd name="adj" fmla="val 585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DDFC2FAE-477B-5BB0-EBFD-50537D5B2073}"/>
                </a:ext>
              </a:extLst>
            </p:cNvPr>
            <p:cNvSpPr/>
            <p:nvPr/>
          </p:nvSpPr>
          <p:spPr>
            <a:xfrm rot="15334113" flipV="1">
              <a:off x="1876467" y="3311618"/>
              <a:ext cx="1249677" cy="520701"/>
            </a:xfrm>
            <a:prstGeom prst="parallelogram">
              <a:avLst>
                <a:gd name="adj" fmla="val 585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431E1464-A9F7-BA3E-9B35-BF161EAC6E85}"/>
                </a:ext>
              </a:extLst>
            </p:cNvPr>
            <p:cNvSpPr/>
            <p:nvPr/>
          </p:nvSpPr>
          <p:spPr>
            <a:xfrm flipV="1">
              <a:off x="2344926" y="1774772"/>
              <a:ext cx="1799845" cy="2025067"/>
            </a:xfrm>
            <a:prstGeom prst="trapezoid">
              <a:avLst/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부분 원형 32">
              <a:extLst>
                <a:ext uri="{FF2B5EF4-FFF2-40B4-BE49-F238E27FC236}">
                  <a16:creationId xmlns:a16="http://schemas.microsoft.com/office/drawing/2014/main" id="{561B33B1-C8E4-DF3E-34C4-E9C7FC3637E5}"/>
                </a:ext>
              </a:extLst>
            </p:cNvPr>
            <p:cNvSpPr/>
            <p:nvPr/>
          </p:nvSpPr>
          <p:spPr>
            <a:xfrm rot="1092922">
              <a:off x="1745614" y="-928863"/>
              <a:ext cx="3002910" cy="3004413"/>
            </a:xfrm>
            <a:prstGeom prst="pie">
              <a:avLst>
                <a:gd name="adj1" fmla="val 2088322"/>
                <a:gd name="adj2" fmla="val 6493656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956482A-DB55-F257-6452-216F3B269BBB}"/>
                </a:ext>
              </a:extLst>
            </p:cNvPr>
            <p:cNvSpPr/>
            <p:nvPr/>
          </p:nvSpPr>
          <p:spPr>
            <a:xfrm>
              <a:off x="2868525" y="1736509"/>
              <a:ext cx="753600" cy="698290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눈물 방울 36">
              <a:extLst>
                <a:ext uri="{FF2B5EF4-FFF2-40B4-BE49-F238E27FC236}">
                  <a16:creationId xmlns:a16="http://schemas.microsoft.com/office/drawing/2014/main" id="{70F0AA48-5718-E2F6-A6F7-921C4A8AF443}"/>
                </a:ext>
              </a:extLst>
            </p:cNvPr>
            <p:cNvSpPr/>
            <p:nvPr/>
          </p:nvSpPr>
          <p:spPr>
            <a:xfrm rot="8071665">
              <a:off x="2881494" y="3990750"/>
              <a:ext cx="726706" cy="753571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지연 37">
              <a:extLst>
                <a:ext uri="{FF2B5EF4-FFF2-40B4-BE49-F238E27FC236}">
                  <a16:creationId xmlns:a16="http://schemas.microsoft.com/office/drawing/2014/main" id="{853D752F-0278-7DF1-0408-F3E27BD49F58}"/>
                </a:ext>
              </a:extLst>
            </p:cNvPr>
            <p:cNvSpPr/>
            <p:nvPr/>
          </p:nvSpPr>
          <p:spPr>
            <a:xfrm rot="5400000">
              <a:off x="2983237" y="3587298"/>
              <a:ext cx="528320" cy="830734"/>
            </a:xfrm>
            <a:prstGeom prst="flowChartDelay">
              <a:avLst/>
            </a:prstGeom>
            <a:solidFill>
              <a:schemeClr val="tx1"/>
            </a:soli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>
              <a:extLst>
                <a:ext uri="{FF2B5EF4-FFF2-40B4-BE49-F238E27FC236}">
                  <a16:creationId xmlns:a16="http://schemas.microsoft.com/office/drawing/2014/main" id="{D4C700E6-BCA7-E766-35D0-B0237A65E8FF}"/>
                </a:ext>
              </a:extLst>
            </p:cNvPr>
            <p:cNvSpPr/>
            <p:nvPr/>
          </p:nvSpPr>
          <p:spPr>
            <a:xfrm rot="5400000">
              <a:off x="2983237" y="3419894"/>
              <a:ext cx="528320" cy="830734"/>
            </a:xfrm>
            <a:prstGeom prst="flowChartDelay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96598" y="262756"/>
            <a:ext cx="2044638" cy="2081106"/>
            <a:chOff x="5819202" y="1271694"/>
            <a:chExt cx="3522534" cy="3522532"/>
          </a:xfrm>
        </p:grpSpPr>
        <p:sp>
          <p:nvSpPr>
            <p:cNvPr id="20" name="타원 19"/>
            <p:cNvSpPr/>
            <p:nvPr/>
          </p:nvSpPr>
          <p:spPr>
            <a:xfrm rot="754325">
              <a:off x="7368516" y="2821010"/>
              <a:ext cx="423899" cy="4238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10800000">
              <a:off x="7040895" y="1271694"/>
              <a:ext cx="1079143" cy="3522532"/>
            </a:xfrm>
            <a:prstGeom prst="arc">
              <a:avLst>
                <a:gd name="adj1" fmla="val 14907706"/>
                <a:gd name="adj2" fmla="val 9082324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18060420">
              <a:off x="7040898" y="1271694"/>
              <a:ext cx="1079143" cy="3522532"/>
            </a:xfrm>
            <a:prstGeom prst="arc">
              <a:avLst>
                <a:gd name="adj1" fmla="val 14749551"/>
                <a:gd name="adj2" fmla="val 8688920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 rot="3002757">
              <a:off x="7040896" y="1271694"/>
              <a:ext cx="1079143" cy="3522532"/>
            </a:xfrm>
            <a:prstGeom prst="arc">
              <a:avLst>
                <a:gd name="adj1" fmla="val 15167410"/>
                <a:gd name="adj2" fmla="val 9421562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57757" y="529889"/>
            <a:ext cx="3470617" cy="1910526"/>
            <a:chOff x="3966070" y="1590750"/>
            <a:chExt cx="3573332" cy="1967069"/>
          </a:xfrm>
        </p:grpSpPr>
        <p:sp>
          <p:nvSpPr>
            <p:cNvPr id="41" name="타원 40"/>
            <p:cNvSpPr/>
            <p:nvPr/>
          </p:nvSpPr>
          <p:spPr>
            <a:xfrm rot="754325">
              <a:off x="4764120" y="1590750"/>
              <a:ext cx="1967069" cy="1967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원호 41"/>
            <p:cNvSpPr/>
            <p:nvPr/>
          </p:nvSpPr>
          <p:spPr>
            <a:xfrm rot="6154325">
              <a:off x="5507785" y="782705"/>
              <a:ext cx="479741" cy="3522532"/>
            </a:xfrm>
            <a:prstGeom prst="arc">
              <a:avLst>
                <a:gd name="adj1" fmla="val 14905237"/>
                <a:gd name="adj2" fmla="val 6646351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/>
            <p:cNvSpPr/>
            <p:nvPr/>
          </p:nvSpPr>
          <p:spPr>
            <a:xfrm rot="6154325">
              <a:off x="5507785" y="873979"/>
              <a:ext cx="479741" cy="3522532"/>
            </a:xfrm>
            <a:prstGeom prst="arc">
              <a:avLst>
                <a:gd name="adj1" fmla="val 14905237"/>
                <a:gd name="adj2" fmla="val 6646351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/>
            <p:cNvSpPr/>
            <p:nvPr/>
          </p:nvSpPr>
          <p:spPr>
            <a:xfrm rot="6154325">
              <a:off x="5497625" y="823179"/>
              <a:ext cx="479741" cy="3522532"/>
            </a:xfrm>
            <a:prstGeom prst="arc">
              <a:avLst>
                <a:gd name="adj1" fmla="val 14905237"/>
                <a:gd name="adj2" fmla="val 6646351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/>
            <p:cNvSpPr/>
            <p:nvPr/>
          </p:nvSpPr>
          <p:spPr>
            <a:xfrm rot="6154325">
              <a:off x="5517945" y="823179"/>
              <a:ext cx="479741" cy="3522532"/>
            </a:xfrm>
            <a:prstGeom prst="arc">
              <a:avLst>
                <a:gd name="adj1" fmla="val 14905237"/>
                <a:gd name="adj2" fmla="val 6646351"/>
              </a:avLst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호 45"/>
            <p:cNvSpPr/>
            <p:nvPr/>
          </p:nvSpPr>
          <p:spPr>
            <a:xfrm rot="6154325">
              <a:off x="5436666" y="965421"/>
              <a:ext cx="581340" cy="3522532"/>
            </a:xfrm>
            <a:prstGeom prst="arc">
              <a:avLst>
                <a:gd name="adj1" fmla="val 16944963"/>
                <a:gd name="adj2" fmla="val 4845326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/>
            <p:cNvSpPr/>
            <p:nvPr/>
          </p:nvSpPr>
          <p:spPr>
            <a:xfrm rot="6154325">
              <a:off x="5487466" y="630141"/>
              <a:ext cx="581340" cy="3522532"/>
            </a:xfrm>
            <a:prstGeom prst="arc">
              <a:avLst>
                <a:gd name="adj1" fmla="val 16944963"/>
                <a:gd name="adj2" fmla="val 4845326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061485" y="712802"/>
            <a:ext cx="1990293" cy="1181011"/>
            <a:chOff x="6401867" y="3047564"/>
            <a:chExt cx="3421277" cy="2099136"/>
          </a:xfrm>
        </p:grpSpPr>
        <p:sp>
          <p:nvSpPr>
            <p:cNvPr id="13" name="원호 12"/>
            <p:cNvSpPr/>
            <p:nvPr/>
          </p:nvSpPr>
          <p:spPr>
            <a:xfrm rot="14127176">
              <a:off x="7329283" y="2447260"/>
              <a:ext cx="1566445" cy="3421277"/>
            </a:xfrm>
            <a:prstGeom prst="arc">
              <a:avLst>
                <a:gd name="adj1" fmla="val 10450887"/>
                <a:gd name="adj2" fmla="val 7252693"/>
              </a:avLst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/>
            <p:cNvSpPr/>
            <p:nvPr/>
          </p:nvSpPr>
          <p:spPr>
            <a:xfrm rot="3339760">
              <a:off x="7780583" y="3058596"/>
              <a:ext cx="663843" cy="2139060"/>
            </a:xfrm>
            <a:prstGeom prst="arc">
              <a:avLst>
                <a:gd name="adj1" fmla="val 12046069"/>
                <a:gd name="adj2" fmla="val 6503313"/>
              </a:avLst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540549" y="3874684"/>
              <a:ext cx="343674" cy="3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8771713" y="4168766"/>
              <a:ext cx="492441" cy="4924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포인트가 4개인 별 6"/>
            <p:cNvSpPr/>
            <p:nvPr/>
          </p:nvSpPr>
          <p:spPr>
            <a:xfrm>
              <a:off x="6644579" y="3289348"/>
              <a:ext cx="487680" cy="487680"/>
            </a:xfrm>
            <a:prstGeom prst="star4">
              <a:avLst>
                <a:gd name="adj" fmla="val 25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4개인 별 49"/>
            <p:cNvSpPr/>
            <p:nvPr/>
          </p:nvSpPr>
          <p:spPr>
            <a:xfrm>
              <a:off x="7274499" y="3047564"/>
              <a:ext cx="308456" cy="282424"/>
            </a:xfrm>
            <a:prstGeom prst="star4">
              <a:avLst>
                <a:gd name="adj" fmla="val 25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4개인 별 50"/>
            <p:cNvSpPr/>
            <p:nvPr/>
          </p:nvSpPr>
          <p:spPr>
            <a:xfrm>
              <a:off x="8775308" y="4864276"/>
              <a:ext cx="308456" cy="282424"/>
            </a:xfrm>
            <a:prstGeom prst="star4">
              <a:avLst>
                <a:gd name="adj" fmla="val 25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253773" y="3877527"/>
            <a:ext cx="3005594" cy="1824874"/>
            <a:chOff x="6157565" y="2670152"/>
            <a:chExt cx="3005594" cy="1824874"/>
          </a:xfrm>
        </p:grpSpPr>
        <p:sp>
          <p:nvSpPr>
            <p:cNvPr id="9" name="현 8"/>
            <p:cNvSpPr/>
            <p:nvPr/>
          </p:nvSpPr>
          <p:spPr>
            <a:xfrm rot="5400000">
              <a:off x="6825028" y="2469572"/>
              <a:ext cx="1700983" cy="2102144"/>
            </a:xfrm>
            <a:prstGeom prst="chord">
              <a:avLst>
                <a:gd name="adj1" fmla="val 5215562"/>
                <a:gd name="adj2" fmla="val 162729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>
              <a:off x="6357118" y="3527478"/>
              <a:ext cx="2603463" cy="455242"/>
            </a:xfrm>
            <a:prstGeom prst="round2SameRect">
              <a:avLst>
                <a:gd name="adj1" fmla="val 439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6157565" y="3716068"/>
              <a:ext cx="2519297" cy="344089"/>
            </a:xfrm>
            <a:prstGeom prst="trapezoid">
              <a:avLst>
                <a:gd name="adj" fmla="val 547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다리꼴 51"/>
            <p:cNvSpPr/>
            <p:nvPr/>
          </p:nvSpPr>
          <p:spPr>
            <a:xfrm>
              <a:off x="6643862" y="3716068"/>
              <a:ext cx="2519297" cy="344089"/>
            </a:xfrm>
            <a:prstGeom prst="trapezoid">
              <a:avLst>
                <a:gd name="adj" fmla="val 547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flipV="1">
              <a:off x="6157565" y="4073318"/>
              <a:ext cx="3005594" cy="97992"/>
            </a:xfrm>
            <a:prstGeom prst="round2SameRect">
              <a:avLst>
                <a:gd name="adj1" fmla="val 4391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현 53"/>
            <p:cNvSpPr/>
            <p:nvPr/>
          </p:nvSpPr>
          <p:spPr>
            <a:xfrm rot="16539121">
              <a:off x="7404373" y="3951810"/>
              <a:ext cx="583570" cy="502862"/>
            </a:xfrm>
            <a:prstGeom prst="chord">
              <a:avLst>
                <a:gd name="adj1" fmla="val 5954415"/>
                <a:gd name="adj2" fmla="val 148066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현 54"/>
            <p:cNvSpPr/>
            <p:nvPr/>
          </p:nvSpPr>
          <p:spPr>
            <a:xfrm rot="16539121">
              <a:off x="8125545" y="3941367"/>
              <a:ext cx="583570" cy="502862"/>
            </a:xfrm>
            <a:prstGeom prst="chord">
              <a:avLst>
                <a:gd name="adj1" fmla="val 5954415"/>
                <a:gd name="adj2" fmla="val 148066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현 55"/>
            <p:cNvSpPr/>
            <p:nvPr/>
          </p:nvSpPr>
          <p:spPr>
            <a:xfrm rot="16539121">
              <a:off x="6683200" y="3941367"/>
              <a:ext cx="583570" cy="502862"/>
            </a:xfrm>
            <a:prstGeom prst="chord">
              <a:avLst>
                <a:gd name="adj1" fmla="val 5954415"/>
                <a:gd name="adj2" fmla="val 148066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516736" y="3670431"/>
              <a:ext cx="358844" cy="3103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258661" y="3672352"/>
              <a:ext cx="358844" cy="3103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796282" y="3679479"/>
              <a:ext cx="358844" cy="3103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원호 58"/>
            <p:cNvSpPr/>
            <p:nvPr/>
          </p:nvSpPr>
          <p:spPr>
            <a:xfrm rot="20852897">
              <a:off x="6957899" y="2876831"/>
              <a:ext cx="1522562" cy="1211956"/>
            </a:xfrm>
            <a:prstGeom prst="arc">
              <a:avLst>
                <a:gd name="adj1" fmla="val 17900042"/>
                <a:gd name="adj2" fmla="val 0"/>
              </a:avLst>
            </a:prstGeom>
            <a:ln w="1238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437534" y="2683424"/>
            <a:ext cx="3006946" cy="3089657"/>
            <a:chOff x="7437534" y="2683424"/>
            <a:chExt cx="3006946" cy="3089657"/>
          </a:xfrm>
        </p:grpSpPr>
        <p:sp>
          <p:nvSpPr>
            <p:cNvPr id="62" name="포인트가 12개인 별 61"/>
            <p:cNvSpPr/>
            <p:nvPr/>
          </p:nvSpPr>
          <p:spPr>
            <a:xfrm>
              <a:off x="7437534" y="2683424"/>
              <a:ext cx="3006946" cy="3089657"/>
            </a:xfrm>
            <a:prstGeom prst="star1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8017995" y="3305240"/>
              <a:ext cx="1846023" cy="18460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168702" y="3466209"/>
              <a:ext cx="1529629" cy="15296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16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9222872" y="3482858"/>
            <a:ext cx="2355654" cy="2943585"/>
            <a:chOff x="6438362" y="1485152"/>
            <a:chExt cx="3965536" cy="4955265"/>
          </a:xfrm>
        </p:grpSpPr>
        <p:sp>
          <p:nvSpPr>
            <p:cNvPr id="61" name="양쪽 모서리가 둥근 사각형 60"/>
            <p:cNvSpPr/>
            <p:nvPr/>
          </p:nvSpPr>
          <p:spPr>
            <a:xfrm>
              <a:off x="7998330" y="6069453"/>
              <a:ext cx="1533348" cy="370964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8545441" y="5630577"/>
              <a:ext cx="404140" cy="52832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원호 13"/>
            <p:cNvSpPr/>
            <p:nvPr/>
          </p:nvSpPr>
          <p:spPr>
            <a:xfrm rot="8575711">
              <a:off x="6438362" y="1485152"/>
              <a:ext cx="3965536" cy="4224754"/>
            </a:xfrm>
            <a:prstGeom prst="arc">
              <a:avLst>
                <a:gd name="adj1" fmla="val 9586982"/>
                <a:gd name="adj2" fmla="val 20914424"/>
              </a:avLst>
            </a:prstGeom>
            <a:ln w="161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/>
            <p:cNvSpPr/>
            <p:nvPr/>
          </p:nvSpPr>
          <p:spPr>
            <a:xfrm rot="8575711">
              <a:off x="6851472" y="2117448"/>
              <a:ext cx="3279315" cy="3179486"/>
            </a:xfrm>
            <a:prstGeom prst="arc">
              <a:avLst>
                <a:gd name="adj1" fmla="val 21026235"/>
                <a:gd name="adj2" fmla="val 20914424"/>
              </a:avLst>
            </a:prstGeom>
            <a:ln w="161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 rot="8575711">
              <a:off x="6968683" y="3195206"/>
              <a:ext cx="3156160" cy="1015012"/>
            </a:xfrm>
            <a:prstGeom prst="arc">
              <a:avLst>
                <a:gd name="adj1" fmla="val 21026235"/>
                <a:gd name="adj2" fmla="val 20914424"/>
              </a:avLst>
            </a:prstGeom>
            <a:ln w="161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8842578" y="4138238"/>
              <a:ext cx="671179" cy="745894"/>
            </a:xfrm>
            <a:prstGeom prst="line">
              <a:avLst/>
            </a:prstGeom>
            <a:ln w="161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444990" y="2567147"/>
              <a:ext cx="1106681" cy="1254690"/>
            </a:xfrm>
            <a:prstGeom prst="line">
              <a:avLst/>
            </a:prstGeom>
            <a:ln w="1619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5316921" y="733895"/>
            <a:ext cx="2291809" cy="1988055"/>
            <a:chOff x="4423125" y="3170641"/>
            <a:chExt cx="3438998" cy="2948498"/>
          </a:xfrm>
        </p:grpSpPr>
        <p:sp>
          <p:nvSpPr>
            <p:cNvPr id="31" name="타원 30"/>
            <p:cNvSpPr/>
            <p:nvPr/>
          </p:nvSpPr>
          <p:spPr>
            <a:xfrm>
              <a:off x="4562672" y="3170641"/>
              <a:ext cx="2948498" cy="2948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 flipH="1">
              <a:off x="5078731" y="3271643"/>
              <a:ext cx="1378520" cy="1373247"/>
            </a:xfrm>
            <a:prstGeom prst="line">
              <a:avLst/>
            </a:prstGeom>
            <a:ln w="190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5078731" y="4480319"/>
              <a:ext cx="1116331" cy="1198880"/>
            </a:xfrm>
            <a:prstGeom prst="line">
              <a:avLst/>
            </a:prstGeom>
            <a:ln w="190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6391622" y="4045450"/>
              <a:ext cx="1116331" cy="1198880"/>
            </a:xfrm>
            <a:prstGeom prst="line">
              <a:avLst/>
            </a:prstGeom>
            <a:ln w="190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31" idx="7"/>
            </p:cNvCxnSpPr>
            <p:nvPr/>
          </p:nvCxnSpPr>
          <p:spPr>
            <a:xfrm flipH="1">
              <a:off x="6510867" y="3602439"/>
              <a:ext cx="568505" cy="599991"/>
            </a:xfrm>
            <a:prstGeom prst="line">
              <a:avLst/>
            </a:prstGeom>
            <a:ln w="190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포인트가 4개인 별 77"/>
            <p:cNvSpPr/>
            <p:nvPr/>
          </p:nvSpPr>
          <p:spPr>
            <a:xfrm rot="21036825">
              <a:off x="4423125" y="5457032"/>
              <a:ext cx="315222" cy="348854"/>
            </a:xfrm>
            <a:prstGeom prst="star4">
              <a:avLst>
                <a:gd name="adj" fmla="val 18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4개인 별 78"/>
            <p:cNvSpPr/>
            <p:nvPr/>
          </p:nvSpPr>
          <p:spPr>
            <a:xfrm rot="21036825">
              <a:off x="7461608" y="3428012"/>
              <a:ext cx="315222" cy="348854"/>
            </a:xfrm>
            <a:prstGeom prst="star4">
              <a:avLst>
                <a:gd name="adj" fmla="val 18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4개인 별 79"/>
            <p:cNvSpPr/>
            <p:nvPr/>
          </p:nvSpPr>
          <p:spPr>
            <a:xfrm rot="21036825">
              <a:off x="7546901" y="3957868"/>
              <a:ext cx="315222" cy="348854"/>
            </a:xfrm>
            <a:prstGeom prst="star4">
              <a:avLst>
                <a:gd name="adj" fmla="val 18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834969" y="555614"/>
            <a:ext cx="2787856" cy="2878245"/>
            <a:chOff x="5370376" y="3196163"/>
            <a:chExt cx="2787856" cy="2878245"/>
          </a:xfrm>
        </p:grpSpPr>
        <p:sp>
          <p:nvSpPr>
            <p:cNvPr id="84" name="타원 83"/>
            <p:cNvSpPr/>
            <p:nvPr/>
          </p:nvSpPr>
          <p:spPr>
            <a:xfrm>
              <a:off x="5370376" y="3301691"/>
              <a:ext cx="2743557" cy="27727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004535" y="3301691"/>
              <a:ext cx="2153697" cy="2176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포인트가 4개인 별 80"/>
            <p:cNvSpPr/>
            <p:nvPr/>
          </p:nvSpPr>
          <p:spPr>
            <a:xfrm rot="21036825">
              <a:off x="6638034" y="3776432"/>
              <a:ext cx="623508" cy="690032"/>
            </a:xfrm>
            <a:prstGeom prst="star4">
              <a:avLst>
                <a:gd name="adj" fmla="val 18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4개인 별 85"/>
            <p:cNvSpPr/>
            <p:nvPr/>
          </p:nvSpPr>
          <p:spPr>
            <a:xfrm rot="21036825">
              <a:off x="7114500" y="3196163"/>
              <a:ext cx="396373" cy="438663"/>
            </a:xfrm>
            <a:prstGeom prst="star4">
              <a:avLst>
                <a:gd name="adj" fmla="val 18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4개인 별 86"/>
            <p:cNvSpPr/>
            <p:nvPr/>
          </p:nvSpPr>
          <p:spPr>
            <a:xfrm rot="581540">
              <a:off x="7500918" y="4197521"/>
              <a:ext cx="304089" cy="341903"/>
            </a:xfrm>
            <a:prstGeom prst="star4">
              <a:avLst>
                <a:gd name="adj" fmla="val 183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610779" y="3712904"/>
            <a:ext cx="3008081" cy="3785778"/>
            <a:chOff x="1991360" y="3740524"/>
            <a:chExt cx="3008081" cy="3785778"/>
          </a:xfrm>
        </p:grpSpPr>
        <p:sp>
          <p:nvSpPr>
            <p:cNvPr id="89" name="원형 88"/>
            <p:cNvSpPr/>
            <p:nvPr/>
          </p:nvSpPr>
          <p:spPr>
            <a:xfrm rot="10800000">
              <a:off x="1991360" y="4800158"/>
              <a:ext cx="2909138" cy="2726144"/>
            </a:xfrm>
            <a:prstGeom prst="pie">
              <a:avLst>
                <a:gd name="adj1" fmla="val 0"/>
                <a:gd name="adj2" fmla="val 107478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991360" y="3740524"/>
              <a:ext cx="3008081" cy="2259076"/>
              <a:chOff x="1991360" y="3740524"/>
              <a:chExt cx="3008081" cy="2259076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4084320" y="3740524"/>
                <a:ext cx="508000" cy="5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991360" y="4274449"/>
                <a:ext cx="340431" cy="3404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859244" y="4360447"/>
                <a:ext cx="168436" cy="1684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포인트가 4개인 별 92"/>
              <p:cNvSpPr/>
              <p:nvPr/>
            </p:nvSpPr>
            <p:spPr>
              <a:xfrm>
                <a:off x="4630195" y="4737677"/>
                <a:ext cx="369246" cy="369246"/>
              </a:xfrm>
              <a:prstGeom prst="star4">
                <a:avLst>
                  <a:gd name="adj" fmla="val 236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 rot="19754069">
                <a:off x="2307378" y="5505426"/>
                <a:ext cx="524253" cy="2521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 rot="2743966">
                <a:off x="4227884" y="5572415"/>
                <a:ext cx="524253" cy="3301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 rot="2196949">
                <a:off x="4019234" y="5183149"/>
                <a:ext cx="278197" cy="1751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 rot="2196949">
                <a:off x="3851042" y="5553855"/>
                <a:ext cx="334396" cy="2445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1397190" y="3180621"/>
            <a:ext cx="2663406" cy="2874042"/>
            <a:chOff x="1397190" y="3180621"/>
            <a:chExt cx="2663406" cy="2874042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1397190" y="5079303"/>
              <a:ext cx="2663406" cy="9753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양쪽 모서리가 둥근 사각형 100"/>
            <p:cNvSpPr/>
            <p:nvPr/>
          </p:nvSpPr>
          <p:spPr>
            <a:xfrm rot="10800000">
              <a:off x="1753991" y="4210907"/>
              <a:ext cx="1949803" cy="10489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양쪽 모서리가 둥근 사각형 101"/>
            <p:cNvSpPr/>
            <p:nvPr/>
          </p:nvSpPr>
          <p:spPr>
            <a:xfrm rot="10800000">
              <a:off x="1814950" y="4078735"/>
              <a:ext cx="1799378" cy="10489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양쪽 모서리가 둥근 사각형 102"/>
            <p:cNvSpPr/>
            <p:nvPr/>
          </p:nvSpPr>
          <p:spPr>
            <a:xfrm>
              <a:off x="1554208" y="4030578"/>
              <a:ext cx="2320859" cy="79463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원형 103"/>
            <p:cNvSpPr/>
            <p:nvPr/>
          </p:nvSpPr>
          <p:spPr>
            <a:xfrm rot="5400000">
              <a:off x="1840601" y="3186801"/>
              <a:ext cx="1748072" cy="1735712"/>
            </a:xfrm>
            <a:prstGeom prst="pie">
              <a:avLst>
                <a:gd name="adj1" fmla="val 5444071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원형 104"/>
            <p:cNvSpPr/>
            <p:nvPr/>
          </p:nvSpPr>
          <p:spPr>
            <a:xfrm rot="5400000">
              <a:off x="2093531" y="3624668"/>
              <a:ext cx="1250677" cy="1241834"/>
            </a:xfrm>
            <a:prstGeom prst="pie">
              <a:avLst>
                <a:gd name="adj1" fmla="val 5444071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양쪽 모서리가 둥근 사각형 106"/>
            <p:cNvSpPr/>
            <p:nvPr/>
          </p:nvSpPr>
          <p:spPr>
            <a:xfrm rot="10800000">
              <a:off x="2094246" y="4220903"/>
              <a:ext cx="1245540" cy="639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양쪽 모서리가 둥근 사각형 107"/>
            <p:cNvSpPr/>
            <p:nvPr/>
          </p:nvSpPr>
          <p:spPr>
            <a:xfrm rot="10800000">
              <a:off x="2451741" y="3410068"/>
              <a:ext cx="531751" cy="10669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양쪽 모서리가 둥근 사각형 108"/>
            <p:cNvSpPr/>
            <p:nvPr/>
          </p:nvSpPr>
          <p:spPr>
            <a:xfrm rot="10800000">
              <a:off x="3213740" y="5411587"/>
              <a:ext cx="531751" cy="19420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양쪽 모서리가 둥근 사각형 109"/>
            <p:cNvSpPr/>
            <p:nvPr/>
          </p:nvSpPr>
          <p:spPr>
            <a:xfrm rot="5400000">
              <a:off x="3193421" y="3582788"/>
              <a:ext cx="531751" cy="10669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483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>
            <a:off x="746950" y="1047021"/>
            <a:ext cx="2663406" cy="2874042"/>
            <a:chOff x="1397190" y="3180621"/>
            <a:chExt cx="2663406" cy="2874042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1397190" y="5079303"/>
              <a:ext cx="2663406" cy="9753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양쪽 모서리가 둥근 사각형 100"/>
            <p:cNvSpPr/>
            <p:nvPr/>
          </p:nvSpPr>
          <p:spPr>
            <a:xfrm rot="10800000">
              <a:off x="1753991" y="4210907"/>
              <a:ext cx="1949803" cy="10489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양쪽 모서리가 둥근 사각형 101"/>
            <p:cNvSpPr/>
            <p:nvPr/>
          </p:nvSpPr>
          <p:spPr>
            <a:xfrm rot="10800000">
              <a:off x="1814950" y="4078735"/>
              <a:ext cx="1799378" cy="10489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양쪽 모서리가 둥근 사각형 102"/>
            <p:cNvSpPr/>
            <p:nvPr/>
          </p:nvSpPr>
          <p:spPr>
            <a:xfrm>
              <a:off x="1554208" y="4030578"/>
              <a:ext cx="2320859" cy="79463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원형 103"/>
            <p:cNvSpPr/>
            <p:nvPr/>
          </p:nvSpPr>
          <p:spPr>
            <a:xfrm rot="5400000">
              <a:off x="1840601" y="3186801"/>
              <a:ext cx="1748072" cy="1735712"/>
            </a:xfrm>
            <a:prstGeom prst="pie">
              <a:avLst>
                <a:gd name="adj1" fmla="val 5444071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원형 104"/>
            <p:cNvSpPr/>
            <p:nvPr/>
          </p:nvSpPr>
          <p:spPr>
            <a:xfrm rot="5400000">
              <a:off x="2093531" y="3624668"/>
              <a:ext cx="1250677" cy="1241834"/>
            </a:xfrm>
            <a:prstGeom prst="pie">
              <a:avLst>
                <a:gd name="adj1" fmla="val 5444071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양쪽 모서리가 둥근 사각형 106"/>
            <p:cNvSpPr/>
            <p:nvPr/>
          </p:nvSpPr>
          <p:spPr>
            <a:xfrm rot="10800000">
              <a:off x="2094246" y="4220903"/>
              <a:ext cx="1245540" cy="639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양쪽 모서리가 둥근 사각형 107"/>
            <p:cNvSpPr/>
            <p:nvPr/>
          </p:nvSpPr>
          <p:spPr>
            <a:xfrm rot="10800000">
              <a:off x="2451741" y="3410068"/>
              <a:ext cx="531751" cy="10669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양쪽 모서리가 둥근 사각형 108"/>
            <p:cNvSpPr/>
            <p:nvPr/>
          </p:nvSpPr>
          <p:spPr>
            <a:xfrm rot="10800000">
              <a:off x="3213740" y="5411587"/>
              <a:ext cx="531751" cy="19420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양쪽 모서리가 둥근 사각형 109"/>
            <p:cNvSpPr/>
            <p:nvPr/>
          </p:nvSpPr>
          <p:spPr>
            <a:xfrm rot="5400000">
              <a:off x="3193421" y="3582788"/>
              <a:ext cx="531751" cy="10669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양쪽 모서리가 둥근 사각형 47"/>
          <p:cNvSpPr/>
          <p:nvPr/>
        </p:nvSpPr>
        <p:spPr>
          <a:xfrm>
            <a:off x="4038815" y="2931291"/>
            <a:ext cx="2663406" cy="9753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10800000">
            <a:off x="4395616" y="2062895"/>
            <a:ext cx="1949803" cy="10489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10800000">
            <a:off x="4456575" y="1930723"/>
            <a:ext cx="1799378" cy="10489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4195833" y="1882566"/>
            <a:ext cx="2320859" cy="79463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형 51"/>
          <p:cNvSpPr/>
          <p:nvPr/>
        </p:nvSpPr>
        <p:spPr>
          <a:xfrm rot="5400000">
            <a:off x="4482226" y="1038789"/>
            <a:ext cx="1748072" cy="1735712"/>
          </a:xfrm>
          <a:prstGeom prst="pie">
            <a:avLst>
              <a:gd name="adj1" fmla="val 544407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양쪽 모서리가 둥근 사각형 53"/>
          <p:cNvSpPr/>
          <p:nvPr/>
        </p:nvSpPr>
        <p:spPr>
          <a:xfrm>
            <a:off x="4734019" y="1676915"/>
            <a:ext cx="1245540" cy="63978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양쪽 모서리가 둥근 사각형 54"/>
          <p:cNvSpPr/>
          <p:nvPr/>
        </p:nvSpPr>
        <p:spPr>
          <a:xfrm rot="10800000">
            <a:off x="5093366" y="1262056"/>
            <a:ext cx="531751" cy="10669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양쪽 모서리가 둥근 사각형 55"/>
          <p:cNvSpPr/>
          <p:nvPr/>
        </p:nvSpPr>
        <p:spPr>
          <a:xfrm rot="10800000">
            <a:off x="5855365" y="3263575"/>
            <a:ext cx="531751" cy="19420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모서리가 둥근 사각형 57"/>
          <p:cNvSpPr/>
          <p:nvPr/>
        </p:nvSpPr>
        <p:spPr>
          <a:xfrm rot="10800000">
            <a:off x="4733492" y="2072142"/>
            <a:ext cx="1245540" cy="6507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026965" y="1013014"/>
            <a:ext cx="2953097" cy="1864242"/>
            <a:chOff x="7338810" y="1362173"/>
            <a:chExt cx="2953097" cy="1864242"/>
          </a:xfrm>
        </p:grpSpPr>
        <p:sp>
          <p:nvSpPr>
            <p:cNvPr id="3" name="모서리가 둥근 사각형 설명선 2"/>
            <p:cNvSpPr/>
            <p:nvPr/>
          </p:nvSpPr>
          <p:spPr>
            <a:xfrm flipH="1">
              <a:off x="7338810" y="1362173"/>
              <a:ext cx="2953097" cy="1864242"/>
            </a:xfrm>
            <a:prstGeom prst="wedgeRoundRectCallout">
              <a:avLst>
                <a:gd name="adj1" fmla="val -24961"/>
                <a:gd name="adj2" fmla="val 76158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8537778" y="1991152"/>
              <a:ext cx="555161" cy="555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7687481" y="1991152"/>
              <a:ext cx="555161" cy="555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9356956" y="1991152"/>
              <a:ext cx="555161" cy="5551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391982" y="97418"/>
            <a:ext cx="1785520" cy="807094"/>
            <a:chOff x="7989186" y="4820006"/>
            <a:chExt cx="1785520" cy="807094"/>
          </a:xfrm>
        </p:grpSpPr>
        <p:sp>
          <p:nvSpPr>
            <p:cNvPr id="76" name="타원 75"/>
            <p:cNvSpPr/>
            <p:nvPr/>
          </p:nvSpPr>
          <p:spPr>
            <a:xfrm>
              <a:off x="7989186" y="4820006"/>
              <a:ext cx="835500" cy="807094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8390210" y="5144261"/>
              <a:ext cx="283884" cy="250761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939206" y="4820006"/>
              <a:ext cx="835500" cy="807094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73072" y="5144260"/>
              <a:ext cx="283884" cy="250761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182597" y="4495471"/>
            <a:ext cx="2844368" cy="1442721"/>
            <a:chOff x="7687481" y="4495471"/>
            <a:chExt cx="2844368" cy="1442721"/>
          </a:xfrm>
        </p:grpSpPr>
        <p:sp>
          <p:nvSpPr>
            <p:cNvPr id="117" name="타원 116"/>
            <p:cNvSpPr/>
            <p:nvPr/>
          </p:nvSpPr>
          <p:spPr>
            <a:xfrm>
              <a:off x="7687481" y="4495471"/>
              <a:ext cx="1405458" cy="1442721"/>
            </a:xfrm>
            <a:prstGeom prst="ellipse">
              <a:avLst/>
            </a:prstGeom>
            <a:noFill/>
            <a:ln w="825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989186" y="4820006"/>
              <a:ext cx="835500" cy="807094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8390210" y="5144261"/>
              <a:ext cx="283884" cy="250761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126391" y="4495471"/>
              <a:ext cx="1405458" cy="1442721"/>
            </a:xfrm>
            <a:prstGeom prst="ellipse">
              <a:avLst/>
            </a:prstGeom>
            <a:noFill/>
            <a:ln w="825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428096" y="4820006"/>
              <a:ext cx="835500" cy="807094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9561962" y="5144260"/>
              <a:ext cx="283884" cy="250761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225933" y="3672114"/>
            <a:ext cx="2391877" cy="2266078"/>
            <a:chOff x="8225933" y="3672114"/>
            <a:chExt cx="2391877" cy="2266078"/>
          </a:xfrm>
        </p:grpSpPr>
        <p:sp>
          <p:nvSpPr>
            <p:cNvPr id="18" name="직사각형 17"/>
            <p:cNvSpPr/>
            <p:nvPr/>
          </p:nvSpPr>
          <p:spPr>
            <a:xfrm>
              <a:off x="8225933" y="3672114"/>
              <a:ext cx="2391877" cy="22660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549228" y="3821187"/>
              <a:ext cx="1743563" cy="1743563"/>
              <a:chOff x="9908572" y="3851101"/>
              <a:chExt cx="1743563" cy="1743563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9908572" y="3851101"/>
                <a:ext cx="1743563" cy="1743563"/>
              </a:xfrm>
              <a:prstGeom prst="ellipse">
                <a:avLst/>
              </a:prstGeom>
              <a:noFill/>
              <a:ln w="184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10762077" y="4151086"/>
                <a:ext cx="0" cy="615338"/>
              </a:xfrm>
              <a:prstGeom prst="line">
                <a:avLst/>
              </a:prstGeom>
              <a:ln w="184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 flipH="1" flipV="1">
                <a:off x="10762077" y="4766424"/>
                <a:ext cx="317152" cy="255338"/>
              </a:xfrm>
              <a:prstGeom prst="line">
                <a:avLst/>
              </a:prstGeom>
              <a:ln w="184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937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화살표 5"/>
          <p:cNvSpPr/>
          <p:nvPr/>
        </p:nvSpPr>
        <p:spPr>
          <a:xfrm>
            <a:off x="783770" y="783772"/>
            <a:ext cx="1959430" cy="1712686"/>
          </a:xfrm>
          <a:prstGeom prst="leftArrow">
            <a:avLst>
              <a:gd name="adj1" fmla="val 50000"/>
              <a:gd name="adj2" fmla="val 60545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하트 7"/>
          <p:cNvSpPr/>
          <p:nvPr/>
        </p:nvSpPr>
        <p:spPr>
          <a:xfrm>
            <a:off x="3973285" y="874065"/>
            <a:ext cx="1690915" cy="1532099"/>
          </a:xfrm>
          <a:prstGeom prst="heart">
            <a:avLst/>
          </a:prstGeom>
          <a:solidFill>
            <a:srgbClr val="FF474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110514" y="301436"/>
            <a:ext cx="2351514" cy="2195022"/>
            <a:chOff x="5138056" y="2826921"/>
            <a:chExt cx="2351514" cy="2195022"/>
          </a:xfrm>
        </p:grpSpPr>
        <p:sp>
          <p:nvSpPr>
            <p:cNvPr id="25" name="자유형 24"/>
            <p:cNvSpPr/>
            <p:nvPr/>
          </p:nvSpPr>
          <p:spPr>
            <a:xfrm>
              <a:off x="5936343" y="2826921"/>
              <a:ext cx="1553227" cy="2195022"/>
            </a:xfrm>
            <a:custGeom>
              <a:avLst/>
              <a:gdLst>
                <a:gd name="connsiteX0" fmla="*/ 43543 w 1553227"/>
                <a:gd name="connsiteY0" fmla="*/ 973138 h 2195022"/>
                <a:gd name="connsiteX1" fmla="*/ 551543 w 1553227"/>
                <a:gd name="connsiteY1" fmla="*/ 378052 h 2195022"/>
                <a:gd name="connsiteX2" fmla="*/ 609600 w 1553227"/>
                <a:gd name="connsiteY2" fmla="*/ 15195 h 2195022"/>
                <a:gd name="connsiteX3" fmla="*/ 957943 w 1553227"/>
                <a:gd name="connsiteY3" fmla="*/ 131309 h 2195022"/>
                <a:gd name="connsiteX4" fmla="*/ 914400 w 1553227"/>
                <a:gd name="connsiteY4" fmla="*/ 697367 h 2195022"/>
                <a:gd name="connsiteX5" fmla="*/ 1045028 w 1553227"/>
                <a:gd name="connsiteY5" fmla="*/ 798967 h 2195022"/>
                <a:gd name="connsiteX6" fmla="*/ 1436914 w 1553227"/>
                <a:gd name="connsiteY6" fmla="*/ 798967 h 2195022"/>
                <a:gd name="connsiteX7" fmla="*/ 1553028 w 1553227"/>
                <a:gd name="connsiteY7" fmla="*/ 973138 h 2195022"/>
                <a:gd name="connsiteX8" fmla="*/ 1465943 w 1553227"/>
                <a:gd name="connsiteY8" fmla="*/ 1205367 h 2195022"/>
                <a:gd name="connsiteX9" fmla="*/ 1509485 w 1553227"/>
                <a:gd name="connsiteY9" fmla="*/ 1365024 h 2195022"/>
                <a:gd name="connsiteX10" fmla="*/ 1422400 w 1553227"/>
                <a:gd name="connsiteY10" fmla="*/ 1495652 h 2195022"/>
                <a:gd name="connsiteX11" fmla="*/ 1436914 w 1553227"/>
                <a:gd name="connsiteY11" fmla="*/ 1669824 h 2195022"/>
                <a:gd name="connsiteX12" fmla="*/ 1306285 w 1553227"/>
                <a:gd name="connsiteY12" fmla="*/ 1829481 h 2195022"/>
                <a:gd name="connsiteX13" fmla="*/ 1364343 w 1553227"/>
                <a:gd name="connsiteY13" fmla="*/ 1974624 h 2195022"/>
                <a:gd name="connsiteX14" fmla="*/ 1204685 w 1553227"/>
                <a:gd name="connsiteY14" fmla="*/ 2148795 h 2195022"/>
                <a:gd name="connsiteX15" fmla="*/ 711200 w 1553227"/>
                <a:gd name="connsiteY15" fmla="*/ 2192338 h 2195022"/>
                <a:gd name="connsiteX16" fmla="*/ 464457 w 1553227"/>
                <a:gd name="connsiteY16" fmla="*/ 2090738 h 2195022"/>
                <a:gd name="connsiteX17" fmla="*/ 203200 w 1553227"/>
                <a:gd name="connsiteY17" fmla="*/ 2018167 h 2195022"/>
                <a:gd name="connsiteX18" fmla="*/ 0 w 1553227"/>
                <a:gd name="connsiteY18" fmla="*/ 2003652 h 219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53227" h="2195022">
                  <a:moveTo>
                    <a:pt x="43543" y="973138"/>
                  </a:moveTo>
                  <a:cubicBezTo>
                    <a:pt x="250371" y="755423"/>
                    <a:pt x="457200" y="537709"/>
                    <a:pt x="551543" y="378052"/>
                  </a:cubicBezTo>
                  <a:cubicBezTo>
                    <a:pt x="645886" y="218395"/>
                    <a:pt x="541867" y="56319"/>
                    <a:pt x="609600" y="15195"/>
                  </a:cubicBezTo>
                  <a:cubicBezTo>
                    <a:pt x="677333" y="-25929"/>
                    <a:pt x="907143" y="17614"/>
                    <a:pt x="957943" y="131309"/>
                  </a:cubicBezTo>
                  <a:cubicBezTo>
                    <a:pt x="1008743" y="245004"/>
                    <a:pt x="899886" y="586091"/>
                    <a:pt x="914400" y="697367"/>
                  </a:cubicBezTo>
                  <a:cubicBezTo>
                    <a:pt x="928914" y="808643"/>
                    <a:pt x="957942" y="782034"/>
                    <a:pt x="1045028" y="798967"/>
                  </a:cubicBezTo>
                  <a:cubicBezTo>
                    <a:pt x="1132114" y="815900"/>
                    <a:pt x="1352247" y="769938"/>
                    <a:pt x="1436914" y="798967"/>
                  </a:cubicBezTo>
                  <a:cubicBezTo>
                    <a:pt x="1521581" y="827996"/>
                    <a:pt x="1548190" y="905405"/>
                    <a:pt x="1553028" y="973138"/>
                  </a:cubicBezTo>
                  <a:cubicBezTo>
                    <a:pt x="1557866" y="1040871"/>
                    <a:pt x="1473200" y="1140053"/>
                    <a:pt x="1465943" y="1205367"/>
                  </a:cubicBezTo>
                  <a:cubicBezTo>
                    <a:pt x="1458686" y="1270681"/>
                    <a:pt x="1516742" y="1316643"/>
                    <a:pt x="1509485" y="1365024"/>
                  </a:cubicBezTo>
                  <a:cubicBezTo>
                    <a:pt x="1502228" y="1413405"/>
                    <a:pt x="1434495" y="1444852"/>
                    <a:pt x="1422400" y="1495652"/>
                  </a:cubicBezTo>
                  <a:cubicBezTo>
                    <a:pt x="1410305" y="1546452"/>
                    <a:pt x="1456267" y="1614186"/>
                    <a:pt x="1436914" y="1669824"/>
                  </a:cubicBezTo>
                  <a:cubicBezTo>
                    <a:pt x="1417562" y="1725462"/>
                    <a:pt x="1318380" y="1778681"/>
                    <a:pt x="1306285" y="1829481"/>
                  </a:cubicBezTo>
                  <a:cubicBezTo>
                    <a:pt x="1294190" y="1880281"/>
                    <a:pt x="1381276" y="1921405"/>
                    <a:pt x="1364343" y="1974624"/>
                  </a:cubicBezTo>
                  <a:cubicBezTo>
                    <a:pt x="1347410" y="2027843"/>
                    <a:pt x="1313542" y="2112509"/>
                    <a:pt x="1204685" y="2148795"/>
                  </a:cubicBezTo>
                  <a:cubicBezTo>
                    <a:pt x="1095828" y="2185081"/>
                    <a:pt x="834571" y="2202014"/>
                    <a:pt x="711200" y="2192338"/>
                  </a:cubicBezTo>
                  <a:cubicBezTo>
                    <a:pt x="587829" y="2182662"/>
                    <a:pt x="549124" y="2119767"/>
                    <a:pt x="464457" y="2090738"/>
                  </a:cubicBezTo>
                  <a:cubicBezTo>
                    <a:pt x="379790" y="2061709"/>
                    <a:pt x="280609" y="2032681"/>
                    <a:pt x="203200" y="2018167"/>
                  </a:cubicBezTo>
                  <a:cubicBezTo>
                    <a:pt x="125791" y="2003653"/>
                    <a:pt x="62895" y="2003652"/>
                    <a:pt x="0" y="2003652"/>
                  </a:cubicBezTo>
                </a:path>
              </a:pathLst>
            </a:cu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5400000">
              <a:off x="4778828" y="3864428"/>
              <a:ext cx="1516743" cy="798287"/>
            </a:xfrm>
            <a:prstGeom prst="round2SameRect">
              <a:avLst>
                <a:gd name="adj1" fmla="val 34234"/>
                <a:gd name="adj2" fmla="val 36485"/>
              </a:avLst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760202" y="3726544"/>
            <a:ext cx="1698171" cy="2068284"/>
            <a:chOff x="1393372" y="3592286"/>
            <a:chExt cx="1698171" cy="2068284"/>
          </a:xfrm>
        </p:grpSpPr>
        <p:sp>
          <p:nvSpPr>
            <p:cNvPr id="28" name="양쪽 모서리가 둥근 사각형 27"/>
            <p:cNvSpPr/>
            <p:nvPr/>
          </p:nvSpPr>
          <p:spPr>
            <a:xfrm flipV="1">
              <a:off x="1538515" y="4263569"/>
              <a:ext cx="1407886" cy="1397001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1393372" y="3900713"/>
              <a:ext cx="1698171" cy="283028"/>
            </a:xfrm>
            <a:prstGeom prst="round2SameRect">
              <a:avLst>
                <a:gd name="adj1" fmla="val 33334"/>
                <a:gd name="adj2" fmla="val 333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1616058" y="3592286"/>
              <a:ext cx="1252797" cy="228599"/>
            </a:xfrm>
            <a:prstGeom prst="round2SameRect">
              <a:avLst>
                <a:gd name="adj1" fmla="val 3333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2242457" y="4481284"/>
              <a:ext cx="0" cy="961570"/>
            </a:xfrm>
            <a:prstGeom prst="line">
              <a:avLst/>
            </a:prstGeom>
            <a:ln w="139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799771" y="4481284"/>
              <a:ext cx="0" cy="961570"/>
            </a:xfrm>
            <a:prstGeom prst="line">
              <a:avLst/>
            </a:prstGeom>
            <a:ln w="139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699658" y="4481284"/>
              <a:ext cx="0" cy="961570"/>
            </a:xfrm>
            <a:prstGeom prst="line">
              <a:avLst/>
            </a:prstGeom>
            <a:ln w="1397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6509657" y="3308212"/>
            <a:ext cx="2555605" cy="2664417"/>
            <a:chOff x="3512458" y="3322726"/>
            <a:chExt cx="2555605" cy="2664417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3512458" y="3563258"/>
              <a:ext cx="2365828" cy="2423885"/>
            </a:xfrm>
            <a:prstGeom prst="round2SameRect">
              <a:avLst>
                <a:gd name="adj1" fmla="val 21399"/>
                <a:gd name="adj2" fmla="val 20929"/>
              </a:avLst>
            </a:prstGeom>
            <a:noFill/>
            <a:ln w="2476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양쪽 모서리가 둥근 사각형 70"/>
            <p:cNvSpPr/>
            <p:nvPr/>
          </p:nvSpPr>
          <p:spPr>
            <a:xfrm>
              <a:off x="4031341" y="3418113"/>
              <a:ext cx="2006601" cy="1705430"/>
            </a:xfrm>
            <a:prstGeom prst="round2SameRect">
              <a:avLst>
                <a:gd name="adj1" fmla="val 38061"/>
                <a:gd name="adj2" fmla="val 20929"/>
              </a:avLst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5878286" y="4452256"/>
              <a:ext cx="0" cy="685801"/>
            </a:xfrm>
            <a:prstGeom prst="line">
              <a:avLst/>
            </a:prstGeom>
            <a:ln w="2476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4158343" y="3563258"/>
              <a:ext cx="718457" cy="0"/>
            </a:xfrm>
            <a:prstGeom prst="line">
              <a:avLst/>
            </a:prstGeom>
            <a:ln w="2476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오각형 37"/>
            <p:cNvSpPr/>
            <p:nvPr/>
          </p:nvSpPr>
          <p:spPr>
            <a:xfrm rot="7807960">
              <a:off x="4279541" y="4067403"/>
              <a:ext cx="1647247" cy="602344"/>
            </a:xfrm>
            <a:prstGeom prst="homePlate">
              <a:avLst>
                <a:gd name="adj" fmla="val 77271"/>
              </a:avLst>
            </a:prstGeom>
            <a:noFill/>
            <a:ln w="20002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8513270">
              <a:off x="5517135" y="3272541"/>
              <a:ext cx="500743" cy="601113"/>
            </a:xfrm>
            <a:prstGeom prst="round2SameRect">
              <a:avLst>
                <a:gd name="adj1" fmla="val 31160"/>
                <a:gd name="adj2" fmla="val 31884"/>
              </a:avLst>
            </a:prstGeom>
            <a:solidFill>
              <a:schemeClr val="tx1"/>
            </a:solidFill>
            <a:ln w="1936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3982799" y="5442855"/>
              <a:ext cx="1399971" cy="0"/>
            </a:xfrm>
            <a:prstGeom prst="line">
              <a:avLst/>
            </a:prstGeom>
            <a:ln w="2349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69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102</Words>
  <Application>Microsoft Office PowerPoint</Application>
  <PresentationFormat>와이드스크린</PresentationFormat>
  <Paragraphs>83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Bahnschrift SemiBold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78</cp:revision>
  <dcterms:created xsi:type="dcterms:W3CDTF">2023-10-17T02:24:02Z</dcterms:created>
  <dcterms:modified xsi:type="dcterms:W3CDTF">2023-11-01T02:09:25Z</dcterms:modified>
</cp:coreProperties>
</file>