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64" y="6243339"/>
            <a:ext cx="478136" cy="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762-2F71-407A-B4AE-025B6D6D057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3000" dirty="0" smtClean="0">
                <a:solidFill>
                  <a:schemeClr val="accent3">
                    <a:lumMod val="75000"/>
                  </a:schemeClr>
                </a:solidFill>
              </a:rPr>
              <a:t>날씨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ko-KR" altLang="en-US" sz="3000" dirty="0" smtClean="0">
                <a:solidFill>
                  <a:schemeClr val="accent3">
                    <a:lumMod val="75000"/>
                  </a:schemeClr>
                </a:solidFill>
              </a:rPr>
              <a:t>음악 그리고 </a:t>
            </a:r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알람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4064" y="272225"/>
            <a:ext cx="252024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이현기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81703"/>
              </p:ext>
            </p:extLst>
          </p:nvPr>
        </p:nvGraphicFramePr>
        <p:xfrm>
          <a:off x="285664" y="917495"/>
          <a:ext cx="11340190" cy="494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idea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어떤 목적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가지는지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알기 쉽게 짧게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표현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알람이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울리는 시간의 날씨 상태에 따라 어울리는 노래가 재생된다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매번 다르고 새로운 노래가 나오므로 듣고 싶은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알람을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만든다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Background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기획을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배경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돋움" panose="020B0600000101010101" pitchFamily="50" charset="-127"/>
                          <a:ea typeface="나눔고딕" panose="020D0604000000000000"/>
                          <a:cs typeface="+mn-cs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매일 똑같은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알람은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 듣기 싫고 지겹다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그래서 매번 지겹지 않은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알람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듣고 싶은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알람을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 만들고 싶다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그날의 날씨와 어울리는 노래가 매번 다르게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알람으로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 나온다면 듣고 싶은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알람이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 되지 않을까 생각해보았다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나눔고딕" panose="020D0604000000000000"/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Key benefits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것으로 인해 얻는 최종 기대효과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먼저는 내가 아침이 즐겁고 그리고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많은 사람들이 즐겁고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기분 좋은 아침을 맞이할 수 있도록 한다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How it works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리스트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r>
                        <a:rPr 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기능을 이용하게 되는지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어떻게 위 목표를 달성하게 되는지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그림이나 손 그림 등도 가능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알람의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 및 날짜 지정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마다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최대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볼륨 설정</a:t>
                      </a:r>
                      <a:endParaRPr lang="en-US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알람이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울릴 때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현재시간과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날씨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온도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습도 그리고 비 또는 눈이 오는지 등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상태를 표시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저장한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리스트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알람이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울릴 때 노래 제목 및 아티스트도 같이 표시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볼륨의 페이드인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시작은 작게 점점 크게 최대 볼륨까지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알람끄기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및 자동연장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노래가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끝날때까지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끄지 않으면 자동으로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분뒤로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연장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</a:t>
                      </a:r>
                      <a:r>
                        <a:rPr lang="en-US" altLang="ko-KR" sz="1800" b="1" kern="1200" baseline="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Environment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위해 필요한 기술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작동환경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 등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날씨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위치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GPS,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기상청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동네예보정보조회서비스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활용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노래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사운드클라우드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를 활용하여 노래 연결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(Streaming, ), Service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로 음악재생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해쉬태그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검색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맵핑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기능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wake Lock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기능 사용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정해진 시간에 시스템 깨우기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AlarmManager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기능 사용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원하는 시간에만 인터넷접속을 통해 데이터 및 인터넷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사용최소화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3000" dirty="0">
                <a:solidFill>
                  <a:schemeClr val="accent3">
                    <a:lumMod val="75000"/>
                  </a:schemeClr>
                </a:solidFill>
              </a:rPr>
              <a:t>날씨</a:t>
            </a:r>
            <a:r>
              <a:rPr lang="en-US" altLang="ko-KR" sz="3000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ko-KR" altLang="en-US" sz="3000" dirty="0">
                <a:solidFill>
                  <a:schemeClr val="accent3">
                    <a:lumMod val="75000"/>
                  </a:schemeClr>
                </a:solidFill>
              </a:rPr>
              <a:t>음악 그리고 </a:t>
            </a:r>
            <a:r>
              <a:rPr lang="ko-KR" alt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알람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35449"/>
              </p:ext>
            </p:extLst>
          </p:nvPr>
        </p:nvGraphicFramePr>
        <p:xfrm>
          <a:off x="285664" y="917495"/>
          <a:ext cx="1134019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시장성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기획한 서비스의 시장성에 대해서 기술</a:t>
                      </a: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2017.7.9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구글플레이스토어에서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검색하면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250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알람앱이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중에서 노래를 활용한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알람은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많지만 음원스트리밍을 활용한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알람은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거의 없으며 날씨를 노래로 표현한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알람도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마찬가지이다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스트리밍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알람은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잘잤니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거의 유일하고 날씨 상태를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알람으로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표현한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또한 </a:t>
                      </a:r>
                      <a:r>
                        <a:rPr lang="en-US" altLang="ko-KR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Uniqlo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‘Wake up’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알람이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거의 유일하다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그러나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Wake up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많은 사람들이 서비스를 이용하고 좋아하였으나 현재 서비스가 종료된 상태인데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이유는 모르겠다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그와 반대로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잘잤니는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많은 사람들이 이용하고 있으며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색다른 노래를 들을 수 있다며 좋은 평을 듣고 있다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그렇기에 스트리밍과 날씨 상태를 연관한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서비스라면 많은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알람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앱들 중에서도 경쟁력이 있다고 생각한다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</a:t>
                      </a: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#1</a:t>
                      </a:r>
                      <a:r>
                        <a:rPr lang="en-US" altLang="ko-KR" sz="1800" b="1" kern="1200" baseline="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경쟁업체의 장점 및 단점 기술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– 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노래 </a:t>
                      </a:r>
                      <a:r>
                        <a:rPr lang="ko-KR" altLang="en-US" sz="1200" b="1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알람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잘잤니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디자인이 예쁘다 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원형 휠 모양의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알람</a:t>
                      </a: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인터페이스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사운드 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클라우드를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활용한 음원스트리밍으로 무료로 다양한 노래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듣기 가능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사용자들의 요청으로 여러기능들이 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추가되서</a:t>
                      </a: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사용법이 복잡하다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앱이 조금 느리다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 </a:t>
                      </a:r>
                      <a:r>
                        <a:rPr lang="en-US" altLang="ko-KR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#2 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경쟁업체의 장점 및 단점 기술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– </a:t>
                      </a:r>
                      <a:r>
                        <a:rPr lang="en-US" altLang="ko-KR" sz="1200" b="1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Uniqlo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</a:t>
                      </a:r>
                      <a:r>
                        <a:rPr lang="en-US" altLang="ko-KR" sz="12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Wake</a:t>
                      </a:r>
                      <a:r>
                        <a:rPr lang="ko-KR" altLang="en-US" sz="12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</a:t>
                      </a:r>
                      <a:endParaRPr lang="en-US" altLang="ko-KR" sz="1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날씨에 따른 노래가 나온다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맑음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흐림 등의 노래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노래가 한정적이다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서비스가 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종료됬다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차별성</a:t>
                      </a:r>
                      <a:r>
                        <a:rPr lang="en-US" sz="16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경쟁업체 서비스와 비교한 차별성을 기술</a:t>
                      </a:r>
                      <a:r>
                        <a:rPr 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en-US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날씨를 음악으로 표현한다는 강점이 있다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음악이 매번 똑같지 않고 다른 음악이 재생된다는 강점이 있다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기능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 추가 개발할 기능을 기술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자동연장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곡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원하는 장르 선택</a:t>
                      </a:r>
                      <a:endParaRPr lang="en-US" altLang="ko-KR" sz="12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84064" y="272225"/>
            <a:ext cx="267413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이현기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500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돋움</vt:lpstr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이현기</cp:lastModifiedBy>
  <cp:revision>48</cp:revision>
  <dcterms:created xsi:type="dcterms:W3CDTF">2017-01-31T07:25:02Z</dcterms:created>
  <dcterms:modified xsi:type="dcterms:W3CDTF">2017-07-10T12:32:16Z</dcterms:modified>
</cp:coreProperties>
</file>