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449" r:id="rId2"/>
    <p:sldId id="450" r:id="rId3"/>
    <p:sldId id="45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D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870-D0F4-4B52-8A0E-ED9922E0320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CB35-F634-4C4C-B508-91DC94DA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2122488"/>
            <a:ext cx="6858000" cy="2387600"/>
          </a:xfrm>
        </p:spPr>
        <p:txBody>
          <a:bodyPr anchor="b"/>
          <a:lstStyle>
            <a:lvl1pPr algn="ctr">
              <a:defRPr sz="45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602163"/>
            <a:ext cx="6858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"/>
            <a:ext cx="9144000" cy="1914739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0" y="1916832"/>
            <a:ext cx="9144000" cy="1078438"/>
            <a:chOff x="0" y="1916832"/>
            <a:chExt cx="9144000" cy="1078438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0" y="1916832"/>
              <a:ext cx="9144000" cy="144016"/>
            </a:xfrm>
            <a:prstGeom prst="rect">
              <a:avLst/>
            </a:prstGeom>
            <a:solidFill>
              <a:schemeClr val="tx2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Char char="§"/>
                <a:tabLst/>
              </a:pP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0" y="2026269"/>
              <a:ext cx="9144000" cy="969001"/>
            </a:xfrm>
            <a:prstGeom prst="rect">
              <a:avLst/>
            </a:prstGeom>
            <a:solidFill>
              <a:schemeClr val="tx2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en-US" altLang="ko-KR" sz="3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C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5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5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7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697980"/>
            <a:ext cx="9144000" cy="160020"/>
          </a:xfrm>
          <a:prstGeom prst="rect">
            <a:avLst/>
          </a:prstGeom>
          <a:solidFill>
            <a:schemeClr val="tx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9550" y="1447800"/>
            <a:ext cx="8715375" cy="508635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v"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§"/>
              <a:defRPr sz="205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tx2"/>
              </a:buClr>
              <a:defRPr sz="18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00150" indent="-171450">
              <a:buClr>
                <a:srgbClr val="FFFF00"/>
              </a:buClr>
              <a:buFont typeface="Wingdings" panose="05000000000000000000" pitchFamily="2" charset="2"/>
              <a:buChar char="§"/>
              <a:defRPr sz="16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2"/>
              </a:buClr>
              <a:defRPr sz="14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0575" y="6540053"/>
            <a:ext cx="2057400" cy="144000"/>
          </a:xfrm>
        </p:spPr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0875" y="6540053"/>
            <a:ext cx="3086100" cy="14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673186" y="6707187"/>
            <a:ext cx="2057400" cy="130667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fld id="{0F43CD21-BC8D-4EA8-B137-1376677D60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114300" y="6697980"/>
            <a:ext cx="274320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소프트웨어와 컴퓨팅 사고</a:t>
            </a:r>
            <a:endParaRPr lang="en-US" altLang="ko-KR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white">
          <a:xfrm>
            <a:off x="7523018" y="6697980"/>
            <a:ext cx="1620982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Scratch Programming</a:t>
            </a: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gray">
          <a:xfrm rot="10800000" flipV="1">
            <a:off x="0" y="731838"/>
            <a:ext cx="9144000" cy="563562"/>
          </a:xfrm>
          <a:prstGeom prst="snip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731837"/>
            <a:ext cx="8715375" cy="56356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"/>
            <a:ext cx="9144000" cy="7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1916832"/>
            <a:ext cx="9144000" cy="2655168"/>
          </a:xfrm>
          <a:prstGeom prst="rect">
            <a:avLst/>
          </a:prstGeom>
          <a:solidFill>
            <a:schemeClr val="tx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"/>
            <a:ext cx="9144000" cy="2979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2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9575" y="6543974"/>
            <a:ext cx="2276475" cy="144000"/>
          </a:xfrm>
        </p:spPr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543974"/>
            <a:ext cx="3086100" cy="14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Rectangle 19"/>
          <p:cNvSpPr>
            <a:spLocks noChangeArrowheads="1"/>
          </p:cNvSpPr>
          <p:nvPr userDrawn="1"/>
        </p:nvSpPr>
        <p:spPr bwMode="gray">
          <a:xfrm rot="10800000" flipV="1">
            <a:off x="0" y="731838"/>
            <a:ext cx="9144000" cy="563562"/>
          </a:xfrm>
          <a:prstGeom prst="snip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"/>
            <a:ext cx="9144000" cy="7297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019" y="731837"/>
            <a:ext cx="8688794" cy="56356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82633" y="1447800"/>
            <a:ext cx="4334400" cy="508635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v"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§"/>
              <a:defRPr sz="205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tx2"/>
              </a:buClr>
              <a:defRPr sz="18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00150" indent="-171450">
              <a:buClr>
                <a:srgbClr val="FFFF00"/>
              </a:buClr>
              <a:buFont typeface="Wingdings" panose="05000000000000000000" pitchFamily="2" charset="2"/>
              <a:buChar char="§"/>
              <a:defRPr sz="16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2"/>
              </a:buClr>
              <a:defRPr sz="14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/>
          </p:nvPr>
        </p:nvSpPr>
        <p:spPr>
          <a:xfrm>
            <a:off x="216192" y="1451338"/>
            <a:ext cx="4334400" cy="508635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v"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§"/>
              <a:defRPr sz="205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tx2"/>
              </a:buClr>
              <a:defRPr sz="18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00150" indent="-171450">
              <a:buClr>
                <a:srgbClr val="FFFF00"/>
              </a:buClr>
              <a:buFont typeface="Wingdings" panose="05000000000000000000" pitchFamily="2" charset="2"/>
              <a:buChar char="§"/>
              <a:defRPr sz="16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2"/>
              </a:buClr>
              <a:defRPr sz="14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0" y="6697980"/>
            <a:ext cx="9144000" cy="160020"/>
          </a:xfrm>
          <a:prstGeom prst="rect">
            <a:avLst/>
          </a:prstGeom>
          <a:solidFill>
            <a:schemeClr val="tx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673186" y="6707187"/>
            <a:ext cx="2057400" cy="130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3CD21-BC8D-4EA8-B137-1376677D60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white">
          <a:xfrm>
            <a:off x="114300" y="6697980"/>
            <a:ext cx="274320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소프트웨어와 컴퓨팅 사고</a:t>
            </a:r>
            <a:endParaRPr lang="en-US" altLang="ko-KR" dirty="0"/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white">
          <a:xfrm>
            <a:off x="7523018" y="6697980"/>
            <a:ext cx="1620982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Scratch Programming</a:t>
            </a:r>
          </a:p>
        </p:txBody>
      </p:sp>
    </p:spTree>
    <p:extLst>
      <p:ext uri="{BB962C8B-B14F-4D97-AF65-F5344CB8AC3E}">
        <p14:creationId xmlns:p14="http://schemas.microsoft.com/office/powerpoint/2010/main" val="290498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6" y="365126"/>
            <a:ext cx="856297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4325" y="1681163"/>
            <a:ext cx="418385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14325" y="2505075"/>
            <a:ext cx="418385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24815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25767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8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0975" y="365126"/>
            <a:ext cx="876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0975" y="1825624"/>
            <a:ext cx="8753475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09575" y="6480176"/>
            <a:ext cx="2276475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5048-ECB7-4CE4-AE56-6611C6601682}" type="datetimeFigureOut">
              <a:rPr lang="ko-KR" altLang="en-US" smtClean="0"/>
              <a:t>2021-01-11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480176"/>
            <a:ext cx="30861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480176"/>
            <a:ext cx="226695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CD21-BC8D-4EA8-B137-1376677D60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2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B2A9312-DCB7-4CB8-86A2-0DF529BC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대기 고객 관리 시스템 예외처리</a:t>
            </a:r>
            <a:endParaRPr lang="en-US" altLang="ko-KR" spc="-150" dirty="0"/>
          </a:p>
          <a:p>
            <a:pPr lvl="1"/>
            <a:r>
              <a:rPr lang="ko-KR" altLang="en-US" spc="-150" dirty="0"/>
              <a:t>출력 예시</a:t>
            </a:r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r>
              <a:rPr lang="ko-KR" altLang="en-US" spc="-150" dirty="0"/>
              <a:t>실행화면을 보고</a:t>
            </a:r>
            <a:r>
              <a:rPr lang="en-US" altLang="ko-KR" spc="-150" dirty="0"/>
              <a:t>, </a:t>
            </a:r>
            <a:r>
              <a:rPr lang="ko-KR" altLang="en-US" spc="-150" dirty="0"/>
              <a:t>조건에 맞게 예외처리 구문을 </a:t>
            </a:r>
            <a:r>
              <a:rPr lang="ko-KR" altLang="en-US" spc="-150" dirty="0" err="1"/>
              <a:t>작성하시오</a:t>
            </a:r>
            <a:r>
              <a:rPr lang="en-US" altLang="ko-KR" spc="-150" dirty="0"/>
              <a:t>.</a:t>
            </a:r>
          </a:p>
          <a:p>
            <a:pPr lvl="2"/>
            <a:r>
              <a:rPr lang="en-US" altLang="ko-KR" spc="-150" dirty="0"/>
              <a:t>while</a:t>
            </a:r>
            <a:r>
              <a:rPr lang="ko-KR" altLang="en-US" spc="-150" dirty="0"/>
              <a:t>문 아래 </a:t>
            </a:r>
            <a:r>
              <a:rPr lang="en-US" altLang="ko-KR" spc="-150" dirty="0"/>
              <a:t>try</a:t>
            </a:r>
            <a:r>
              <a:rPr lang="ko-KR" altLang="en-US" spc="-150" dirty="0"/>
              <a:t>구문 사용</a:t>
            </a:r>
            <a:r>
              <a:rPr lang="en-US" altLang="ko-KR" spc="-150" dirty="0"/>
              <a:t>!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23D269-2681-4BE9-9CDE-FC7E7BC0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BDE6D-EA13-40E5-BC24-072F3DF3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006600"/>
            <a:ext cx="5782586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B45B42-D981-4AB1-A187-E4601195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출력 예시 </a:t>
            </a:r>
            <a:r>
              <a:rPr lang="en-US" altLang="ko-KR" dirty="0"/>
              <a:t>: </a:t>
            </a:r>
            <a:r>
              <a:rPr lang="ko-KR" altLang="en-US" dirty="0"/>
              <a:t>파일저장 폴더를 따로 만들지 않고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/>
              <a:t>현재 경로에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53C5CE-55A4-4CC0-A98F-F1398FE5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2,3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5637A2-09BF-407C-AE15-920796AC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12" y="1641475"/>
            <a:ext cx="1933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B45B42-D981-4AB1-A187-E4601195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부동산 매물 정보 제공 프로그램</a:t>
            </a:r>
            <a:r>
              <a:rPr lang="en-US" altLang="ko-KR" dirty="0"/>
              <a:t>(class</a:t>
            </a:r>
            <a:r>
              <a:rPr lang="ko-KR" altLang="en-US" dirty="0"/>
              <a:t> 학습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주어진 코드 이용</a:t>
            </a:r>
            <a:endParaRPr lang="en-US" altLang="ko-KR" dirty="0"/>
          </a:p>
          <a:p>
            <a:pPr lvl="1"/>
            <a:r>
              <a:rPr lang="ko-KR" altLang="en-US" dirty="0"/>
              <a:t>객체 생성 후</a:t>
            </a:r>
            <a:r>
              <a:rPr lang="en-US" altLang="ko-KR" dirty="0"/>
              <a:t>, </a:t>
            </a:r>
            <a:r>
              <a:rPr lang="ko-KR" altLang="en-US" dirty="0"/>
              <a:t>리스트에 추가</a:t>
            </a:r>
            <a:endParaRPr lang="en-US" altLang="ko-KR" dirty="0"/>
          </a:p>
          <a:p>
            <a:pPr lvl="1"/>
            <a:r>
              <a:rPr lang="en-US" altLang="ko-KR" dirty="0" err="1"/>
              <a:t>show_detail</a:t>
            </a:r>
            <a:r>
              <a:rPr lang="en-US" altLang="ko-KR" dirty="0"/>
              <a:t> </a:t>
            </a:r>
            <a:r>
              <a:rPr lang="ko-KR" altLang="en-US" dirty="0"/>
              <a:t>메서드는 </a:t>
            </a:r>
            <a:r>
              <a:rPr lang="en-US" altLang="ko-KR" dirty="0"/>
              <a:t>for</a:t>
            </a:r>
            <a:r>
              <a:rPr lang="ko-KR" altLang="en-US" dirty="0"/>
              <a:t>문을 이용해서 호출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53C5CE-55A4-4CC0-A98F-F1398FE5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6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74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Wingdings</vt:lpstr>
      <vt:lpstr>Office 테마</vt:lpstr>
      <vt:lpstr>실습문제1</vt:lpstr>
      <vt:lpstr>실습문제2,3</vt:lpstr>
      <vt:lpstr>실습문제4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</dc:creator>
  <cp:lastModifiedBy>JIMIN LEE</cp:lastModifiedBy>
  <cp:revision>376</cp:revision>
  <dcterms:created xsi:type="dcterms:W3CDTF">2014-02-13T05:30:29Z</dcterms:created>
  <dcterms:modified xsi:type="dcterms:W3CDTF">2021-01-10T22:44:32Z</dcterms:modified>
</cp:coreProperties>
</file>