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6"/>
  </p:notesMasterIdLst>
  <p:sldIdLst>
    <p:sldId id="621" r:id="rId2"/>
    <p:sldId id="626" r:id="rId3"/>
    <p:sldId id="628" r:id="rId4"/>
    <p:sldId id="622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FF"/>
    <a:srgbClr val="E9EFF6"/>
    <a:srgbClr val="770000"/>
    <a:srgbClr val="A86666"/>
    <a:srgbClr val="E6E6E7"/>
    <a:srgbClr val="EEECE1"/>
    <a:srgbClr val="CCCDCF"/>
    <a:srgbClr val="66FF33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3" autoAdjust="0"/>
    <p:restoredTop sz="94660"/>
  </p:normalViewPr>
  <p:slideViewPr>
    <p:cSldViewPr snapToGrid="0">
      <p:cViewPr varScale="1">
        <p:scale>
          <a:sx n="50" d="100"/>
          <a:sy n="50" d="100"/>
        </p:scale>
        <p:origin x="74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41870-D0F4-4B52-8A0E-ED9922E0320B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0CB35-F634-4C4C-B508-91DC94DAE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977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0CB35-F634-4C4C-B508-91DC94DAEDB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445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0CB35-F634-4C4C-B508-91DC94DAEDB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782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2122488"/>
            <a:ext cx="6858000" cy="2387600"/>
          </a:xfrm>
        </p:spPr>
        <p:txBody>
          <a:bodyPr anchor="b"/>
          <a:lstStyle>
            <a:lvl1pPr algn="ctr">
              <a:defRPr sz="45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602163"/>
            <a:ext cx="6858000" cy="165576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5048-ECB7-4CE4-AE56-6611C660168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CD21-BC8D-4EA8-B137-1376677D60F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colorTemperature colorTemp="10794"/>
                    </a14:imgEffect>
                    <a14:imgEffect>
                      <a14:saturation sat="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3"/>
            <a:ext cx="9144000" cy="1914739"/>
          </a:xfrm>
          <a:prstGeom prst="rect">
            <a:avLst/>
          </a:prstGeom>
        </p:spPr>
      </p:pic>
      <p:grpSp>
        <p:nvGrpSpPr>
          <p:cNvPr id="7" name="그룹 6"/>
          <p:cNvGrpSpPr/>
          <p:nvPr userDrawn="1"/>
        </p:nvGrpSpPr>
        <p:grpSpPr>
          <a:xfrm>
            <a:off x="0" y="1916832"/>
            <a:ext cx="9144000" cy="1078438"/>
            <a:chOff x="0" y="1916832"/>
            <a:chExt cx="9144000" cy="1078438"/>
          </a:xfrm>
        </p:grpSpPr>
        <p:sp>
          <p:nvSpPr>
            <p:cNvPr id="14" name="직사각형 13"/>
            <p:cNvSpPr/>
            <p:nvPr/>
          </p:nvSpPr>
          <p:spPr bwMode="auto">
            <a:xfrm>
              <a:off x="0" y="1916832"/>
              <a:ext cx="9144000" cy="144016"/>
            </a:xfrm>
            <a:prstGeom prst="rect">
              <a:avLst/>
            </a:prstGeom>
            <a:solidFill>
              <a:schemeClr val="tx2"/>
            </a:solidFill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Wingdings" pitchFamily="2" charset="2"/>
                <a:buChar char="§"/>
                <a:tabLst/>
              </a:pPr>
              <a:endParaRPr kumimoji="0" lang="ko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2" name="직사각형 11"/>
            <p:cNvSpPr/>
            <p:nvPr userDrawn="1"/>
          </p:nvSpPr>
          <p:spPr bwMode="auto">
            <a:xfrm>
              <a:off x="0" y="2026269"/>
              <a:ext cx="9144000" cy="969001"/>
            </a:xfrm>
            <a:prstGeom prst="rect">
              <a:avLst/>
            </a:prstGeom>
            <a:solidFill>
              <a:schemeClr val="tx2"/>
            </a:solidFill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Tx/>
                <a:tabLst/>
              </a:pPr>
              <a:r>
                <a:rPr kumimoji="0" lang="en-US" altLang="ko-KR" sz="36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j-ea"/>
                  <a:ea typeface="+mj-ea"/>
                </a:rPr>
                <a:t>C Programming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350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5048-ECB7-4CE4-AE56-6611C660168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CD21-BC8D-4EA8-B137-1376677D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15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5048-ECB7-4CE4-AE56-6611C660168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CD21-BC8D-4EA8-B137-1376677D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37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 bwMode="auto">
          <a:xfrm>
            <a:off x="0" y="6697980"/>
            <a:ext cx="9144000" cy="160020"/>
          </a:xfrm>
          <a:prstGeom prst="rect">
            <a:avLst/>
          </a:prstGeom>
          <a:solidFill>
            <a:schemeClr val="tx2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§"/>
              <a:tabLst/>
            </a:pPr>
            <a:endParaRPr kumimoji="0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9550" y="1447800"/>
            <a:ext cx="8715375" cy="5086350"/>
          </a:xfrm>
        </p:spPr>
        <p:txBody>
          <a:bodyPr/>
          <a:lstStyle>
            <a:lvl1pPr marL="171450" indent="-171450">
              <a:buClr>
                <a:schemeClr val="accent1"/>
              </a:buClr>
              <a:buFont typeface="Wingdings" panose="05000000000000000000" pitchFamily="2" charset="2"/>
              <a:buChar char="v"/>
              <a:defRPr sz="24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342900">
              <a:buClr>
                <a:srgbClr val="00B0F0"/>
              </a:buClr>
              <a:buFont typeface="Wingdings" panose="05000000000000000000" pitchFamily="2" charset="2"/>
              <a:buChar char="§"/>
              <a:defRPr sz="205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Clr>
                <a:schemeClr val="tx2"/>
              </a:buClr>
              <a:defRPr sz="1800" b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00150" indent="-171450">
              <a:buClr>
                <a:srgbClr val="FFFF00"/>
              </a:buClr>
              <a:buFont typeface="Wingdings" panose="05000000000000000000" pitchFamily="2" charset="2"/>
              <a:buChar char="§"/>
              <a:defRPr sz="1600" b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buClr>
                <a:schemeClr val="accent2"/>
              </a:buClr>
              <a:defRPr sz="1400" b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90575" y="6540053"/>
            <a:ext cx="2057400" cy="144000"/>
          </a:xfrm>
        </p:spPr>
        <p:txBody>
          <a:bodyPr/>
          <a:lstStyle/>
          <a:p>
            <a:fld id="{6DEE5048-ECB7-4CE4-AE56-6611C660168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0875" y="6540053"/>
            <a:ext cx="3086100" cy="144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673186" y="6707187"/>
            <a:ext cx="2057400" cy="130667"/>
          </a:xfrm>
        </p:spPr>
        <p:txBody>
          <a:bodyPr/>
          <a:lstStyle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fld id="{0F43CD21-BC8D-4EA8-B137-1376677D60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white">
          <a:xfrm>
            <a:off x="114300" y="6697980"/>
            <a:ext cx="2743200" cy="160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1" kern="1200">
                <a:solidFill>
                  <a:schemeClr val="bg1"/>
                </a:solidFill>
                <a:latin typeface="+mn-lt"/>
                <a:ea typeface="굴림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소프트웨어와 컴퓨팅 사고</a:t>
            </a:r>
            <a:endParaRPr lang="en-US" altLang="ko-KR" dirty="0"/>
          </a:p>
        </p:txBody>
      </p:sp>
      <p:sp>
        <p:nvSpPr>
          <p:cNvPr id="8" name="Rectangle 4"/>
          <p:cNvSpPr txBox="1">
            <a:spLocks noChangeArrowheads="1"/>
          </p:cNvSpPr>
          <p:nvPr userDrawn="1"/>
        </p:nvSpPr>
        <p:spPr bwMode="white">
          <a:xfrm>
            <a:off x="7523018" y="6697980"/>
            <a:ext cx="1620982" cy="160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1" kern="1200">
                <a:solidFill>
                  <a:schemeClr val="bg1"/>
                </a:solidFill>
                <a:latin typeface="+mn-lt"/>
                <a:ea typeface="굴림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Scratch Programming</a:t>
            </a:r>
          </a:p>
        </p:txBody>
      </p:sp>
      <p:sp>
        <p:nvSpPr>
          <p:cNvPr id="9" name="Rectangle 19"/>
          <p:cNvSpPr>
            <a:spLocks noChangeArrowheads="1"/>
          </p:cNvSpPr>
          <p:nvPr userDrawn="1"/>
        </p:nvSpPr>
        <p:spPr bwMode="gray">
          <a:xfrm rot="10800000" flipV="1">
            <a:off x="0" y="731838"/>
            <a:ext cx="9144000" cy="563562"/>
          </a:xfrm>
          <a:prstGeom prst="snip1Rect">
            <a:avLst>
              <a:gd name="adj" fmla="val 0"/>
            </a:avLst>
          </a:prstGeom>
          <a:solidFill>
            <a:schemeClr val="tx2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50" y="731837"/>
            <a:ext cx="8715375" cy="563564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colorTemperature colorTemp="10794"/>
                    </a14:imgEffect>
                    <a14:imgEffect>
                      <a14:saturation sat="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4"/>
            <a:ext cx="9144000" cy="72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3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auto">
          <a:xfrm>
            <a:off x="0" y="1916832"/>
            <a:ext cx="9144000" cy="2655168"/>
          </a:xfrm>
          <a:prstGeom prst="rect">
            <a:avLst/>
          </a:prstGeom>
          <a:solidFill>
            <a:schemeClr val="tx2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§"/>
              <a:tabLst/>
            </a:pPr>
            <a:endParaRPr kumimoji="0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colorTemperature colorTemp="10794"/>
                    </a14:imgEffect>
                    <a14:imgEffect>
                      <a14:saturation sat="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4"/>
            <a:ext cx="9144000" cy="29792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5048-ECB7-4CE4-AE56-6611C660168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CD21-BC8D-4EA8-B137-1376677D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02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09575" y="6543974"/>
            <a:ext cx="2276475" cy="144000"/>
          </a:xfrm>
        </p:spPr>
        <p:txBody>
          <a:bodyPr/>
          <a:lstStyle/>
          <a:p>
            <a:fld id="{6DEE5048-ECB7-4CE4-AE56-6611C660168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543974"/>
            <a:ext cx="3086100" cy="144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Rectangle 19"/>
          <p:cNvSpPr>
            <a:spLocks noChangeArrowheads="1"/>
          </p:cNvSpPr>
          <p:nvPr userDrawn="1"/>
        </p:nvSpPr>
        <p:spPr bwMode="gray">
          <a:xfrm rot="10800000" flipV="1">
            <a:off x="0" y="731838"/>
            <a:ext cx="9144000" cy="563562"/>
          </a:xfrm>
          <a:prstGeom prst="snip1Rect">
            <a:avLst>
              <a:gd name="adj" fmla="val 0"/>
            </a:avLst>
          </a:prstGeom>
          <a:solidFill>
            <a:schemeClr val="tx2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colorTemperature colorTemp="10794"/>
                    </a14:imgEffect>
                    <a14:imgEffect>
                      <a14:saturation sat="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4"/>
            <a:ext cx="9144000" cy="72974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2019" y="731837"/>
            <a:ext cx="8688794" cy="563564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4582633" y="1447800"/>
            <a:ext cx="4334400" cy="5086350"/>
          </a:xfrm>
        </p:spPr>
        <p:txBody>
          <a:bodyPr/>
          <a:lstStyle>
            <a:lvl1pPr marL="171450" indent="-171450">
              <a:buClr>
                <a:schemeClr val="accent1"/>
              </a:buClr>
              <a:buFont typeface="Wingdings" panose="05000000000000000000" pitchFamily="2" charset="2"/>
              <a:buChar char="v"/>
              <a:defRPr sz="24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342900">
              <a:buClr>
                <a:srgbClr val="00B0F0"/>
              </a:buClr>
              <a:buFont typeface="Wingdings" panose="05000000000000000000" pitchFamily="2" charset="2"/>
              <a:buChar char="§"/>
              <a:defRPr sz="205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Clr>
                <a:schemeClr val="tx2"/>
              </a:buClr>
              <a:defRPr sz="1800" b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00150" indent="-171450">
              <a:buClr>
                <a:srgbClr val="FFFF00"/>
              </a:buClr>
              <a:buFont typeface="Wingdings" panose="05000000000000000000" pitchFamily="2" charset="2"/>
              <a:buChar char="§"/>
              <a:defRPr sz="1600" b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buClr>
                <a:schemeClr val="accent2"/>
              </a:buClr>
              <a:defRPr sz="1400" b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/>
          </p:nvPr>
        </p:nvSpPr>
        <p:spPr>
          <a:xfrm>
            <a:off x="216192" y="1451338"/>
            <a:ext cx="4334400" cy="5086350"/>
          </a:xfrm>
        </p:spPr>
        <p:txBody>
          <a:bodyPr/>
          <a:lstStyle>
            <a:lvl1pPr marL="171450" indent="-171450">
              <a:buClr>
                <a:schemeClr val="accent1"/>
              </a:buClr>
              <a:buFont typeface="Wingdings" panose="05000000000000000000" pitchFamily="2" charset="2"/>
              <a:buChar char="v"/>
              <a:defRPr sz="24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342900">
              <a:buClr>
                <a:srgbClr val="00B0F0"/>
              </a:buClr>
              <a:buFont typeface="Wingdings" panose="05000000000000000000" pitchFamily="2" charset="2"/>
              <a:buChar char="§"/>
              <a:defRPr sz="205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Clr>
                <a:schemeClr val="tx2"/>
              </a:buClr>
              <a:defRPr sz="1800" b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00150" indent="-171450">
              <a:buClr>
                <a:srgbClr val="FFFF00"/>
              </a:buClr>
              <a:buFont typeface="Wingdings" panose="05000000000000000000" pitchFamily="2" charset="2"/>
              <a:buChar char="§"/>
              <a:defRPr sz="1600" b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buClr>
                <a:schemeClr val="accent2"/>
              </a:buClr>
              <a:defRPr sz="1400" b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" name="직사각형 15"/>
          <p:cNvSpPr/>
          <p:nvPr userDrawn="1"/>
        </p:nvSpPr>
        <p:spPr bwMode="auto">
          <a:xfrm>
            <a:off x="0" y="6697980"/>
            <a:ext cx="9144000" cy="160020"/>
          </a:xfrm>
          <a:prstGeom prst="rect">
            <a:avLst/>
          </a:prstGeom>
          <a:solidFill>
            <a:schemeClr val="tx2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§"/>
              <a:tabLst/>
            </a:pPr>
            <a:endParaRPr kumimoji="0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3673186" y="6707187"/>
            <a:ext cx="2057400" cy="130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43CD21-BC8D-4EA8-B137-1376677D60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8" name="Rectangle 4"/>
          <p:cNvSpPr txBox="1">
            <a:spLocks noChangeArrowheads="1"/>
          </p:cNvSpPr>
          <p:nvPr userDrawn="1"/>
        </p:nvSpPr>
        <p:spPr bwMode="white">
          <a:xfrm>
            <a:off x="114300" y="6697980"/>
            <a:ext cx="2743200" cy="160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1" kern="1200">
                <a:solidFill>
                  <a:schemeClr val="bg1"/>
                </a:solidFill>
                <a:latin typeface="+mn-lt"/>
                <a:ea typeface="굴림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소프트웨어와 컴퓨팅 사고</a:t>
            </a:r>
            <a:endParaRPr lang="en-US" altLang="ko-KR" dirty="0"/>
          </a:p>
        </p:txBody>
      </p:sp>
      <p:sp>
        <p:nvSpPr>
          <p:cNvPr id="19" name="Rectangle 4"/>
          <p:cNvSpPr txBox="1">
            <a:spLocks noChangeArrowheads="1"/>
          </p:cNvSpPr>
          <p:nvPr userDrawn="1"/>
        </p:nvSpPr>
        <p:spPr bwMode="white">
          <a:xfrm>
            <a:off x="7523018" y="6697980"/>
            <a:ext cx="1620982" cy="160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1" kern="1200">
                <a:solidFill>
                  <a:schemeClr val="bg1"/>
                </a:solidFill>
                <a:latin typeface="+mn-lt"/>
                <a:ea typeface="굴림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Scratch Programming</a:t>
            </a:r>
          </a:p>
        </p:txBody>
      </p:sp>
    </p:spTree>
    <p:extLst>
      <p:ext uri="{BB962C8B-B14F-4D97-AF65-F5344CB8AC3E}">
        <p14:creationId xmlns:p14="http://schemas.microsoft.com/office/powerpoint/2010/main" val="290498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326" y="365126"/>
            <a:ext cx="8562974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14325" y="1681163"/>
            <a:ext cx="418385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14325" y="2505075"/>
            <a:ext cx="418385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424815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4257675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5048-ECB7-4CE4-AE56-6611C660168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CD21-BC8D-4EA8-B137-1376677D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58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5048-ECB7-4CE4-AE56-6611C660168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CD21-BC8D-4EA8-B137-1376677D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64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5048-ECB7-4CE4-AE56-6611C660168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CD21-BC8D-4EA8-B137-1376677D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08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5048-ECB7-4CE4-AE56-6611C660168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CD21-BC8D-4EA8-B137-1376677D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27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5048-ECB7-4CE4-AE56-6611C660168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CD21-BC8D-4EA8-B137-1376677D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28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80975" y="365126"/>
            <a:ext cx="8763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80975" y="1825624"/>
            <a:ext cx="8753475" cy="4594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09575" y="6480176"/>
            <a:ext cx="2276475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E5048-ECB7-4CE4-AE56-6611C6601682}" type="datetimeFigureOut">
              <a:rPr lang="ko-KR" altLang="en-US" smtClean="0"/>
              <a:t>2021-01-13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480176"/>
            <a:ext cx="30861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480176"/>
            <a:ext cx="226695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3CD21-BC8D-4EA8-B137-1376677D60F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026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고객 정보를 클래스로 만들고</a:t>
            </a:r>
            <a:r>
              <a:rPr lang="en-US" altLang="ko-KR" dirty="0"/>
              <a:t>, </a:t>
            </a:r>
            <a:r>
              <a:rPr lang="ko-KR" altLang="en-US" dirty="0"/>
              <a:t>고객 등록</a:t>
            </a:r>
            <a:r>
              <a:rPr lang="en-US" altLang="ko-KR" dirty="0"/>
              <a:t>, </a:t>
            </a:r>
            <a:r>
              <a:rPr lang="ko-KR" altLang="en-US" dirty="0"/>
              <a:t>고객정보 출력 및 삭제 등을 하는 프로그램을 </a:t>
            </a:r>
            <a:r>
              <a:rPr lang="ko-KR" altLang="en-US" dirty="0" err="1"/>
              <a:t>완성하시오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번 메뉴  실행 후</a:t>
            </a:r>
            <a:r>
              <a:rPr lang="en-US" altLang="ko-KR" dirty="0"/>
              <a:t>, </a:t>
            </a:r>
            <a:r>
              <a:rPr lang="ko-KR" altLang="en-US" dirty="0"/>
              <a:t>주소록이 파일로 만들어짐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중간고사 문제</a:t>
            </a:r>
            <a:r>
              <a:rPr lang="en-US" altLang="ko-KR" dirty="0"/>
              <a:t>1</a:t>
            </a:r>
            <a:endParaRPr lang="ko-KR" altLang="en-US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CFAFA1-3A18-41A7-B177-B6941F1A9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" y="2647950"/>
            <a:ext cx="58007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1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B4666-0F6E-4A43-BBA1-9DB434381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중간고사 문제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85E54B-C98C-44AC-8303-5D42C4759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047" y="2679700"/>
            <a:ext cx="4334400" cy="3882662"/>
          </a:xfrm>
        </p:spPr>
        <p:txBody>
          <a:bodyPr/>
          <a:lstStyle/>
          <a:p>
            <a:pPr lvl="2"/>
            <a:r>
              <a:rPr lang="en-US" altLang="ko-KR" dirty="0"/>
              <a:t>2</a:t>
            </a:r>
            <a:r>
              <a:rPr lang="ko-KR" altLang="en-US" dirty="0"/>
              <a:t>번 메뉴 실행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88860F-E8A9-4320-8F04-E7ECF5D2933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26606" y="2683238"/>
            <a:ext cx="4334400" cy="3882662"/>
          </a:xfrm>
        </p:spPr>
        <p:txBody>
          <a:bodyPr/>
          <a:lstStyle/>
          <a:p>
            <a:pPr lvl="2"/>
            <a:r>
              <a:rPr lang="en-US" altLang="ko-KR" dirty="0"/>
              <a:t>1</a:t>
            </a:r>
            <a:r>
              <a:rPr lang="ko-KR" altLang="en-US" dirty="0"/>
              <a:t>번 메뉴 실행</a:t>
            </a:r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665A4AA8-F894-4B5C-A059-2C347466BB07}"/>
              </a:ext>
            </a:extLst>
          </p:cNvPr>
          <p:cNvSpPr txBox="1">
            <a:spLocks/>
          </p:cNvSpPr>
          <p:nvPr/>
        </p:nvSpPr>
        <p:spPr>
          <a:xfrm>
            <a:off x="202019" y="1498600"/>
            <a:ext cx="8715375" cy="1181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400" b="1" kern="12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34290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050" b="1" kern="12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600" b="0" kern="12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고객 정보를 클래스로 만들고</a:t>
            </a:r>
            <a:r>
              <a:rPr lang="en-US" altLang="ko-KR" dirty="0"/>
              <a:t>, </a:t>
            </a:r>
            <a:r>
              <a:rPr lang="ko-KR" altLang="en-US" dirty="0"/>
              <a:t>고객 등록</a:t>
            </a:r>
            <a:r>
              <a:rPr lang="en-US" altLang="ko-KR" dirty="0"/>
              <a:t>, </a:t>
            </a:r>
            <a:r>
              <a:rPr lang="ko-KR" altLang="en-US" dirty="0"/>
              <a:t>고객정보 출력 및 삭제 등을 하는 프로그램을 </a:t>
            </a:r>
            <a:r>
              <a:rPr lang="ko-KR" altLang="en-US" dirty="0" err="1"/>
              <a:t>완성하시오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실행화면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6CB97A-236C-46BB-90C0-AC59F2A55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3132138"/>
            <a:ext cx="3286125" cy="3209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FB119A-B08A-405B-9818-4E6C4BC37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415" y="3132138"/>
            <a:ext cx="33718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5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B4666-0F6E-4A43-BBA1-9DB434381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중간고사 문제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85E54B-C98C-44AC-8303-5D42C4759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047" y="2679700"/>
            <a:ext cx="4334400" cy="3882662"/>
          </a:xfrm>
        </p:spPr>
        <p:txBody>
          <a:bodyPr/>
          <a:lstStyle/>
          <a:p>
            <a:pPr lvl="2"/>
            <a:r>
              <a:rPr lang="en-US" altLang="ko-KR" dirty="0"/>
              <a:t>4</a:t>
            </a:r>
            <a:r>
              <a:rPr lang="ko-KR" altLang="en-US" dirty="0"/>
              <a:t>번 메뉴 실행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88860F-E8A9-4320-8F04-E7ECF5D2933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26606" y="2683238"/>
            <a:ext cx="4334400" cy="3882662"/>
          </a:xfrm>
        </p:spPr>
        <p:txBody>
          <a:bodyPr/>
          <a:lstStyle/>
          <a:p>
            <a:pPr lvl="2"/>
            <a:r>
              <a:rPr lang="en-US" altLang="ko-KR" dirty="0"/>
              <a:t>3</a:t>
            </a:r>
            <a:r>
              <a:rPr lang="ko-KR" altLang="en-US" dirty="0"/>
              <a:t>번 메뉴 실행</a:t>
            </a:r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665A4AA8-F894-4B5C-A059-2C347466BB07}"/>
              </a:ext>
            </a:extLst>
          </p:cNvPr>
          <p:cNvSpPr txBox="1">
            <a:spLocks/>
          </p:cNvSpPr>
          <p:nvPr/>
        </p:nvSpPr>
        <p:spPr>
          <a:xfrm>
            <a:off x="202019" y="1498600"/>
            <a:ext cx="8715375" cy="1181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400" b="1" kern="12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34290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050" b="1" kern="12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600" b="0" kern="12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고객 정보를 클래스로 만들고</a:t>
            </a:r>
            <a:r>
              <a:rPr lang="en-US" altLang="ko-KR" dirty="0"/>
              <a:t>, </a:t>
            </a:r>
            <a:r>
              <a:rPr lang="ko-KR" altLang="en-US" dirty="0"/>
              <a:t>고객 등록</a:t>
            </a:r>
            <a:r>
              <a:rPr lang="en-US" altLang="ko-KR" dirty="0"/>
              <a:t>, </a:t>
            </a:r>
            <a:r>
              <a:rPr lang="ko-KR" altLang="en-US" dirty="0"/>
              <a:t>고객정보 출력 및 삭제 등을 하는 프로그램을 </a:t>
            </a:r>
            <a:r>
              <a:rPr lang="ko-KR" altLang="en-US" dirty="0" err="1"/>
              <a:t>완성하시오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실행화면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B280E3-2D3F-4085-90D2-05C9A2E61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3232150"/>
            <a:ext cx="2895600" cy="2552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C77F88-6875-471A-8890-3C5C76C68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53" y="3271656"/>
            <a:ext cx="28098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8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프로그램에서 만들어진 데이터를 파일에 쓰려고 할 때</a:t>
            </a:r>
            <a:r>
              <a:rPr lang="en-US" altLang="ko-KR" dirty="0"/>
              <a:t>, </a:t>
            </a:r>
            <a:r>
              <a:rPr lang="ko-KR" altLang="en-US" dirty="0"/>
              <a:t>파일경로를 찾을 수 없을 때</a:t>
            </a:r>
            <a:r>
              <a:rPr lang="en-US" altLang="ko-KR" dirty="0"/>
              <a:t>, </a:t>
            </a:r>
            <a:r>
              <a:rPr lang="en-US" altLang="ko-KR" dirty="0" err="1"/>
              <a:t>FileNotFoundError</a:t>
            </a:r>
            <a:r>
              <a:rPr lang="ko-KR" altLang="en-US" dirty="0"/>
              <a:t>가 발생한다</a:t>
            </a:r>
            <a:r>
              <a:rPr lang="en-US" altLang="ko-KR" dirty="0"/>
              <a:t>. </a:t>
            </a:r>
            <a:r>
              <a:rPr lang="ko-KR" altLang="en-US" dirty="0"/>
              <a:t>파일 경로를 </a:t>
            </a:r>
            <a:r>
              <a:rPr lang="ko-KR" altLang="en-US" dirty="0" err="1"/>
              <a:t>못찾으면＂파일</a:t>
            </a:r>
            <a:r>
              <a:rPr lang="ko-KR" altLang="en-US" dirty="0"/>
              <a:t> 경로가 잘못 되었습니다</a:t>
            </a:r>
            <a:r>
              <a:rPr lang="en-US" altLang="ko-KR" dirty="0"/>
              <a:t>!!</a:t>
            </a:r>
            <a:r>
              <a:rPr lang="ko-KR" altLang="en-US" dirty="0"/>
              <a:t>“를</a:t>
            </a:r>
            <a:r>
              <a:rPr lang="en-US" altLang="ko-KR" dirty="0"/>
              <a:t> </a:t>
            </a:r>
            <a:r>
              <a:rPr lang="ko-KR" altLang="en-US" dirty="0"/>
              <a:t>화면에 출력하고 실행을 계속하도록 </a:t>
            </a:r>
            <a:r>
              <a:rPr lang="en-US" altLang="ko-KR" dirty="0"/>
              <a:t>1</a:t>
            </a:r>
            <a:r>
              <a:rPr lang="ko-KR" altLang="en-US" dirty="0"/>
              <a:t>번에서 작성된 프로그램을 수정하여 코드를 </a:t>
            </a:r>
            <a:r>
              <a:rPr lang="ko-KR" altLang="en-US" dirty="0" err="1"/>
              <a:t>추가하시오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실행화면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중간고사 문제</a:t>
            </a:r>
            <a:r>
              <a:rPr lang="en-US" altLang="ko-KR" dirty="0"/>
              <a:t>2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D38E78-F13A-472D-B847-6CE4B8BE5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300" y="3263900"/>
            <a:ext cx="3759200" cy="315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00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4706</TotalTime>
  <Words>134</Words>
  <Application>Microsoft Office PowerPoint</Application>
  <PresentationFormat>화면 슬라이드 쇼(4:3)</PresentationFormat>
  <Paragraphs>18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HY견고딕</vt:lpstr>
      <vt:lpstr>굴림</vt:lpstr>
      <vt:lpstr>맑은 고딕</vt:lpstr>
      <vt:lpstr>Arial</vt:lpstr>
      <vt:lpstr>Wingdings</vt:lpstr>
      <vt:lpstr>Office 테마</vt:lpstr>
      <vt:lpstr>중간고사 문제1</vt:lpstr>
      <vt:lpstr>중간고사 문제1</vt:lpstr>
      <vt:lpstr>중간고사 문제1</vt:lpstr>
      <vt:lpstr>중간고사 문제2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DJ</dc:creator>
  <cp:lastModifiedBy>JIMIN LEE</cp:lastModifiedBy>
  <cp:revision>505</cp:revision>
  <dcterms:created xsi:type="dcterms:W3CDTF">2014-02-13T05:30:29Z</dcterms:created>
  <dcterms:modified xsi:type="dcterms:W3CDTF">2021-01-12T19:44:55Z</dcterms:modified>
</cp:coreProperties>
</file>