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0"/>
  </p:notesMasterIdLst>
  <p:sldIdLst>
    <p:sldId id="364" r:id="rId2"/>
    <p:sldId id="365" r:id="rId3"/>
    <p:sldId id="369" r:id="rId4"/>
    <p:sldId id="402" r:id="rId5"/>
    <p:sldId id="423" r:id="rId6"/>
    <p:sldId id="409" r:id="rId7"/>
    <p:sldId id="403" r:id="rId8"/>
    <p:sldId id="416" r:id="rId9"/>
    <p:sldId id="406" r:id="rId10"/>
    <p:sldId id="405" r:id="rId11"/>
    <p:sldId id="407" r:id="rId12"/>
    <p:sldId id="408" r:id="rId13"/>
    <p:sldId id="410" r:id="rId14"/>
    <p:sldId id="412" r:id="rId15"/>
    <p:sldId id="414" r:id="rId16"/>
    <p:sldId id="417" r:id="rId17"/>
    <p:sldId id="418" r:id="rId18"/>
    <p:sldId id="422" r:id="rId19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나눔고딕" panose="020D0604000000000000" pitchFamily="50" charset="-127"/>
      <p:regular r:id="rId25"/>
      <p:bold r:id="rId26"/>
    </p:embeddedFont>
    <p:embeddedFont>
      <p:font typeface="맑은 고딕" panose="020B0503020000020004" pitchFamily="50" charset="-127"/>
      <p:regular r:id="rId27"/>
      <p:bold r:id="rId2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99">
          <p15:clr>
            <a:srgbClr val="A4A3A4"/>
          </p15:clr>
        </p15:guide>
        <p15:guide id="2" pos="3366">
          <p15:clr>
            <a:srgbClr val="A4A3A4"/>
          </p15:clr>
        </p15:guide>
        <p15:guide id="3" pos="918">
          <p15:clr>
            <a:srgbClr val="A4A3A4"/>
          </p15:clr>
        </p15:guide>
        <p15:guide id="4" pos="42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E9F1F8"/>
    <a:srgbClr val="1E9DAA"/>
    <a:srgbClr val="24BFCF"/>
    <a:srgbClr val="A7E8EF"/>
    <a:srgbClr val="94E4EC"/>
    <a:srgbClr val="A2C7F3"/>
    <a:srgbClr val="33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86" autoAdjust="0"/>
    <p:restoredTop sz="86422" autoAdjust="0"/>
  </p:normalViewPr>
  <p:slideViewPr>
    <p:cSldViewPr>
      <p:cViewPr varScale="1">
        <p:scale>
          <a:sx n="144" d="100"/>
          <a:sy n="144" d="100"/>
        </p:scale>
        <p:origin x="2344" y="76"/>
      </p:cViewPr>
      <p:guideLst>
        <p:guide orient="horz" pos="2899"/>
        <p:guide pos="3366"/>
        <p:guide pos="918"/>
        <p:guide pos="42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DFB946-2E73-4082-BA1C-94439507CE41}" type="datetimeFigureOut">
              <a:rPr lang="ko-KR" altLang="en-US" smtClean="0"/>
              <a:pPr/>
              <a:t>2021-03-15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468737-52E5-454E-857E-7B533035412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0533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큰 생물학적 분자</a:t>
            </a:r>
            <a:r>
              <a:rPr lang="en-US" altLang="ko-KR" dirty="0" smtClean="0"/>
              <a:t>(</a:t>
            </a:r>
            <a:r>
              <a:rPr lang="ko-KR" altLang="en-US" dirty="0" smtClean="0"/>
              <a:t>단백질</a:t>
            </a:r>
            <a:r>
              <a:rPr lang="en-US" altLang="ko-KR" dirty="0" smtClean="0"/>
              <a:t>, DNA, RNA)</a:t>
            </a:r>
            <a:r>
              <a:rPr lang="en-US" altLang="ko-KR" baseline="0" dirty="0" smtClean="0"/>
              <a:t> </a:t>
            </a:r>
            <a:r>
              <a:rPr lang="en-US" altLang="ko-KR" dirty="0" smtClean="0"/>
              <a:t>3D </a:t>
            </a:r>
            <a:r>
              <a:rPr lang="ko-KR" altLang="en-US" dirty="0" smtClean="0"/>
              <a:t>구조 데이터를 제공하여 다운로드 가능</a:t>
            </a:r>
            <a:r>
              <a:rPr lang="en-US" altLang="ko-KR" dirty="0" smtClean="0"/>
              <a:t>,</a:t>
            </a:r>
            <a:r>
              <a:rPr lang="ko-KR" altLang="en-US" dirty="0" smtClean="0"/>
              <a:t> 단백질 구조 예측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바이러스에 대한 대응과 테스트를 신속히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하는 데 도움</a:t>
            </a:r>
            <a:r>
              <a:rPr lang="en-US" altLang="ko-KR" baseline="0" dirty="0" smtClean="0"/>
              <a:t>.</a:t>
            </a:r>
            <a:endParaRPr lang="ko-KR" altLang="en-US" smtClean="0"/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468737-52E5-454E-857E-7B5330354124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59772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소수의 정의</a:t>
            </a:r>
            <a:endParaRPr lang="en-US" altLang="ko-KR" dirty="0" smtClean="0"/>
          </a:p>
          <a:p>
            <a:r>
              <a:rPr lang="ko-KR" altLang="en-US" dirty="0" smtClean="0"/>
              <a:t>약수의 개수가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</a:t>
            </a:r>
            <a:endParaRPr lang="en-US" altLang="ko-KR" dirty="0" smtClean="0"/>
          </a:p>
          <a:p>
            <a:r>
              <a:rPr lang="en-US" altLang="ko-KR" dirty="0" smtClean="0"/>
              <a:t>1</a:t>
            </a:r>
            <a:r>
              <a:rPr lang="ko-KR" altLang="en-US" dirty="0" smtClean="0"/>
              <a:t>개거나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개 이하면 소수가 아님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최대가 </a:t>
            </a:r>
            <a:r>
              <a:rPr lang="en-US" altLang="ko-KR" dirty="0" smtClean="0"/>
              <a:t>10</a:t>
            </a:r>
            <a:r>
              <a:rPr lang="ko-KR" altLang="en-US" dirty="0" err="1" smtClean="0"/>
              <a:t>억번</a:t>
            </a:r>
            <a:r>
              <a:rPr lang="ko-KR" altLang="en-US" dirty="0" smtClean="0"/>
              <a:t> 반복되는 이슈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시간복잡도는</a:t>
            </a:r>
            <a:r>
              <a:rPr lang="en-US" altLang="ko-KR" baseline="0" dirty="0" smtClean="0"/>
              <a:t> n</a:t>
            </a:r>
            <a:r>
              <a:rPr lang="ko-KR" altLang="en-US" baseline="0" dirty="0" smtClean="0"/>
              <a:t>이라도 </a:t>
            </a:r>
            <a:r>
              <a:rPr lang="ko-KR" altLang="en-US" dirty="0" smtClean="0"/>
              <a:t>실제 </a:t>
            </a:r>
            <a:r>
              <a:rPr lang="ko-KR" altLang="en-US" dirty="0" err="1" smtClean="0"/>
              <a:t>연산량이</a:t>
            </a:r>
            <a:r>
              <a:rPr lang="ko-KR" altLang="en-US" dirty="0" smtClean="0"/>
              <a:t> 매우</a:t>
            </a:r>
            <a:r>
              <a:rPr lang="ko-KR" altLang="en-US" baseline="0" dirty="0" smtClean="0"/>
              <a:t> 클 수 있음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24=1 x 24, …4x6…N=</a:t>
            </a:r>
            <a:r>
              <a:rPr lang="en-US" altLang="ko-KR" baseline="0" dirty="0" err="1" smtClean="0"/>
              <a:t>axb</a:t>
            </a:r>
            <a:r>
              <a:rPr lang="en-US" altLang="ko-KR" baseline="0" dirty="0" smtClean="0"/>
              <a:t> a</a:t>
            </a:r>
            <a:r>
              <a:rPr lang="ko-KR" altLang="en-US" baseline="0" dirty="0" smtClean="0"/>
              <a:t>가 가장 커질 때는 </a:t>
            </a:r>
            <a:r>
              <a:rPr lang="en-US" altLang="ko-KR" baseline="0" dirty="0" err="1" smtClean="0"/>
              <a:t>sqrt</a:t>
            </a:r>
            <a:r>
              <a:rPr lang="en-US" altLang="ko-KR" baseline="0" dirty="0" smtClean="0"/>
              <a:t>(n)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468737-52E5-454E-857E-7B5330354124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16107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468737-52E5-454E-857E-7B5330354124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4230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소수의 정의</a:t>
            </a:r>
            <a:endParaRPr lang="en-US" altLang="ko-KR" dirty="0" smtClean="0"/>
          </a:p>
          <a:p>
            <a:r>
              <a:rPr lang="ko-KR" altLang="en-US" dirty="0" smtClean="0"/>
              <a:t>약수의 개수가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</a:t>
            </a:r>
            <a:endParaRPr lang="en-US" altLang="ko-KR" dirty="0" smtClean="0"/>
          </a:p>
          <a:p>
            <a:r>
              <a:rPr lang="en-US" altLang="ko-KR" dirty="0" smtClean="0"/>
              <a:t>1</a:t>
            </a:r>
            <a:r>
              <a:rPr lang="ko-KR" altLang="en-US" dirty="0" smtClean="0"/>
              <a:t>개거나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개 이하면 소수가 아님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최대가 </a:t>
            </a:r>
            <a:r>
              <a:rPr lang="en-US" altLang="ko-KR" dirty="0" smtClean="0"/>
              <a:t>10</a:t>
            </a:r>
            <a:r>
              <a:rPr lang="ko-KR" altLang="en-US" dirty="0" err="1" smtClean="0"/>
              <a:t>억번</a:t>
            </a:r>
            <a:r>
              <a:rPr lang="ko-KR" altLang="en-US" dirty="0" smtClean="0"/>
              <a:t> 반복되는 이슈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시간복잡도는</a:t>
            </a:r>
            <a:r>
              <a:rPr lang="en-US" altLang="ko-KR" baseline="0" dirty="0" smtClean="0"/>
              <a:t> n</a:t>
            </a:r>
            <a:r>
              <a:rPr lang="ko-KR" altLang="en-US" baseline="0" dirty="0" smtClean="0"/>
              <a:t>이라도 </a:t>
            </a:r>
            <a:r>
              <a:rPr lang="ko-KR" altLang="en-US" dirty="0" smtClean="0"/>
              <a:t>실제 </a:t>
            </a:r>
            <a:r>
              <a:rPr lang="ko-KR" altLang="en-US" dirty="0" err="1" smtClean="0"/>
              <a:t>연산량이</a:t>
            </a:r>
            <a:r>
              <a:rPr lang="ko-KR" altLang="en-US" dirty="0" smtClean="0"/>
              <a:t> 매우</a:t>
            </a:r>
            <a:r>
              <a:rPr lang="ko-KR" altLang="en-US" baseline="0" dirty="0" smtClean="0"/>
              <a:t> 클 수 있음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24=1 x 24, …4x6…N=</a:t>
            </a:r>
            <a:r>
              <a:rPr lang="en-US" altLang="ko-KR" baseline="0" dirty="0" err="1" smtClean="0"/>
              <a:t>axb</a:t>
            </a:r>
            <a:r>
              <a:rPr lang="en-US" altLang="ko-KR" baseline="0" dirty="0" smtClean="0"/>
              <a:t> a</a:t>
            </a:r>
            <a:r>
              <a:rPr lang="ko-KR" altLang="en-US" baseline="0" dirty="0" smtClean="0"/>
              <a:t>가 가장 커질 때는 </a:t>
            </a:r>
            <a:r>
              <a:rPr lang="en-US" altLang="ko-KR" baseline="0" dirty="0" err="1" smtClean="0"/>
              <a:t>sqrt</a:t>
            </a:r>
            <a:r>
              <a:rPr lang="en-US" altLang="ko-KR" baseline="0" dirty="0" smtClean="0"/>
              <a:t>(n)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468737-52E5-454E-857E-7B5330354124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78005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310651" y="4675693"/>
            <a:ext cx="8682185" cy="1810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26" name="Picture 2" descr="C:\Documents and Settings\hanb\바탕 화면\한빛아카데미.bmp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36296" y="6270079"/>
            <a:ext cx="1591200" cy="247520"/>
          </a:xfrm>
          <a:prstGeom prst="rect">
            <a:avLst/>
          </a:prstGeom>
          <a:noFill/>
        </p:spPr>
      </p:pic>
      <p:sp>
        <p:nvSpPr>
          <p:cNvPr id="20" name="직사각형 19"/>
          <p:cNvSpPr/>
          <p:nvPr userDrawn="1"/>
        </p:nvSpPr>
        <p:spPr>
          <a:xfrm>
            <a:off x="6220307" y="5085184"/>
            <a:ext cx="267092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l" defTabSz="914400" rtl="0" eaLnBrk="1" latinLnBrk="1" hangingPunct="1"/>
            <a:r>
              <a:rPr lang="ko-KR" altLang="en-US" sz="4800" b="1" kern="1200" spc="-300" dirty="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3500000" scaled="1"/>
                  <a:tileRect/>
                </a:gra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도서 소개</a:t>
            </a:r>
          </a:p>
        </p:txBody>
      </p:sp>
      <p:pic>
        <p:nvPicPr>
          <p:cNvPr id="2" name="그림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650" y="188640"/>
            <a:ext cx="8530364" cy="478024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17004" y="4981153"/>
            <a:ext cx="3390900" cy="140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305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310651" y="4675693"/>
            <a:ext cx="8682185" cy="1810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직사각형 19"/>
          <p:cNvSpPr/>
          <p:nvPr userDrawn="1"/>
        </p:nvSpPr>
        <p:spPr>
          <a:xfrm>
            <a:off x="4544815" y="5085184"/>
            <a:ext cx="434766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l" defTabSz="914400" rtl="0" eaLnBrk="1" latinLnBrk="1" hangingPunct="1"/>
            <a:r>
              <a:rPr lang="ko-KR" altLang="en-US" sz="4800" b="1" kern="1200" spc="-300" dirty="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3500000" scaled="1"/>
                  <a:tileRect/>
                </a:gra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수고하셨습니다</a:t>
            </a:r>
            <a:r>
              <a:rPr lang="en-US" altLang="ko-KR" sz="4800" b="1" kern="1200" spc="-300" dirty="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3500000" scaled="1"/>
                  <a:tileRect/>
                </a:gra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  <a:endParaRPr lang="ko-KR" altLang="en-US" sz="4800" b="1" kern="1200" spc="-300" dirty="0" smtClean="0"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3500000" scaled="1"/>
                <a:tileRect/>
              </a:gra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9" name="Picture 2" descr="C:\Documents and Settings\hanb\바탕 화면\한빛아카데미.bmp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36296" y="6270079"/>
            <a:ext cx="1591200" cy="247520"/>
          </a:xfrm>
          <a:prstGeom prst="rect">
            <a:avLst/>
          </a:prstGeom>
          <a:noFill/>
        </p:spPr>
      </p:pic>
      <p:pic>
        <p:nvPicPr>
          <p:cNvPr id="10" name="그림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650" y="188640"/>
            <a:ext cx="8530364" cy="478024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17004" y="4981153"/>
            <a:ext cx="3390900" cy="140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3017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440"/>
          <p:cNvSpPr>
            <a:spLocks noChangeArrowheads="1"/>
          </p:cNvSpPr>
          <p:nvPr userDrawn="1"/>
        </p:nvSpPr>
        <p:spPr bwMode="invGray">
          <a:xfrm>
            <a:off x="0" y="647700"/>
            <a:ext cx="9144000" cy="6210300"/>
          </a:xfrm>
          <a:prstGeom prst="rect">
            <a:avLst/>
          </a:prstGeom>
          <a:solidFill>
            <a:srgbClr val="E9F1F8"/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  <a:defRPr/>
            </a:pPr>
            <a:endParaRPr lang="ko-KR" altLang="en-US" sz="3200" dirty="0">
              <a:solidFill>
                <a:srgbClr val="481C1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8" name="그룹 17"/>
          <p:cNvGrpSpPr/>
          <p:nvPr userDrawn="1"/>
        </p:nvGrpSpPr>
        <p:grpSpPr>
          <a:xfrm>
            <a:off x="4355976" y="44624"/>
            <a:ext cx="4574733" cy="523220"/>
            <a:chOff x="6685508" y="188640"/>
            <a:chExt cx="4574733" cy="523220"/>
          </a:xfrm>
        </p:grpSpPr>
        <p:sp>
          <p:nvSpPr>
            <p:cNvPr id="19" name="직사각형 18"/>
            <p:cNvSpPr/>
            <p:nvPr/>
          </p:nvSpPr>
          <p:spPr>
            <a:xfrm>
              <a:off x="7909644" y="188640"/>
              <a:ext cx="335059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indent="0" algn="l" defTabSz="914400" rtl="0" eaLnBrk="1" latinLnBrk="1" hangingPunct="1"/>
              <a:r>
                <a:rPr lang="ko-KR" altLang="en-US" sz="2800" b="1" kern="1200" spc="-150" smtClean="0">
                  <a:gradFill flip="none" rotWithShape="1">
                    <a:gsLst>
                      <a:gs pos="0">
                        <a:schemeClr val="tx2">
                          <a:lumMod val="75000"/>
                          <a:shade val="30000"/>
                          <a:satMod val="115000"/>
                        </a:schemeClr>
                      </a:gs>
                      <a:gs pos="50000">
                        <a:schemeClr val="tx2">
                          <a:lumMod val="75000"/>
                          <a:shade val="67500"/>
                          <a:satMod val="115000"/>
                        </a:schemeClr>
                      </a:gs>
                      <a:gs pos="100000">
                        <a:schemeClr val="tx2">
                          <a:lumMod val="7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반복문</a:t>
              </a:r>
              <a:r>
                <a:rPr lang="ko-KR" altLang="en-US" sz="2800" b="1" kern="1200" spc="-150" dirty="0" smtClean="0">
                  <a:gradFill flip="none" rotWithShape="1">
                    <a:gsLst>
                      <a:gs pos="0">
                        <a:schemeClr val="tx2">
                          <a:lumMod val="75000"/>
                          <a:shade val="30000"/>
                          <a:satMod val="115000"/>
                        </a:schemeClr>
                      </a:gs>
                      <a:gs pos="50000">
                        <a:schemeClr val="tx2">
                          <a:lumMod val="75000"/>
                          <a:shade val="67500"/>
                          <a:satMod val="115000"/>
                        </a:schemeClr>
                      </a:gs>
                      <a:gs pos="100000">
                        <a:schemeClr val="tx2">
                          <a:lumMod val="7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 심화문제해결</a:t>
              </a:r>
              <a:endParaRPr lang="ko-KR" altLang="en-US" sz="2800" b="1" kern="1200" spc="-15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6685508" y="188640"/>
              <a:ext cx="18473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ko-KR" altLang="en-US" sz="2800" b="0" kern="120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21" name="Rectangle 440"/>
          <p:cNvSpPr>
            <a:spLocks noChangeArrowheads="1"/>
          </p:cNvSpPr>
          <p:nvPr userDrawn="1"/>
        </p:nvSpPr>
        <p:spPr bwMode="invGray">
          <a:xfrm>
            <a:off x="0" y="587028"/>
            <a:ext cx="9144000" cy="108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spcBef>
                <a:spcPct val="20000"/>
              </a:spcBef>
              <a:defRPr/>
            </a:pPr>
            <a:endParaRPr lang="ko-KR" altLang="en-US" sz="3200" dirty="0">
              <a:solidFill>
                <a:srgbClr val="481C1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492" t="68493" r="5123" b="13764"/>
          <a:stretch/>
        </p:blipFill>
        <p:spPr>
          <a:xfrm>
            <a:off x="5305425" y="5372041"/>
            <a:ext cx="3311972" cy="1354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6243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20678" y="-27384"/>
            <a:ext cx="1764534" cy="6885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5796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rgbClr val="481C1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rgbClr val="A7E8EF"/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/5</a:t>
            </a:r>
            <a:endParaRPr lang="en-US" altLang="ko-KR" sz="1200" dirty="0"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63500" y="35744"/>
            <a:ext cx="7785100" cy="474662"/>
          </a:xfrm>
        </p:spPr>
        <p:txBody>
          <a:bodyPr>
            <a:noAutofit/>
          </a:bodyPr>
          <a:lstStyle>
            <a:lvl1pPr algn="l">
              <a:defRPr sz="2800" b="1" cap="none" spc="0" baseline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2305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20A176E-8019-4060-9F7F-1D87BA958B2F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56803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rgbClr val="A7E8EF"/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B4AB875-8C66-4A4E-A5A8-FFFDE58D0D96}"/>
              </a:ext>
            </a:extLst>
          </p:cNvPr>
          <p:cNvSpPr/>
          <p:nvPr userDrawn="1"/>
        </p:nvSpPr>
        <p:spPr>
          <a:xfrm>
            <a:off x="0" y="0"/>
            <a:ext cx="9144000" cy="60022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7" name="그래픽 4">
            <a:extLst>
              <a:ext uri="{FF2B5EF4-FFF2-40B4-BE49-F238E27FC236}">
                <a16:creationId xmlns:a16="http://schemas.microsoft.com/office/drawing/2014/main" id="{C5147EBE-8AAD-48C8-89C3-9D6B599DD15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l="2147" t="17927" r="1703" b="73654"/>
          <a:stretch/>
        </p:blipFill>
        <p:spPr>
          <a:xfrm>
            <a:off x="0" y="0"/>
            <a:ext cx="9144000" cy="599479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006E0564-6EBA-48A4-BF2C-9D395F0707A7}"/>
              </a:ext>
            </a:extLst>
          </p:cNvPr>
          <p:cNvSpPr/>
          <p:nvPr userDrawn="1"/>
        </p:nvSpPr>
        <p:spPr>
          <a:xfrm>
            <a:off x="0" y="-1"/>
            <a:ext cx="9144000" cy="723901"/>
          </a:xfrm>
          <a:prstGeom prst="rect">
            <a:avLst/>
          </a:prstGeom>
          <a:gradFill flip="none" rotWithShape="1">
            <a:gsLst>
              <a:gs pos="0">
                <a:srgbClr val="025FD0">
                  <a:alpha val="88000"/>
                </a:srgbClr>
              </a:gs>
              <a:gs pos="100000">
                <a:srgbClr val="00B0F0">
                  <a:alpha val="87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    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제목 9"/>
          <p:cNvSpPr>
            <a:spLocks noGrp="1"/>
          </p:cNvSpPr>
          <p:nvPr>
            <p:ph type="title"/>
          </p:nvPr>
        </p:nvSpPr>
        <p:spPr>
          <a:xfrm>
            <a:off x="63500" y="124818"/>
            <a:ext cx="8972996" cy="474662"/>
          </a:xfrm>
        </p:spPr>
        <p:txBody>
          <a:bodyPr>
            <a:noAutofit/>
          </a:bodyPr>
          <a:lstStyle>
            <a:lvl1pPr algn="l">
              <a:defRPr sz="3200" b="1" spc="-100" baseline="0">
                <a:solidFill>
                  <a:schemeClr val="bg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7" name="직사각형 6"/>
          <p:cNvSpPr/>
          <p:nvPr userDrawn="1"/>
        </p:nvSpPr>
        <p:spPr>
          <a:xfrm>
            <a:off x="64370" y="140837"/>
            <a:ext cx="55660" cy="474662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041638"/>
            <a:ext cx="8229600" cy="5267682"/>
          </a:xfrm>
        </p:spPr>
        <p:txBody>
          <a:bodyPr>
            <a:noAutofit/>
          </a:bodyPr>
          <a:lstStyle>
            <a:lvl1pPr>
              <a:defRPr sz="2400" b="1">
                <a:latin typeface="+mn-lt"/>
              </a:defRPr>
            </a:lvl1pPr>
            <a:lvl2pPr>
              <a:defRPr sz="2000">
                <a:latin typeface="+mn-lt"/>
              </a:defRPr>
            </a:lvl2pPr>
            <a:lvl3pPr>
              <a:defRPr sz="1800">
                <a:latin typeface="+mn-lt"/>
              </a:defRPr>
            </a:lvl3pPr>
            <a:lvl4pPr>
              <a:defRPr sz="1800">
                <a:latin typeface="+mn-lt"/>
              </a:defRPr>
            </a:lvl4pPr>
            <a:lvl5pPr>
              <a:defRPr sz="1800">
                <a:latin typeface="+mn-lt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1619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B2FD9B6-DC5A-4644-B01F-335E6DD2CDD1}" type="datetimeFigureOut">
              <a:rPr lang="ko-KR" altLang="en-US" smtClean="0"/>
              <a:pPr/>
              <a:t>2021-03-15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BC740F2-65F4-46F1-8462-F5CEAE10BBF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82179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9" r:id="rId2"/>
    <p:sldLayoutId id="2147483651" r:id="rId3"/>
    <p:sldLayoutId id="2147483670" r:id="rId4"/>
    <p:sldLayoutId id="2147483652" r:id="rId5"/>
    <p:sldLayoutId id="2147483671" r:id="rId6"/>
    <p:sldLayoutId id="2147483672" r:id="rId7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../media/image12.png"/><Relationship Id="rId7" Type="http://schemas.openxmlformats.org/officeDocument/2006/relationships/image" Target="../media/image9.png"/><Relationship Id="rId12" Type="http://schemas.openxmlformats.org/officeDocument/2006/relationships/image" Target="NULL"/><Relationship Id="rId17" Type="http://schemas.openxmlformats.org/officeDocument/2006/relationships/image" Target="../media/image14.png"/><Relationship Id="rId2" Type="http://schemas.openxmlformats.org/officeDocument/2006/relationships/image" Target="../media/image7.png"/><Relationship Id="rId16" Type="http://schemas.openxmlformats.org/officeDocument/2006/relationships/image" Target="NULL"/><Relationship Id="rId1" Type="http://schemas.openxmlformats.org/officeDocument/2006/relationships/slideLayout" Target="../slideLayouts/slideLayout6.xml"/><Relationship Id="rId6" Type="http://schemas.openxmlformats.org/officeDocument/2006/relationships/image" Target="NULL"/><Relationship Id="rId11" Type="http://schemas.openxmlformats.org/officeDocument/2006/relationships/image" Target="../media/image11.png"/><Relationship Id="rId5" Type="http://schemas.openxmlformats.org/officeDocument/2006/relationships/image" Target="../media/image8.png"/><Relationship Id="rId15" Type="http://schemas.openxmlformats.org/officeDocument/2006/relationships/image" Target="../media/image13.png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../media/image10.png"/><Relationship Id="rId14" Type="http://schemas.openxmlformats.org/officeDocument/2006/relationships/image" Target="NUL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>
            <a:extLst>
              <a:ext uri="{FF2B5EF4-FFF2-40B4-BE49-F238E27FC236}">
                <a16:creationId xmlns:a16="http://schemas.microsoft.com/office/drawing/2014/main" id="{98C842B6-5501-4D1F-B5BA-90E85671EE34}"/>
              </a:ext>
            </a:extLst>
          </p:cNvPr>
          <p:cNvSpPr/>
          <p:nvPr/>
        </p:nvSpPr>
        <p:spPr>
          <a:xfrm>
            <a:off x="0" y="-1"/>
            <a:ext cx="9144000" cy="5090985"/>
          </a:xfrm>
          <a:prstGeom prst="rect">
            <a:avLst/>
          </a:prstGeom>
          <a:gradFill>
            <a:gsLst>
              <a:gs pos="0">
                <a:srgbClr val="025FD0"/>
              </a:gs>
              <a:gs pos="100000">
                <a:srgbClr val="00B0F0">
                  <a:alpha val="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Rectangle 98">
            <a:extLst>
              <a:ext uri="{FF2B5EF4-FFF2-40B4-BE49-F238E27FC236}">
                <a16:creationId xmlns:a16="http://schemas.microsoft.com/office/drawing/2014/main" id="{6EB05FD4-44CD-4D29-874C-5712F5D209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9655" y="1148786"/>
            <a:ext cx="5084726" cy="738664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ctr" defTabSz="881063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4800" b="1" spc="-150" dirty="0" err="1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+mj-ea"/>
                <a:ea typeface="+mj-ea"/>
              </a:rPr>
              <a:t>반복문심화</a:t>
            </a:r>
            <a:r>
              <a:rPr lang="ko-KR" altLang="en-US" sz="4800" b="1" spc="-15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+mj-ea"/>
                <a:ea typeface="+mj-ea"/>
              </a:rPr>
              <a:t> 문제해결</a:t>
            </a:r>
            <a:endParaRPr lang="ko-KR" altLang="en-US" sz="4800" b="1" spc="-15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+mj-ea"/>
              <a:ea typeface="+mj-ea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A271CCD-138C-4B13-A43E-D6DD79D38A73}"/>
              </a:ext>
            </a:extLst>
          </p:cNvPr>
          <p:cNvSpPr txBox="1"/>
          <p:nvPr/>
        </p:nvSpPr>
        <p:spPr>
          <a:xfrm>
            <a:off x="2842366" y="678845"/>
            <a:ext cx="3459280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2400" spc="-100" dirty="0" smtClean="0">
                <a:gradFill>
                  <a:gsLst>
                    <a:gs pos="0">
                      <a:srgbClr val="FFC000"/>
                    </a:gs>
                    <a:gs pos="100000">
                      <a:srgbClr val="FFC000"/>
                    </a:gs>
                  </a:gsLst>
                  <a:lin ang="5400000" scaled="1"/>
                </a:gradFill>
                <a:latin typeface="+mj-ea"/>
                <a:ea typeface="+mj-ea"/>
              </a:rPr>
              <a:t>CIS3034 </a:t>
            </a:r>
            <a:r>
              <a:rPr lang="ko-KR" altLang="en-US" sz="2400" spc="-100" dirty="0" smtClean="0">
                <a:gradFill>
                  <a:gsLst>
                    <a:gs pos="0">
                      <a:srgbClr val="FFC000"/>
                    </a:gs>
                    <a:gs pos="100000">
                      <a:srgbClr val="FFC000"/>
                    </a:gs>
                  </a:gsLst>
                  <a:lin ang="5400000" scaled="1"/>
                </a:gradFill>
                <a:latin typeface="+mj-ea"/>
                <a:ea typeface="+mj-ea"/>
              </a:rPr>
              <a:t>문제해결프로젝트</a:t>
            </a:r>
            <a:endParaRPr lang="ko-KR" altLang="en-US" sz="2400" spc="-100" dirty="0">
              <a:gradFill>
                <a:gsLst>
                  <a:gs pos="0">
                    <a:srgbClr val="FFC000"/>
                  </a:gs>
                  <a:gs pos="100000">
                    <a:srgbClr val="FFC000"/>
                  </a:gs>
                </a:gsLst>
                <a:lin ang="5400000" scaled="1"/>
              </a:gradFill>
              <a:latin typeface="+mj-ea"/>
              <a:ea typeface="+mj-ea"/>
            </a:endParaRPr>
          </a:p>
        </p:txBody>
      </p: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A443919D-95CF-47EF-BE64-A3D579FB5797}"/>
              </a:ext>
            </a:extLst>
          </p:cNvPr>
          <p:cNvGrpSpPr/>
          <p:nvPr/>
        </p:nvGrpSpPr>
        <p:grpSpPr>
          <a:xfrm>
            <a:off x="0" y="5018443"/>
            <a:ext cx="9145707" cy="1840293"/>
            <a:chOff x="0" y="4989037"/>
            <a:chExt cx="9145707" cy="1840293"/>
          </a:xfrm>
          <a:gradFill>
            <a:gsLst>
              <a:gs pos="0">
                <a:schemeClr val="bg1">
                  <a:lumMod val="95000"/>
                  <a:alpha val="30000"/>
                </a:schemeClr>
              </a:gs>
              <a:gs pos="100000">
                <a:schemeClr val="bg1">
                  <a:lumMod val="75000"/>
                </a:schemeClr>
              </a:gs>
            </a:gsLst>
            <a:lin ang="5400000" scaled="1"/>
          </a:gradFill>
        </p:grpSpPr>
        <p:sp>
          <p:nvSpPr>
            <p:cNvPr id="55" name="자유형: 도형 54">
              <a:extLst>
                <a:ext uri="{FF2B5EF4-FFF2-40B4-BE49-F238E27FC236}">
                  <a16:creationId xmlns:a16="http://schemas.microsoft.com/office/drawing/2014/main" id="{ED7EFE94-892C-4F6D-8854-44CD18A373AD}"/>
                </a:ext>
              </a:extLst>
            </p:cNvPr>
            <p:cNvSpPr/>
            <p:nvPr/>
          </p:nvSpPr>
          <p:spPr>
            <a:xfrm>
              <a:off x="0" y="6328414"/>
              <a:ext cx="925787" cy="500916"/>
            </a:xfrm>
            <a:custGeom>
              <a:avLst/>
              <a:gdLst>
                <a:gd name="connsiteX0" fmla="*/ 0 w 925787"/>
                <a:gd name="connsiteY0" fmla="*/ 0 h 500916"/>
                <a:gd name="connsiteX1" fmla="*/ 0 w 925787"/>
                <a:gd name="connsiteY1" fmla="*/ 500916 h 500916"/>
                <a:gd name="connsiteX2" fmla="*/ 291021 w 925787"/>
                <a:gd name="connsiteY2" fmla="*/ 500916 h 500916"/>
                <a:gd name="connsiteX3" fmla="*/ 925787 w 925787"/>
                <a:gd name="connsiteY3" fmla="*/ 0 h 500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25787" h="500916">
                  <a:moveTo>
                    <a:pt x="0" y="0"/>
                  </a:moveTo>
                  <a:lnTo>
                    <a:pt x="0" y="500916"/>
                  </a:lnTo>
                  <a:lnTo>
                    <a:pt x="291021" y="500916"/>
                  </a:lnTo>
                  <a:lnTo>
                    <a:pt x="925787" y="0"/>
                  </a:lnTo>
                  <a:close/>
                </a:path>
              </a:pathLst>
            </a:custGeom>
            <a:grpFill/>
            <a:ln w="37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6" name="자유형: 도형 55">
              <a:extLst>
                <a:ext uri="{FF2B5EF4-FFF2-40B4-BE49-F238E27FC236}">
                  <a16:creationId xmlns:a16="http://schemas.microsoft.com/office/drawing/2014/main" id="{FD9D1513-064F-4FC9-8731-DBBB3DEEF5AA}"/>
                </a:ext>
              </a:extLst>
            </p:cNvPr>
            <p:cNvSpPr/>
            <p:nvPr/>
          </p:nvSpPr>
          <p:spPr>
            <a:xfrm>
              <a:off x="0" y="5664381"/>
              <a:ext cx="1767194" cy="633601"/>
            </a:xfrm>
            <a:custGeom>
              <a:avLst/>
              <a:gdLst>
                <a:gd name="connsiteX0" fmla="*/ 1767195 w 1767194"/>
                <a:gd name="connsiteY0" fmla="*/ 0 h 633601"/>
                <a:gd name="connsiteX1" fmla="*/ 0 w 1767194"/>
                <a:gd name="connsiteY1" fmla="*/ 0 h 633601"/>
                <a:gd name="connsiteX2" fmla="*/ 0 w 1767194"/>
                <a:gd name="connsiteY2" fmla="*/ 633601 h 633601"/>
                <a:gd name="connsiteX3" fmla="*/ 964352 w 1767194"/>
                <a:gd name="connsiteY3" fmla="*/ 633601 h 633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67194" h="633601">
                  <a:moveTo>
                    <a:pt x="1767195" y="0"/>
                  </a:moveTo>
                  <a:lnTo>
                    <a:pt x="0" y="0"/>
                  </a:lnTo>
                  <a:lnTo>
                    <a:pt x="0" y="633601"/>
                  </a:lnTo>
                  <a:lnTo>
                    <a:pt x="964352" y="633601"/>
                  </a:lnTo>
                  <a:close/>
                </a:path>
              </a:pathLst>
            </a:custGeom>
            <a:grpFill/>
            <a:ln w="37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7" name="자유형: 도형 56">
              <a:extLst>
                <a:ext uri="{FF2B5EF4-FFF2-40B4-BE49-F238E27FC236}">
                  <a16:creationId xmlns:a16="http://schemas.microsoft.com/office/drawing/2014/main" id="{C654E62A-829F-47A2-A4A7-318049B303D4}"/>
                </a:ext>
              </a:extLst>
            </p:cNvPr>
            <p:cNvSpPr/>
            <p:nvPr/>
          </p:nvSpPr>
          <p:spPr>
            <a:xfrm>
              <a:off x="0" y="5295287"/>
              <a:ext cx="2234908" cy="338661"/>
            </a:xfrm>
            <a:custGeom>
              <a:avLst/>
              <a:gdLst>
                <a:gd name="connsiteX0" fmla="*/ 2234909 w 2234908"/>
                <a:gd name="connsiteY0" fmla="*/ 0 h 338661"/>
                <a:gd name="connsiteX1" fmla="*/ 0 w 2234908"/>
                <a:gd name="connsiteY1" fmla="*/ 0 h 338661"/>
                <a:gd name="connsiteX2" fmla="*/ 0 w 2234908"/>
                <a:gd name="connsiteY2" fmla="*/ 338661 h 338661"/>
                <a:gd name="connsiteX3" fmla="*/ 1805722 w 2234908"/>
                <a:gd name="connsiteY3" fmla="*/ 338661 h 338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34908" h="338661">
                  <a:moveTo>
                    <a:pt x="2234909" y="0"/>
                  </a:moveTo>
                  <a:lnTo>
                    <a:pt x="0" y="0"/>
                  </a:lnTo>
                  <a:lnTo>
                    <a:pt x="0" y="338661"/>
                  </a:lnTo>
                  <a:lnTo>
                    <a:pt x="1805722" y="338661"/>
                  </a:lnTo>
                  <a:close/>
                </a:path>
              </a:pathLst>
            </a:custGeom>
            <a:grpFill/>
            <a:ln w="37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8" name="자유형: 도형 57">
              <a:extLst>
                <a:ext uri="{FF2B5EF4-FFF2-40B4-BE49-F238E27FC236}">
                  <a16:creationId xmlns:a16="http://schemas.microsoft.com/office/drawing/2014/main" id="{6D4E61B1-EB37-4568-98D3-26EE26071A94}"/>
                </a:ext>
              </a:extLst>
            </p:cNvPr>
            <p:cNvSpPr/>
            <p:nvPr/>
          </p:nvSpPr>
          <p:spPr>
            <a:xfrm>
              <a:off x="335811" y="6328414"/>
              <a:ext cx="2409779" cy="500916"/>
            </a:xfrm>
            <a:custGeom>
              <a:avLst/>
              <a:gdLst>
                <a:gd name="connsiteX0" fmla="*/ 634766 w 2409779"/>
                <a:gd name="connsiteY0" fmla="*/ 0 h 500916"/>
                <a:gd name="connsiteX1" fmla="*/ 0 w 2409779"/>
                <a:gd name="connsiteY1" fmla="*/ 500916 h 500916"/>
                <a:gd name="connsiteX2" fmla="*/ 2092416 w 2409779"/>
                <a:gd name="connsiteY2" fmla="*/ 500916 h 500916"/>
                <a:gd name="connsiteX3" fmla="*/ 2409780 w 2409779"/>
                <a:gd name="connsiteY3" fmla="*/ 0 h 500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09779" h="500916">
                  <a:moveTo>
                    <a:pt x="634766" y="0"/>
                  </a:moveTo>
                  <a:lnTo>
                    <a:pt x="0" y="500916"/>
                  </a:lnTo>
                  <a:lnTo>
                    <a:pt x="2092416" y="500916"/>
                  </a:lnTo>
                  <a:lnTo>
                    <a:pt x="2409780" y="0"/>
                  </a:lnTo>
                  <a:close/>
                </a:path>
              </a:pathLst>
            </a:custGeom>
            <a:grpFill/>
            <a:ln w="37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9" name="자유형: 도형 58">
              <a:extLst>
                <a:ext uri="{FF2B5EF4-FFF2-40B4-BE49-F238E27FC236}">
                  <a16:creationId xmlns:a16="http://schemas.microsoft.com/office/drawing/2014/main" id="{09A68DA4-5DC0-4206-88AD-BA03BA8BF014}"/>
                </a:ext>
              </a:extLst>
            </p:cNvPr>
            <p:cNvSpPr/>
            <p:nvPr/>
          </p:nvSpPr>
          <p:spPr>
            <a:xfrm>
              <a:off x="8219882" y="6328414"/>
              <a:ext cx="925824" cy="500916"/>
            </a:xfrm>
            <a:custGeom>
              <a:avLst/>
              <a:gdLst>
                <a:gd name="connsiteX0" fmla="*/ 634804 w 925824"/>
                <a:gd name="connsiteY0" fmla="*/ 500916 h 500916"/>
                <a:gd name="connsiteX1" fmla="*/ 925825 w 925824"/>
                <a:gd name="connsiteY1" fmla="*/ 500916 h 500916"/>
                <a:gd name="connsiteX2" fmla="*/ 925825 w 925824"/>
                <a:gd name="connsiteY2" fmla="*/ 0 h 500916"/>
                <a:gd name="connsiteX3" fmla="*/ 0 w 925824"/>
                <a:gd name="connsiteY3" fmla="*/ 0 h 500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25824" h="500916">
                  <a:moveTo>
                    <a:pt x="634804" y="500916"/>
                  </a:moveTo>
                  <a:lnTo>
                    <a:pt x="925825" y="500916"/>
                  </a:lnTo>
                  <a:lnTo>
                    <a:pt x="9258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7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0" name="자유형: 도형 59">
              <a:extLst>
                <a:ext uri="{FF2B5EF4-FFF2-40B4-BE49-F238E27FC236}">
                  <a16:creationId xmlns:a16="http://schemas.microsoft.com/office/drawing/2014/main" id="{55DB43BC-C784-4406-8CF7-D68C0151FED4}"/>
                </a:ext>
              </a:extLst>
            </p:cNvPr>
            <p:cNvSpPr/>
            <p:nvPr/>
          </p:nvSpPr>
          <p:spPr>
            <a:xfrm>
              <a:off x="4584222" y="6328414"/>
              <a:ext cx="2103423" cy="500916"/>
            </a:xfrm>
            <a:custGeom>
              <a:avLst/>
              <a:gdLst>
                <a:gd name="connsiteX0" fmla="*/ 0 w 2103423"/>
                <a:gd name="connsiteY0" fmla="*/ 0 h 500916"/>
                <a:gd name="connsiteX1" fmla="*/ 0 w 2103423"/>
                <a:gd name="connsiteY1" fmla="*/ 500916 h 500916"/>
                <a:gd name="connsiteX2" fmla="*/ 2103424 w 2103423"/>
                <a:gd name="connsiteY2" fmla="*/ 500916 h 500916"/>
                <a:gd name="connsiteX3" fmla="*/ 1786022 w 2103423"/>
                <a:gd name="connsiteY3" fmla="*/ 0 h 500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03423" h="500916">
                  <a:moveTo>
                    <a:pt x="0" y="0"/>
                  </a:moveTo>
                  <a:lnTo>
                    <a:pt x="0" y="500916"/>
                  </a:lnTo>
                  <a:lnTo>
                    <a:pt x="2103424" y="500916"/>
                  </a:lnTo>
                  <a:lnTo>
                    <a:pt x="1786022" y="0"/>
                  </a:lnTo>
                  <a:close/>
                </a:path>
              </a:pathLst>
            </a:custGeom>
            <a:grpFill/>
            <a:ln w="37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1" name="자유형: 도형 60">
              <a:extLst>
                <a:ext uri="{FF2B5EF4-FFF2-40B4-BE49-F238E27FC236}">
                  <a16:creationId xmlns:a16="http://schemas.microsoft.com/office/drawing/2014/main" id="{C98A62B3-FDB5-4666-BD5E-95BE5F858296}"/>
                </a:ext>
              </a:extLst>
            </p:cNvPr>
            <p:cNvSpPr/>
            <p:nvPr/>
          </p:nvSpPr>
          <p:spPr>
            <a:xfrm>
              <a:off x="2458062" y="6328414"/>
              <a:ext cx="2103385" cy="500916"/>
            </a:xfrm>
            <a:custGeom>
              <a:avLst/>
              <a:gdLst>
                <a:gd name="connsiteX0" fmla="*/ 317364 w 2103385"/>
                <a:gd name="connsiteY0" fmla="*/ 0 h 500916"/>
                <a:gd name="connsiteX1" fmla="*/ 0 w 2103385"/>
                <a:gd name="connsiteY1" fmla="*/ 500916 h 500916"/>
                <a:gd name="connsiteX2" fmla="*/ 2103386 w 2103385"/>
                <a:gd name="connsiteY2" fmla="*/ 500916 h 500916"/>
                <a:gd name="connsiteX3" fmla="*/ 2103386 w 2103385"/>
                <a:gd name="connsiteY3" fmla="*/ 0 h 500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03385" h="500916">
                  <a:moveTo>
                    <a:pt x="317364" y="0"/>
                  </a:moveTo>
                  <a:lnTo>
                    <a:pt x="0" y="500916"/>
                  </a:lnTo>
                  <a:lnTo>
                    <a:pt x="2103386" y="500916"/>
                  </a:lnTo>
                  <a:lnTo>
                    <a:pt x="2103386" y="0"/>
                  </a:lnTo>
                  <a:close/>
                </a:path>
              </a:pathLst>
            </a:custGeom>
            <a:grpFill/>
            <a:ln w="37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2" name="자유형: 도형 61">
              <a:extLst>
                <a:ext uri="{FF2B5EF4-FFF2-40B4-BE49-F238E27FC236}">
                  <a16:creationId xmlns:a16="http://schemas.microsoft.com/office/drawing/2014/main" id="{6FF55D20-E7BF-48AA-9731-84219F21DAD0}"/>
                </a:ext>
              </a:extLst>
            </p:cNvPr>
            <p:cNvSpPr/>
            <p:nvPr/>
          </p:nvSpPr>
          <p:spPr>
            <a:xfrm>
              <a:off x="6400116" y="6328414"/>
              <a:ext cx="2409779" cy="500916"/>
            </a:xfrm>
            <a:custGeom>
              <a:avLst/>
              <a:gdLst>
                <a:gd name="connsiteX0" fmla="*/ 0 w 2409779"/>
                <a:gd name="connsiteY0" fmla="*/ 0 h 500916"/>
                <a:gd name="connsiteX1" fmla="*/ 317364 w 2409779"/>
                <a:gd name="connsiteY1" fmla="*/ 500916 h 500916"/>
                <a:gd name="connsiteX2" fmla="*/ 2409780 w 2409779"/>
                <a:gd name="connsiteY2" fmla="*/ 500916 h 500916"/>
                <a:gd name="connsiteX3" fmla="*/ 1775014 w 2409779"/>
                <a:gd name="connsiteY3" fmla="*/ 0 h 500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09779" h="500916">
                  <a:moveTo>
                    <a:pt x="0" y="0"/>
                  </a:moveTo>
                  <a:lnTo>
                    <a:pt x="317364" y="500916"/>
                  </a:lnTo>
                  <a:lnTo>
                    <a:pt x="2409780" y="500916"/>
                  </a:lnTo>
                  <a:lnTo>
                    <a:pt x="1775014" y="0"/>
                  </a:lnTo>
                  <a:close/>
                </a:path>
              </a:pathLst>
            </a:custGeom>
            <a:grpFill/>
            <a:ln w="37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3" name="자유형: 도형 62">
              <a:extLst>
                <a:ext uri="{FF2B5EF4-FFF2-40B4-BE49-F238E27FC236}">
                  <a16:creationId xmlns:a16="http://schemas.microsoft.com/office/drawing/2014/main" id="{D20B5688-70D6-4184-B7AD-12C01695C757}"/>
                </a:ext>
              </a:extLst>
            </p:cNvPr>
            <p:cNvSpPr/>
            <p:nvPr/>
          </p:nvSpPr>
          <p:spPr>
            <a:xfrm>
              <a:off x="4584222" y="4989037"/>
              <a:ext cx="962492" cy="39460"/>
            </a:xfrm>
            <a:custGeom>
              <a:avLst/>
              <a:gdLst>
                <a:gd name="connsiteX0" fmla="*/ 962493 w 962492"/>
                <a:gd name="connsiteY0" fmla="*/ 39461 h 39460"/>
                <a:gd name="connsiteX1" fmla="*/ 937478 w 962492"/>
                <a:gd name="connsiteY1" fmla="*/ 0 h 39460"/>
                <a:gd name="connsiteX2" fmla="*/ 0 w 962492"/>
                <a:gd name="connsiteY2" fmla="*/ 0 h 39460"/>
                <a:gd name="connsiteX3" fmla="*/ 0 w 962492"/>
                <a:gd name="connsiteY3" fmla="*/ 39461 h 3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2492" h="39460">
                  <a:moveTo>
                    <a:pt x="962493" y="39461"/>
                  </a:moveTo>
                  <a:lnTo>
                    <a:pt x="937478" y="0"/>
                  </a:lnTo>
                  <a:lnTo>
                    <a:pt x="0" y="0"/>
                  </a:lnTo>
                  <a:lnTo>
                    <a:pt x="0" y="39461"/>
                  </a:lnTo>
                  <a:close/>
                </a:path>
              </a:pathLst>
            </a:custGeom>
            <a:grpFill/>
            <a:ln w="37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4" name="자유형: 도형 63">
              <a:extLst>
                <a:ext uri="{FF2B5EF4-FFF2-40B4-BE49-F238E27FC236}">
                  <a16:creationId xmlns:a16="http://schemas.microsoft.com/office/drawing/2014/main" id="{FD7C11E8-563A-49D2-BFDC-0446AA434D45}"/>
                </a:ext>
              </a:extLst>
            </p:cNvPr>
            <p:cNvSpPr/>
            <p:nvPr/>
          </p:nvSpPr>
          <p:spPr>
            <a:xfrm>
              <a:off x="5551535" y="4989037"/>
              <a:ext cx="976460" cy="39460"/>
            </a:xfrm>
            <a:custGeom>
              <a:avLst/>
              <a:gdLst>
                <a:gd name="connsiteX0" fmla="*/ 976461 w 976460"/>
                <a:gd name="connsiteY0" fmla="*/ 39461 h 39460"/>
                <a:gd name="connsiteX1" fmla="*/ 926432 w 976460"/>
                <a:gd name="connsiteY1" fmla="*/ 0 h 39460"/>
                <a:gd name="connsiteX2" fmla="*/ 0 w 976460"/>
                <a:gd name="connsiteY2" fmla="*/ 0 h 39460"/>
                <a:gd name="connsiteX3" fmla="*/ 25014 w 976460"/>
                <a:gd name="connsiteY3" fmla="*/ 39461 h 3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6460" h="39460">
                  <a:moveTo>
                    <a:pt x="976461" y="39461"/>
                  </a:moveTo>
                  <a:lnTo>
                    <a:pt x="926432" y="0"/>
                  </a:lnTo>
                  <a:lnTo>
                    <a:pt x="0" y="0"/>
                  </a:lnTo>
                  <a:lnTo>
                    <a:pt x="25014" y="39461"/>
                  </a:lnTo>
                  <a:close/>
                </a:path>
              </a:pathLst>
            </a:custGeom>
            <a:grpFill/>
            <a:ln w="37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5" name="자유형: 도형 64">
              <a:extLst>
                <a:ext uri="{FF2B5EF4-FFF2-40B4-BE49-F238E27FC236}">
                  <a16:creationId xmlns:a16="http://schemas.microsoft.com/office/drawing/2014/main" id="{F24F3636-A1FC-403C-8B73-27BFFEFE1B30}"/>
                </a:ext>
              </a:extLst>
            </p:cNvPr>
            <p:cNvSpPr/>
            <p:nvPr/>
          </p:nvSpPr>
          <p:spPr>
            <a:xfrm>
              <a:off x="6522758" y="4989037"/>
              <a:ext cx="2622949" cy="39460"/>
            </a:xfrm>
            <a:custGeom>
              <a:avLst/>
              <a:gdLst>
                <a:gd name="connsiteX0" fmla="*/ 2622950 w 2622949"/>
                <a:gd name="connsiteY0" fmla="*/ 39461 h 39460"/>
                <a:gd name="connsiteX1" fmla="*/ 2622950 w 2622949"/>
                <a:gd name="connsiteY1" fmla="*/ 0 h 39460"/>
                <a:gd name="connsiteX2" fmla="*/ 0 w 2622949"/>
                <a:gd name="connsiteY2" fmla="*/ 0 h 39460"/>
                <a:gd name="connsiteX3" fmla="*/ 50028 w 2622949"/>
                <a:gd name="connsiteY3" fmla="*/ 39461 h 3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22949" h="39460">
                  <a:moveTo>
                    <a:pt x="2622950" y="39461"/>
                  </a:moveTo>
                  <a:lnTo>
                    <a:pt x="2622950" y="0"/>
                  </a:lnTo>
                  <a:lnTo>
                    <a:pt x="0" y="0"/>
                  </a:lnTo>
                  <a:lnTo>
                    <a:pt x="50028" y="39461"/>
                  </a:lnTo>
                  <a:close/>
                </a:path>
              </a:pathLst>
            </a:custGeom>
            <a:grpFill/>
            <a:ln w="37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6" name="자유형: 도형 65">
              <a:extLst>
                <a:ext uri="{FF2B5EF4-FFF2-40B4-BE49-F238E27FC236}">
                  <a16:creationId xmlns:a16="http://schemas.microsoft.com/office/drawing/2014/main" id="{17F2BF6F-492A-43AF-A422-49C421A8FA03}"/>
                </a:ext>
              </a:extLst>
            </p:cNvPr>
            <p:cNvSpPr/>
            <p:nvPr/>
          </p:nvSpPr>
          <p:spPr>
            <a:xfrm>
              <a:off x="2617712" y="4989037"/>
              <a:ext cx="976460" cy="39460"/>
            </a:xfrm>
            <a:custGeom>
              <a:avLst/>
              <a:gdLst>
                <a:gd name="connsiteX0" fmla="*/ 951447 w 976460"/>
                <a:gd name="connsiteY0" fmla="*/ 39461 h 39460"/>
                <a:gd name="connsiteX1" fmla="*/ 976461 w 976460"/>
                <a:gd name="connsiteY1" fmla="*/ 0 h 39460"/>
                <a:gd name="connsiteX2" fmla="*/ 50028 w 976460"/>
                <a:gd name="connsiteY2" fmla="*/ 0 h 39460"/>
                <a:gd name="connsiteX3" fmla="*/ 0 w 976460"/>
                <a:gd name="connsiteY3" fmla="*/ 39461 h 3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6460" h="39460">
                  <a:moveTo>
                    <a:pt x="951447" y="39461"/>
                  </a:moveTo>
                  <a:lnTo>
                    <a:pt x="976461" y="0"/>
                  </a:lnTo>
                  <a:lnTo>
                    <a:pt x="50028" y="0"/>
                  </a:lnTo>
                  <a:lnTo>
                    <a:pt x="0" y="39461"/>
                  </a:lnTo>
                  <a:close/>
                </a:path>
              </a:pathLst>
            </a:custGeom>
            <a:grpFill/>
            <a:ln w="37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7" name="자유형: 도형 66">
              <a:extLst>
                <a:ext uri="{FF2B5EF4-FFF2-40B4-BE49-F238E27FC236}">
                  <a16:creationId xmlns:a16="http://schemas.microsoft.com/office/drawing/2014/main" id="{08106FF6-34D3-40A1-AA3D-46680B308B57}"/>
                </a:ext>
              </a:extLst>
            </p:cNvPr>
            <p:cNvSpPr/>
            <p:nvPr/>
          </p:nvSpPr>
          <p:spPr>
            <a:xfrm>
              <a:off x="3598993" y="4989037"/>
              <a:ext cx="962454" cy="39460"/>
            </a:xfrm>
            <a:custGeom>
              <a:avLst/>
              <a:gdLst>
                <a:gd name="connsiteX0" fmla="*/ 962454 w 962454"/>
                <a:gd name="connsiteY0" fmla="*/ 39461 h 39460"/>
                <a:gd name="connsiteX1" fmla="*/ 962454 w 962454"/>
                <a:gd name="connsiteY1" fmla="*/ 0 h 39460"/>
                <a:gd name="connsiteX2" fmla="*/ 25014 w 962454"/>
                <a:gd name="connsiteY2" fmla="*/ 0 h 39460"/>
                <a:gd name="connsiteX3" fmla="*/ 0 w 962454"/>
                <a:gd name="connsiteY3" fmla="*/ 39461 h 3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2454" h="39460">
                  <a:moveTo>
                    <a:pt x="962454" y="39461"/>
                  </a:moveTo>
                  <a:lnTo>
                    <a:pt x="962454" y="0"/>
                  </a:lnTo>
                  <a:lnTo>
                    <a:pt x="25014" y="0"/>
                  </a:lnTo>
                  <a:lnTo>
                    <a:pt x="0" y="39461"/>
                  </a:lnTo>
                  <a:close/>
                </a:path>
              </a:pathLst>
            </a:custGeom>
            <a:grpFill/>
            <a:ln w="37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8" name="자유형: 도형 67">
              <a:extLst>
                <a:ext uri="{FF2B5EF4-FFF2-40B4-BE49-F238E27FC236}">
                  <a16:creationId xmlns:a16="http://schemas.microsoft.com/office/drawing/2014/main" id="{5FB3789D-5078-46AA-9C0C-99569564CDFF}"/>
                </a:ext>
              </a:extLst>
            </p:cNvPr>
            <p:cNvSpPr/>
            <p:nvPr/>
          </p:nvSpPr>
          <p:spPr>
            <a:xfrm>
              <a:off x="0" y="4989037"/>
              <a:ext cx="2622950" cy="39460"/>
            </a:xfrm>
            <a:custGeom>
              <a:avLst/>
              <a:gdLst>
                <a:gd name="connsiteX0" fmla="*/ 2622950 w 2622950"/>
                <a:gd name="connsiteY0" fmla="*/ 0 h 39460"/>
                <a:gd name="connsiteX1" fmla="*/ 0 w 2622950"/>
                <a:gd name="connsiteY1" fmla="*/ 0 h 39460"/>
                <a:gd name="connsiteX2" fmla="*/ 0 w 2622950"/>
                <a:gd name="connsiteY2" fmla="*/ 39461 h 39460"/>
                <a:gd name="connsiteX3" fmla="*/ 2572922 w 2622950"/>
                <a:gd name="connsiteY3" fmla="*/ 39461 h 3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22950" h="39460">
                  <a:moveTo>
                    <a:pt x="2622950" y="0"/>
                  </a:moveTo>
                  <a:lnTo>
                    <a:pt x="0" y="0"/>
                  </a:lnTo>
                  <a:lnTo>
                    <a:pt x="0" y="39461"/>
                  </a:lnTo>
                  <a:lnTo>
                    <a:pt x="2572922" y="39461"/>
                  </a:lnTo>
                  <a:close/>
                </a:path>
              </a:pathLst>
            </a:custGeom>
            <a:grpFill/>
            <a:ln w="37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9" name="자유형: 도형 68">
              <a:extLst>
                <a:ext uri="{FF2B5EF4-FFF2-40B4-BE49-F238E27FC236}">
                  <a16:creationId xmlns:a16="http://schemas.microsoft.com/office/drawing/2014/main" id="{C1D38A60-798B-4501-8CC9-2BD6F0ECB67E}"/>
                </a:ext>
              </a:extLst>
            </p:cNvPr>
            <p:cNvSpPr/>
            <p:nvPr/>
          </p:nvSpPr>
          <p:spPr>
            <a:xfrm>
              <a:off x="0" y="5058929"/>
              <a:ext cx="2534356" cy="205925"/>
            </a:xfrm>
            <a:custGeom>
              <a:avLst/>
              <a:gdLst>
                <a:gd name="connsiteX0" fmla="*/ 2534357 w 2534356"/>
                <a:gd name="connsiteY0" fmla="*/ 0 h 205925"/>
                <a:gd name="connsiteX1" fmla="*/ 0 w 2534356"/>
                <a:gd name="connsiteY1" fmla="*/ 0 h 205925"/>
                <a:gd name="connsiteX2" fmla="*/ 0 w 2534356"/>
                <a:gd name="connsiteY2" fmla="*/ 205925 h 205925"/>
                <a:gd name="connsiteX3" fmla="*/ 2273474 w 2534356"/>
                <a:gd name="connsiteY3" fmla="*/ 205925 h 205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34356" h="205925">
                  <a:moveTo>
                    <a:pt x="2534357" y="0"/>
                  </a:moveTo>
                  <a:lnTo>
                    <a:pt x="0" y="0"/>
                  </a:lnTo>
                  <a:lnTo>
                    <a:pt x="0" y="205925"/>
                  </a:lnTo>
                  <a:lnTo>
                    <a:pt x="2273474" y="205925"/>
                  </a:lnTo>
                  <a:close/>
                </a:path>
              </a:pathLst>
            </a:custGeom>
            <a:grpFill/>
            <a:ln w="37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0" name="자유형: 도형 69">
              <a:extLst>
                <a:ext uri="{FF2B5EF4-FFF2-40B4-BE49-F238E27FC236}">
                  <a16:creationId xmlns:a16="http://schemas.microsoft.com/office/drawing/2014/main" id="{B39F414E-64F9-44CD-AAA6-5F09068E1E63}"/>
                </a:ext>
              </a:extLst>
            </p:cNvPr>
            <p:cNvSpPr/>
            <p:nvPr/>
          </p:nvSpPr>
          <p:spPr>
            <a:xfrm>
              <a:off x="6910799" y="5295287"/>
              <a:ext cx="2234908" cy="338661"/>
            </a:xfrm>
            <a:custGeom>
              <a:avLst/>
              <a:gdLst>
                <a:gd name="connsiteX0" fmla="*/ 429149 w 2234908"/>
                <a:gd name="connsiteY0" fmla="*/ 338661 h 338661"/>
                <a:gd name="connsiteX1" fmla="*/ 2234909 w 2234908"/>
                <a:gd name="connsiteY1" fmla="*/ 338661 h 338661"/>
                <a:gd name="connsiteX2" fmla="*/ 2234909 w 2234908"/>
                <a:gd name="connsiteY2" fmla="*/ 0 h 338661"/>
                <a:gd name="connsiteX3" fmla="*/ 0 w 2234908"/>
                <a:gd name="connsiteY3" fmla="*/ 0 h 338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34908" h="338661">
                  <a:moveTo>
                    <a:pt x="429149" y="338661"/>
                  </a:moveTo>
                  <a:lnTo>
                    <a:pt x="2234909" y="338661"/>
                  </a:lnTo>
                  <a:lnTo>
                    <a:pt x="2234909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7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1" name="자유형: 도형 70">
              <a:extLst>
                <a:ext uri="{FF2B5EF4-FFF2-40B4-BE49-F238E27FC236}">
                  <a16:creationId xmlns:a16="http://schemas.microsoft.com/office/drawing/2014/main" id="{F50FA31B-14CA-4AC8-A0F2-93D5C6D648F8}"/>
                </a:ext>
              </a:extLst>
            </p:cNvPr>
            <p:cNvSpPr/>
            <p:nvPr/>
          </p:nvSpPr>
          <p:spPr>
            <a:xfrm>
              <a:off x="4584222" y="5295287"/>
              <a:ext cx="1346054" cy="338661"/>
            </a:xfrm>
            <a:custGeom>
              <a:avLst/>
              <a:gdLst>
                <a:gd name="connsiteX0" fmla="*/ 1131480 w 1346054"/>
                <a:gd name="connsiteY0" fmla="*/ 0 h 338661"/>
                <a:gd name="connsiteX1" fmla="*/ 0 w 1346054"/>
                <a:gd name="connsiteY1" fmla="*/ 0 h 338661"/>
                <a:gd name="connsiteX2" fmla="*/ 0 w 1346054"/>
                <a:gd name="connsiteY2" fmla="*/ 338661 h 338661"/>
                <a:gd name="connsiteX3" fmla="*/ 1346055 w 1346054"/>
                <a:gd name="connsiteY3" fmla="*/ 338661 h 338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46054" h="338661">
                  <a:moveTo>
                    <a:pt x="1131480" y="0"/>
                  </a:moveTo>
                  <a:lnTo>
                    <a:pt x="0" y="0"/>
                  </a:lnTo>
                  <a:lnTo>
                    <a:pt x="0" y="338661"/>
                  </a:lnTo>
                  <a:lnTo>
                    <a:pt x="1346055" y="338661"/>
                  </a:lnTo>
                  <a:close/>
                </a:path>
              </a:pathLst>
            </a:custGeom>
            <a:grpFill/>
            <a:ln w="37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2" name="자유형: 도형 71">
              <a:extLst>
                <a:ext uri="{FF2B5EF4-FFF2-40B4-BE49-F238E27FC236}">
                  <a16:creationId xmlns:a16="http://schemas.microsoft.com/office/drawing/2014/main" id="{85ACD73B-79FA-4124-9610-40EB4ECD2F7C}"/>
                </a:ext>
              </a:extLst>
            </p:cNvPr>
            <p:cNvSpPr/>
            <p:nvPr/>
          </p:nvSpPr>
          <p:spPr>
            <a:xfrm>
              <a:off x="4584222" y="5664381"/>
              <a:ext cx="1766777" cy="633601"/>
            </a:xfrm>
            <a:custGeom>
              <a:avLst/>
              <a:gdLst>
                <a:gd name="connsiteX0" fmla="*/ 0 w 1766777"/>
                <a:gd name="connsiteY0" fmla="*/ 0 h 633601"/>
                <a:gd name="connsiteX1" fmla="*/ 0 w 1766777"/>
                <a:gd name="connsiteY1" fmla="*/ 633601 h 633601"/>
                <a:gd name="connsiteX2" fmla="*/ 1766778 w 1766777"/>
                <a:gd name="connsiteY2" fmla="*/ 633601 h 633601"/>
                <a:gd name="connsiteX3" fmla="*/ 1365337 w 1766777"/>
                <a:gd name="connsiteY3" fmla="*/ 0 h 633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66777" h="633601">
                  <a:moveTo>
                    <a:pt x="0" y="0"/>
                  </a:moveTo>
                  <a:lnTo>
                    <a:pt x="0" y="633601"/>
                  </a:lnTo>
                  <a:lnTo>
                    <a:pt x="1766778" y="633601"/>
                  </a:lnTo>
                  <a:lnTo>
                    <a:pt x="1365337" y="0"/>
                  </a:lnTo>
                  <a:close/>
                </a:path>
              </a:pathLst>
            </a:custGeom>
            <a:grpFill/>
            <a:ln w="37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3" name="자유형: 도형 72">
              <a:extLst>
                <a:ext uri="{FF2B5EF4-FFF2-40B4-BE49-F238E27FC236}">
                  <a16:creationId xmlns:a16="http://schemas.microsoft.com/office/drawing/2014/main" id="{33369162-6968-48E3-97D3-EF9045CC0AEE}"/>
                </a:ext>
              </a:extLst>
            </p:cNvPr>
            <p:cNvSpPr/>
            <p:nvPr/>
          </p:nvSpPr>
          <p:spPr>
            <a:xfrm>
              <a:off x="4584222" y="5058929"/>
              <a:ext cx="1112197" cy="205925"/>
            </a:xfrm>
            <a:custGeom>
              <a:avLst/>
              <a:gdLst>
                <a:gd name="connsiteX0" fmla="*/ 981775 w 1112197"/>
                <a:gd name="connsiteY0" fmla="*/ 0 h 205925"/>
                <a:gd name="connsiteX1" fmla="*/ 0 w 1112197"/>
                <a:gd name="connsiteY1" fmla="*/ 0 h 205925"/>
                <a:gd name="connsiteX2" fmla="*/ 0 w 1112197"/>
                <a:gd name="connsiteY2" fmla="*/ 205925 h 205925"/>
                <a:gd name="connsiteX3" fmla="*/ 1112197 w 1112197"/>
                <a:gd name="connsiteY3" fmla="*/ 205925 h 205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12197" h="205925">
                  <a:moveTo>
                    <a:pt x="981775" y="0"/>
                  </a:moveTo>
                  <a:lnTo>
                    <a:pt x="0" y="0"/>
                  </a:lnTo>
                  <a:lnTo>
                    <a:pt x="0" y="205925"/>
                  </a:lnTo>
                  <a:lnTo>
                    <a:pt x="1112197" y="205925"/>
                  </a:lnTo>
                  <a:close/>
                </a:path>
              </a:pathLst>
            </a:custGeom>
            <a:grpFill/>
            <a:ln w="37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4" name="자유형: 도형 73">
              <a:extLst>
                <a:ext uri="{FF2B5EF4-FFF2-40B4-BE49-F238E27FC236}">
                  <a16:creationId xmlns:a16="http://schemas.microsoft.com/office/drawing/2014/main" id="{ADDF1F70-E31E-4DD5-A609-AFAB499DDD9D}"/>
                </a:ext>
              </a:extLst>
            </p:cNvPr>
            <p:cNvSpPr/>
            <p:nvPr/>
          </p:nvSpPr>
          <p:spPr>
            <a:xfrm>
              <a:off x="5595831" y="5058929"/>
              <a:ext cx="1231612" cy="205925"/>
            </a:xfrm>
            <a:custGeom>
              <a:avLst/>
              <a:gdLst>
                <a:gd name="connsiteX0" fmla="*/ 1231612 w 1231612"/>
                <a:gd name="connsiteY0" fmla="*/ 205925 h 205925"/>
                <a:gd name="connsiteX1" fmla="*/ 970729 w 1231612"/>
                <a:gd name="connsiteY1" fmla="*/ 0 h 205925"/>
                <a:gd name="connsiteX2" fmla="*/ 0 w 1231612"/>
                <a:gd name="connsiteY2" fmla="*/ 0 h 205925"/>
                <a:gd name="connsiteX3" fmla="*/ 130422 w 1231612"/>
                <a:gd name="connsiteY3" fmla="*/ 205925 h 205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31612" h="205925">
                  <a:moveTo>
                    <a:pt x="1231612" y="205925"/>
                  </a:moveTo>
                  <a:lnTo>
                    <a:pt x="970729" y="0"/>
                  </a:lnTo>
                  <a:lnTo>
                    <a:pt x="0" y="0"/>
                  </a:lnTo>
                  <a:lnTo>
                    <a:pt x="130422" y="205925"/>
                  </a:lnTo>
                  <a:close/>
                </a:path>
              </a:pathLst>
            </a:custGeom>
            <a:grpFill/>
            <a:ln w="37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5" name="자유형: 도형 74">
              <a:extLst>
                <a:ext uri="{FF2B5EF4-FFF2-40B4-BE49-F238E27FC236}">
                  <a16:creationId xmlns:a16="http://schemas.microsoft.com/office/drawing/2014/main" id="{FDF2553F-4956-4F07-8D78-6117DBF02C51}"/>
                </a:ext>
              </a:extLst>
            </p:cNvPr>
            <p:cNvSpPr/>
            <p:nvPr/>
          </p:nvSpPr>
          <p:spPr>
            <a:xfrm>
              <a:off x="6611351" y="5058929"/>
              <a:ext cx="2534356" cy="205925"/>
            </a:xfrm>
            <a:custGeom>
              <a:avLst/>
              <a:gdLst>
                <a:gd name="connsiteX0" fmla="*/ 0 w 2534356"/>
                <a:gd name="connsiteY0" fmla="*/ 0 h 205925"/>
                <a:gd name="connsiteX1" fmla="*/ 260883 w 2534356"/>
                <a:gd name="connsiteY1" fmla="*/ 205925 h 205925"/>
                <a:gd name="connsiteX2" fmla="*/ 2534357 w 2534356"/>
                <a:gd name="connsiteY2" fmla="*/ 205925 h 205925"/>
                <a:gd name="connsiteX3" fmla="*/ 2534357 w 2534356"/>
                <a:gd name="connsiteY3" fmla="*/ 0 h 205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34356" h="205925">
                  <a:moveTo>
                    <a:pt x="0" y="0"/>
                  </a:moveTo>
                  <a:lnTo>
                    <a:pt x="260883" y="205925"/>
                  </a:lnTo>
                  <a:lnTo>
                    <a:pt x="2534357" y="205925"/>
                  </a:lnTo>
                  <a:lnTo>
                    <a:pt x="2534357" y="0"/>
                  </a:lnTo>
                  <a:close/>
                </a:path>
              </a:pathLst>
            </a:custGeom>
            <a:grpFill/>
            <a:ln w="37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6" name="자유형: 도형 75">
              <a:extLst>
                <a:ext uri="{FF2B5EF4-FFF2-40B4-BE49-F238E27FC236}">
                  <a16:creationId xmlns:a16="http://schemas.microsoft.com/office/drawing/2014/main" id="{94757E4E-00A8-4184-B6B8-B11D2DF14EE0}"/>
                </a:ext>
              </a:extLst>
            </p:cNvPr>
            <p:cNvSpPr/>
            <p:nvPr/>
          </p:nvSpPr>
          <p:spPr>
            <a:xfrm>
              <a:off x="5745537" y="5295287"/>
              <a:ext cx="1549659" cy="338661"/>
            </a:xfrm>
            <a:custGeom>
              <a:avLst/>
              <a:gdLst>
                <a:gd name="connsiteX0" fmla="*/ 0 w 1549659"/>
                <a:gd name="connsiteY0" fmla="*/ 0 h 338661"/>
                <a:gd name="connsiteX1" fmla="*/ 214612 w 1549659"/>
                <a:gd name="connsiteY1" fmla="*/ 338661 h 338661"/>
                <a:gd name="connsiteX2" fmla="*/ 1549659 w 1549659"/>
                <a:gd name="connsiteY2" fmla="*/ 338661 h 338661"/>
                <a:gd name="connsiteX3" fmla="*/ 1120472 w 1549659"/>
                <a:gd name="connsiteY3" fmla="*/ 0 h 338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49659" h="338661">
                  <a:moveTo>
                    <a:pt x="0" y="0"/>
                  </a:moveTo>
                  <a:lnTo>
                    <a:pt x="214612" y="338661"/>
                  </a:lnTo>
                  <a:lnTo>
                    <a:pt x="1549659" y="338661"/>
                  </a:lnTo>
                  <a:lnTo>
                    <a:pt x="1120472" y="0"/>
                  </a:lnTo>
                  <a:close/>
                </a:path>
              </a:pathLst>
            </a:custGeom>
            <a:grpFill/>
            <a:ln w="37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7" name="자유형: 도형 76">
              <a:extLst>
                <a:ext uri="{FF2B5EF4-FFF2-40B4-BE49-F238E27FC236}">
                  <a16:creationId xmlns:a16="http://schemas.microsoft.com/office/drawing/2014/main" id="{CD7579C1-BE36-43F5-9E26-EB33A6C6AAE6}"/>
                </a:ext>
              </a:extLst>
            </p:cNvPr>
            <p:cNvSpPr/>
            <p:nvPr/>
          </p:nvSpPr>
          <p:spPr>
            <a:xfrm>
              <a:off x="5979432" y="5664381"/>
              <a:ext cx="2157133" cy="633601"/>
            </a:xfrm>
            <a:custGeom>
              <a:avLst/>
              <a:gdLst>
                <a:gd name="connsiteX0" fmla="*/ 401402 w 2157133"/>
                <a:gd name="connsiteY0" fmla="*/ 633601 h 633601"/>
                <a:gd name="connsiteX1" fmla="*/ 2157134 w 2157133"/>
                <a:gd name="connsiteY1" fmla="*/ 633601 h 633601"/>
                <a:gd name="connsiteX2" fmla="*/ 1354329 w 2157133"/>
                <a:gd name="connsiteY2" fmla="*/ 0 h 633601"/>
                <a:gd name="connsiteX3" fmla="*/ 0 w 2157133"/>
                <a:gd name="connsiteY3" fmla="*/ 0 h 633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57133" h="633601">
                  <a:moveTo>
                    <a:pt x="401402" y="633601"/>
                  </a:moveTo>
                  <a:lnTo>
                    <a:pt x="2157134" y="633601"/>
                  </a:lnTo>
                  <a:lnTo>
                    <a:pt x="1354329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7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8" name="자유형: 도형 77">
              <a:extLst>
                <a:ext uri="{FF2B5EF4-FFF2-40B4-BE49-F238E27FC236}">
                  <a16:creationId xmlns:a16="http://schemas.microsoft.com/office/drawing/2014/main" id="{835B8886-7AA9-4BD4-A934-EC217E195F03}"/>
                </a:ext>
              </a:extLst>
            </p:cNvPr>
            <p:cNvSpPr/>
            <p:nvPr/>
          </p:nvSpPr>
          <p:spPr>
            <a:xfrm>
              <a:off x="1009142" y="5664381"/>
              <a:ext cx="2157133" cy="633601"/>
            </a:xfrm>
            <a:custGeom>
              <a:avLst/>
              <a:gdLst>
                <a:gd name="connsiteX0" fmla="*/ 802805 w 2157133"/>
                <a:gd name="connsiteY0" fmla="*/ 0 h 633601"/>
                <a:gd name="connsiteX1" fmla="*/ 0 w 2157133"/>
                <a:gd name="connsiteY1" fmla="*/ 633601 h 633601"/>
                <a:gd name="connsiteX2" fmla="*/ 1755732 w 2157133"/>
                <a:gd name="connsiteY2" fmla="*/ 633601 h 633601"/>
                <a:gd name="connsiteX3" fmla="*/ 2157134 w 2157133"/>
                <a:gd name="connsiteY3" fmla="*/ 0 h 633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57133" h="633601">
                  <a:moveTo>
                    <a:pt x="802805" y="0"/>
                  </a:moveTo>
                  <a:lnTo>
                    <a:pt x="0" y="633601"/>
                  </a:lnTo>
                  <a:lnTo>
                    <a:pt x="1755732" y="633601"/>
                  </a:lnTo>
                  <a:lnTo>
                    <a:pt x="2157134" y="0"/>
                  </a:lnTo>
                  <a:close/>
                </a:path>
              </a:pathLst>
            </a:custGeom>
            <a:grpFill/>
            <a:ln w="37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9" name="자유형: 도형 78">
              <a:extLst>
                <a:ext uri="{FF2B5EF4-FFF2-40B4-BE49-F238E27FC236}">
                  <a16:creationId xmlns:a16="http://schemas.microsoft.com/office/drawing/2014/main" id="{1116C106-6AEA-45BD-A739-1AA734CDCD46}"/>
                </a:ext>
              </a:extLst>
            </p:cNvPr>
            <p:cNvSpPr/>
            <p:nvPr/>
          </p:nvSpPr>
          <p:spPr>
            <a:xfrm>
              <a:off x="7378513" y="5664381"/>
              <a:ext cx="1767194" cy="633601"/>
            </a:xfrm>
            <a:custGeom>
              <a:avLst/>
              <a:gdLst>
                <a:gd name="connsiteX0" fmla="*/ 802842 w 1767194"/>
                <a:gd name="connsiteY0" fmla="*/ 633601 h 633601"/>
                <a:gd name="connsiteX1" fmla="*/ 1767195 w 1767194"/>
                <a:gd name="connsiteY1" fmla="*/ 633601 h 633601"/>
                <a:gd name="connsiteX2" fmla="*/ 1767195 w 1767194"/>
                <a:gd name="connsiteY2" fmla="*/ 0 h 633601"/>
                <a:gd name="connsiteX3" fmla="*/ 0 w 1767194"/>
                <a:gd name="connsiteY3" fmla="*/ 0 h 633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67194" h="633601">
                  <a:moveTo>
                    <a:pt x="802842" y="633601"/>
                  </a:moveTo>
                  <a:lnTo>
                    <a:pt x="1767195" y="633601"/>
                  </a:lnTo>
                  <a:lnTo>
                    <a:pt x="176719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7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0" name="자유형: 도형 79">
              <a:extLst>
                <a:ext uri="{FF2B5EF4-FFF2-40B4-BE49-F238E27FC236}">
                  <a16:creationId xmlns:a16="http://schemas.microsoft.com/office/drawing/2014/main" id="{DB42A0ED-418F-48D4-BA2A-B0CB59F334A5}"/>
                </a:ext>
              </a:extLst>
            </p:cNvPr>
            <p:cNvSpPr/>
            <p:nvPr/>
          </p:nvSpPr>
          <p:spPr>
            <a:xfrm>
              <a:off x="3449288" y="5058929"/>
              <a:ext cx="1112159" cy="205925"/>
            </a:xfrm>
            <a:custGeom>
              <a:avLst/>
              <a:gdLst>
                <a:gd name="connsiteX0" fmla="*/ 0 w 1112159"/>
                <a:gd name="connsiteY0" fmla="*/ 205925 h 205925"/>
                <a:gd name="connsiteX1" fmla="*/ 1112159 w 1112159"/>
                <a:gd name="connsiteY1" fmla="*/ 205925 h 205925"/>
                <a:gd name="connsiteX2" fmla="*/ 1112159 w 1112159"/>
                <a:gd name="connsiteY2" fmla="*/ 0 h 205925"/>
                <a:gd name="connsiteX3" fmla="*/ 130423 w 1112159"/>
                <a:gd name="connsiteY3" fmla="*/ 0 h 205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12159" h="205925">
                  <a:moveTo>
                    <a:pt x="0" y="205925"/>
                  </a:moveTo>
                  <a:lnTo>
                    <a:pt x="1112159" y="205925"/>
                  </a:lnTo>
                  <a:lnTo>
                    <a:pt x="1112159" y="0"/>
                  </a:lnTo>
                  <a:lnTo>
                    <a:pt x="130423" y="0"/>
                  </a:lnTo>
                  <a:close/>
                </a:path>
              </a:pathLst>
            </a:custGeom>
            <a:grpFill/>
            <a:ln w="37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1" name="자유형: 도형 80">
              <a:extLst>
                <a:ext uri="{FF2B5EF4-FFF2-40B4-BE49-F238E27FC236}">
                  <a16:creationId xmlns:a16="http://schemas.microsoft.com/office/drawing/2014/main" id="{45561401-7929-4A79-A238-3467D6A94B5A}"/>
                </a:ext>
              </a:extLst>
            </p:cNvPr>
            <p:cNvSpPr/>
            <p:nvPr/>
          </p:nvSpPr>
          <p:spPr>
            <a:xfrm>
              <a:off x="2318264" y="5058929"/>
              <a:ext cx="1231612" cy="205925"/>
            </a:xfrm>
            <a:custGeom>
              <a:avLst/>
              <a:gdLst>
                <a:gd name="connsiteX0" fmla="*/ 1231612 w 1231612"/>
                <a:gd name="connsiteY0" fmla="*/ 0 h 205925"/>
                <a:gd name="connsiteX1" fmla="*/ 260883 w 1231612"/>
                <a:gd name="connsiteY1" fmla="*/ 0 h 205925"/>
                <a:gd name="connsiteX2" fmla="*/ 0 w 1231612"/>
                <a:gd name="connsiteY2" fmla="*/ 205925 h 205925"/>
                <a:gd name="connsiteX3" fmla="*/ 1101190 w 1231612"/>
                <a:gd name="connsiteY3" fmla="*/ 205925 h 205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31612" h="205925">
                  <a:moveTo>
                    <a:pt x="1231612" y="0"/>
                  </a:moveTo>
                  <a:lnTo>
                    <a:pt x="260883" y="0"/>
                  </a:lnTo>
                  <a:lnTo>
                    <a:pt x="0" y="205925"/>
                  </a:lnTo>
                  <a:lnTo>
                    <a:pt x="1101190" y="205925"/>
                  </a:lnTo>
                  <a:close/>
                </a:path>
              </a:pathLst>
            </a:custGeom>
            <a:grpFill/>
            <a:ln w="37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2" name="자유형: 도형 81">
              <a:extLst>
                <a:ext uri="{FF2B5EF4-FFF2-40B4-BE49-F238E27FC236}">
                  <a16:creationId xmlns:a16="http://schemas.microsoft.com/office/drawing/2014/main" id="{F0689243-712E-4547-A2A3-2993AE1479CB}"/>
                </a:ext>
              </a:extLst>
            </p:cNvPr>
            <p:cNvSpPr/>
            <p:nvPr/>
          </p:nvSpPr>
          <p:spPr>
            <a:xfrm>
              <a:off x="1850511" y="5295287"/>
              <a:ext cx="1549659" cy="338661"/>
            </a:xfrm>
            <a:custGeom>
              <a:avLst/>
              <a:gdLst>
                <a:gd name="connsiteX0" fmla="*/ 1549660 w 1549659"/>
                <a:gd name="connsiteY0" fmla="*/ 0 h 338661"/>
                <a:gd name="connsiteX1" fmla="*/ 429187 w 1549659"/>
                <a:gd name="connsiteY1" fmla="*/ 0 h 338661"/>
                <a:gd name="connsiteX2" fmla="*/ 0 w 1549659"/>
                <a:gd name="connsiteY2" fmla="*/ 338661 h 338661"/>
                <a:gd name="connsiteX3" fmla="*/ 1335047 w 1549659"/>
                <a:gd name="connsiteY3" fmla="*/ 338661 h 338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49659" h="338661">
                  <a:moveTo>
                    <a:pt x="1549660" y="0"/>
                  </a:moveTo>
                  <a:lnTo>
                    <a:pt x="429187" y="0"/>
                  </a:lnTo>
                  <a:lnTo>
                    <a:pt x="0" y="338661"/>
                  </a:lnTo>
                  <a:lnTo>
                    <a:pt x="1335047" y="338661"/>
                  </a:lnTo>
                  <a:close/>
                </a:path>
              </a:pathLst>
            </a:custGeom>
            <a:grpFill/>
            <a:ln w="37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3" name="자유형: 도형 82">
              <a:extLst>
                <a:ext uri="{FF2B5EF4-FFF2-40B4-BE49-F238E27FC236}">
                  <a16:creationId xmlns:a16="http://schemas.microsoft.com/office/drawing/2014/main" id="{F219F535-C90D-48F5-A5D3-5E652397D029}"/>
                </a:ext>
              </a:extLst>
            </p:cNvPr>
            <p:cNvSpPr/>
            <p:nvPr/>
          </p:nvSpPr>
          <p:spPr>
            <a:xfrm>
              <a:off x="3215393" y="5295287"/>
              <a:ext cx="1346054" cy="338661"/>
            </a:xfrm>
            <a:custGeom>
              <a:avLst/>
              <a:gdLst>
                <a:gd name="connsiteX0" fmla="*/ 0 w 1346054"/>
                <a:gd name="connsiteY0" fmla="*/ 338661 h 338661"/>
                <a:gd name="connsiteX1" fmla="*/ 1346055 w 1346054"/>
                <a:gd name="connsiteY1" fmla="*/ 338661 h 338661"/>
                <a:gd name="connsiteX2" fmla="*/ 1346055 w 1346054"/>
                <a:gd name="connsiteY2" fmla="*/ 0 h 338661"/>
                <a:gd name="connsiteX3" fmla="*/ 214613 w 1346054"/>
                <a:gd name="connsiteY3" fmla="*/ 0 h 338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46054" h="338661">
                  <a:moveTo>
                    <a:pt x="0" y="338661"/>
                  </a:moveTo>
                  <a:lnTo>
                    <a:pt x="1346055" y="338661"/>
                  </a:lnTo>
                  <a:lnTo>
                    <a:pt x="1346055" y="0"/>
                  </a:lnTo>
                  <a:lnTo>
                    <a:pt x="214613" y="0"/>
                  </a:lnTo>
                  <a:close/>
                </a:path>
              </a:pathLst>
            </a:custGeom>
            <a:grpFill/>
            <a:ln w="37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4" name="자유형: 도형 83">
              <a:extLst>
                <a:ext uri="{FF2B5EF4-FFF2-40B4-BE49-F238E27FC236}">
                  <a16:creationId xmlns:a16="http://schemas.microsoft.com/office/drawing/2014/main" id="{1143D6A1-2B6A-4C73-8019-2D70E3880145}"/>
                </a:ext>
              </a:extLst>
            </p:cNvPr>
            <p:cNvSpPr/>
            <p:nvPr/>
          </p:nvSpPr>
          <p:spPr>
            <a:xfrm>
              <a:off x="2794708" y="5664381"/>
              <a:ext cx="1766739" cy="633601"/>
            </a:xfrm>
            <a:custGeom>
              <a:avLst/>
              <a:gdLst>
                <a:gd name="connsiteX0" fmla="*/ 0 w 1766739"/>
                <a:gd name="connsiteY0" fmla="*/ 633601 h 633601"/>
                <a:gd name="connsiteX1" fmla="*/ 1766739 w 1766739"/>
                <a:gd name="connsiteY1" fmla="*/ 633601 h 633601"/>
                <a:gd name="connsiteX2" fmla="*/ 1766739 w 1766739"/>
                <a:gd name="connsiteY2" fmla="*/ 0 h 633601"/>
                <a:gd name="connsiteX3" fmla="*/ 401440 w 1766739"/>
                <a:gd name="connsiteY3" fmla="*/ 0 h 633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66739" h="633601">
                  <a:moveTo>
                    <a:pt x="0" y="633601"/>
                  </a:moveTo>
                  <a:lnTo>
                    <a:pt x="1766739" y="633601"/>
                  </a:lnTo>
                  <a:lnTo>
                    <a:pt x="1766739" y="0"/>
                  </a:lnTo>
                  <a:lnTo>
                    <a:pt x="401440" y="0"/>
                  </a:lnTo>
                  <a:close/>
                </a:path>
              </a:pathLst>
            </a:custGeom>
            <a:grpFill/>
            <a:ln w="37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23" name="타원 22">
            <a:extLst>
              <a:ext uri="{FF2B5EF4-FFF2-40B4-BE49-F238E27FC236}">
                <a16:creationId xmlns:a16="http://schemas.microsoft.com/office/drawing/2014/main" id="{8F3D5753-3945-44DD-BE24-1383D5E92523}"/>
              </a:ext>
            </a:extLst>
          </p:cNvPr>
          <p:cNvSpPr/>
          <p:nvPr/>
        </p:nvSpPr>
        <p:spPr>
          <a:xfrm>
            <a:off x="3461483" y="3509317"/>
            <a:ext cx="2224216" cy="2224212"/>
          </a:xfrm>
          <a:prstGeom prst="ellipse">
            <a:avLst/>
          </a:prstGeom>
          <a:gradFill flip="none" rotWithShape="1">
            <a:gsLst>
              <a:gs pos="15900">
                <a:srgbClr val="026CD5"/>
              </a:gs>
              <a:gs pos="0">
                <a:srgbClr val="012045"/>
              </a:gs>
              <a:gs pos="100000">
                <a:srgbClr val="29C7FF"/>
              </a:gs>
            </a:gsLst>
            <a:lin ang="16200000" scaled="1"/>
            <a:tileRect/>
          </a:gra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그래픽 18">
            <a:extLst>
              <a:ext uri="{FF2B5EF4-FFF2-40B4-BE49-F238E27FC236}">
                <a16:creationId xmlns:a16="http://schemas.microsoft.com/office/drawing/2014/main" id="{16BA031E-D8B0-4619-A11F-C31AE5E4D7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3750278" y="3778076"/>
            <a:ext cx="1643446" cy="1686694"/>
          </a:xfrm>
          <a:prstGeom prst="rect">
            <a:avLst/>
          </a:prstGeom>
        </p:spPr>
      </p:pic>
      <p:sp>
        <p:nvSpPr>
          <p:cNvPr id="4" name="타원 3">
            <a:extLst>
              <a:ext uri="{FF2B5EF4-FFF2-40B4-BE49-F238E27FC236}">
                <a16:creationId xmlns:a16="http://schemas.microsoft.com/office/drawing/2014/main" id="{0140A31A-51A6-47EB-95A9-F7496CEFEC72}"/>
              </a:ext>
            </a:extLst>
          </p:cNvPr>
          <p:cNvSpPr/>
          <p:nvPr/>
        </p:nvSpPr>
        <p:spPr>
          <a:xfrm>
            <a:off x="7072002" y="4253810"/>
            <a:ext cx="735227" cy="735227"/>
          </a:xfrm>
          <a:prstGeom prst="ellipse">
            <a:avLst/>
          </a:prstGeom>
          <a:noFill/>
          <a:ln w="38100">
            <a:gradFill>
              <a:gsLst>
                <a:gs pos="0">
                  <a:srgbClr val="00B0F0"/>
                </a:gs>
                <a:gs pos="100000">
                  <a:srgbClr val="002060"/>
                </a:gs>
                <a:gs pos="82000">
                  <a:srgbClr val="0070C0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31A123F9-07EB-4C7E-A5A0-02A4BCB5ACFA}"/>
              </a:ext>
            </a:extLst>
          </p:cNvPr>
          <p:cNvSpPr/>
          <p:nvPr/>
        </p:nvSpPr>
        <p:spPr>
          <a:xfrm>
            <a:off x="8132768" y="4253810"/>
            <a:ext cx="735227" cy="735227"/>
          </a:xfrm>
          <a:prstGeom prst="ellipse">
            <a:avLst/>
          </a:prstGeom>
          <a:noFill/>
          <a:ln w="38100">
            <a:gradFill>
              <a:gsLst>
                <a:gs pos="0">
                  <a:srgbClr val="00B0F0"/>
                </a:gs>
                <a:gs pos="100000">
                  <a:srgbClr val="002060"/>
                </a:gs>
                <a:gs pos="82000">
                  <a:srgbClr val="0070C0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275298A3-E412-46A2-A941-D54C85065D43}"/>
              </a:ext>
            </a:extLst>
          </p:cNvPr>
          <p:cNvSpPr/>
          <p:nvPr/>
        </p:nvSpPr>
        <p:spPr>
          <a:xfrm>
            <a:off x="279188" y="4253810"/>
            <a:ext cx="735227" cy="735227"/>
          </a:xfrm>
          <a:prstGeom prst="ellipse">
            <a:avLst/>
          </a:prstGeom>
          <a:noFill/>
          <a:ln w="38100">
            <a:gradFill>
              <a:gsLst>
                <a:gs pos="0">
                  <a:srgbClr val="00B0F0"/>
                </a:gs>
                <a:gs pos="100000">
                  <a:srgbClr val="002060"/>
                </a:gs>
                <a:gs pos="82000">
                  <a:srgbClr val="0070C0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186D2C2C-DC89-474D-BAF3-378B4A99B825}"/>
              </a:ext>
            </a:extLst>
          </p:cNvPr>
          <p:cNvSpPr/>
          <p:nvPr/>
        </p:nvSpPr>
        <p:spPr>
          <a:xfrm>
            <a:off x="1339953" y="4253810"/>
            <a:ext cx="735227" cy="735227"/>
          </a:xfrm>
          <a:prstGeom prst="ellipse">
            <a:avLst/>
          </a:prstGeom>
          <a:noFill/>
          <a:ln w="38100">
            <a:gradFill>
              <a:gsLst>
                <a:gs pos="0">
                  <a:srgbClr val="00B0F0"/>
                </a:gs>
                <a:gs pos="100000">
                  <a:srgbClr val="002060"/>
                </a:gs>
                <a:gs pos="82000">
                  <a:srgbClr val="0070C0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270EFC9F-BAFE-4B80-BE5E-FD83584C3462}"/>
              </a:ext>
            </a:extLst>
          </p:cNvPr>
          <p:cNvSpPr/>
          <p:nvPr/>
        </p:nvSpPr>
        <p:spPr>
          <a:xfrm>
            <a:off x="2400718" y="4253810"/>
            <a:ext cx="735227" cy="735227"/>
          </a:xfrm>
          <a:prstGeom prst="ellipse">
            <a:avLst/>
          </a:prstGeom>
          <a:noFill/>
          <a:ln w="38100">
            <a:gradFill>
              <a:gsLst>
                <a:gs pos="0">
                  <a:srgbClr val="00B0F0"/>
                </a:gs>
                <a:gs pos="100000">
                  <a:srgbClr val="002060"/>
                </a:gs>
                <a:gs pos="82000">
                  <a:srgbClr val="0070C0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래픽 8">
            <a:extLst>
              <a:ext uri="{FF2B5EF4-FFF2-40B4-BE49-F238E27FC236}">
                <a16:creationId xmlns:a16="http://schemas.microsoft.com/office/drawing/2014/main" id="{C990EC1F-B79E-4264-9425-88F82B4DA56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437251" y="4392823"/>
            <a:ext cx="419100" cy="457200"/>
          </a:xfrm>
          <a:prstGeom prst="rect">
            <a:avLst/>
          </a:prstGeom>
        </p:spPr>
      </p:pic>
      <p:pic>
        <p:nvPicPr>
          <p:cNvPr id="10" name="그래픽 9">
            <a:extLst>
              <a:ext uri="{FF2B5EF4-FFF2-40B4-BE49-F238E27FC236}">
                <a16:creationId xmlns:a16="http://schemas.microsoft.com/office/drawing/2014/main" id="{5B18A089-CF5B-4DC2-A1C8-9F3D75CA697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>
            <a:off x="1507541" y="4416636"/>
            <a:ext cx="400050" cy="409575"/>
          </a:xfrm>
          <a:prstGeom prst="rect">
            <a:avLst/>
          </a:prstGeom>
        </p:spPr>
      </p:pic>
      <p:pic>
        <p:nvPicPr>
          <p:cNvPr id="11" name="그래픽 10">
            <a:extLst>
              <a:ext uri="{FF2B5EF4-FFF2-40B4-BE49-F238E27FC236}">
                <a16:creationId xmlns:a16="http://schemas.microsoft.com/office/drawing/2014/main" id="{0A0218CC-2D23-4320-8BD7-F6780F87027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p:blipFill>
        <p:spPr>
          <a:xfrm>
            <a:off x="2563544" y="4416636"/>
            <a:ext cx="409575" cy="409575"/>
          </a:xfrm>
          <a:prstGeom prst="rect">
            <a:avLst/>
          </a:prstGeom>
        </p:spPr>
      </p:pic>
      <p:pic>
        <p:nvPicPr>
          <p:cNvPr id="12" name="그래픽 11">
            <a:extLst>
              <a:ext uri="{FF2B5EF4-FFF2-40B4-BE49-F238E27FC236}">
                <a16:creationId xmlns:a16="http://schemas.microsoft.com/office/drawing/2014/main" id="{F5E0DEB6-FBB5-4125-BA56-168949DF191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xmlns="" r:embed="rId12"/>
              </a:ext>
            </a:extLst>
          </a:blip>
          <a:stretch>
            <a:fillRect/>
          </a:stretch>
        </p:blipFill>
        <p:spPr>
          <a:xfrm>
            <a:off x="7249115" y="4416636"/>
            <a:ext cx="381000" cy="409575"/>
          </a:xfrm>
          <a:prstGeom prst="rect">
            <a:avLst/>
          </a:prstGeom>
        </p:spPr>
      </p:pic>
      <p:pic>
        <p:nvPicPr>
          <p:cNvPr id="13" name="그래픽 12">
            <a:extLst>
              <a:ext uri="{FF2B5EF4-FFF2-40B4-BE49-F238E27FC236}">
                <a16:creationId xmlns:a16="http://schemas.microsoft.com/office/drawing/2014/main" id="{30A4A671-E2C3-44D0-BC2C-F842A8BB66F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xmlns="" r:embed="rId14"/>
              </a:ext>
            </a:extLst>
          </a:blip>
          <a:stretch>
            <a:fillRect/>
          </a:stretch>
        </p:blipFill>
        <p:spPr>
          <a:xfrm>
            <a:off x="8271781" y="4392823"/>
            <a:ext cx="457200" cy="457200"/>
          </a:xfrm>
          <a:prstGeom prst="rect">
            <a:avLst/>
          </a:prstGeom>
        </p:spPr>
      </p:pic>
      <p:sp>
        <p:nvSpPr>
          <p:cNvPr id="14" name="타원 13">
            <a:extLst>
              <a:ext uri="{FF2B5EF4-FFF2-40B4-BE49-F238E27FC236}">
                <a16:creationId xmlns:a16="http://schemas.microsoft.com/office/drawing/2014/main" id="{9E1D090A-9221-4BAC-A045-891F8A02FCF7}"/>
              </a:ext>
            </a:extLst>
          </p:cNvPr>
          <p:cNvSpPr/>
          <p:nvPr/>
        </p:nvSpPr>
        <p:spPr>
          <a:xfrm>
            <a:off x="6011237" y="4253810"/>
            <a:ext cx="735227" cy="735227"/>
          </a:xfrm>
          <a:prstGeom prst="ellipse">
            <a:avLst/>
          </a:prstGeom>
          <a:noFill/>
          <a:ln w="38100">
            <a:gradFill>
              <a:gsLst>
                <a:gs pos="0">
                  <a:srgbClr val="00B0F0"/>
                </a:gs>
                <a:gs pos="100000">
                  <a:srgbClr val="002060"/>
                </a:gs>
                <a:gs pos="82000">
                  <a:srgbClr val="0070C0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래픽 14">
            <a:extLst>
              <a:ext uri="{FF2B5EF4-FFF2-40B4-BE49-F238E27FC236}">
                <a16:creationId xmlns:a16="http://schemas.microsoft.com/office/drawing/2014/main" id="{74375777-26BF-4501-9036-B8E85A52989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xmlns="" r:embed="rId16"/>
              </a:ext>
            </a:extLst>
          </a:blip>
          <a:stretch>
            <a:fillRect/>
          </a:stretch>
        </p:blipFill>
        <p:spPr>
          <a:xfrm>
            <a:off x="6178825" y="4416636"/>
            <a:ext cx="400050" cy="409575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38EA3DB5-F202-4349-8B2E-A7F21C91F540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8933" y="5701664"/>
            <a:ext cx="2706132" cy="346030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93DB361E-198C-45A5-A0C6-1694BD9545DE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188" y="5827673"/>
            <a:ext cx="735227" cy="94012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B171121F-0908-4673-AE74-9A716FA22BAB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953" y="5827673"/>
            <a:ext cx="735227" cy="94012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B860C1CE-DF54-4E4D-A09B-21B8255110BB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0718" y="5827673"/>
            <a:ext cx="735227" cy="94012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D3CD5E28-0D4B-4A67-9FE9-B5AAB6AE156E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1237" y="5827673"/>
            <a:ext cx="735227" cy="94012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51D7DECB-6EA2-429F-91F7-E961D481A247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2003" y="5827673"/>
            <a:ext cx="735227" cy="94012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6BC0B833-5008-479A-A0CD-85CC0E140531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2768" y="5827673"/>
            <a:ext cx="735227" cy="94012"/>
          </a:xfrm>
          <a:prstGeom prst="rect">
            <a:avLst/>
          </a:prstGeom>
        </p:spPr>
      </p:pic>
      <p:sp>
        <p:nvSpPr>
          <p:cNvPr id="86" name="타원 85">
            <a:extLst>
              <a:ext uri="{FF2B5EF4-FFF2-40B4-BE49-F238E27FC236}">
                <a16:creationId xmlns:a16="http://schemas.microsoft.com/office/drawing/2014/main" id="{F178C14B-EF56-46C2-A3E3-07980B2D4FD4}"/>
              </a:ext>
            </a:extLst>
          </p:cNvPr>
          <p:cNvSpPr/>
          <p:nvPr/>
        </p:nvSpPr>
        <p:spPr>
          <a:xfrm>
            <a:off x="3135620" y="3183454"/>
            <a:ext cx="2875942" cy="2875938"/>
          </a:xfrm>
          <a:prstGeom prst="ellipse">
            <a:avLst/>
          </a:prstGeom>
          <a:noFill/>
          <a:ln w="76200">
            <a:solidFill>
              <a:schemeClr val="bg1"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2819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문제</a:t>
            </a:r>
            <a:r>
              <a:rPr lang="en-US" altLang="ko-KR" dirty="0" smtClean="0"/>
              <a:t>2G-</a:t>
            </a:r>
            <a:r>
              <a:rPr lang="ko-KR" altLang="en-US" dirty="0" err="1" smtClean="0"/>
              <a:t>버블정렬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055" y="879046"/>
            <a:ext cx="8119889" cy="5978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64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</a:t>
            </a:r>
            <a:r>
              <a:rPr lang="en-US" altLang="ko-KR" dirty="0" smtClean="0"/>
              <a:t>2G-</a:t>
            </a:r>
            <a:r>
              <a:rPr lang="ko-KR" altLang="en-US" dirty="0" err="1" smtClean="0"/>
              <a:t>버블정렬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191" y="1016470"/>
            <a:ext cx="3619253" cy="312914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019934"/>
            <a:ext cx="3797647" cy="5314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494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</a:t>
            </a:r>
            <a:r>
              <a:rPr lang="en-US" altLang="ko-KR" dirty="0" smtClean="0"/>
              <a:t>2H-</a:t>
            </a:r>
            <a:r>
              <a:rPr lang="ko-KR" altLang="en-US" dirty="0" smtClean="0"/>
              <a:t>픽셀 수 세기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894" y="908720"/>
            <a:ext cx="8096200" cy="5797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925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</a:t>
            </a:r>
            <a:r>
              <a:rPr lang="en-US" altLang="ko-KR" dirty="0"/>
              <a:t>2H-</a:t>
            </a:r>
            <a:r>
              <a:rPr lang="ko-KR" altLang="en-US" dirty="0"/>
              <a:t>픽셀 수 세기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849134"/>
            <a:ext cx="6705600" cy="27051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863" y="3775313"/>
            <a:ext cx="7515225" cy="280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992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</a:t>
            </a:r>
            <a:r>
              <a:rPr lang="en-US" altLang="ko-KR" dirty="0"/>
              <a:t>2H-</a:t>
            </a:r>
            <a:r>
              <a:rPr lang="ko-KR" altLang="en-US" dirty="0"/>
              <a:t>픽셀 수 세기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636" y="836712"/>
            <a:ext cx="6572250" cy="587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457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문제</a:t>
            </a:r>
            <a:r>
              <a:rPr lang="en-US" altLang="ko-KR" dirty="0" smtClean="0"/>
              <a:t>2I-</a:t>
            </a:r>
            <a:r>
              <a:rPr lang="ko-KR" altLang="en-US" dirty="0" err="1" smtClean="0"/>
              <a:t>정주행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37" y="1023937"/>
            <a:ext cx="8924925" cy="481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886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문제</a:t>
            </a:r>
            <a:r>
              <a:rPr lang="en-US" altLang="ko-KR" dirty="0" smtClean="0"/>
              <a:t>2I-</a:t>
            </a:r>
            <a:r>
              <a:rPr lang="ko-KR" altLang="en-US" dirty="0" err="1" smtClean="0"/>
              <a:t>정주행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" y="836712"/>
            <a:ext cx="8963025" cy="437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234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문제</a:t>
            </a:r>
            <a:r>
              <a:rPr lang="en-US" altLang="ko-KR" dirty="0" smtClean="0"/>
              <a:t>2I-</a:t>
            </a:r>
            <a:r>
              <a:rPr lang="ko-KR" altLang="en-US" dirty="0" err="1" smtClean="0"/>
              <a:t>정주행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037074"/>
            <a:ext cx="4695825" cy="39909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1175" y="1037074"/>
            <a:ext cx="3095625" cy="437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042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단원 정리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내 알고리즘의 시간 복잡도 </a:t>
            </a:r>
            <a:r>
              <a:rPr lang="ko-KR" altLang="en-US" dirty="0" err="1" smtClean="0"/>
              <a:t>계산해보기</a:t>
            </a:r>
            <a:endParaRPr lang="en-US" altLang="ko-KR" dirty="0" smtClean="0"/>
          </a:p>
          <a:p>
            <a:r>
              <a:rPr lang="ko-KR" altLang="en-US" dirty="0" err="1" smtClean="0"/>
              <a:t>조건문을</a:t>
            </a:r>
            <a:r>
              <a:rPr lang="ko-KR" altLang="en-US" dirty="0" smtClean="0"/>
              <a:t> 이용해 불필요한 탐색 생략하기</a:t>
            </a:r>
            <a:endParaRPr lang="en-US" altLang="ko-KR" dirty="0" smtClean="0"/>
          </a:p>
          <a:p>
            <a:r>
              <a:rPr lang="ko-KR" altLang="en-US" dirty="0" smtClean="0"/>
              <a:t>문제에 주어진 조건을 바탕으로 풀이 단순화하기</a:t>
            </a:r>
            <a:endParaRPr lang="en-US" altLang="ko-KR" dirty="0" smtClean="0"/>
          </a:p>
          <a:p>
            <a:pPr marL="457200" lvl="1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6340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직사각형 40">
            <a:extLst>
              <a:ext uri="{FF2B5EF4-FFF2-40B4-BE49-F238E27FC236}">
                <a16:creationId xmlns:a16="http://schemas.microsoft.com/office/drawing/2014/main" id="{D888138F-3A04-4A09-9C08-3EA08B15A139}"/>
              </a:ext>
            </a:extLst>
          </p:cNvPr>
          <p:cNvSpPr/>
          <p:nvPr/>
        </p:nvSpPr>
        <p:spPr>
          <a:xfrm>
            <a:off x="0" y="-1"/>
            <a:ext cx="9144000" cy="5090985"/>
          </a:xfrm>
          <a:prstGeom prst="rect">
            <a:avLst/>
          </a:prstGeom>
          <a:gradFill>
            <a:gsLst>
              <a:gs pos="0">
                <a:srgbClr val="025FD0"/>
              </a:gs>
              <a:gs pos="100000">
                <a:srgbClr val="00B0F0">
                  <a:alpha val="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8FAB2D24-2260-4724-A63A-169F60DAB6BD}"/>
              </a:ext>
            </a:extLst>
          </p:cNvPr>
          <p:cNvGrpSpPr/>
          <p:nvPr/>
        </p:nvGrpSpPr>
        <p:grpSpPr>
          <a:xfrm>
            <a:off x="0" y="5018443"/>
            <a:ext cx="9145707" cy="1840293"/>
            <a:chOff x="0" y="4989037"/>
            <a:chExt cx="9145707" cy="1840293"/>
          </a:xfrm>
          <a:gradFill>
            <a:gsLst>
              <a:gs pos="0">
                <a:schemeClr val="bg1">
                  <a:lumMod val="95000"/>
                  <a:alpha val="30000"/>
                </a:schemeClr>
              </a:gs>
              <a:gs pos="100000">
                <a:schemeClr val="bg1">
                  <a:lumMod val="75000"/>
                </a:schemeClr>
              </a:gs>
            </a:gsLst>
            <a:lin ang="5400000" scaled="1"/>
          </a:gradFill>
        </p:grpSpPr>
        <p:sp>
          <p:nvSpPr>
            <p:cNvPr id="43" name="자유형: 도형 42">
              <a:extLst>
                <a:ext uri="{FF2B5EF4-FFF2-40B4-BE49-F238E27FC236}">
                  <a16:creationId xmlns:a16="http://schemas.microsoft.com/office/drawing/2014/main" id="{CFE5AFE5-D2B1-49CE-969F-229DB75B8FBD}"/>
                </a:ext>
              </a:extLst>
            </p:cNvPr>
            <p:cNvSpPr/>
            <p:nvPr/>
          </p:nvSpPr>
          <p:spPr>
            <a:xfrm>
              <a:off x="0" y="6328414"/>
              <a:ext cx="925787" cy="500916"/>
            </a:xfrm>
            <a:custGeom>
              <a:avLst/>
              <a:gdLst>
                <a:gd name="connsiteX0" fmla="*/ 0 w 925787"/>
                <a:gd name="connsiteY0" fmla="*/ 0 h 500916"/>
                <a:gd name="connsiteX1" fmla="*/ 0 w 925787"/>
                <a:gd name="connsiteY1" fmla="*/ 500916 h 500916"/>
                <a:gd name="connsiteX2" fmla="*/ 291021 w 925787"/>
                <a:gd name="connsiteY2" fmla="*/ 500916 h 500916"/>
                <a:gd name="connsiteX3" fmla="*/ 925787 w 925787"/>
                <a:gd name="connsiteY3" fmla="*/ 0 h 500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25787" h="500916">
                  <a:moveTo>
                    <a:pt x="0" y="0"/>
                  </a:moveTo>
                  <a:lnTo>
                    <a:pt x="0" y="500916"/>
                  </a:lnTo>
                  <a:lnTo>
                    <a:pt x="291021" y="500916"/>
                  </a:lnTo>
                  <a:lnTo>
                    <a:pt x="925787" y="0"/>
                  </a:lnTo>
                  <a:close/>
                </a:path>
              </a:pathLst>
            </a:custGeom>
            <a:grpFill/>
            <a:ln w="37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4" name="자유형: 도형 43">
              <a:extLst>
                <a:ext uri="{FF2B5EF4-FFF2-40B4-BE49-F238E27FC236}">
                  <a16:creationId xmlns:a16="http://schemas.microsoft.com/office/drawing/2014/main" id="{4094DB6A-F6F4-4DDF-9115-BF40E0C20E1A}"/>
                </a:ext>
              </a:extLst>
            </p:cNvPr>
            <p:cNvSpPr/>
            <p:nvPr/>
          </p:nvSpPr>
          <p:spPr>
            <a:xfrm>
              <a:off x="0" y="5664381"/>
              <a:ext cx="1767194" cy="633601"/>
            </a:xfrm>
            <a:custGeom>
              <a:avLst/>
              <a:gdLst>
                <a:gd name="connsiteX0" fmla="*/ 1767195 w 1767194"/>
                <a:gd name="connsiteY0" fmla="*/ 0 h 633601"/>
                <a:gd name="connsiteX1" fmla="*/ 0 w 1767194"/>
                <a:gd name="connsiteY1" fmla="*/ 0 h 633601"/>
                <a:gd name="connsiteX2" fmla="*/ 0 w 1767194"/>
                <a:gd name="connsiteY2" fmla="*/ 633601 h 633601"/>
                <a:gd name="connsiteX3" fmla="*/ 964352 w 1767194"/>
                <a:gd name="connsiteY3" fmla="*/ 633601 h 633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67194" h="633601">
                  <a:moveTo>
                    <a:pt x="1767195" y="0"/>
                  </a:moveTo>
                  <a:lnTo>
                    <a:pt x="0" y="0"/>
                  </a:lnTo>
                  <a:lnTo>
                    <a:pt x="0" y="633601"/>
                  </a:lnTo>
                  <a:lnTo>
                    <a:pt x="964352" y="633601"/>
                  </a:lnTo>
                  <a:close/>
                </a:path>
              </a:pathLst>
            </a:custGeom>
            <a:grpFill/>
            <a:ln w="37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7" name="자유형: 도형 46">
              <a:extLst>
                <a:ext uri="{FF2B5EF4-FFF2-40B4-BE49-F238E27FC236}">
                  <a16:creationId xmlns:a16="http://schemas.microsoft.com/office/drawing/2014/main" id="{496DBD50-F28D-47F2-B658-6F3E7BC070BF}"/>
                </a:ext>
              </a:extLst>
            </p:cNvPr>
            <p:cNvSpPr/>
            <p:nvPr/>
          </p:nvSpPr>
          <p:spPr>
            <a:xfrm>
              <a:off x="0" y="5295287"/>
              <a:ext cx="2234908" cy="338661"/>
            </a:xfrm>
            <a:custGeom>
              <a:avLst/>
              <a:gdLst>
                <a:gd name="connsiteX0" fmla="*/ 2234909 w 2234908"/>
                <a:gd name="connsiteY0" fmla="*/ 0 h 338661"/>
                <a:gd name="connsiteX1" fmla="*/ 0 w 2234908"/>
                <a:gd name="connsiteY1" fmla="*/ 0 h 338661"/>
                <a:gd name="connsiteX2" fmla="*/ 0 w 2234908"/>
                <a:gd name="connsiteY2" fmla="*/ 338661 h 338661"/>
                <a:gd name="connsiteX3" fmla="*/ 1805722 w 2234908"/>
                <a:gd name="connsiteY3" fmla="*/ 338661 h 338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34908" h="338661">
                  <a:moveTo>
                    <a:pt x="2234909" y="0"/>
                  </a:moveTo>
                  <a:lnTo>
                    <a:pt x="0" y="0"/>
                  </a:lnTo>
                  <a:lnTo>
                    <a:pt x="0" y="338661"/>
                  </a:lnTo>
                  <a:lnTo>
                    <a:pt x="1805722" y="338661"/>
                  </a:lnTo>
                  <a:close/>
                </a:path>
              </a:pathLst>
            </a:custGeom>
            <a:grpFill/>
            <a:ln w="37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8" name="자유형: 도형 47">
              <a:extLst>
                <a:ext uri="{FF2B5EF4-FFF2-40B4-BE49-F238E27FC236}">
                  <a16:creationId xmlns:a16="http://schemas.microsoft.com/office/drawing/2014/main" id="{957EC8F1-5699-4B87-AF54-6CE3C333169D}"/>
                </a:ext>
              </a:extLst>
            </p:cNvPr>
            <p:cNvSpPr/>
            <p:nvPr/>
          </p:nvSpPr>
          <p:spPr>
            <a:xfrm>
              <a:off x="335811" y="6328414"/>
              <a:ext cx="2409779" cy="500916"/>
            </a:xfrm>
            <a:custGeom>
              <a:avLst/>
              <a:gdLst>
                <a:gd name="connsiteX0" fmla="*/ 634766 w 2409779"/>
                <a:gd name="connsiteY0" fmla="*/ 0 h 500916"/>
                <a:gd name="connsiteX1" fmla="*/ 0 w 2409779"/>
                <a:gd name="connsiteY1" fmla="*/ 500916 h 500916"/>
                <a:gd name="connsiteX2" fmla="*/ 2092416 w 2409779"/>
                <a:gd name="connsiteY2" fmla="*/ 500916 h 500916"/>
                <a:gd name="connsiteX3" fmla="*/ 2409780 w 2409779"/>
                <a:gd name="connsiteY3" fmla="*/ 0 h 500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09779" h="500916">
                  <a:moveTo>
                    <a:pt x="634766" y="0"/>
                  </a:moveTo>
                  <a:lnTo>
                    <a:pt x="0" y="500916"/>
                  </a:lnTo>
                  <a:lnTo>
                    <a:pt x="2092416" y="500916"/>
                  </a:lnTo>
                  <a:lnTo>
                    <a:pt x="2409780" y="0"/>
                  </a:lnTo>
                  <a:close/>
                </a:path>
              </a:pathLst>
            </a:custGeom>
            <a:grpFill/>
            <a:ln w="37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1" name="자유형: 도형 50">
              <a:extLst>
                <a:ext uri="{FF2B5EF4-FFF2-40B4-BE49-F238E27FC236}">
                  <a16:creationId xmlns:a16="http://schemas.microsoft.com/office/drawing/2014/main" id="{9A902DA6-86BE-4B6C-8EFC-23CF4A422799}"/>
                </a:ext>
              </a:extLst>
            </p:cNvPr>
            <p:cNvSpPr/>
            <p:nvPr/>
          </p:nvSpPr>
          <p:spPr>
            <a:xfrm>
              <a:off x="8219882" y="6328414"/>
              <a:ext cx="925824" cy="500916"/>
            </a:xfrm>
            <a:custGeom>
              <a:avLst/>
              <a:gdLst>
                <a:gd name="connsiteX0" fmla="*/ 634804 w 925824"/>
                <a:gd name="connsiteY0" fmla="*/ 500916 h 500916"/>
                <a:gd name="connsiteX1" fmla="*/ 925825 w 925824"/>
                <a:gd name="connsiteY1" fmla="*/ 500916 h 500916"/>
                <a:gd name="connsiteX2" fmla="*/ 925825 w 925824"/>
                <a:gd name="connsiteY2" fmla="*/ 0 h 500916"/>
                <a:gd name="connsiteX3" fmla="*/ 0 w 925824"/>
                <a:gd name="connsiteY3" fmla="*/ 0 h 500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25824" h="500916">
                  <a:moveTo>
                    <a:pt x="634804" y="500916"/>
                  </a:moveTo>
                  <a:lnTo>
                    <a:pt x="925825" y="500916"/>
                  </a:lnTo>
                  <a:lnTo>
                    <a:pt x="9258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7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2" name="자유형: 도형 51">
              <a:extLst>
                <a:ext uri="{FF2B5EF4-FFF2-40B4-BE49-F238E27FC236}">
                  <a16:creationId xmlns:a16="http://schemas.microsoft.com/office/drawing/2014/main" id="{09FA4284-5BC5-42FD-B283-55FAD012B85D}"/>
                </a:ext>
              </a:extLst>
            </p:cNvPr>
            <p:cNvSpPr/>
            <p:nvPr/>
          </p:nvSpPr>
          <p:spPr>
            <a:xfrm>
              <a:off x="4584222" y="6328414"/>
              <a:ext cx="2103423" cy="500916"/>
            </a:xfrm>
            <a:custGeom>
              <a:avLst/>
              <a:gdLst>
                <a:gd name="connsiteX0" fmla="*/ 0 w 2103423"/>
                <a:gd name="connsiteY0" fmla="*/ 0 h 500916"/>
                <a:gd name="connsiteX1" fmla="*/ 0 w 2103423"/>
                <a:gd name="connsiteY1" fmla="*/ 500916 h 500916"/>
                <a:gd name="connsiteX2" fmla="*/ 2103424 w 2103423"/>
                <a:gd name="connsiteY2" fmla="*/ 500916 h 500916"/>
                <a:gd name="connsiteX3" fmla="*/ 1786022 w 2103423"/>
                <a:gd name="connsiteY3" fmla="*/ 0 h 500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03423" h="500916">
                  <a:moveTo>
                    <a:pt x="0" y="0"/>
                  </a:moveTo>
                  <a:lnTo>
                    <a:pt x="0" y="500916"/>
                  </a:lnTo>
                  <a:lnTo>
                    <a:pt x="2103424" y="500916"/>
                  </a:lnTo>
                  <a:lnTo>
                    <a:pt x="1786022" y="0"/>
                  </a:lnTo>
                  <a:close/>
                </a:path>
              </a:pathLst>
            </a:custGeom>
            <a:grpFill/>
            <a:ln w="37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5" name="자유형: 도형 54">
              <a:extLst>
                <a:ext uri="{FF2B5EF4-FFF2-40B4-BE49-F238E27FC236}">
                  <a16:creationId xmlns:a16="http://schemas.microsoft.com/office/drawing/2014/main" id="{5064ED43-8771-4335-88D1-84B4502210CF}"/>
                </a:ext>
              </a:extLst>
            </p:cNvPr>
            <p:cNvSpPr/>
            <p:nvPr/>
          </p:nvSpPr>
          <p:spPr>
            <a:xfrm>
              <a:off x="2458062" y="6328414"/>
              <a:ext cx="2103385" cy="500916"/>
            </a:xfrm>
            <a:custGeom>
              <a:avLst/>
              <a:gdLst>
                <a:gd name="connsiteX0" fmla="*/ 317364 w 2103385"/>
                <a:gd name="connsiteY0" fmla="*/ 0 h 500916"/>
                <a:gd name="connsiteX1" fmla="*/ 0 w 2103385"/>
                <a:gd name="connsiteY1" fmla="*/ 500916 h 500916"/>
                <a:gd name="connsiteX2" fmla="*/ 2103386 w 2103385"/>
                <a:gd name="connsiteY2" fmla="*/ 500916 h 500916"/>
                <a:gd name="connsiteX3" fmla="*/ 2103386 w 2103385"/>
                <a:gd name="connsiteY3" fmla="*/ 0 h 500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03385" h="500916">
                  <a:moveTo>
                    <a:pt x="317364" y="0"/>
                  </a:moveTo>
                  <a:lnTo>
                    <a:pt x="0" y="500916"/>
                  </a:lnTo>
                  <a:lnTo>
                    <a:pt x="2103386" y="500916"/>
                  </a:lnTo>
                  <a:lnTo>
                    <a:pt x="2103386" y="0"/>
                  </a:lnTo>
                  <a:close/>
                </a:path>
              </a:pathLst>
            </a:custGeom>
            <a:grpFill/>
            <a:ln w="37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7" name="자유형: 도형 56">
              <a:extLst>
                <a:ext uri="{FF2B5EF4-FFF2-40B4-BE49-F238E27FC236}">
                  <a16:creationId xmlns:a16="http://schemas.microsoft.com/office/drawing/2014/main" id="{8E0035B9-7F65-431C-AB71-D61B5318C2C9}"/>
                </a:ext>
              </a:extLst>
            </p:cNvPr>
            <p:cNvSpPr/>
            <p:nvPr/>
          </p:nvSpPr>
          <p:spPr>
            <a:xfrm>
              <a:off x="6400116" y="6328414"/>
              <a:ext cx="2409779" cy="500916"/>
            </a:xfrm>
            <a:custGeom>
              <a:avLst/>
              <a:gdLst>
                <a:gd name="connsiteX0" fmla="*/ 0 w 2409779"/>
                <a:gd name="connsiteY0" fmla="*/ 0 h 500916"/>
                <a:gd name="connsiteX1" fmla="*/ 317364 w 2409779"/>
                <a:gd name="connsiteY1" fmla="*/ 500916 h 500916"/>
                <a:gd name="connsiteX2" fmla="*/ 2409780 w 2409779"/>
                <a:gd name="connsiteY2" fmla="*/ 500916 h 500916"/>
                <a:gd name="connsiteX3" fmla="*/ 1775014 w 2409779"/>
                <a:gd name="connsiteY3" fmla="*/ 0 h 500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09779" h="500916">
                  <a:moveTo>
                    <a:pt x="0" y="0"/>
                  </a:moveTo>
                  <a:lnTo>
                    <a:pt x="317364" y="500916"/>
                  </a:lnTo>
                  <a:lnTo>
                    <a:pt x="2409780" y="500916"/>
                  </a:lnTo>
                  <a:lnTo>
                    <a:pt x="1775014" y="0"/>
                  </a:lnTo>
                  <a:close/>
                </a:path>
              </a:pathLst>
            </a:custGeom>
            <a:grpFill/>
            <a:ln w="37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8" name="자유형: 도형 57">
              <a:extLst>
                <a:ext uri="{FF2B5EF4-FFF2-40B4-BE49-F238E27FC236}">
                  <a16:creationId xmlns:a16="http://schemas.microsoft.com/office/drawing/2014/main" id="{A17B9D29-6A37-409D-8FBE-27EC4F823AAA}"/>
                </a:ext>
              </a:extLst>
            </p:cNvPr>
            <p:cNvSpPr/>
            <p:nvPr/>
          </p:nvSpPr>
          <p:spPr>
            <a:xfrm>
              <a:off x="4584222" y="4989037"/>
              <a:ext cx="962492" cy="39460"/>
            </a:xfrm>
            <a:custGeom>
              <a:avLst/>
              <a:gdLst>
                <a:gd name="connsiteX0" fmla="*/ 962493 w 962492"/>
                <a:gd name="connsiteY0" fmla="*/ 39461 h 39460"/>
                <a:gd name="connsiteX1" fmla="*/ 937478 w 962492"/>
                <a:gd name="connsiteY1" fmla="*/ 0 h 39460"/>
                <a:gd name="connsiteX2" fmla="*/ 0 w 962492"/>
                <a:gd name="connsiteY2" fmla="*/ 0 h 39460"/>
                <a:gd name="connsiteX3" fmla="*/ 0 w 962492"/>
                <a:gd name="connsiteY3" fmla="*/ 39461 h 3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2492" h="39460">
                  <a:moveTo>
                    <a:pt x="962493" y="39461"/>
                  </a:moveTo>
                  <a:lnTo>
                    <a:pt x="937478" y="0"/>
                  </a:lnTo>
                  <a:lnTo>
                    <a:pt x="0" y="0"/>
                  </a:lnTo>
                  <a:lnTo>
                    <a:pt x="0" y="39461"/>
                  </a:lnTo>
                  <a:close/>
                </a:path>
              </a:pathLst>
            </a:custGeom>
            <a:grpFill/>
            <a:ln w="37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9" name="자유형: 도형 58">
              <a:extLst>
                <a:ext uri="{FF2B5EF4-FFF2-40B4-BE49-F238E27FC236}">
                  <a16:creationId xmlns:a16="http://schemas.microsoft.com/office/drawing/2014/main" id="{E8408B81-7D40-4AF8-8EA8-0FD3E5B28317}"/>
                </a:ext>
              </a:extLst>
            </p:cNvPr>
            <p:cNvSpPr/>
            <p:nvPr/>
          </p:nvSpPr>
          <p:spPr>
            <a:xfrm>
              <a:off x="5551535" y="4989037"/>
              <a:ext cx="976460" cy="39460"/>
            </a:xfrm>
            <a:custGeom>
              <a:avLst/>
              <a:gdLst>
                <a:gd name="connsiteX0" fmla="*/ 976461 w 976460"/>
                <a:gd name="connsiteY0" fmla="*/ 39461 h 39460"/>
                <a:gd name="connsiteX1" fmla="*/ 926432 w 976460"/>
                <a:gd name="connsiteY1" fmla="*/ 0 h 39460"/>
                <a:gd name="connsiteX2" fmla="*/ 0 w 976460"/>
                <a:gd name="connsiteY2" fmla="*/ 0 h 39460"/>
                <a:gd name="connsiteX3" fmla="*/ 25014 w 976460"/>
                <a:gd name="connsiteY3" fmla="*/ 39461 h 3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6460" h="39460">
                  <a:moveTo>
                    <a:pt x="976461" y="39461"/>
                  </a:moveTo>
                  <a:lnTo>
                    <a:pt x="926432" y="0"/>
                  </a:lnTo>
                  <a:lnTo>
                    <a:pt x="0" y="0"/>
                  </a:lnTo>
                  <a:lnTo>
                    <a:pt x="25014" y="39461"/>
                  </a:lnTo>
                  <a:close/>
                </a:path>
              </a:pathLst>
            </a:custGeom>
            <a:grpFill/>
            <a:ln w="37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0" name="자유형: 도형 59">
              <a:extLst>
                <a:ext uri="{FF2B5EF4-FFF2-40B4-BE49-F238E27FC236}">
                  <a16:creationId xmlns:a16="http://schemas.microsoft.com/office/drawing/2014/main" id="{9B939ECF-8666-4D43-9894-8711C22084E1}"/>
                </a:ext>
              </a:extLst>
            </p:cNvPr>
            <p:cNvSpPr/>
            <p:nvPr/>
          </p:nvSpPr>
          <p:spPr>
            <a:xfrm>
              <a:off x="6522758" y="4989037"/>
              <a:ext cx="2622949" cy="39460"/>
            </a:xfrm>
            <a:custGeom>
              <a:avLst/>
              <a:gdLst>
                <a:gd name="connsiteX0" fmla="*/ 2622950 w 2622949"/>
                <a:gd name="connsiteY0" fmla="*/ 39461 h 39460"/>
                <a:gd name="connsiteX1" fmla="*/ 2622950 w 2622949"/>
                <a:gd name="connsiteY1" fmla="*/ 0 h 39460"/>
                <a:gd name="connsiteX2" fmla="*/ 0 w 2622949"/>
                <a:gd name="connsiteY2" fmla="*/ 0 h 39460"/>
                <a:gd name="connsiteX3" fmla="*/ 50028 w 2622949"/>
                <a:gd name="connsiteY3" fmla="*/ 39461 h 3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22949" h="39460">
                  <a:moveTo>
                    <a:pt x="2622950" y="39461"/>
                  </a:moveTo>
                  <a:lnTo>
                    <a:pt x="2622950" y="0"/>
                  </a:lnTo>
                  <a:lnTo>
                    <a:pt x="0" y="0"/>
                  </a:lnTo>
                  <a:lnTo>
                    <a:pt x="50028" y="39461"/>
                  </a:lnTo>
                  <a:close/>
                </a:path>
              </a:pathLst>
            </a:custGeom>
            <a:grpFill/>
            <a:ln w="37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0" name="자유형: 도형 79">
              <a:extLst>
                <a:ext uri="{FF2B5EF4-FFF2-40B4-BE49-F238E27FC236}">
                  <a16:creationId xmlns:a16="http://schemas.microsoft.com/office/drawing/2014/main" id="{BC470BE0-25C9-4BE8-BF7D-A93274C6B793}"/>
                </a:ext>
              </a:extLst>
            </p:cNvPr>
            <p:cNvSpPr/>
            <p:nvPr/>
          </p:nvSpPr>
          <p:spPr>
            <a:xfrm>
              <a:off x="2617712" y="4989037"/>
              <a:ext cx="976460" cy="39460"/>
            </a:xfrm>
            <a:custGeom>
              <a:avLst/>
              <a:gdLst>
                <a:gd name="connsiteX0" fmla="*/ 951447 w 976460"/>
                <a:gd name="connsiteY0" fmla="*/ 39461 h 39460"/>
                <a:gd name="connsiteX1" fmla="*/ 976461 w 976460"/>
                <a:gd name="connsiteY1" fmla="*/ 0 h 39460"/>
                <a:gd name="connsiteX2" fmla="*/ 50028 w 976460"/>
                <a:gd name="connsiteY2" fmla="*/ 0 h 39460"/>
                <a:gd name="connsiteX3" fmla="*/ 0 w 976460"/>
                <a:gd name="connsiteY3" fmla="*/ 39461 h 3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6460" h="39460">
                  <a:moveTo>
                    <a:pt x="951447" y="39461"/>
                  </a:moveTo>
                  <a:lnTo>
                    <a:pt x="976461" y="0"/>
                  </a:lnTo>
                  <a:lnTo>
                    <a:pt x="50028" y="0"/>
                  </a:lnTo>
                  <a:lnTo>
                    <a:pt x="0" y="39461"/>
                  </a:lnTo>
                  <a:close/>
                </a:path>
              </a:pathLst>
            </a:custGeom>
            <a:grpFill/>
            <a:ln w="37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1" name="자유형: 도형 80">
              <a:extLst>
                <a:ext uri="{FF2B5EF4-FFF2-40B4-BE49-F238E27FC236}">
                  <a16:creationId xmlns:a16="http://schemas.microsoft.com/office/drawing/2014/main" id="{294C5ADB-F39B-4E7C-806A-172C0BAD6898}"/>
                </a:ext>
              </a:extLst>
            </p:cNvPr>
            <p:cNvSpPr/>
            <p:nvPr/>
          </p:nvSpPr>
          <p:spPr>
            <a:xfrm>
              <a:off x="3598993" y="4989037"/>
              <a:ext cx="962454" cy="39460"/>
            </a:xfrm>
            <a:custGeom>
              <a:avLst/>
              <a:gdLst>
                <a:gd name="connsiteX0" fmla="*/ 962454 w 962454"/>
                <a:gd name="connsiteY0" fmla="*/ 39461 h 39460"/>
                <a:gd name="connsiteX1" fmla="*/ 962454 w 962454"/>
                <a:gd name="connsiteY1" fmla="*/ 0 h 39460"/>
                <a:gd name="connsiteX2" fmla="*/ 25014 w 962454"/>
                <a:gd name="connsiteY2" fmla="*/ 0 h 39460"/>
                <a:gd name="connsiteX3" fmla="*/ 0 w 962454"/>
                <a:gd name="connsiteY3" fmla="*/ 39461 h 3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2454" h="39460">
                  <a:moveTo>
                    <a:pt x="962454" y="39461"/>
                  </a:moveTo>
                  <a:lnTo>
                    <a:pt x="962454" y="0"/>
                  </a:lnTo>
                  <a:lnTo>
                    <a:pt x="25014" y="0"/>
                  </a:lnTo>
                  <a:lnTo>
                    <a:pt x="0" y="39461"/>
                  </a:lnTo>
                  <a:close/>
                </a:path>
              </a:pathLst>
            </a:custGeom>
            <a:grpFill/>
            <a:ln w="37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2" name="자유형: 도형 81">
              <a:extLst>
                <a:ext uri="{FF2B5EF4-FFF2-40B4-BE49-F238E27FC236}">
                  <a16:creationId xmlns:a16="http://schemas.microsoft.com/office/drawing/2014/main" id="{4344D202-1CDF-4395-A250-A38B032849AD}"/>
                </a:ext>
              </a:extLst>
            </p:cNvPr>
            <p:cNvSpPr/>
            <p:nvPr/>
          </p:nvSpPr>
          <p:spPr>
            <a:xfrm>
              <a:off x="0" y="4989037"/>
              <a:ext cx="2622950" cy="39460"/>
            </a:xfrm>
            <a:custGeom>
              <a:avLst/>
              <a:gdLst>
                <a:gd name="connsiteX0" fmla="*/ 2622950 w 2622950"/>
                <a:gd name="connsiteY0" fmla="*/ 0 h 39460"/>
                <a:gd name="connsiteX1" fmla="*/ 0 w 2622950"/>
                <a:gd name="connsiteY1" fmla="*/ 0 h 39460"/>
                <a:gd name="connsiteX2" fmla="*/ 0 w 2622950"/>
                <a:gd name="connsiteY2" fmla="*/ 39461 h 39460"/>
                <a:gd name="connsiteX3" fmla="*/ 2572922 w 2622950"/>
                <a:gd name="connsiteY3" fmla="*/ 39461 h 3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22950" h="39460">
                  <a:moveTo>
                    <a:pt x="2622950" y="0"/>
                  </a:moveTo>
                  <a:lnTo>
                    <a:pt x="0" y="0"/>
                  </a:lnTo>
                  <a:lnTo>
                    <a:pt x="0" y="39461"/>
                  </a:lnTo>
                  <a:lnTo>
                    <a:pt x="2572922" y="39461"/>
                  </a:lnTo>
                  <a:close/>
                </a:path>
              </a:pathLst>
            </a:custGeom>
            <a:grpFill/>
            <a:ln w="37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3" name="자유형: 도형 82">
              <a:extLst>
                <a:ext uri="{FF2B5EF4-FFF2-40B4-BE49-F238E27FC236}">
                  <a16:creationId xmlns:a16="http://schemas.microsoft.com/office/drawing/2014/main" id="{51A8728A-984A-4C7F-8076-EA5EBA76E834}"/>
                </a:ext>
              </a:extLst>
            </p:cNvPr>
            <p:cNvSpPr/>
            <p:nvPr/>
          </p:nvSpPr>
          <p:spPr>
            <a:xfrm>
              <a:off x="0" y="5058929"/>
              <a:ext cx="2534356" cy="205925"/>
            </a:xfrm>
            <a:custGeom>
              <a:avLst/>
              <a:gdLst>
                <a:gd name="connsiteX0" fmla="*/ 2534357 w 2534356"/>
                <a:gd name="connsiteY0" fmla="*/ 0 h 205925"/>
                <a:gd name="connsiteX1" fmla="*/ 0 w 2534356"/>
                <a:gd name="connsiteY1" fmla="*/ 0 h 205925"/>
                <a:gd name="connsiteX2" fmla="*/ 0 w 2534356"/>
                <a:gd name="connsiteY2" fmla="*/ 205925 h 205925"/>
                <a:gd name="connsiteX3" fmla="*/ 2273474 w 2534356"/>
                <a:gd name="connsiteY3" fmla="*/ 205925 h 205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34356" h="205925">
                  <a:moveTo>
                    <a:pt x="2534357" y="0"/>
                  </a:moveTo>
                  <a:lnTo>
                    <a:pt x="0" y="0"/>
                  </a:lnTo>
                  <a:lnTo>
                    <a:pt x="0" y="205925"/>
                  </a:lnTo>
                  <a:lnTo>
                    <a:pt x="2273474" y="205925"/>
                  </a:lnTo>
                  <a:close/>
                </a:path>
              </a:pathLst>
            </a:custGeom>
            <a:grpFill/>
            <a:ln w="37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4" name="자유형: 도형 83">
              <a:extLst>
                <a:ext uri="{FF2B5EF4-FFF2-40B4-BE49-F238E27FC236}">
                  <a16:creationId xmlns:a16="http://schemas.microsoft.com/office/drawing/2014/main" id="{9F9975C3-1C34-47A5-BA5E-923A99945E25}"/>
                </a:ext>
              </a:extLst>
            </p:cNvPr>
            <p:cNvSpPr/>
            <p:nvPr/>
          </p:nvSpPr>
          <p:spPr>
            <a:xfrm>
              <a:off x="6910799" y="5295287"/>
              <a:ext cx="2234908" cy="338661"/>
            </a:xfrm>
            <a:custGeom>
              <a:avLst/>
              <a:gdLst>
                <a:gd name="connsiteX0" fmla="*/ 429149 w 2234908"/>
                <a:gd name="connsiteY0" fmla="*/ 338661 h 338661"/>
                <a:gd name="connsiteX1" fmla="*/ 2234909 w 2234908"/>
                <a:gd name="connsiteY1" fmla="*/ 338661 h 338661"/>
                <a:gd name="connsiteX2" fmla="*/ 2234909 w 2234908"/>
                <a:gd name="connsiteY2" fmla="*/ 0 h 338661"/>
                <a:gd name="connsiteX3" fmla="*/ 0 w 2234908"/>
                <a:gd name="connsiteY3" fmla="*/ 0 h 338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34908" h="338661">
                  <a:moveTo>
                    <a:pt x="429149" y="338661"/>
                  </a:moveTo>
                  <a:lnTo>
                    <a:pt x="2234909" y="338661"/>
                  </a:lnTo>
                  <a:lnTo>
                    <a:pt x="2234909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7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5" name="자유형: 도형 84">
              <a:extLst>
                <a:ext uri="{FF2B5EF4-FFF2-40B4-BE49-F238E27FC236}">
                  <a16:creationId xmlns:a16="http://schemas.microsoft.com/office/drawing/2014/main" id="{EDB9ED64-A3C4-4BED-B948-149E24EB9A96}"/>
                </a:ext>
              </a:extLst>
            </p:cNvPr>
            <p:cNvSpPr/>
            <p:nvPr/>
          </p:nvSpPr>
          <p:spPr>
            <a:xfrm>
              <a:off x="4584222" y="5295287"/>
              <a:ext cx="1346054" cy="338661"/>
            </a:xfrm>
            <a:custGeom>
              <a:avLst/>
              <a:gdLst>
                <a:gd name="connsiteX0" fmla="*/ 1131480 w 1346054"/>
                <a:gd name="connsiteY0" fmla="*/ 0 h 338661"/>
                <a:gd name="connsiteX1" fmla="*/ 0 w 1346054"/>
                <a:gd name="connsiteY1" fmla="*/ 0 h 338661"/>
                <a:gd name="connsiteX2" fmla="*/ 0 w 1346054"/>
                <a:gd name="connsiteY2" fmla="*/ 338661 h 338661"/>
                <a:gd name="connsiteX3" fmla="*/ 1346055 w 1346054"/>
                <a:gd name="connsiteY3" fmla="*/ 338661 h 338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46054" h="338661">
                  <a:moveTo>
                    <a:pt x="1131480" y="0"/>
                  </a:moveTo>
                  <a:lnTo>
                    <a:pt x="0" y="0"/>
                  </a:lnTo>
                  <a:lnTo>
                    <a:pt x="0" y="338661"/>
                  </a:lnTo>
                  <a:lnTo>
                    <a:pt x="1346055" y="338661"/>
                  </a:lnTo>
                  <a:close/>
                </a:path>
              </a:pathLst>
            </a:custGeom>
            <a:grpFill/>
            <a:ln w="37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6" name="자유형: 도형 85">
              <a:extLst>
                <a:ext uri="{FF2B5EF4-FFF2-40B4-BE49-F238E27FC236}">
                  <a16:creationId xmlns:a16="http://schemas.microsoft.com/office/drawing/2014/main" id="{17D0EED1-9BC0-4652-BDF8-92CD335ADCD8}"/>
                </a:ext>
              </a:extLst>
            </p:cNvPr>
            <p:cNvSpPr/>
            <p:nvPr/>
          </p:nvSpPr>
          <p:spPr>
            <a:xfrm>
              <a:off x="4584222" y="5664381"/>
              <a:ext cx="1766777" cy="633601"/>
            </a:xfrm>
            <a:custGeom>
              <a:avLst/>
              <a:gdLst>
                <a:gd name="connsiteX0" fmla="*/ 0 w 1766777"/>
                <a:gd name="connsiteY0" fmla="*/ 0 h 633601"/>
                <a:gd name="connsiteX1" fmla="*/ 0 w 1766777"/>
                <a:gd name="connsiteY1" fmla="*/ 633601 h 633601"/>
                <a:gd name="connsiteX2" fmla="*/ 1766778 w 1766777"/>
                <a:gd name="connsiteY2" fmla="*/ 633601 h 633601"/>
                <a:gd name="connsiteX3" fmla="*/ 1365337 w 1766777"/>
                <a:gd name="connsiteY3" fmla="*/ 0 h 633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66777" h="633601">
                  <a:moveTo>
                    <a:pt x="0" y="0"/>
                  </a:moveTo>
                  <a:lnTo>
                    <a:pt x="0" y="633601"/>
                  </a:lnTo>
                  <a:lnTo>
                    <a:pt x="1766778" y="633601"/>
                  </a:lnTo>
                  <a:lnTo>
                    <a:pt x="1365337" y="0"/>
                  </a:lnTo>
                  <a:close/>
                </a:path>
              </a:pathLst>
            </a:custGeom>
            <a:grpFill/>
            <a:ln w="37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7" name="자유형: 도형 86">
              <a:extLst>
                <a:ext uri="{FF2B5EF4-FFF2-40B4-BE49-F238E27FC236}">
                  <a16:creationId xmlns:a16="http://schemas.microsoft.com/office/drawing/2014/main" id="{7F0A4B7A-7349-4520-85C9-778BEE2DC0DD}"/>
                </a:ext>
              </a:extLst>
            </p:cNvPr>
            <p:cNvSpPr/>
            <p:nvPr/>
          </p:nvSpPr>
          <p:spPr>
            <a:xfrm>
              <a:off x="4584222" y="5058929"/>
              <a:ext cx="1112197" cy="205925"/>
            </a:xfrm>
            <a:custGeom>
              <a:avLst/>
              <a:gdLst>
                <a:gd name="connsiteX0" fmla="*/ 981775 w 1112197"/>
                <a:gd name="connsiteY0" fmla="*/ 0 h 205925"/>
                <a:gd name="connsiteX1" fmla="*/ 0 w 1112197"/>
                <a:gd name="connsiteY1" fmla="*/ 0 h 205925"/>
                <a:gd name="connsiteX2" fmla="*/ 0 w 1112197"/>
                <a:gd name="connsiteY2" fmla="*/ 205925 h 205925"/>
                <a:gd name="connsiteX3" fmla="*/ 1112197 w 1112197"/>
                <a:gd name="connsiteY3" fmla="*/ 205925 h 205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12197" h="205925">
                  <a:moveTo>
                    <a:pt x="981775" y="0"/>
                  </a:moveTo>
                  <a:lnTo>
                    <a:pt x="0" y="0"/>
                  </a:lnTo>
                  <a:lnTo>
                    <a:pt x="0" y="205925"/>
                  </a:lnTo>
                  <a:lnTo>
                    <a:pt x="1112197" y="205925"/>
                  </a:lnTo>
                  <a:close/>
                </a:path>
              </a:pathLst>
            </a:custGeom>
            <a:grpFill/>
            <a:ln w="37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8" name="자유형: 도형 87">
              <a:extLst>
                <a:ext uri="{FF2B5EF4-FFF2-40B4-BE49-F238E27FC236}">
                  <a16:creationId xmlns:a16="http://schemas.microsoft.com/office/drawing/2014/main" id="{B952F27D-E6F6-44F5-81C9-5D175E1D6C1D}"/>
                </a:ext>
              </a:extLst>
            </p:cNvPr>
            <p:cNvSpPr/>
            <p:nvPr/>
          </p:nvSpPr>
          <p:spPr>
            <a:xfrm>
              <a:off x="5595831" y="5058929"/>
              <a:ext cx="1231612" cy="205925"/>
            </a:xfrm>
            <a:custGeom>
              <a:avLst/>
              <a:gdLst>
                <a:gd name="connsiteX0" fmla="*/ 1231612 w 1231612"/>
                <a:gd name="connsiteY0" fmla="*/ 205925 h 205925"/>
                <a:gd name="connsiteX1" fmla="*/ 970729 w 1231612"/>
                <a:gd name="connsiteY1" fmla="*/ 0 h 205925"/>
                <a:gd name="connsiteX2" fmla="*/ 0 w 1231612"/>
                <a:gd name="connsiteY2" fmla="*/ 0 h 205925"/>
                <a:gd name="connsiteX3" fmla="*/ 130422 w 1231612"/>
                <a:gd name="connsiteY3" fmla="*/ 205925 h 205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31612" h="205925">
                  <a:moveTo>
                    <a:pt x="1231612" y="205925"/>
                  </a:moveTo>
                  <a:lnTo>
                    <a:pt x="970729" y="0"/>
                  </a:lnTo>
                  <a:lnTo>
                    <a:pt x="0" y="0"/>
                  </a:lnTo>
                  <a:lnTo>
                    <a:pt x="130422" y="205925"/>
                  </a:lnTo>
                  <a:close/>
                </a:path>
              </a:pathLst>
            </a:custGeom>
            <a:grpFill/>
            <a:ln w="37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9" name="자유형: 도형 88">
              <a:extLst>
                <a:ext uri="{FF2B5EF4-FFF2-40B4-BE49-F238E27FC236}">
                  <a16:creationId xmlns:a16="http://schemas.microsoft.com/office/drawing/2014/main" id="{AE7FD817-FB94-4178-BF72-273240CB0F4C}"/>
                </a:ext>
              </a:extLst>
            </p:cNvPr>
            <p:cNvSpPr/>
            <p:nvPr/>
          </p:nvSpPr>
          <p:spPr>
            <a:xfrm>
              <a:off x="6611351" y="5058929"/>
              <a:ext cx="2534356" cy="205925"/>
            </a:xfrm>
            <a:custGeom>
              <a:avLst/>
              <a:gdLst>
                <a:gd name="connsiteX0" fmla="*/ 0 w 2534356"/>
                <a:gd name="connsiteY0" fmla="*/ 0 h 205925"/>
                <a:gd name="connsiteX1" fmla="*/ 260883 w 2534356"/>
                <a:gd name="connsiteY1" fmla="*/ 205925 h 205925"/>
                <a:gd name="connsiteX2" fmla="*/ 2534357 w 2534356"/>
                <a:gd name="connsiteY2" fmla="*/ 205925 h 205925"/>
                <a:gd name="connsiteX3" fmla="*/ 2534357 w 2534356"/>
                <a:gd name="connsiteY3" fmla="*/ 0 h 205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34356" h="205925">
                  <a:moveTo>
                    <a:pt x="0" y="0"/>
                  </a:moveTo>
                  <a:lnTo>
                    <a:pt x="260883" y="205925"/>
                  </a:lnTo>
                  <a:lnTo>
                    <a:pt x="2534357" y="205925"/>
                  </a:lnTo>
                  <a:lnTo>
                    <a:pt x="2534357" y="0"/>
                  </a:lnTo>
                  <a:close/>
                </a:path>
              </a:pathLst>
            </a:custGeom>
            <a:grpFill/>
            <a:ln w="37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0" name="자유형: 도형 89">
              <a:extLst>
                <a:ext uri="{FF2B5EF4-FFF2-40B4-BE49-F238E27FC236}">
                  <a16:creationId xmlns:a16="http://schemas.microsoft.com/office/drawing/2014/main" id="{0D44F630-1462-4DFB-AF1B-C2CD9D59CFBA}"/>
                </a:ext>
              </a:extLst>
            </p:cNvPr>
            <p:cNvSpPr/>
            <p:nvPr/>
          </p:nvSpPr>
          <p:spPr>
            <a:xfrm>
              <a:off x="5745537" y="5295287"/>
              <a:ext cx="1549659" cy="338661"/>
            </a:xfrm>
            <a:custGeom>
              <a:avLst/>
              <a:gdLst>
                <a:gd name="connsiteX0" fmla="*/ 0 w 1549659"/>
                <a:gd name="connsiteY0" fmla="*/ 0 h 338661"/>
                <a:gd name="connsiteX1" fmla="*/ 214612 w 1549659"/>
                <a:gd name="connsiteY1" fmla="*/ 338661 h 338661"/>
                <a:gd name="connsiteX2" fmla="*/ 1549659 w 1549659"/>
                <a:gd name="connsiteY2" fmla="*/ 338661 h 338661"/>
                <a:gd name="connsiteX3" fmla="*/ 1120472 w 1549659"/>
                <a:gd name="connsiteY3" fmla="*/ 0 h 338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49659" h="338661">
                  <a:moveTo>
                    <a:pt x="0" y="0"/>
                  </a:moveTo>
                  <a:lnTo>
                    <a:pt x="214612" y="338661"/>
                  </a:lnTo>
                  <a:lnTo>
                    <a:pt x="1549659" y="338661"/>
                  </a:lnTo>
                  <a:lnTo>
                    <a:pt x="1120472" y="0"/>
                  </a:lnTo>
                  <a:close/>
                </a:path>
              </a:pathLst>
            </a:custGeom>
            <a:grpFill/>
            <a:ln w="37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1" name="자유형: 도형 90">
              <a:extLst>
                <a:ext uri="{FF2B5EF4-FFF2-40B4-BE49-F238E27FC236}">
                  <a16:creationId xmlns:a16="http://schemas.microsoft.com/office/drawing/2014/main" id="{1C06DB69-8329-468D-96F8-07A2AE77992B}"/>
                </a:ext>
              </a:extLst>
            </p:cNvPr>
            <p:cNvSpPr/>
            <p:nvPr/>
          </p:nvSpPr>
          <p:spPr>
            <a:xfrm>
              <a:off x="5979432" y="5664381"/>
              <a:ext cx="2157133" cy="633601"/>
            </a:xfrm>
            <a:custGeom>
              <a:avLst/>
              <a:gdLst>
                <a:gd name="connsiteX0" fmla="*/ 401402 w 2157133"/>
                <a:gd name="connsiteY0" fmla="*/ 633601 h 633601"/>
                <a:gd name="connsiteX1" fmla="*/ 2157134 w 2157133"/>
                <a:gd name="connsiteY1" fmla="*/ 633601 h 633601"/>
                <a:gd name="connsiteX2" fmla="*/ 1354329 w 2157133"/>
                <a:gd name="connsiteY2" fmla="*/ 0 h 633601"/>
                <a:gd name="connsiteX3" fmla="*/ 0 w 2157133"/>
                <a:gd name="connsiteY3" fmla="*/ 0 h 633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57133" h="633601">
                  <a:moveTo>
                    <a:pt x="401402" y="633601"/>
                  </a:moveTo>
                  <a:lnTo>
                    <a:pt x="2157134" y="633601"/>
                  </a:lnTo>
                  <a:lnTo>
                    <a:pt x="1354329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7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2" name="자유형: 도형 91">
              <a:extLst>
                <a:ext uri="{FF2B5EF4-FFF2-40B4-BE49-F238E27FC236}">
                  <a16:creationId xmlns:a16="http://schemas.microsoft.com/office/drawing/2014/main" id="{C240B96F-636B-4379-BB08-1031F482261F}"/>
                </a:ext>
              </a:extLst>
            </p:cNvPr>
            <p:cNvSpPr/>
            <p:nvPr/>
          </p:nvSpPr>
          <p:spPr>
            <a:xfrm>
              <a:off x="1009142" y="5664381"/>
              <a:ext cx="2157133" cy="633601"/>
            </a:xfrm>
            <a:custGeom>
              <a:avLst/>
              <a:gdLst>
                <a:gd name="connsiteX0" fmla="*/ 802805 w 2157133"/>
                <a:gd name="connsiteY0" fmla="*/ 0 h 633601"/>
                <a:gd name="connsiteX1" fmla="*/ 0 w 2157133"/>
                <a:gd name="connsiteY1" fmla="*/ 633601 h 633601"/>
                <a:gd name="connsiteX2" fmla="*/ 1755732 w 2157133"/>
                <a:gd name="connsiteY2" fmla="*/ 633601 h 633601"/>
                <a:gd name="connsiteX3" fmla="*/ 2157134 w 2157133"/>
                <a:gd name="connsiteY3" fmla="*/ 0 h 633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57133" h="633601">
                  <a:moveTo>
                    <a:pt x="802805" y="0"/>
                  </a:moveTo>
                  <a:lnTo>
                    <a:pt x="0" y="633601"/>
                  </a:lnTo>
                  <a:lnTo>
                    <a:pt x="1755732" y="633601"/>
                  </a:lnTo>
                  <a:lnTo>
                    <a:pt x="2157134" y="0"/>
                  </a:lnTo>
                  <a:close/>
                </a:path>
              </a:pathLst>
            </a:custGeom>
            <a:grpFill/>
            <a:ln w="37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3" name="자유형: 도형 92">
              <a:extLst>
                <a:ext uri="{FF2B5EF4-FFF2-40B4-BE49-F238E27FC236}">
                  <a16:creationId xmlns:a16="http://schemas.microsoft.com/office/drawing/2014/main" id="{9193B861-9346-4827-9E2B-C235BBF0338B}"/>
                </a:ext>
              </a:extLst>
            </p:cNvPr>
            <p:cNvSpPr/>
            <p:nvPr/>
          </p:nvSpPr>
          <p:spPr>
            <a:xfrm>
              <a:off x="7378513" y="5664381"/>
              <a:ext cx="1767194" cy="633601"/>
            </a:xfrm>
            <a:custGeom>
              <a:avLst/>
              <a:gdLst>
                <a:gd name="connsiteX0" fmla="*/ 802842 w 1767194"/>
                <a:gd name="connsiteY0" fmla="*/ 633601 h 633601"/>
                <a:gd name="connsiteX1" fmla="*/ 1767195 w 1767194"/>
                <a:gd name="connsiteY1" fmla="*/ 633601 h 633601"/>
                <a:gd name="connsiteX2" fmla="*/ 1767195 w 1767194"/>
                <a:gd name="connsiteY2" fmla="*/ 0 h 633601"/>
                <a:gd name="connsiteX3" fmla="*/ 0 w 1767194"/>
                <a:gd name="connsiteY3" fmla="*/ 0 h 633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67194" h="633601">
                  <a:moveTo>
                    <a:pt x="802842" y="633601"/>
                  </a:moveTo>
                  <a:lnTo>
                    <a:pt x="1767195" y="633601"/>
                  </a:lnTo>
                  <a:lnTo>
                    <a:pt x="176719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7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4" name="자유형: 도형 93">
              <a:extLst>
                <a:ext uri="{FF2B5EF4-FFF2-40B4-BE49-F238E27FC236}">
                  <a16:creationId xmlns:a16="http://schemas.microsoft.com/office/drawing/2014/main" id="{8698CD87-A78D-4462-AA11-487E84184229}"/>
                </a:ext>
              </a:extLst>
            </p:cNvPr>
            <p:cNvSpPr/>
            <p:nvPr/>
          </p:nvSpPr>
          <p:spPr>
            <a:xfrm>
              <a:off x="3449288" y="5058929"/>
              <a:ext cx="1112159" cy="205925"/>
            </a:xfrm>
            <a:custGeom>
              <a:avLst/>
              <a:gdLst>
                <a:gd name="connsiteX0" fmla="*/ 0 w 1112159"/>
                <a:gd name="connsiteY0" fmla="*/ 205925 h 205925"/>
                <a:gd name="connsiteX1" fmla="*/ 1112159 w 1112159"/>
                <a:gd name="connsiteY1" fmla="*/ 205925 h 205925"/>
                <a:gd name="connsiteX2" fmla="*/ 1112159 w 1112159"/>
                <a:gd name="connsiteY2" fmla="*/ 0 h 205925"/>
                <a:gd name="connsiteX3" fmla="*/ 130423 w 1112159"/>
                <a:gd name="connsiteY3" fmla="*/ 0 h 205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12159" h="205925">
                  <a:moveTo>
                    <a:pt x="0" y="205925"/>
                  </a:moveTo>
                  <a:lnTo>
                    <a:pt x="1112159" y="205925"/>
                  </a:lnTo>
                  <a:lnTo>
                    <a:pt x="1112159" y="0"/>
                  </a:lnTo>
                  <a:lnTo>
                    <a:pt x="130423" y="0"/>
                  </a:lnTo>
                  <a:close/>
                </a:path>
              </a:pathLst>
            </a:custGeom>
            <a:grpFill/>
            <a:ln w="37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5" name="자유형: 도형 94">
              <a:extLst>
                <a:ext uri="{FF2B5EF4-FFF2-40B4-BE49-F238E27FC236}">
                  <a16:creationId xmlns:a16="http://schemas.microsoft.com/office/drawing/2014/main" id="{5BF9419F-C04A-4888-A7B4-29BA51180007}"/>
                </a:ext>
              </a:extLst>
            </p:cNvPr>
            <p:cNvSpPr/>
            <p:nvPr/>
          </p:nvSpPr>
          <p:spPr>
            <a:xfrm>
              <a:off x="2318264" y="5058929"/>
              <a:ext cx="1231612" cy="205925"/>
            </a:xfrm>
            <a:custGeom>
              <a:avLst/>
              <a:gdLst>
                <a:gd name="connsiteX0" fmla="*/ 1231612 w 1231612"/>
                <a:gd name="connsiteY0" fmla="*/ 0 h 205925"/>
                <a:gd name="connsiteX1" fmla="*/ 260883 w 1231612"/>
                <a:gd name="connsiteY1" fmla="*/ 0 h 205925"/>
                <a:gd name="connsiteX2" fmla="*/ 0 w 1231612"/>
                <a:gd name="connsiteY2" fmla="*/ 205925 h 205925"/>
                <a:gd name="connsiteX3" fmla="*/ 1101190 w 1231612"/>
                <a:gd name="connsiteY3" fmla="*/ 205925 h 205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31612" h="205925">
                  <a:moveTo>
                    <a:pt x="1231612" y="0"/>
                  </a:moveTo>
                  <a:lnTo>
                    <a:pt x="260883" y="0"/>
                  </a:lnTo>
                  <a:lnTo>
                    <a:pt x="0" y="205925"/>
                  </a:lnTo>
                  <a:lnTo>
                    <a:pt x="1101190" y="205925"/>
                  </a:lnTo>
                  <a:close/>
                </a:path>
              </a:pathLst>
            </a:custGeom>
            <a:grpFill/>
            <a:ln w="37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6" name="자유형: 도형 95">
              <a:extLst>
                <a:ext uri="{FF2B5EF4-FFF2-40B4-BE49-F238E27FC236}">
                  <a16:creationId xmlns:a16="http://schemas.microsoft.com/office/drawing/2014/main" id="{BD43C4F4-C07C-41E4-B63D-FA068E1E86E8}"/>
                </a:ext>
              </a:extLst>
            </p:cNvPr>
            <p:cNvSpPr/>
            <p:nvPr/>
          </p:nvSpPr>
          <p:spPr>
            <a:xfrm>
              <a:off x="1850511" y="5295287"/>
              <a:ext cx="1549659" cy="338661"/>
            </a:xfrm>
            <a:custGeom>
              <a:avLst/>
              <a:gdLst>
                <a:gd name="connsiteX0" fmla="*/ 1549660 w 1549659"/>
                <a:gd name="connsiteY0" fmla="*/ 0 h 338661"/>
                <a:gd name="connsiteX1" fmla="*/ 429187 w 1549659"/>
                <a:gd name="connsiteY1" fmla="*/ 0 h 338661"/>
                <a:gd name="connsiteX2" fmla="*/ 0 w 1549659"/>
                <a:gd name="connsiteY2" fmla="*/ 338661 h 338661"/>
                <a:gd name="connsiteX3" fmla="*/ 1335047 w 1549659"/>
                <a:gd name="connsiteY3" fmla="*/ 338661 h 338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49659" h="338661">
                  <a:moveTo>
                    <a:pt x="1549660" y="0"/>
                  </a:moveTo>
                  <a:lnTo>
                    <a:pt x="429187" y="0"/>
                  </a:lnTo>
                  <a:lnTo>
                    <a:pt x="0" y="338661"/>
                  </a:lnTo>
                  <a:lnTo>
                    <a:pt x="1335047" y="338661"/>
                  </a:lnTo>
                  <a:close/>
                </a:path>
              </a:pathLst>
            </a:custGeom>
            <a:grpFill/>
            <a:ln w="37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7" name="자유형: 도형 96">
              <a:extLst>
                <a:ext uri="{FF2B5EF4-FFF2-40B4-BE49-F238E27FC236}">
                  <a16:creationId xmlns:a16="http://schemas.microsoft.com/office/drawing/2014/main" id="{23460966-E1E6-48EE-9102-E5C431C6B6EC}"/>
                </a:ext>
              </a:extLst>
            </p:cNvPr>
            <p:cNvSpPr/>
            <p:nvPr/>
          </p:nvSpPr>
          <p:spPr>
            <a:xfrm>
              <a:off x="3215393" y="5295287"/>
              <a:ext cx="1346054" cy="338661"/>
            </a:xfrm>
            <a:custGeom>
              <a:avLst/>
              <a:gdLst>
                <a:gd name="connsiteX0" fmla="*/ 0 w 1346054"/>
                <a:gd name="connsiteY0" fmla="*/ 338661 h 338661"/>
                <a:gd name="connsiteX1" fmla="*/ 1346055 w 1346054"/>
                <a:gd name="connsiteY1" fmla="*/ 338661 h 338661"/>
                <a:gd name="connsiteX2" fmla="*/ 1346055 w 1346054"/>
                <a:gd name="connsiteY2" fmla="*/ 0 h 338661"/>
                <a:gd name="connsiteX3" fmla="*/ 214613 w 1346054"/>
                <a:gd name="connsiteY3" fmla="*/ 0 h 338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46054" h="338661">
                  <a:moveTo>
                    <a:pt x="0" y="338661"/>
                  </a:moveTo>
                  <a:lnTo>
                    <a:pt x="1346055" y="338661"/>
                  </a:lnTo>
                  <a:lnTo>
                    <a:pt x="1346055" y="0"/>
                  </a:lnTo>
                  <a:lnTo>
                    <a:pt x="214613" y="0"/>
                  </a:lnTo>
                  <a:close/>
                </a:path>
              </a:pathLst>
            </a:custGeom>
            <a:grpFill/>
            <a:ln w="37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8" name="자유형: 도형 97">
              <a:extLst>
                <a:ext uri="{FF2B5EF4-FFF2-40B4-BE49-F238E27FC236}">
                  <a16:creationId xmlns:a16="http://schemas.microsoft.com/office/drawing/2014/main" id="{CD6BCC35-6CA1-4FBA-8A6E-9B458BD053E6}"/>
                </a:ext>
              </a:extLst>
            </p:cNvPr>
            <p:cNvSpPr/>
            <p:nvPr/>
          </p:nvSpPr>
          <p:spPr>
            <a:xfrm>
              <a:off x="2794708" y="5664381"/>
              <a:ext cx="1766739" cy="633601"/>
            </a:xfrm>
            <a:custGeom>
              <a:avLst/>
              <a:gdLst>
                <a:gd name="connsiteX0" fmla="*/ 0 w 1766739"/>
                <a:gd name="connsiteY0" fmla="*/ 633601 h 633601"/>
                <a:gd name="connsiteX1" fmla="*/ 1766739 w 1766739"/>
                <a:gd name="connsiteY1" fmla="*/ 633601 h 633601"/>
                <a:gd name="connsiteX2" fmla="*/ 1766739 w 1766739"/>
                <a:gd name="connsiteY2" fmla="*/ 0 h 633601"/>
                <a:gd name="connsiteX3" fmla="*/ 401440 w 1766739"/>
                <a:gd name="connsiteY3" fmla="*/ 0 h 633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66739" h="633601">
                  <a:moveTo>
                    <a:pt x="0" y="633601"/>
                  </a:moveTo>
                  <a:lnTo>
                    <a:pt x="1766739" y="633601"/>
                  </a:lnTo>
                  <a:lnTo>
                    <a:pt x="1766739" y="0"/>
                  </a:lnTo>
                  <a:lnTo>
                    <a:pt x="401440" y="0"/>
                  </a:lnTo>
                  <a:close/>
                </a:path>
              </a:pathLst>
            </a:custGeom>
            <a:grpFill/>
            <a:ln w="37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99" name="타원 98">
            <a:extLst>
              <a:ext uri="{FF2B5EF4-FFF2-40B4-BE49-F238E27FC236}">
                <a16:creationId xmlns:a16="http://schemas.microsoft.com/office/drawing/2014/main" id="{4B027D9F-870B-4837-8079-12B0C2ACAC9C}"/>
              </a:ext>
            </a:extLst>
          </p:cNvPr>
          <p:cNvSpPr/>
          <p:nvPr/>
        </p:nvSpPr>
        <p:spPr>
          <a:xfrm>
            <a:off x="750001" y="2642547"/>
            <a:ext cx="2224216" cy="2224212"/>
          </a:xfrm>
          <a:prstGeom prst="ellipse">
            <a:avLst/>
          </a:prstGeom>
          <a:gradFill flip="none" rotWithShape="1">
            <a:gsLst>
              <a:gs pos="15900">
                <a:srgbClr val="026CD5"/>
              </a:gs>
              <a:gs pos="0">
                <a:srgbClr val="012045"/>
              </a:gs>
              <a:gs pos="100000">
                <a:srgbClr val="29C7FF"/>
              </a:gs>
            </a:gsLst>
            <a:lin ang="16200000" scaled="1"/>
            <a:tileRect/>
          </a:gra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0" name="그래픽 99">
            <a:extLst>
              <a:ext uri="{FF2B5EF4-FFF2-40B4-BE49-F238E27FC236}">
                <a16:creationId xmlns:a16="http://schemas.microsoft.com/office/drawing/2014/main" id="{935B5415-7B36-4823-9E69-C22B679302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038796" y="2911306"/>
            <a:ext cx="1643446" cy="1686694"/>
          </a:xfrm>
          <a:prstGeom prst="rect">
            <a:avLst/>
          </a:prstGeom>
        </p:spPr>
      </p:pic>
      <p:pic>
        <p:nvPicPr>
          <p:cNvPr id="113" name="그림 112">
            <a:extLst>
              <a:ext uri="{FF2B5EF4-FFF2-40B4-BE49-F238E27FC236}">
                <a16:creationId xmlns:a16="http://schemas.microsoft.com/office/drawing/2014/main" id="{B3E89356-43C4-4E07-8D5B-54A317B585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941392" y="5650950"/>
            <a:ext cx="1841434" cy="235462"/>
          </a:xfrm>
          <a:prstGeom prst="rect">
            <a:avLst/>
          </a:prstGeom>
        </p:spPr>
      </p:pic>
      <p:sp>
        <p:nvSpPr>
          <p:cNvPr id="120" name="타원 119">
            <a:extLst>
              <a:ext uri="{FF2B5EF4-FFF2-40B4-BE49-F238E27FC236}">
                <a16:creationId xmlns:a16="http://schemas.microsoft.com/office/drawing/2014/main" id="{D43489C5-A515-4F78-9A6D-81184B7F8AD4}"/>
              </a:ext>
            </a:extLst>
          </p:cNvPr>
          <p:cNvSpPr/>
          <p:nvPr/>
        </p:nvSpPr>
        <p:spPr>
          <a:xfrm>
            <a:off x="424138" y="2316684"/>
            <a:ext cx="2875942" cy="2875938"/>
          </a:xfrm>
          <a:prstGeom prst="ellipse">
            <a:avLst/>
          </a:prstGeom>
          <a:noFill/>
          <a:ln w="76200">
            <a:solidFill>
              <a:schemeClr val="bg1"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Rectangle 98">
            <a:extLst>
              <a:ext uri="{FF2B5EF4-FFF2-40B4-BE49-F238E27FC236}">
                <a16:creationId xmlns:a16="http://schemas.microsoft.com/office/drawing/2014/main" id="{2528035B-9331-4B1E-AC61-A79C122998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7462" y="599289"/>
            <a:ext cx="1795364" cy="830997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r" defTabSz="881063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5400" b="1" spc="-15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+mj-ea"/>
                <a:ea typeface="+mj-ea"/>
              </a:rPr>
              <a:t>목</a:t>
            </a:r>
            <a:r>
              <a:rPr kumimoji="0" lang="ko-KR" altLang="en-US" sz="4800" b="1" spc="-15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+mj-ea"/>
                <a:ea typeface="+mj-ea"/>
              </a:rPr>
              <a:t>  </a:t>
            </a:r>
            <a:r>
              <a:rPr kumimoji="0" lang="ko-KR" altLang="en-US" sz="5400" b="1" spc="-15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+mj-ea"/>
                <a:ea typeface="+mj-ea"/>
              </a:rPr>
              <a:t>차</a:t>
            </a:r>
            <a:endParaRPr kumimoji="0" lang="en-US" altLang="ko-KR" sz="4000" b="1" spc="-15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+mj-ea"/>
              <a:ea typeface="+mj-ea"/>
            </a:endParaRPr>
          </a:p>
        </p:txBody>
      </p:sp>
      <p:sp>
        <p:nvSpPr>
          <p:cNvPr id="16" name="Rectangle 98">
            <a:extLst>
              <a:ext uri="{FF2B5EF4-FFF2-40B4-BE49-F238E27FC236}">
                <a16:creationId xmlns:a16="http://schemas.microsoft.com/office/drawing/2014/main" id="{BCD27546-3B2B-4184-BE30-36BEA092EF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2371" y="1384863"/>
            <a:ext cx="1660455" cy="430887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defTabSz="881063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800" spc="-15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+mj-ea"/>
                <a:ea typeface="+mj-ea"/>
              </a:rPr>
              <a:t>CONTENTS</a:t>
            </a:r>
            <a:endParaRPr kumimoji="0" lang="en-US" altLang="ko-KR" sz="2800" spc="-15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+mj-ea"/>
              <a:ea typeface="+mj-ea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623DE84E-6EB4-479C-94DC-858CB58A3796}"/>
              </a:ext>
            </a:extLst>
          </p:cNvPr>
          <p:cNvGrpSpPr/>
          <p:nvPr/>
        </p:nvGrpSpPr>
        <p:grpSpPr>
          <a:xfrm rot="5400000">
            <a:off x="2367013" y="1181696"/>
            <a:ext cx="1008000" cy="0"/>
            <a:chOff x="4135476" y="2185930"/>
            <a:chExt cx="873049" cy="0"/>
          </a:xfrm>
        </p:grpSpPr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F140F3B8-A719-473A-BC3E-C79E415110B7}"/>
                </a:ext>
              </a:extLst>
            </p:cNvPr>
            <p:cNvCxnSpPr>
              <a:cxnSpLocks/>
            </p:cNvCxnSpPr>
            <p:nvPr/>
          </p:nvCxnSpPr>
          <p:spPr>
            <a:xfrm>
              <a:off x="4135476" y="2185930"/>
              <a:ext cx="873049" cy="0"/>
            </a:xfrm>
            <a:prstGeom prst="line">
              <a:avLst/>
            </a:prstGeom>
            <a:ln w="69850" cap="rnd">
              <a:solidFill>
                <a:schemeClr val="tx1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61">
              <a:extLst>
                <a:ext uri="{FF2B5EF4-FFF2-40B4-BE49-F238E27FC236}">
                  <a16:creationId xmlns:a16="http://schemas.microsoft.com/office/drawing/2014/main" id="{2BF03348-2F7A-418B-98B5-BFCFA2B0795F}"/>
                </a:ext>
              </a:extLst>
            </p:cNvPr>
            <p:cNvCxnSpPr>
              <a:cxnSpLocks/>
            </p:cNvCxnSpPr>
            <p:nvPr/>
          </p:nvCxnSpPr>
          <p:spPr>
            <a:xfrm>
              <a:off x="4135482" y="2185930"/>
              <a:ext cx="504000" cy="0"/>
            </a:xfrm>
            <a:prstGeom prst="line">
              <a:avLst/>
            </a:prstGeom>
            <a:ln w="698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C22229BC-5DE9-408C-A989-2E00BB6D85E2}"/>
              </a:ext>
            </a:extLst>
          </p:cNvPr>
          <p:cNvSpPr/>
          <p:nvPr/>
        </p:nvSpPr>
        <p:spPr>
          <a:xfrm>
            <a:off x="3998704" y="2234171"/>
            <a:ext cx="5040000" cy="576000"/>
          </a:xfrm>
          <a:prstGeom prst="rect">
            <a:avLst/>
          </a:prstGeom>
          <a:gradFill flip="none" rotWithShape="1">
            <a:gsLst>
              <a:gs pos="0">
                <a:srgbClr val="0F2159"/>
              </a:gs>
              <a:gs pos="100000">
                <a:srgbClr val="00B0F0">
                  <a:alpha val="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7" name="AutoShape 7">
            <a:extLst>
              <a:ext uri="{FF2B5EF4-FFF2-40B4-BE49-F238E27FC236}">
                <a16:creationId xmlns:a16="http://schemas.microsoft.com/office/drawing/2014/main" id="{76288CF6-6E4A-460A-B249-B2233543D1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8144" y="2291339"/>
            <a:ext cx="3273332" cy="461665"/>
          </a:xfrm>
          <a:prstGeom prst="roundRect">
            <a:avLst>
              <a:gd name="adj" fmla="val 0"/>
            </a:avLst>
          </a:prstGeom>
          <a:noFill/>
          <a:ln w="12700">
            <a:noFill/>
            <a:round/>
            <a:headEnd/>
            <a:tailEnd/>
          </a:ln>
          <a:effectLst/>
        </p:spPr>
        <p:txBody>
          <a:bodyPr wrap="none" lIns="0" tIns="0" rIns="0" bIns="0" anchor="ctr">
            <a:spAutoFit/>
            <a:scene3d>
              <a:camera prst="orthographicFront"/>
              <a:lightRig rig="threePt" dir="t"/>
            </a:scene3d>
            <a:sp3d prstMaterial="matte">
              <a:bevelT w="0" h="0"/>
            </a:sp3d>
          </a:bodyPr>
          <a:lstStyle/>
          <a:p>
            <a:pPr>
              <a:spcBef>
                <a:spcPct val="170000"/>
              </a:spcBef>
            </a:pPr>
            <a:r>
              <a:rPr lang="ko-KR" altLang="en-US" sz="3000" b="1" spc="-100" dirty="0" err="1" smtClean="0">
                <a:gradFill>
                  <a:gsLst>
                    <a:gs pos="4700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+mj-ea"/>
                <a:ea typeface="+mj-ea"/>
                <a:cs typeface="Arial" charset="0"/>
              </a:rPr>
              <a:t>반복문심화</a:t>
            </a:r>
            <a:r>
              <a:rPr lang="ko-KR" altLang="en-US" sz="3000" b="1" spc="-100" dirty="0" smtClean="0">
                <a:gradFill>
                  <a:gsLst>
                    <a:gs pos="4700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+mj-ea"/>
                <a:ea typeface="+mj-ea"/>
                <a:cs typeface="Arial" charset="0"/>
              </a:rPr>
              <a:t> 예제 풀이</a:t>
            </a:r>
            <a:endParaRPr lang="ko-KR" altLang="en-US" sz="3000" b="1" spc="-100" dirty="0">
              <a:gradFill>
                <a:gsLst>
                  <a:gs pos="47000">
                    <a:schemeClr val="bg1"/>
                  </a:gs>
                  <a:gs pos="100000">
                    <a:schemeClr val="bg1"/>
                  </a:gs>
                </a:gsLst>
                <a:lin ang="5400000" scaled="0"/>
              </a:gradFill>
              <a:latin typeface="+mj-ea"/>
              <a:ea typeface="+mj-ea"/>
              <a:cs typeface="Arial" charset="0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4C094D25-AE76-4660-915A-555B0A083E49}"/>
              </a:ext>
            </a:extLst>
          </p:cNvPr>
          <p:cNvSpPr/>
          <p:nvPr/>
        </p:nvSpPr>
        <p:spPr>
          <a:xfrm>
            <a:off x="3998704" y="2234171"/>
            <a:ext cx="785442" cy="5760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/>
          <p:cNvSpPr txBox="1"/>
          <p:nvPr/>
        </p:nvSpPr>
        <p:spPr>
          <a:xfrm>
            <a:off x="4197245" y="2186056"/>
            <a:ext cx="3642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ko-KR" altLang="en-US" sz="3600" b="1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2238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467544" y="1137518"/>
            <a:ext cx="276710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spcAft>
                <a:spcPts val="300"/>
              </a:spcAft>
              <a:defRPr/>
            </a:pPr>
            <a:r>
              <a:rPr lang="ko-KR" altLang="en-US" sz="4800" b="1" spc="-15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예제 풀이</a:t>
            </a:r>
            <a:endParaRPr lang="ko-KR" altLang="en-US" sz="4800" b="1" spc="-15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08916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문제</a:t>
            </a:r>
            <a:r>
              <a:rPr lang="en-US" altLang="ko-KR" dirty="0" smtClean="0"/>
              <a:t>2E-</a:t>
            </a:r>
            <a:r>
              <a:rPr lang="ko-KR" altLang="en-US" dirty="0" smtClean="0"/>
              <a:t>소수의 판별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00" y="908720"/>
            <a:ext cx="9036496" cy="5465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695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문제</a:t>
            </a:r>
            <a:r>
              <a:rPr lang="en-US" altLang="ko-KR" dirty="0" smtClean="0"/>
              <a:t>2E-</a:t>
            </a:r>
            <a:r>
              <a:rPr lang="ko-KR" altLang="en-US" dirty="0" smtClean="0"/>
              <a:t>소수의 판별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" y="757437"/>
            <a:ext cx="8964463" cy="5850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2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</a:t>
            </a:r>
            <a:r>
              <a:rPr lang="en-US" altLang="ko-KR" dirty="0" smtClean="0"/>
              <a:t>2E-</a:t>
            </a:r>
            <a:r>
              <a:rPr lang="ko-KR" altLang="en-US" dirty="0" smtClean="0"/>
              <a:t>소수의 판별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906066"/>
            <a:ext cx="2876550" cy="33337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1880" y="906066"/>
            <a:ext cx="5314950" cy="551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327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</a:t>
            </a:r>
            <a:r>
              <a:rPr lang="en-US" altLang="ko-KR" dirty="0" smtClean="0"/>
              <a:t>2F-</a:t>
            </a:r>
            <a:r>
              <a:rPr lang="ko-KR" altLang="en-US" dirty="0" err="1" smtClean="0"/>
              <a:t>데스트니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86" y="908720"/>
            <a:ext cx="8968010" cy="5579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974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</a:t>
            </a:r>
            <a:r>
              <a:rPr lang="en-US" altLang="ko-KR" dirty="0"/>
              <a:t>2F-</a:t>
            </a:r>
            <a:r>
              <a:rPr lang="ko-KR" altLang="en-US" dirty="0" err="1"/>
              <a:t>데스트니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764704"/>
            <a:ext cx="6765950" cy="6025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313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문제</a:t>
            </a:r>
            <a:r>
              <a:rPr lang="en-US" altLang="ko-KR" dirty="0" smtClean="0"/>
              <a:t>2F-</a:t>
            </a:r>
            <a:r>
              <a:rPr lang="ko-KR" altLang="en-US" dirty="0" err="1" smtClean="0"/>
              <a:t>데스트니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83" y="908719"/>
            <a:ext cx="4953000" cy="56864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7754" y="908719"/>
            <a:ext cx="4027076" cy="568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244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나눔고딕">
      <a:majorFont>
        <a:latin typeface="나눔고딕"/>
        <a:ea typeface="나눔고딕"/>
        <a:cs typeface=""/>
      </a:majorFont>
      <a:minorFont>
        <a:latin typeface="나눔고딕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3940</TotalTime>
  <Words>202</Words>
  <Application>Microsoft Office PowerPoint</Application>
  <PresentationFormat>화면 슬라이드 쇼(4:3)</PresentationFormat>
  <Paragraphs>40</Paragraphs>
  <Slides>18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4" baseType="lpstr">
      <vt:lpstr>Arial</vt:lpstr>
      <vt:lpstr>Times New Roman</vt:lpstr>
      <vt:lpstr>Calibri</vt:lpstr>
      <vt:lpstr>나눔고딕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문제2E-소수의 판별</vt:lpstr>
      <vt:lpstr>문제2E-소수의 판별</vt:lpstr>
      <vt:lpstr>문제2E-소수의 판별</vt:lpstr>
      <vt:lpstr>문제2F-데스트니</vt:lpstr>
      <vt:lpstr>문제2F-데스트니</vt:lpstr>
      <vt:lpstr>문제2F-데스트니</vt:lpstr>
      <vt:lpstr>문제2G-버블정렬 </vt:lpstr>
      <vt:lpstr>문제2G-버블정렬</vt:lpstr>
      <vt:lpstr>문제2H-픽셀 수 세기</vt:lpstr>
      <vt:lpstr>문제2H-픽셀 수 세기</vt:lpstr>
      <vt:lpstr>문제2H-픽셀 수 세기</vt:lpstr>
      <vt:lpstr>문제2I-정주행</vt:lpstr>
      <vt:lpstr>문제2I-정주행</vt:lpstr>
      <vt:lpstr>문제2I-정주행</vt:lpstr>
      <vt:lpstr>단원 정리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hspark@baop.kr</dc:creator>
  <cp:lastModifiedBy>user</cp:lastModifiedBy>
  <cp:revision>293</cp:revision>
  <dcterms:created xsi:type="dcterms:W3CDTF">2014-02-12T15:02:23Z</dcterms:created>
  <dcterms:modified xsi:type="dcterms:W3CDTF">2021-03-15T05:59:50Z</dcterms:modified>
</cp:coreProperties>
</file>