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66BC3-FC56-4542-BC03-3624434A0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0EFC30-CDF3-441F-B206-870ABF3A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66E70-C490-4FCD-AB29-A78A7ACF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0D465-86A3-48FE-9C77-CFDF8FC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E53DF-C867-4677-A335-82CFF481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7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A7597-33F3-4397-A5C6-C3091697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547A34-A6D3-40C9-A635-C894CEC5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66F3-2D6E-4BBC-AFD5-469E33B0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3A77D-DA3A-4F41-982C-7C9668BB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F2090-C8A6-4CA6-B556-C74264A1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504C3-243B-4DEC-B205-674FBF782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5A7FCB-D7F5-4095-B25D-6A54435B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A1687-C1D8-4DFB-961E-E0571AEC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A9C8F-33B3-4880-9808-2CF493BD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45EDC-5402-4A0B-B4F8-0D60DB2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8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8438C-A770-4C02-9C14-953F4774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84E29-AAC9-4422-9739-992B5C8C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91B26-595B-4245-99E4-F8E85F08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EAB04-803A-4578-A7B4-1D88CFFD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DE3BA-4085-46ED-ACD4-FFE39763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1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49477-9543-41E0-8632-826D166E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797DA-7EA5-4801-8A47-6D2E31D0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5913D-A130-489A-BD15-4B3424CB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B79FA-14AB-4234-897F-EB4F0CA0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341C0-DA48-4AA9-8F22-46C93010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2057-FB73-453C-BB3B-EE14C05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47C46-B5C4-49B7-A13D-300454909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B2DBB-E68D-433A-AF71-850CA1C2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BBE93-19E0-4801-BC22-3F8AD2E5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40C10-89EE-49D2-A7F2-5F47522C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4D9ED-BA77-4F33-88E2-40FE9074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6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B02C-7ECA-447F-B120-1C57EAFB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8DCD0-5FD7-4175-B447-5347D26A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AA74D-7903-46CF-A512-918B9D243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DC493D-09FB-4722-85F7-FAAAA69C8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06BFB8-187A-4CA4-ACE8-40C6CB0FA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72658-03FF-4021-9EB8-B228017A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AD5CB9-E350-4E3A-A45F-CDF1A96D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FA134-3A9D-41F7-880E-0AABA9E6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C6F1D-5822-41A8-8234-9142B927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95CED4-2655-47EE-87B4-0CCA5C4D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BFCF77-FA14-4612-93E6-6F7113B5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C9F113-D143-4F8E-8FAB-8972860F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5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40B57-B058-461F-ADC1-536C2E55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0114D8-F243-44EE-AEBF-242DDB4D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02CEE-3FE0-480B-B505-4059B3C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9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80135-6B9A-4413-8066-EEBB96BA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D835A-F545-4AEE-8CCC-64163DDF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2A0005-CFF2-4703-9E5B-F2340E57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BC5E1-0EE1-4748-BD99-EDF484E0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E7DE4C-AAA0-405B-9936-AB8B272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9B2CC-D59A-4BE1-8DAC-09BDA60B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07B8-84CA-4D3C-8099-AC49D391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07EACA-6DBA-4D18-AA9E-8B9503D35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AAC81-1412-484B-B7A0-DD1E0646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33FB9-7533-43AD-B122-81C965C9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2AD5D-DC72-4333-BDDF-C0E1241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6DB20-A99B-4708-B4C8-C796CDD8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3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746A0B-25E8-4C19-AAD5-AF48D52B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FB858-4870-43C3-8CFA-C989341D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FB758-FA77-4A1F-86A0-160194918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0413-FD7E-4A6E-ACE6-EA20BBAE1F32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712EC-5C42-4FB4-85DB-9A26A58C0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2C7C0-A758-4015-AF95-0861B5EDD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4F14-9696-4DE0-980B-43BF45712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ED003-249C-4CE4-9D4A-0CE2201F3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时间锁</a:t>
            </a:r>
            <a:r>
              <a:rPr lang="en-US" altLang="zh-CN" sz="8000" b="1" dirty="0"/>
              <a:t>APP</a:t>
            </a:r>
            <a:endParaRPr lang="zh-CN" altLang="en-US" sz="8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9BB15-B874-4924-A7F8-C9A953DD2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				</a:t>
            </a:r>
            <a:r>
              <a:rPr lang="zh-CN" altLang="en-US" sz="3200" dirty="0"/>
              <a:t>软件需求和项目进展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                       </a:t>
            </a:r>
            <a:r>
              <a:rPr lang="zh-CN" altLang="en-US" dirty="0"/>
              <a:t>汇报小组：第五组</a:t>
            </a:r>
          </a:p>
        </p:txBody>
      </p:sp>
    </p:spTree>
    <p:extLst>
      <p:ext uri="{BB962C8B-B14F-4D97-AF65-F5344CB8AC3E}">
        <p14:creationId xmlns:p14="http://schemas.microsoft.com/office/powerpoint/2010/main" val="105939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D17EE-2CEB-416D-B157-85B546CC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B24E7-D7AF-4A85-85DF-F1E53878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已完成的成果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UI</a:t>
            </a:r>
            <a:r>
              <a:rPr lang="zh-CN" altLang="en-US" dirty="0"/>
              <a:t>界面：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592122-C8A5-48B7-844D-EE3130256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43" y="2495550"/>
            <a:ext cx="1988761" cy="42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D17EE-2CEB-416D-B157-85B546CC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B24E7-D7AF-4A85-85DF-F1E53878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</a:t>
            </a:r>
            <a:r>
              <a:rPr lang="en-US" altLang="zh-CN" dirty="0"/>
              <a:t>. </a:t>
            </a:r>
            <a:r>
              <a:rPr lang="zh-CN" altLang="en-US" dirty="0"/>
              <a:t>后期项目计划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根据用户需求及活动图完善具体功能，每隔</a:t>
            </a:r>
            <a:r>
              <a:rPr lang="en-US" altLang="zh-CN" dirty="0"/>
              <a:t>3</a:t>
            </a:r>
            <a:r>
              <a:rPr lang="zh-CN" altLang="en-US" dirty="0"/>
              <a:t>天开一次例会，了解成员工作进展，遇到的相关困难及解决方式，完善和更新计划。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9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E5F2C-01A3-44DF-AFCF-8EC41694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276E93-30C4-4674-AB35-F3929CF80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324474"/>
            <a:ext cx="9029700" cy="13334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2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A398A-72AF-4D2C-9D3E-E9D8CBE4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12"/>
            <a:ext cx="10515600" cy="1325563"/>
          </a:xfrm>
          <a:noFill/>
        </p:spPr>
        <p:txBody>
          <a:bodyPr/>
          <a:lstStyle/>
          <a:p>
            <a:pPr algn="ctr"/>
            <a:r>
              <a:rPr lang="zh-CN" altLang="en-US" dirty="0"/>
              <a:t>软件需求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41C9B-5D50-46F5-9DD6-9B38F7BBA63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用户及用户需求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时间锁</a:t>
            </a:r>
            <a:r>
              <a:rPr lang="en-US" altLang="zh-CN" dirty="0"/>
              <a:t>APP</a:t>
            </a:r>
            <a:r>
              <a:rPr lang="zh-CN" altLang="en-US" dirty="0"/>
              <a:t>面向的用户群体主要是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意愿对自身与手机之间不健康的关系改善的人群，在他们想打开娱乐应用的时候，提醒用户对使用时长进行人为限制。适用于在校学生，生活习惯不健康，以及自控力差的人群。该应用能辅助用户进行生活作息调整，并对应用使用时长做以总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6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BF63-5995-4C5D-B616-C1EF92EA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软件需求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02477-0BCC-4EF2-B310-932199E0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用户及用户需求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a. </a:t>
            </a:r>
            <a:r>
              <a:rPr lang="zh-CN" altLang="en-US" dirty="0"/>
              <a:t>在校学生：主要约束软件类型为游戏型软件。由于学生群体的主体部分属于未成年人，其自制力相对成年人更低，更难控制自己的游戏欲望，且学生群体的主要任务为学习，故而在面对学生群体时，应该采取更加严厉的时间限制条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需求：更严厉的软件使用时长要求；每天的软件使用总结：软件使用时长，超时次数；每周的软件使用总结：软件常用时间段，软件使用时长趋势，基于上面结论给出的相关建议。（可加内容：面对学生群体给出相关推送，如如何提高自控力和学习效率，长时间使用手机的危害等相关知识）</a:t>
            </a:r>
          </a:p>
        </p:txBody>
      </p:sp>
    </p:spTree>
    <p:extLst>
      <p:ext uri="{BB962C8B-B14F-4D97-AF65-F5344CB8AC3E}">
        <p14:creationId xmlns:p14="http://schemas.microsoft.com/office/powerpoint/2010/main" val="222384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BF63-5995-4C5D-B616-C1EF92EA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软件需求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02477-0BCC-4EF2-B310-932199E0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用户需求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b. </a:t>
            </a:r>
            <a:r>
              <a:rPr lang="zh-CN" altLang="en-US" dirty="0"/>
              <a:t>上班族：面对上班群体，其主要服务对象为想获得更高质量生活和更健康的作息时间的人群。面对这类成年人，考虑到成年人的心理更加成熟，且工作后较为疲劳，对其采取的时间限制相对比较宽松。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需求：较为宽松的软件使用时长要求；每天的软件使用总结：软件使用时长，超时次数；每周的软件使用总结：软件常用时间段，软件使用时长趋势，基于上面结论给出的相关建议。（可加内容：面对上班群体给出相关推送，如推荐如何调节上班的身心疲劳，更广泛的放松方式：旅游等）</a:t>
            </a:r>
          </a:p>
        </p:txBody>
      </p:sp>
    </p:spTree>
    <p:extLst>
      <p:ext uri="{BB962C8B-B14F-4D97-AF65-F5344CB8AC3E}">
        <p14:creationId xmlns:p14="http://schemas.microsoft.com/office/powerpoint/2010/main" val="112343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BF63-5995-4C5D-B616-C1EF92EA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软件需求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02477-0BCC-4EF2-B310-932199E0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功能需求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学生群体：更窄的时间选择范围，当到达指定时间后，可继续使用选项的时间段更窄，递归削减范围更大，当到达</a:t>
            </a:r>
            <a:r>
              <a:rPr lang="en-US" altLang="zh-CN" dirty="0"/>
              <a:t>3</a:t>
            </a:r>
            <a:r>
              <a:rPr lang="zh-CN" altLang="en-US" dirty="0"/>
              <a:t>次（暂定）或更少时，会强制退出等（该限制条件会明确告知使用者），且应用使用的冷却周期更长。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上班族：拥有更长的时间选择范围，当到达指定时间后，可继续使用选项的时间段更宽，递归削减范围更小，当到达</a:t>
            </a:r>
            <a:r>
              <a:rPr lang="en-US" altLang="zh-CN" dirty="0"/>
              <a:t>5</a:t>
            </a:r>
            <a:r>
              <a:rPr lang="zh-CN" altLang="en-US" dirty="0"/>
              <a:t>次（暂定）或更少时，会强制退出等（该限制条件会明确告知使用者），且能够再次使用相应软件的冷却周期更短。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07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534AC-B72C-426E-845E-46231063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软件需求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7BC74-C1B8-4F29-A3CD-D4C26AF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功能需求</a:t>
            </a:r>
            <a:r>
              <a:rPr lang="en-US" altLang="zh-CN" dirty="0"/>
              <a:t>——</a:t>
            </a:r>
            <a:r>
              <a:rPr lang="zh-CN" altLang="en-US" dirty="0"/>
              <a:t>活动图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44614-EE48-44EA-90BE-08C6EBEB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75" y="1690688"/>
            <a:ext cx="4514999" cy="55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2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D17EE-2CEB-416D-B157-85B546CC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B24E7-D7AF-4A85-85DF-F1E53878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ea1ChsPeriod"/>
            </a:pPr>
            <a:r>
              <a:rPr lang="zh-CN" altLang="en-US" dirty="0"/>
              <a:t>项目计划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目前我们的计划是确定用户群体，讨论用户需求，确定需要实现的功能，完成</a:t>
            </a:r>
            <a:r>
              <a:rPr lang="en-US" altLang="zh-CN" dirty="0"/>
              <a:t>UI</a:t>
            </a:r>
            <a:r>
              <a:rPr lang="zh-CN" altLang="en-US" dirty="0"/>
              <a:t>设计，再根据用户需求扩展相关功能。</a:t>
            </a:r>
          </a:p>
        </p:txBody>
      </p:sp>
    </p:spTree>
    <p:extLst>
      <p:ext uri="{BB962C8B-B14F-4D97-AF65-F5344CB8AC3E}">
        <p14:creationId xmlns:p14="http://schemas.microsoft.com/office/powerpoint/2010/main" val="328833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D17EE-2CEB-416D-B157-85B546CC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B24E7-D7AF-4A85-85DF-F1E53878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任务分工情况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C4E0D9-1CA1-4483-BCD7-5B97014C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52" y="2604652"/>
            <a:ext cx="7946173" cy="37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3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D17EE-2CEB-416D-B157-85B546CC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B24E7-D7AF-4A85-85DF-F1E53878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已完成的成果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建立公共仓库，</a:t>
            </a:r>
            <a:r>
              <a:rPr lang="en-US" altLang="zh-CN" dirty="0"/>
              <a:t>READ ME</a:t>
            </a:r>
            <a:r>
              <a:rPr lang="zh-CN" altLang="en-US" dirty="0"/>
              <a:t>，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2159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675</Words>
  <Application>Microsoft Office PowerPoint</Application>
  <PresentationFormat>宽屏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时间锁APP</vt:lpstr>
      <vt:lpstr>软件需求</vt:lpstr>
      <vt:lpstr>软件需求</vt:lpstr>
      <vt:lpstr>软件需求</vt:lpstr>
      <vt:lpstr>软件需求</vt:lpstr>
      <vt:lpstr>软件需求</vt:lpstr>
      <vt:lpstr>项目进展</vt:lpstr>
      <vt:lpstr>项目进展</vt:lpstr>
      <vt:lpstr>项目进展</vt:lpstr>
      <vt:lpstr>项目进展</vt:lpstr>
      <vt:lpstr>项目进展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时间锁APP</dc:title>
  <dc:creator>刘 泓</dc:creator>
  <cp:lastModifiedBy>刘 泓</cp:lastModifiedBy>
  <cp:revision>14</cp:revision>
  <dcterms:created xsi:type="dcterms:W3CDTF">2021-06-06T12:07:09Z</dcterms:created>
  <dcterms:modified xsi:type="dcterms:W3CDTF">2021-06-06T14:46:07Z</dcterms:modified>
</cp:coreProperties>
</file>