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1" r:id="rId5"/>
    <p:sldId id="264" r:id="rId6"/>
    <p:sldId id="259" r:id="rId7"/>
    <p:sldId id="260" r:id="rId8"/>
    <p:sldId id="266" r:id="rId9"/>
    <p:sldId id="262" r:id="rId10"/>
    <p:sldId id="263"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刘 泓" userId="fba4fc501a07e480" providerId="LiveId" clId="{088B5414-54BF-4381-B6EB-92031DFFE313}"/>
    <pc:docChg chg="undo custSel addSld modSld">
      <pc:chgData name="刘 泓" userId="fba4fc501a07e480" providerId="LiveId" clId="{088B5414-54BF-4381-B6EB-92031DFFE313}" dt="2021-06-23T10:19:36.374" v="135" actId="20577"/>
      <pc:docMkLst>
        <pc:docMk/>
      </pc:docMkLst>
      <pc:sldChg chg="addSp delSp modSp mod">
        <pc:chgData name="刘 泓" userId="fba4fc501a07e480" providerId="LiveId" clId="{088B5414-54BF-4381-B6EB-92031DFFE313}" dt="2021-06-23T10:19:25.327" v="122" actId="1076"/>
        <pc:sldMkLst>
          <pc:docMk/>
          <pc:sldMk cId="454879288" sldId="260"/>
        </pc:sldMkLst>
        <pc:spChg chg="mod">
          <ac:chgData name="刘 泓" userId="fba4fc501a07e480" providerId="LiveId" clId="{088B5414-54BF-4381-B6EB-92031DFFE313}" dt="2021-06-23T10:19:17.902" v="119" actId="20577"/>
          <ac:spMkLst>
            <pc:docMk/>
            <pc:sldMk cId="454879288" sldId="260"/>
            <ac:spMk id="3" creationId="{FFD85979-FB89-4DDB-BE6E-F6CACDCABC5D}"/>
          </ac:spMkLst>
        </pc:spChg>
        <pc:picChg chg="add del mod">
          <ac:chgData name="刘 泓" userId="fba4fc501a07e480" providerId="LiveId" clId="{088B5414-54BF-4381-B6EB-92031DFFE313}" dt="2021-06-23T10:19:02.217" v="99" actId="478"/>
          <ac:picMkLst>
            <pc:docMk/>
            <pc:sldMk cId="454879288" sldId="260"/>
            <ac:picMk id="5" creationId="{48726974-FF99-4854-A20F-E36FF8EF5714}"/>
          </ac:picMkLst>
        </pc:picChg>
        <pc:picChg chg="add mod">
          <ac:chgData name="刘 泓" userId="fba4fc501a07e480" providerId="LiveId" clId="{088B5414-54BF-4381-B6EB-92031DFFE313}" dt="2021-06-23T10:19:25.327" v="122" actId="1076"/>
          <ac:picMkLst>
            <pc:docMk/>
            <pc:sldMk cId="454879288" sldId="260"/>
            <ac:picMk id="6" creationId="{E99A98F8-0DD5-45CB-BD24-8EF8CCAD023F}"/>
          </ac:picMkLst>
        </pc:picChg>
      </pc:sldChg>
      <pc:sldChg chg="addSp delSp modSp add mod">
        <pc:chgData name="刘 泓" userId="fba4fc501a07e480" providerId="LiveId" clId="{088B5414-54BF-4381-B6EB-92031DFFE313}" dt="2021-06-23T08:24:45.480" v="7" actId="1076"/>
        <pc:sldMkLst>
          <pc:docMk/>
          <pc:sldMk cId="190021590" sldId="264"/>
        </pc:sldMkLst>
        <pc:spChg chg="mod">
          <ac:chgData name="刘 泓" userId="fba4fc501a07e480" providerId="LiveId" clId="{088B5414-54BF-4381-B6EB-92031DFFE313}" dt="2021-06-23T08:24:35.784" v="4" actId="20577"/>
          <ac:spMkLst>
            <pc:docMk/>
            <pc:sldMk cId="190021590" sldId="264"/>
            <ac:spMk id="3" creationId="{FFD85979-FB89-4DDB-BE6E-F6CACDCABC5D}"/>
          </ac:spMkLst>
        </pc:spChg>
        <pc:picChg chg="add mod">
          <ac:chgData name="刘 泓" userId="fba4fc501a07e480" providerId="LiveId" clId="{088B5414-54BF-4381-B6EB-92031DFFE313}" dt="2021-06-23T08:24:45.480" v="7" actId="1076"/>
          <ac:picMkLst>
            <pc:docMk/>
            <pc:sldMk cId="190021590" sldId="264"/>
            <ac:picMk id="5" creationId="{DC36EBA8-108C-4AE1-8200-2D9FECC702D2}"/>
          </ac:picMkLst>
        </pc:picChg>
        <pc:picChg chg="del">
          <ac:chgData name="刘 泓" userId="fba4fc501a07e480" providerId="LiveId" clId="{088B5414-54BF-4381-B6EB-92031DFFE313}" dt="2021-06-23T08:24:32.099" v="2" actId="478"/>
          <ac:picMkLst>
            <pc:docMk/>
            <pc:sldMk cId="190021590" sldId="264"/>
            <ac:picMk id="6" creationId="{DF5F1FEA-DEF5-4C43-9C85-F27881E8C4F8}"/>
          </ac:picMkLst>
        </pc:picChg>
        <pc:picChg chg="del">
          <ac:chgData name="刘 泓" userId="fba4fc501a07e480" providerId="LiveId" clId="{088B5414-54BF-4381-B6EB-92031DFFE313}" dt="2021-06-23T08:24:36.553" v="5" actId="478"/>
          <ac:picMkLst>
            <pc:docMk/>
            <pc:sldMk cId="190021590" sldId="264"/>
            <ac:picMk id="10" creationId="{A84ED181-CC49-431A-8FBC-0A146EC3D28A}"/>
          </ac:picMkLst>
        </pc:picChg>
      </pc:sldChg>
      <pc:sldChg chg="modSp new mod">
        <pc:chgData name="刘 泓" userId="fba4fc501a07e480" providerId="LiveId" clId="{088B5414-54BF-4381-B6EB-92031DFFE313}" dt="2021-06-23T08:27:57.008" v="96" actId="20577"/>
        <pc:sldMkLst>
          <pc:docMk/>
          <pc:sldMk cId="1744988973" sldId="265"/>
        </pc:sldMkLst>
        <pc:spChg chg="mod">
          <ac:chgData name="刘 泓" userId="fba4fc501a07e480" providerId="LiveId" clId="{088B5414-54BF-4381-B6EB-92031DFFE313}" dt="2021-06-23T08:27:57.008" v="96" actId="20577"/>
          <ac:spMkLst>
            <pc:docMk/>
            <pc:sldMk cId="1744988973" sldId="265"/>
            <ac:spMk id="3" creationId="{DBFFA1A1-E42D-4002-956B-D73143063259}"/>
          </ac:spMkLst>
        </pc:spChg>
      </pc:sldChg>
      <pc:sldChg chg="modSp add mod">
        <pc:chgData name="刘 泓" userId="fba4fc501a07e480" providerId="LiveId" clId="{088B5414-54BF-4381-B6EB-92031DFFE313}" dt="2021-06-23T10:19:36.374" v="135" actId="20577"/>
        <pc:sldMkLst>
          <pc:docMk/>
          <pc:sldMk cId="3700906116" sldId="266"/>
        </pc:sldMkLst>
        <pc:spChg chg="mod">
          <ac:chgData name="刘 泓" userId="fba4fc501a07e480" providerId="LiveId" clId="{088B5414-54BF-4381-B6EB-92031DFFE313}" dt="2021-06-23T10:19:36.374" v="135" actId="20577"/>
          <ac:spMkLst>
            <pc:docMk/>
            <pc:sldMk cId="3700906116" sldId="266"/>
            <ac:spMk id="3" creationId="{FFD85979-FB89-4DDB-BE6E-F6CACDCABC5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B9EE154-E62D-4394-A10F-80047982B93C}" type="datetimeFigureOut">
              <a:rPr lang="zh-CN" altLang="en-US" smtClean="0"/>
              <a:t>2021/6/23</a:t>
            </a:fld>
            <a:endParaRPr lang="zh-CN" altLang="en-US"/>
          </a:p>
        </p:txBody>
      </p:sp>
      <p:sp>
        <p:nvSpPr>
          <p:cNvPr id="5" name="Footer Placeholder 4"/>
          <p:cNvSpPr>
            <a:spLocks noGrp="1"/>
          </p:cNvSpPr>
          <p:nvPr>
            <p:ph type="ftr" sz="quarter" idx="11"/>
          </p:nvPr>
        </p:nvSpPr>
        <p:spPr>
          <a:xfrm>
            <a:off x="2416500" y="329307"/>
            <a:ext cx="4973915" cy="309201"/>
          </a:xfrm>
        </p:spPr>
        <p:txBody>
          <a:bodyPr/>
          <a:lstStyle/>
          <a:p>
            <a:endParaRPr lang="zh-CN" altLang="en-US"/>
          </a:p>
        </p:txBody>
      </p:sp>
      <p:sp>
        <p:nvSpPr>
          <p:cNvPr id="6" name="Slide Number Placeholder 5"/>
          <p:cNvSpPr>
            <a:spLocks noGrp="1"/>
          </p:cNvSpPr>
          <p:nvPr>
            <p:ph type="sldNum" sz="quarter" idx="12"/>
          </p:nvPr>
        </p:nvSpPr>
        <p:spPr>
          <a:xfrm>
            <a:off x="1437664" y="798973"/>
            <a:ext cx="811019" cy="503578"/>
          </a:xfrm>
        </p:spPr>
        <p:txBody>
          <a:bodyPr/>
          <a:lstStyle/>
          <a:p>
            <a:fld id="{0A68D526-244B-4D6D-9880-351219F2C391}" type="slidenum">
              <a:rPr lang="zh-CN" altLang="en-US" smtClean="0"/>
              <a:t>‹#›</a:t>
            </a:fld>
            <a:endParaRPr lang="zh-CN"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6199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B9EE154-E62D-4394-A10F-80047982B93C}" type="datetimeFigureOut">
              <a:rPr lang="zh-CN" altLang="en-US" smtClean="0"/>
              <a:t>2021/6/23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A68D526-244B-4D6D-9880-351219F2C391}" type="slidenum">
              <a:rPr lang="zh-CN" altLang="en-US" smtClean="0"/>
              <a:t>‹#›</a:t>
            </a:fld>
            <a:endParaRPr lang="zh-CN"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4335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B9EE154-E62D-4394-A10F-80047982B93C}" type="datetimeFigureOut">
              <a:rPr lang="zh-CN" altLang="en-US" smtClean="0"/>
              <a:t>2021/6/23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A68D526-244B-4D6D-9880-351219F2C391}" type="slidenum">
              <a:rPr lang="zh-CN" altLang="en-US" smtClean="0"/>
              <a:t>‹#›</a:t>
            </a:fld>
            <a:endParaRPr lang="zh-CN"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3128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B9EE154-E62D-4394-A10F-80047982B93C}" type="datetimeFigureOut">
              <a:rPr lang="zh-CN" altLang="en-US" smtClean="0"/>
              <a:t>2021/6/23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A68D526-244B-4D6D-9880-351219F2C391}" type="slidenum">
              <a:rPr lang="zh-CN" altLang="en-US" smtClean="0"/>
              <a:t>‹#›</a:t>
            </a:fld>
            <a:endParaRPr lang="zh-CN"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53594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B9EE154-E62D-4394-A10F-80047982B93C}" type="datetimeFigureOut">
              <a:rPr lang="zh-CN" altLang="en-US" smtClean="0"/>
              <a:t>2021/6/23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A68D526-244B-4D6D-9880-351219F2C391}" type="slidenum">
              <a:rPr lang="zh-CN" altLang="en-US" smtClean="0"/>
              <a:t>‹#›</a:t>
            </a:fld>
            <a:endParaRPr lang="zh-CN"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5236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B9EE154-E62D-4394-A10F-80047982B93C}" type="datetimeFigureOut">
              <a:rPr lang="zh-CN" altLang="en-US" smtClean="0"/>
              <a:t>2021/6/23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A68D526-244B-4D6D-9880-351219F2C391}" type="slidenum">
              <a:rPr lang="zh-CN" altLang="en-US" smtClean="0"/>
              <a:t>‹#›</a:t>
            </a:fld>
            <a:endParaRPr lang="zh-CN"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7473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B9EE154-E62D-4394-A10F-80047982B93C}" type="datetimeFigureOut">
              <a:rPr lang="zh-CN" altLang="en-US" smtClean="0"/>
              <a:t>2021/6/23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A68D526-244B-4D6D-9880-351219F2C391}" type="slidenum">
              <a:rPr lang="zh-CN" altLang="en-US" smtClean="0"/>
              <a:t>‹#›</a:t>
            </a:fld>
            <a:endParaRPr lang="zh-CN"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5423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B9EE154-E62D-4394-A10F-80047982B93C}" type="datetimeFigureOut">
              <a:rPr lang="zh-CN" altLang="en-US" smtClean="0"/>
              <a:t>2021/6/23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A68D526-244B-4D6D-9880-351219F2C391}" type="slidenum">
              <a:rPr lang="zh-CN" altLang="en-US" smtClean="0"/>
              <a:t>‹#›</a:t>
            </a:fld>
            <a:endParaRPr lang="zh-CN"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5593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9EE154-E62D-4394-A10F-80047982B93C}" type="datetimeFigureOut">
              <a:rPr lang="zh-CN" altLang="en-US" smtClean="0"/>
              <a:t>2021/6/23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A68D526-244B-4D6D-9880-351219F2C391}" type="slidenum">
              <a:rPr lang="zh-CN" altLang="en-US" smtClean="0"/>
              <a:t>‹#›</a:t>
            </a:fld>
            <a:endParaRPr lang="zh-CN" altLang="en-US"/>
          </a:p>
        </p:txBody>
      </p:sp>
    </p:spTree>
    <p:extLst>
      <p:ext uri="{BB962C8B-B14F-4D97-AF65-F5344CB8AC3E}">
        <p14:creationId xmlns:p14="http://schemas.microsoft.com/office/powerpoint/2010/main" val="2789007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B9EE154-E62D-4394-A10F-80047982B93C}" type="datetimeFigureOut">
              <a:rPr lang="zh-CN" altLang="en-US" smtClean="0"/>
              <a:t>2021/6/23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A68D526-244B-4D6D-9880-351219F2C391}" type="slidenum">
              <a:rPr lang="zh-CN" altLang="en-US" smtClean="0"/>
              <a:t>‹#›</a:t>
            </a:fld>
            <a:endParaRPr lang="zh-CN"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7504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B9EE154-E62D-4394-A10F-80047982B93C}" type="datetimeFigureOut">
              <a:rPr lang="zh-CN" altLang="en-US" smtClean="0"/>
              <a:t>2021/6/23</a:t>
            </a:fld>
            <a:endParaRPr lang="zh-CN" altLang="en-US"/>
          </a:p>
        </p:txBody>
      </p:sp>
      <p:sp>
        <p:nvSpPr>
          <p:cNvPr id="6" name="Footer Placeholder 5"/>
          <p:cNvSpPr>
            <a:spLocks noGrp="1"/>
          </p:cNvSpPr>
          <p:nvPr>
            <p:ph type="ftr" sz="quarter" idx="11"/>
          </p:nvPr>
        </p:nvSpPr>
        <p:spPr>
          <a:xfrm>
            <a:off x="1447382" y="318640"/>
            <a:ext cx="5541004" cy="320931"/>
          </a:xfrm>
        </p:spPr>
        <p:txBody>
          <a:bodyPr/>
          <a:lstStyle/>
          <a:p>
            <a:endParaRPr lang="zh-CN" altLang="en-US"/>
          </a:p>
        </p:txBody>
      </p:sp>
      <p:sp>
        <p:nvSpPr>
          <p:cNvPr id="7" name="Slide Number Placeholder 6"/>
          <p:cNvSpPr>
            <a:spLocks noGrp="1"/>
          </p:cNvSpPr>
          <p:nvPr>
            <p:ph type="sldNum" sz="quarter" idx="12"/>
          </p:nvPr>
        </p:nvSpPr>
        <p:spPr/>
        <p:txBody>
          <a:bodyPr/>
          <a:lstStyle/>
          <a:p>
            <a:fld id="{0A68D526-244B-4D6D-9880-351219F2C391}" type="slidenum">
              <a:rPr lang="zh-CN" altLang="en-US" smtClean="0"/>
              <a:t>‹#›</a:t>
            </a:fld>
            <a:endParaRPr lang="zh-CN"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3396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B9EE154-E62D-4394-A10F-80047982B93C}" type="datetimeFigureOut">
              <a:rPr lang="zh-CN" altLang="en-US" smtClean="0"/>
              <a:t>2021/6/23</a:t>
            </a:fld>
            <a:endParaRPr lang="zh-CN"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A68D526-244B-4D6D-9880-351219F2C391}" type="slidenum">
              <a:rPr lang="zh-CN" altLang="en-US" smtClean="0"/>
              <a:t>‹#›</a:t>
            </a:fld>
            <a:endParaRPr lang="zh-CN"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877366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4562B2-5FCE-44EC-BE8C-8423BCD9526B}"/>
              </a:ext>
            </a:extLst>
          </p:cNvPr>
          <p:cNvSpPr>
            <a:spLocks noGrp="1"/>
          </p:cNvSpPr>
          <p:nvPr>
            <p:ph type="ctrTitle"/>
          </p:nvPr>
        </p:nvSpPr>
        <p:spPr>
          <a:xfrm>
            <a:off x="1444100" y="270105"/>
            <a:ext cx="9857174" cy="1913801"/>
          </a:xfrm>
        </p:spPr>
        <p:txBody>
          <a:bodyPr/>
          <a:lstStyle/>
          <a:p>
            <a:r>
              <a:rPr lang="zh-CN" altLang="en-US" dirty="0"/>
              <a:t>团队项目总结及成果展示</a:t>
            </a:r>
          </a:p>
        </p:txBody>
      </p:sp>
      <p:sp>
        <p:nvSpPr>
          <p:cNvPr id="3" name="副标题 2">
            <a:extLst>
              <a:ext uri="{FF2B5EF4-FFF2-40B4-BE49-F238E27FC236}">
                <a16:creationId xmlns:a16="http://schemas.microsoft.com/office/drawing/2014/main" id="{2254BD94-CD6F-4326-B32D-72F5FA0C1B56}"/>
              </a:ext>
            </a:extLst>
          </p:cNvPr>
          <p:cNvSpPr>
            <a:spLocks noGrp="1"/>
          </p:cNvSpPr>
          <p:nvPr>
            <p:ph type="subTitle" idx="1"/>
          </p:nvPr>
        </p:nvSpPr>
        <p:spPr/>
        <p:txBody>
          <a:bodyPr>
            <a:normAutofit/>
          </a:bodyPr>
          <a:lstStyle/>
          <a:p>
            <a:r>
              <a:rPr lang="en-US" altLang="zh-CN" dirty="0"/>
              <a:t>							</a:t>
            </a:r>
          </a:p>
          <a:p>
            <a:r>
              <a:rPr lang="en-US" altLang="zh-CN" dirty="0"/>
              <a:t>							 </a:t>
            </a:r>
            <a:r>
              <a:rPr lang="zh-CN" altLang="en-US" dirty="0"/>
              <a:t>小组：第五组</a:t>
            </a:r>
          </a:p>
        </p:txBody>
      </p:sp>
    </p:spTree>
    <p:extLst>
      <p:ext uri="{BB962C8B-B14F-4D97-AF65-F5344CB8AC3E}">
        <p14:creationId xmlns:p14="http://schemas.microsoft.com/office/powerpoint/2010/main" val="4082497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097C44-9C1C-4090-AF29-BF6057235DD6}"/>
              </a:ext>
            </a:extLst>
          </p:cNvPr>
          <p:cNvSpPr>
            <a:spLocks noGrp="1"/>
          </p:cNvSpPr>
          <p:nvPr>
            <p:ph type="title"/>
          </p:nvPr>
        </p:nvSpPr>
        <p:spPr/>
        <p:txBody>
          <a:bodyPr/>
          <a:lstStyle/>
          <a:p>
            <a:r>
              <a:rPr lang="zh-CN" altLang="en-US" dirty="0"/>
              <a:t>                          成果展示</a:t>
            </a:r>
          </a:p>
        </p:txBody>
      </p:sp>
      <p:sp>
        <p:nvSpPr>
          <p:cNvPr id="3" name="内容占位符 2">
            <a:extLst>
              <a:ext uri="{FF2B5EF4-FFF2-40B4-BE49-F238E27FC236}">
                <a16:creationId xmlns:a16="http://schemas.microsoft.com/office/drawing/2014/main" id="{FFD85979-FB89-4DDB-BE6E-F6CACDCABC5D}"/>
              </a:ext>
            </a:extLst>
          </p:cNvPr>
          <p:cNvSpPr>
            <a:spLocks noGrp="1"/>
          </p:cNvSpPr>
          <p:nvPr>
            <p:ph idx="1"/>
          </p:nvPr>
        </p:nvSpPr>
        <p:spPr/>
        <p:txBody>
          <a:bodyPr/>
          <a:lstStyle/>
          <a:p>
            <a:pPr marL="0" indent="0">
              <a:buNone/>
            </a:pPr>
            <a:r>
              <a:rPr lang="zh-CN" altLang="en-US" dirty="0"/>
              <a:t>二：软件管理</a:t>
            </a:r>
            <a:endParaRPr lang="en-US" altLang="zh-CN" dirty="0"/>
          </a:p>
          <a:p>
            <a:pPr marL="0" indent="0">
              <a:buNone/>
            </a:pPr>
            <a:r>
              <a:rPr lang="en-US" altLang="zh-CN" dirty="0"/>
              <a:t>        3.</a:t>
            </a:r>
            <a:r>
              <a:rPr lang="zh-CN" altLang="en-US" dirty="0"/>
              <a:t>时间倒计时后再次弹出时间选择界面：</a:t>
            </a:r>
          </a:p>
        </p:txBody>
      </p:sp>
      <p:pic>
        <p:nvPicPr>
          <p:cNvPr id="9" name="图片 8">
            <a:extLst>
              <a:ext uri="{FF2B5EF4-FFF2-40B4-BE49-F238E27FC236}">
                <a16:creationId xmlns:a16="http://schemas.microsoft.com/office/drawing/2014/main" id="{66DDB8F2-32D4-41AF-ACA7-7B3D19B323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2056" y="2627790"/>
            <a:ext cx="1530108" cy="3315809"/>
          </a:xfrm>
          <a:prstGeom prst="rect">
            <a:avLst/>
          </a:prstGeom>
        </p:spPr>
      </p:pic>
    </p:spTree>
    <p:extLst>
      <p:ext uri="{BB962C8B-B14F-4D97-AF65-F5344CB8AC3E}">
        <p14:creationId xmlns:p14="http://schemas.microsoft.com/office/powerpoint/2010/main" val="592238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C9FB36-B721-4432-98BF-ACE6FDA448A1}"/>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DBFFA1A1-E42D-4002-956B-D73143063259}"/>
              </a:ext>
            </a:extLst>
          </p:cNvPr>
          <p:cNvSpPr>
            <a:spLocks noGrp="1"/>
          </p:cNvSpPr>
          <p:nvPr>
            <p:ph idx="1"/>
          </p:nvPr>
        </p:nvSpPr>
        <p:spPr/>
        <p:txBody>
          <a:bodyPr/>
          <a:lstStyle/>
          <a:p>
            <a:pPr marL="3657600" lvl="8" indent="0">
              <a:buNone/>
            </a:pPr>
            <a:r>
              <a:rPr lang="zh-CN" altLang="en-US" sz="6000" dirty="0"/>
              <a:t>谢谢观看</a:t>
            </a:r>
          </a:p>
        </p:txBody>
      </p:sp>
    </p:spTree>
    <p:extLst>
      <p:ext uri="{BB962C8B-B14F-4D97-AF65-F5344CB8AC3E}">
        <p14:creationId xmlns:p14="http://schemas.microsoft.com/office/powerpoint/2010/main" val="1744988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097C44-9C1C-4090-AF29-BF6057235DD6}"/>
              </a:ext>
            </a:extLst>
          </p:cNvPr>
          <p:cNvSpPr>
            <a:spLocks noGrp="1"/>
          </p:cNvSpPr>
          <p:nvPr>
            <p:ph type="title"/>
          </p:nvPr>
        </p:nvSpPr>
        <p:spPr/>
        <p:txBody>
          <a:bodyPr/>
          <a:lstStyle/>
          <a:p>
            <a:r>
              <a:rPr lang="zh-CN" altLang="en-US" dirty="0"/>
              <a:t>                               项目总结</a:t>
            </a:r>
          </a:p>
        </p:txBody>
      </p:sp>
      <p:sp>
        <p:nvSpPr>
          <p:cNvPr id="3" name="内容占位符 2">
            <a:extLst>
              <a:ext uri="{FF2B5EF4-FFF2-40B4-BE49-F238E27FC236}">
                <a16:creationId xmlns:a16="http://schemas.microsoft.com/office/drawing/2014/main" id="{FFD85979-FB89-4DDB-BE6E-F6CACDCABC5D}"/>
              </a:ext>
            </a:extLst>
          </p:cNvPr>
          <p:cNvSpPr>
            <a:spLocks noGrp="1"/>
          </p:cNvSpPr>
          <p:nvPr>
            <p:ph idx="1"/>
          </p:nvPr>
        </p:nvSpPr>
        <p:spPr/>
        <p:txBody>
          <a:bodyPr/>
          <a:lstStyle/>
          <a:p>
            <a:pPr marL="0" indent="0">
              <a:buNone/>
            </a:pPr>
            <a:r>
              <a:rPr lang="zh-CN" altLang="en-US" dirty="0"/>
              <a:t>一：项目计划执行情况</a:t>
            </a:r>
            <a:endParaRPr lang="en-US" altLang="zh-CN" dirty="0"/>
          </a:p>
          <a:p>
            <a:pPr marL="0" indent="0">
              <a:buNone/>
            </a:pPr>
            <a:r>
              <a:rPr lang="en-US" altLang="zh-CN" dirty="0"/>
              <a:t>        </a:t>
            </a:r>
            <a:r>
              <a:rPr lang="zh-CN" altLang="en-US" dirty="0"/>
              <a:t>由于我们小组基本都是从零开始学习安卓软件的开发，我们花费了大量时间进行了安卓开发的学习。在前</a:t>
            </a:r>
            <a:r>
              <a:rPr lang="en-US" altLang="zh-CN" dirty="0"/>
              <a:t>4</a:t>
            </a:r>
            <a:r>
              <a:rPr lang="zh-CN" altLang="en-US" dirty="0"/>
              <a:t>周学习了安卓的环境配置，安卓虚拟机的工作原理和对</a:t>
            </a:r>
            <a:r>
              <a:rPr lang="en-US" altLang="zh-CN" dirty="0"/>
              <a:t>android studio</a:t>
            </a:r>
            <a:r>
              <a:rPr lang="zh-CN" altLang="en-US" dirty="0"/>
              <a:t>的熟悉，学习了软件间通信的</a:t>
            </a:r>
            <a:r>
              <a:rPr lang="en-US" altLang="zh-CN" dirty="0"/>
              <a:t>intent</a:t>
            </a:r>
            <a:r>
              <a:rPr lang="zh-CN" altLang="en-US" dirty="0"/>
              <a:t>方式和数据库的建立和联系；在第五周完成了时间锁</a:t>
            </a:r>
            <a:r>
              <a:rPr lang="en-US" altLang="zh-CN" dirty="0"/>
              <a:t>app</a:t>
            </a:r>
            <a:r>
              <a:rPr lang="zh-CN" altLang="en-US" dirty="0"/>
              <a:t>的</a:t>
            </a:r>
            <a:r>
              <a:rPr lang="en-US" altLang="zh-CN" dirty="0"/>
              <a:t>UI</a:t>
            </a:r>
            <a:r>
              <a:rPr lang="zh-CN" altLang="en-US" dirty="0"/>
              <a:t>界面和基本功能模块（登录注册，软件使用时长限制和数据库的建立）；在第六和七周进行了各功能模块之间的连接和软件界面和功能的美化，细化。但由于安卓软件开发的复杂和难度，软件十分粗糙，功能简单。</a:t>
            </a:r>
          </a:p>
        </p:txBody>
      </p:sp>
    </p:spTree>
    <p:extLst>
      <p:ext uri="{BB962C8B-B14F-4D97-AF65-F5344CB8AC3E}">
        <p14:creationId xmlns:p14="http://schemas.microsoft.com/office/powerpoint/2010/main" val="925533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097C44-9C1C-4090-AF29-BF6057235DD6}"/>
              </a:ext>
            </a:extLst>
          </p:cNvPr>
          <p:cNvSpPr>
            <a:spLocks noGrp="1"/>
          </p:cNvSpPr>
          <p:nvPr>
            <p:ph type="title"/>
          </p:nvPr>
        </p:nvSpPr>
        <p:spPr/>
        <p:txBody>
          <a:bodyPr/>
          <a:lstStyle/>
          <a:p>
            <a:r>
              <a:rPr lang="zh-CN" altLang="en-US" dirty="0"/>
              <a:t>                          项目总结</a:t>
            </a:r>
          </a:p>
        </p:txBody>
      </p:sp>
      <p:sp>
        <p:nvSpPr>
          <p:cNvPr id="3" name="内容占位符 2">
            <a:extLst>
              <a:ext uri="{FF2B5EF4-FFF2-40B4-BE49-F238E27FC236}">
                <a16:creationId xmlns:a16="http://schemas.microsoft.com/office/drawing/2014/main" id="{FFD85979-FB89-4DDB-BE6E-F6CACDCABC5D}"/>
              </a:ext>
            </a:extLst>
          </p:cNvPr>
          <p:cNvSpPr>
            <a:spLocks noGrp="1"/>
          </p:cNvSpPr>
          <p:nvPr>
            <p:ph idx="1"/>
          </p:nvPr>
        </p:nvSpPr>
        <p:spPr/>
        <p:txBody>
          <a:bodyPr/>
          <a:lstStyle/>
          <a:p>
            <a:pPr marL="0" indent="0">
              <a:buNone/>
            </a:pPr>
            <a:r>
              <a:rPr lang="zh-CN" altLang="en-US" dirty="0"/>
              <a:t>二：软件设计</a:t>
            </a:r>
            <a:endParaRPr lang="en-US" altLang="zh-CN" dirty="0"/>
          </a:p>
          <a:p>
            <a:pPr marL="0" indent="0">
              <a:buNone/>
            </a:pPr>
            <a:r>
              <a:rPr lang="en-US" altLang="zh-CN" dirty="0"/>
              <a:t>        a.</a:t>
            </a:r>
            <a:r>
              <a:rPr lang="zh-CN" altLang="en-US" dirty="0"/>
              <a:t>模块划分</a:t>
            </a:r>
          </a:p>
        </p:txBody>
      </p:sp>
      <p:pic>
        <p:nvPicPr>
          <p:cNvPr id="7" name="图片 6">
            <a:extLst>
              <a:ext uri="{FF2B5EF4-FFF2-40B4-BE49-F238E27FC236}">
                <a16:creationId xmlns:a16="http://schemas.microsoft.com/office/drawing/2014/main" id="{9382E177-D54C-4F6F-8094-E4AA002D394B}"/>
              </a:ext>
            </a:extLst>
          </p:cNvPr>
          <p:cNvPicPr>
            <a:picLocks noChangeAspect="1"/>
          </p:cNvPicPr>
          <p:nvPr/>
        </p:nvPicPr>
        <p:blipFill>
          <a:blip r:embed="rId2"/>
          <a:stretch>
            <a:fillRect/>
          </a:stretch>
        </p:blipFill>
        <p:spPr>
          <a:xfrm>
            <a:off x="3612803" y="2752078"/>
            <a:ext cx="3896643" cy="2646939"/>
          </a:xfrm>
          <a:prstGeom prst="rect">
            <a:avLst/>
          </a:prstGeom>
        </p:spPr>
      </p:pic>
    </p:spTree>
    <p:extLst>
      <p:ext uri="{BB962C8B-B14F-4D97-AF65-F5344CB8AC3E}">
        <p14:creationId xmlns:p14="http://schemas.microsoft.com/office/powerpoint/2010/main" val="1015647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097C44-9C1C-4090-AF29-BF6057235DD6}"/>
              </a:ext>
            </a:extLst>
          </p:cNvPr>
          <p:cNvSpPr>
            <a:spLocks noGrp="1"/>
          </p:cNvSpPr>
          <p:nvPr>
            <p:ph type="title"/>
          </p:nvPr>
        </p:nvSpPr>
        <p:spPr/>
        <p:txBody>
          <a:bodyPr/>
          <a:lstStyle/>
          <a:p>
            <a:r>
              <a:rPr lang="zh-CN" altLang="en-US" dirty="0"/>
              <a:t>                          项目总结</a:t>
            </a:r>
          </a:p>
        </p:txBody>
      </p:sp>
      <p:sp>
        <p:nvSpPr>
          <p:cNvPr id="3" name="内容占位符 2">
            <a:extLst>
              <a:ext uri="{FF2B5EF4-FFF2-40B4-BE49-F238E27FC236}">
                <a16:creationId xmlns:a16="http://schemas.microsoft.com/office/drawing/2014/main" id="{FFD85979-FB89-4DDB-BE6E-F6CACDCABC5D}"/>
              </a:ext>
            </a:extLst>
          </p:cNvPr>
          <p:cNvSpPr>
            <a:spLocks noGrp="1"/>
          </p:cNvSpPr>
          <p:nvPr>
            <p:ph idx="1"/>
          </p:nvPr>
        </p:nvSpPr>
        <p:spPr/>
        <p:txBody>
          <a:bodyPr/>
          <a:lstStyle/>
          <a:p>
            <a:pPr marL="0" indent="0">
              <a:buNone/>
            </a:pPr>
            <a:r>
              <a:rPr lang="zh-CN" altLang="en-US" dirty="0"/>
              <a:t>二：软件设计</a:t>
            </a:r>
            <a:endParaRPr lang="en-US" altLang="zh-CN" dirty="0"/>
          </a:p>
          <a:p>
            <a:pPr marL="0" indent="0">
              <a:buNone/>
            </a:pPr>
            <a:r>
              <a:rPr lang="en-US" altLang="zh-CN" dirty="0"/>
              <a:t>        b.</a:t>
            </a:r>
            <a:r>
              <a:rPr lang="zh-CN" altLang="en-US" dirty="0"/>
              <a:t>数据库设计</a:t>
            </a:r>
          </a:p>
          <a:p>
            <a:pPr marL="0" indent="0">
              <a:buNone/>
            </a:pPr>
            <a:r>
              <a:rPr lang="zh-CN" altLang="en-US" dirty="0"/>
              <a:t>            </a:t>
            </a:r>
            <a:r>
              <a:rPr lang="en-US" altLang="zh-CN" dirty="0"/>
              <a:t>ER</a:t>
            </a:r>
            <a:r>
              <a:rPr lang="zh-CN" altLang="en-US" dirty="0"/>
              <a:t>图：                        用户信息数据表：</a:t>
            </a:r>
          </a:p>
        </p:txBody>
      </p:sp>
      <p:pic>
        <p:nvPicPr>
          <p:cNvPr id="6" name="图片 5">
            <a:extLst>
              <a:ext uri="{FF2B5EF4-FFF2-40B4-BE49-F238E27FC236}">
                <a16:creationId xmlns:a16="http://schemas.microsoft.com/office/drawing/2014/main" id="{DF5F1FEA-DEF5-4C43-9C85-F27881E8C4F8}"/>
              </a:ext>
            </a:extLst>
          </p:cNvPr>
          <p:cNvPicPr>
            <a:picLocks noChangeAspect="1"/>
          </p:cNvPicPr>
          <p:nvPr/>
        </p:nvPicPr>
        <p:blipFill>
          <a:blip r:embed="rId2"/>
          <a:stretch>
            <a:fillRect/>
          </a:stretch>
        </p:blipFill>
        <p:spPr>
          <a:xfrm>
            <a:off x="3018223" y="3026218"/>
            <a:ext cx="1364098" cy="2339543"/>
          </a:xfrm>
          <a:prstGeom prst="rect">
            <a:avLst/>
          </a:prstGeom>
        </p:spPr>
      </p:pic>
      <p:pic>
        <p:nvPicPr>
          <p:cNvPr id="10" name="图片 9">
            <a:extLst>
              <a:ext uri="{FF2B5EF4-FFF2-40B4-BE49-F238E27FC236}">
                <a16:creationId xmlns:a16="http://schemas.microsoft.com/office/drawing/2014/main" id="{A84ED181-CC49-431A-8FBC-0A146EC3D28A}"/>
              </a:ext>
            </a:extLst>
          </p:cNvPr>
          <p:cNvPicPr>
            <a:picLocks noChangeAspect="1"/>
          </p:cNvPicPr>
          <p:nvPr/>
        </p:nvPicPr>
        <p:blipFill>
          <a:blip r:embed="rId3"/>
          <a:stretch>
            <a:fillRect/>
          </a:stretch>
        </p:blipFill>
        <p:spPr>
          <a:xfrm>
            <a:off x="5694028" y="3524436"/>
            <a:ext cx="4366204" cy="940566"/>
          </a:xfrm>
          <a:prstGeom prst="rect">
            <a:avLst/>
          </a:prstGeom>
        </p:spPr>
      </p:pic>
    </p:spTree>
    <p:extLst>
      <p:ext uri="{BB962C8B-B14F-4D97-AF65-F5344CB8AC3E}">
        <p14:creationId xmlns:p14="http://schemas.microsoft.com/office/powerpoint/2010/main" val="1077424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097C44-9C1C-4090-AF29-BF6057235DD6}"/>
              </a:ext>
            </a:extLst>
          </p:cNvPr>
          <p:cNvSpPr>
            <a:spLocks noGrp="1"/>
          </p:cNvSpPr>
          <p:nvPr>
            <p:ph type="title"/>
          </p:nvPr>
        </p:nvSpPr>
        <p:spPr/>
        <p:txBody>
          <a:bodyPr/>
          <a:lstStyle/>
          <a:p>
            <a:r>
              <a:rPr lang="zh-CN" altLang="en-US" dirty="0"/>
              <a:t>                          项目总结</a:t>
            </a:r>
          </a:p>
        </p:txBody>
      </p:sp>
      <p:sp>
        <p:nvSpPr>
          <p:cNvPr id="3" name="内容占位符 2">
            <a:extLst>
              <a:ext uri="{FF2B5EF4-FFF2-40B4-BE49-F238E27FC236}">
                <a16:creationId xmlns:a16="http://schemas.microsoft.com/office/drawing/2014/main" id="{FFD85979-FB89-4DDB-BE6E-F6CACDCABC5D}"/>
              </a:ext>
            </a:extLst>
          </p:cNvPr>
          <p:cNvSpPr>
            <a:spLocks noGrp="1"/>
          </p:cNvSpPr>
          <p:nvPr>
            <p:ph idx="1"/>
          </p:nvPr>
        </p:nvSpPr>
        <p:spPr/>
        <p:txBody>
          <a:bodyPr/>
          <a:lstStyle/>
          <a:p>
            <a:pPr marL="0" indent="0">
              <a:buNone/>
            </a:pPr>
            <a:r>
              <a:rPr lang="zh-CN" altLang="en-US" dirty="0"/>
              <a:t>二：软件设计</a:t>
            </a:r>
            <a:endParaRPr lang="en-US" altLang="zh-CN" dirty="0"/>
          </a:p>
          <a:p>
            <a:pPr marL="0" indent="0">
              <a:buNone/>
            </a:pPr>
            <a:r>
              <a:rPr lang="en-US" altLang="zh-CN" dirty="0"/>
              <a:t>        b.</a:t>
            </a:r>
            <a:r>
              <a:rPr lang="zh-CN" altLang="en-US" dirty="0"/>
              <a:t>数据库设计</a:t>
            </a:r>
          </a:p>
        </p:txBody>
      </p:sp>
      <p:pic>
        <p:nvPicPr>
          <p:cNvPr id="5" name="图片 4">
            <a:extLst>
              <a:ext uri="{FF2B5EF4-FFF2-40B4-BE49-F238E27FC236}">
                <a16:creationId xmlns:a16="http://schemas.microsoft.com/office/drawing/2014/main" id="{DC36EBA8-108C-4AE1-8200-2D9FECC702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6160" y="3207638"/>
            <a:ext cx="5924550" cy="1066800"/>
          </a:xfrm>
          <a:prstGeom prst="rect">
            <a:avLst/>
          </a:prstGeom>
        </p:spPr>
      </p:pic>
    </p:spTree>
    <p:extLst>
      <p:ext uri="{BB962C8B-B14F-4D97-AF65-F5344CB8AC3E}">
        <p14:creationId xmlns:p14="http://schemas.microsoft.com/office/powerpoint/2010/main" val="19002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097C44-9C1C-4090-AF29-BF6057235DD6}"/>
              </a:ext>
            </a:extLst>
          </p:cNvPr>
          <p:cNvSpPr>
            <a:spLocks noGrp="1"/>
          </p:cNvSpPr>
          <p:nvPr>
            <p:ph type="title"/>
          </p:nvPr>
        </p:nvSpPr>
        <p:spPr/>
        <p:txBody>
          <a:bodyPr/>
          <a:lstStyle/>
          <a:p>
            <a:r>
              <a:rPr lang="zh-CN" altLang="en-US" dirty="0"/>
              <a:t>                          项目总结</a:t>
            </a:r>
          </a:p>
        </p:txBody>
      </p:sp>
      <p:sp>
        <p:nvSpPr>
          <p:cNvPr id="3" name="内容占位符 2">
            <a:extLst>
              <a:ext uri="{FF2B5EF4-FFF2-40B4-BE49-F238E27FC236}">
                <a16:creationId xmlns:a16="http://schemas.microsoft.com/office/drawing/2014/main" id="{FFD85979-FB89-4DDB-BE6E-F6CACDCABC5D}"/>
              </a:ext>
            </a:extLst>
          </p:cNvPr>
          <p:cNvSpPr>
            <a:spLocks noGrp="1"/>
          </p:cNvSpPr>
          <p:nvPr>
            <p:ph idx="1"/>
          </p:nvPr>
        </p:nvSpPr>
        <p:spPr/>
        <p:txBody>
          <a:bodyPr>
            <a:normAutofit fontScale="92500"/>
          </a:bodyPr>
          <a:lstStyle/>
          <a:p>
            <a:pPr marL="0" indent="0">
              <a:buNone/>
            </a:pPr>
            <a:r>
              <a:rPr lang="zh-CN" altLang="en-US" dirty="0"/>
              <a:t>三：收获和体会</a:t>
            </a:r>
            <a:endParaRPr lang="en-US" altLang="zh-CN" dirty="0"/>
          </a:p>
          <a:p>
            <a:pPr marL="0" indent="0">
              <a:buNone/>
            </a:pPr>
            <a:r>
              <a:rPr lang="en-US" altLang="zh-CN" sz="2000" kern="0" dirty="0">
                <a:solidFill>
                  <a:sysClr val="windowText" lastClr="000000">
                    <a:lumMod val="65000"/>
                    <a:lumOff val="35000"/>
                  </a:sysClr>
                </a:solidFill>
                <a:cs typeface="Arial" pitchFamily="34" charset="0"/>
              </a:rPr>
              <a:t>     1</a:t>
            </a:r>
            <a:r>
              <a:rPr lang="zh-CN" altLang="en-US" kern="0" dirty="0">
                <a:solidFill>
                  <a:sysClr val="windowText" lastClr="000000">
                    <a:lumMod val="65000"/>
                    <a:lumOff val="35000"/>
                  </a:sysClr>
                </a:solidFill>
                <a:cs typeface="Arial" pitchFamily="34" charset="0"/>
              </a:rPr>
              <a:t>：</a:t>
            </a:r>
            <a:r>
              <a:rPr lang="zh-CN" altLang="en-US" sz="2000" kern="0" dirty="0">
                <a:solidFill>
                  <a:sysClr val="windowText" lastClr="000000">
                    <a:lumMod val="65000"/>
                    <a:lumOff val="35000"/>
                  </a:sysClr>
                </a:solidFill>
                <a:cs typeface="Arial" pitchFamily="34" charset="0"/>
              </a:rPr>
              <a:t>通过这次团队项目，学习了许多知识，知道了开发简单安卓软件的大致流程和工作，特别是团队开发，代码规范尤为重要</a:t>
            </a:r>
            <a:endParaRPr lang="en-US" altLang="zh-CN" sz="2000" kern="0" dirty="0">
              <a:solidFill>
                <a:sysClr val="windowText" lastClr="000000">
                  <a:lumMod val="65000"/>
                  <a:lumOff val="35000"/>
                </a:sysClr>
              </a:solidFill>
              <a:cs typeface="Arial" pitchFamily="34" charset="0"/>
            </a:endParaRPr>
          </a:p>
          <a:p>
            <a:pPr marL="0" indent="0">
              <a:buNone/>
            </a:pPr>
            <a:r>
              <a:rPr lang="zh-CN" altLang="en-US" sz="2000" kern="0" dirty="0">
                <a:solidFill>
                  <a:sysClr val="windowText" lastClr="000000">
                    <a:lumMod val="65000"/>
                    <a:lumOff val="35000"/>
                  </a:sysClr>
                </a:solidFill>
                <a:cs typeface="Arial" pitchFamily="34" charset="0"/>
              </a:rPr>
              <a:t>     </a:t>
            </a:r>
            <a:r>
              <a:rPr lang="en-US" altLang="zh-CN" sz="2000" kern="0" dirty="0">
                <a:solidFill>
                  <a:sysClr val="windowText" lastClr="000000">
                    <a:lumMod val="65000"/>
                    <a:lumOff val="35000"/>
                  </a:sysClr>
                </a:solidFill>
                <a:cs typeface="Arial" pitchFamily="34" charset="0"/>
              </a:rPr>
              <a:t>2</a:t>
            </a:r>
            <a:r>
              <a:rPr lang="zh-CN" altLang="en-US" kern="0" dirty="0">
                <a:solidFill>
                  <a:sysClr val="windowText" lastClr="000000">
                    <a:lumMod val="65000"/>
                    <a:lumOff val="35000"/>
                  </a:sysClr>
                </a:solidFill>
                <a:cs typeface="Arial" pitchFamily="34" charset="0"/>
              </a:rPr>
              <a:t>：</a:t>
            </a:r>
            <a:r>
              <a:rPr lang="zh-CN" altLang="en-US" sz="2000" kern="0" dirty="0">
                <a:solidFill>
                  <a:sysClr val="windowText" lastClr="000000">
                    <a:lumMod val="65000"/>
                    <a:lumOff val="35000"/>
                  </a:sysClr>
                </a:solidFill>
                <a:cs typeface="Arial" pitchFamily="34" charset="0"/>
              </a:rPr>
              <a:t>团队协作与一个人有很大的区别，多人协作需要每个人都要融入到团队中，相互协作，相互配合。既要考虑自己代码的实现，也要考虑是否会影响到他人。需要考虑的面更广。</a:t>
            </a:r>
            <a:endParaRPr lang="en-US" altLang="zh-CN" sz="2000" kern="0" dirty="0">
              <a:solidFill>
                <a:sysClr val="windowText" lastClr="000000">
                  <a:lumMod val="65000"/>
                  <a:lumOff val="35000"/>
                </a:sysClr>
              </a:solidFill>
              <a:cs typeface="Arial" pitchFamily="34" charset="0"/>
            </a:endParaRPr>
          </a:p>
          <a:p>
            <a:pPr marL="0" indent="0">
              <a:buNone/>
            </a:pPr>
            <a:r>
              <a:rPr lang="en-US" altLang="zh-CN" kern="0" dirty="0">
                <a:solidFill>
                  <a:sysClr val="windowText" lastClr="000000">
                    <a:lumMod val="65000"/>
                    <a:lumOff val="35000"/>
                  </a:sysClr>
                </a:solidFill>
                <a:cs typeface="Arial" pitchFamily="34" charset="0"/>
              </a:rPr>
              <a:t>     3</a:t>
            </a:r>
            <a:r>
              <a:rPr lang="zh-CN" altLang="en-US" kern="0" dirty="0">
                <a:solidFill>
                  <a:sysClr val="windowText" lastClr="000000">
                    <a:lumMod val="65000"/>
                    <a:lumOff val="35000"/>
                  </a:sysClr>
                </a:solidFill>
                <a:cs typeface="Arial" pitchFamily="34" charset="0"/>
              </a:rPr>
              <a:t>：开展</a:t>
            </a:r>
            <a:r>
              <a:rPr lang="zh-CN" altLang="en-US" sz="2000" kern="0" dirty="0">
                <a:solidFill>
                  <a:sysClr val="windowText" lastClr="000000">
                    <a:lumMod val="65000"/>
                    <a:lumOff val="35000"/>
                  </a:sysClr>
                </a:solidFill>
                <a:cs typeface="Arial" pitchFamily="34" charset="0"/>
              </a:rPr>
              <a:t>团队项目，一个人的进度拖沓很可能会造成整个项目的延误，因此每个人都要尽职尽责，负责好自己的模块，按时且保质保量的完成，这样才能不影响整体的进度。</a:t>
            </a:r>
            <a:endParaRPr lang="en-US" altLang="zh-CN" sz="2000" kern="0" dirty="0">
              <a:solidFill>
                <a:sysClr val="windowText" lastClr="000000">
                  <a:lumMod val="65000"/>
                  <a:lumOff val="35000"/>
                </a:sysClr>
              </a:solidFill>
              <a:cs typeface="Arial" pitchFamily="34" charset="0"/>
            </a:endParaRPr>
          </a:p>
          <a:p>
            <a:pPr marL="0" indent="0">
              <a:buNone/>
            </a:pPr>
            <a:endParaRPr lang="zh-CN" altLang="en-US" dirty="0"/>
          </a:p>
        </p:txBody>
      </p:sp>
    </p:spTree>
    <p:extLst>
      <p:ext uri="{BB962C8B-B14F-4D97-AF65-F5344CB8AC3E}">
        <p14:creationId xmlns:p14="http://schemas.microsoft.com/office/powerpoint/2010/main" val="2089687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097C44-9C1C-4090-AF29-BF6057235DD6}"/>
              </a:ext>
            </a:extLst>
          </p:cNvPr>
          <p:cNvSpPr>
            <a:spLocks noGrp="1"/>
          </p:cNvSpPr>
          <p:nvPr>
            <p:ph type="title"/>
          </p:nvPr>
        </p:nvSpPr>
        <p:spPr/>
        <p:txBody>
          <a:bodyPr/>
          <a:lstStyle/>
          <a:p>
            <a:r>
              <a:rPr lang="zh-CN" altLang="en-US" dirty="0"/>
              <a:t>                          成果展示</a:t>
            </a:r>
          </a:p>
        </p:txBody>
      </p:sp>
      <p:sp>
        <p:nvSpPr>
          <p:cNvPr id="3" name="内容占位符 2">
            <a:extLst>
              <a:ext uri="{FF2B5EF4-FFF2-40B4-BE49-F238E27FC236}">
                <a16:creationId xmlns:a16="http://schemas.microsoft.com/office/drawing/2014/main" id="{FFD85979-FB89-4DDB-BE6E-F6CACDCABC5D}"/>
              </a:ext>
            </a:extLst>
          </p:cNvPr>
          <p:cNvSpPr>
            <a:spLocks noGrp="1"/>
          </p:cNvSpPr>
          <p:nvPr>
            <p:ph idx="1"/>
          </p:nvPr>
        </p:nvSpPr>
        <p:spPr/>
        <p:txBody>
          <a:bodyPr/>
          <a:lstStyle/>
          <a:p>
            <a:pPr marL="0" indent="0">
              <a:buNone/>
            </a:pPr>
            <a:r>
              <a:rPr lang="zh-CN" altLang="en-US" dirty="0"/>
              <a:t>一：登录注册</a:t>
            </a:r>
            <a:endParaRPr lang="en-US" altLang="zh-CN" dirty="0"/>
          </a:p>
          <a:p>
            <a:pPr marL="0" indent="0">
              <a:buNone/>
            </a:pPr>
            <a:r>
              <a:rPr lang="zh-CN" altLang="en-US" dirty="0"/>
              <a:t>       软件界面：</a:t>
            </a:r>
          </a:p>
        </p:txBody>
      </p:sp>
      <p:pic>
        <p:nvPicPr>
          <p:cNvPr id="6" name="图片 5">
            <a:extLst>
              <a:ext uri="{FF2B5EF4-FFF2-40B4-BE49-F238E27FC236}">
                <a16:creationId xmlns:a16="http://schemas.microsoft.com/office/drawing/2014/main" id="{E99A98F8-0DD5-45CB-BD24-8EF8CCAD02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0197" y="2381129"/>
            <a:ext cx="1439054" cy="3085216"/>
          </a:xfrm>
          <a:prstGeom prst="rect">
            <a:avLst/>
          </a:prstGeom>
        </p:spPr>
      </p:pic>
    </p:spTree>
    <p:extLst>
      <p:ext uri="{BB962C8B-B14F-4D97-AF65-F5344CB8AC3E}">
        <p14:creationId xmlns:p14="http://schemas.microsoft.com/office/powerpoint/2010/main" val="454879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097C44-9C1C-4090-AF29-BF6057235DD6}"/>
              </a:ext>
            </a:extLst>
          </p:cNvPr>
          <p:cNvSpPr>
            <a:spLocks noGrp="1"/>
          </p:cNvSpPr>
          <p:nvPr>
            <p:ph type="title"/>
          </p:nvPr>
        </p:nvSpPr>
        <p:spPr/>
        <p:txBody>
          <a:bodyPr/>
          <a:lstStyle/>
          <a:p>
            <a:r>
              <a:rPr lang="zh-CN" altLang="en-US" dirty="0"/>
              <a:t>                          成果展示</a:t>
            </a:r>
          </a:p>
        </p:txBody>
      </p:sp>
      <p:sp>
        <p:nvSpPr>
          <p:cNvPr id="3" name="内容占位符 2">
            <a:extLst>
              <a:ext uri="{FF2B5EF4-FFF2-40B4-BE49-F238E27FC236}">
                <a16:creationId xmlns:a16="http://schemas.microsoft.com/office/drawing/2014/main" id="{FFD85979-FB89-4DDB-BE6E-F6CACDCABC5D}"/>
              </a:ext>
            </a:extLst>
          </p:cNvPr>
          <p:cNvSpPr>
            <a:spLocks noGrp="1"/>
          </p:cNvSpPr>
          <p:nvPr>
            <p:ph idx="1"/>
          </p:nvPr>
        </p:nvSpPr>
        <p:spPr/>
        <p:txBody>
          <a:bodyPr/>
          <a:lstStyle/>
          <a:p>
            <a:pPr marL="0" indent="0">
              <a:buNone/>
            </a:pPr>
            <a:r>
              <a:rPr lang="zh-CN" altLang="en-US" dirty="0"/>
              <a:t>一：登录注册</a:t>
            </a:r>
            <a:endParaRPr lang="en-US" altLang="zh-CN" dirty="0"/>
          </a:p>
          <a:p>
            <a:pPr marL="0" indent="0">
              <a:buNone/>
            </a:pPr>
            <a:r>
              <a:rPr lang="zh-CN" altLang="en-US" dirty="0"/>
              <a:t>       在进行账号注册后账号信息：</a:t>
            </a:r>
          </a:p>
        </p:txBody>
      </p:sp>
      <p:pic>
        <p:nvPicPr>
          <p:cNvPr id="5" name="图片 4">
            <a:extLst>
              <a:ext uri="{FF2B5EF4-FFF2-40B4-BE49-F238E27FC236}">
                <a16:creationId xmlns:a16="http://schemas.microsoft.com/office/drawing/2014/main" id="{48726974-FF99-4854-A20F-E36FF8EF57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4542" y="2600510"/>
            <a:ext cx="2924175" cy="695325"/>
          </a:xfrm>
          <a:prstGeom prst="rect">
            <a:avLst/>
          </a:prstGeom>
        </p:spPr>
      </p:pic>
    </p:spTree>
    <p:extLst>
      <p:ext uri="{BB962C8B-B14F-4D97-AF65-F5344CB8AC3E}">
        <p14:creationId xmlns:p14="http://schemas.microsoft.com/office/powerpoint/2010/main" val="3700906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097C44-9C1C-4090-AF29-BF6057235DD6}"/>
              </a:ext>
            </a:extLst>
          </p:cNvPr>
          <p:cNvSpPr>
            <a:spLocks noGrp="1"/>
          </p:cNvSpPr>
          <p:nvPr>
            <p:ph type="title"/>
          </p:nvPr>
        </p:nvSpPr>
        <p:spPr/>
        <p:txBody>
          <a:bodyPr/>
          <a:lstStyle/>
          <a:p>
            <a:r>
              <a:rPr lang="zh-CN" altLang="en-US" dirty="0"/>
              <a:t>                          成果展示</a:t>
            </a:r>
          </a:p>
        </p:txBody>
      </p:sp>
      <p:sp>
        <p:nvSpPr>
          <p:cNvPr id="3" name="内容占位符 2">
            <a:extLst>
              <a:ext uri="{FF2B5EF4-FFF2-40B4-BE49-F238E27FC236}">
                <a16:creationId xmlns:a16="http://schemas.microsoft.com/office/drawing/2014/main" id="{FFD85979-FB89-4DDB-BE6E-F6CACDCABC5D}"/>
              </a:ext>
            </a:extLst>
          </p:cNvPr>
          <p:cNvSpPr>
            <a:spLocks noGrp="1"/>
          </p:cNvSpPr>
          <p:nvPr>
            <p:ph idx="1"/>
          </p:nvPr>
        </p:nvSpPr>
        <p:spPr/>
        <p:txBody>
          <a:bodyPr/>
          <a:lstStyle/>
          <a:p>
            <a:pPr marL="0" indent="0">
              <a:buNone/>
            </a:pPr>
            <a:r>
              <a:rPr lang="zh-CN" altLang="en-US" dirty="0"/>
              <a:t>二：软件管理</a:t>
            </a:r>
            <a:endParaRPr lang="en-US" altLang="zh-CN" dirty="0"/>
          </a:p>
          <a:p>
            <a:pPr marL="0" indent="0">
              <a:buNone/>
            </a:pPr>
            <a:r>
              <a:rPr lang="en-US" altLang="zh-CN" dirty="0"/>
              <a:t>        1.</a:t>
            </a:r>
            <a:r>
              <a:rPr lang="zh-CN" altLang="en-US" dirty="0"/>
              <a:t>选择软件：                    </a:t>
            </a:r>
            <a:r>
              <a:rPr lang="en-US" altLang="zh-CN" dirty="0"/>
              <a:t>2.</a:t>
            </a:r>
            <a:r>
              <a:rPr lang="zh-CN" altLang="en-US" dirty="0"/>
              <a:t>点击该软件后弹出使用时长设置：</a:t>
            </a:r>
          </a:p>
        </p:txBody>
      </p:sp>
      <p:pic>
        <p:nvPicPr>
          <p:cNvPr id="5" name="图片 4">
            <a:extLst>
              <a:ext uri="{FF2B5EF4-FFF2-40B4-BE49-F238E27FC236}">
                <a16:creationId xmlns:a16="http://schemas.microsoft.com/office/drawing/2014/main" id="{65C2672C-FC1C-443A-9D98-16DF5B9F58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3951" y="2627320"/>
            <a:ext cx="1203560" cy="2608167"/>
          </a:xfrm>
          <a:prstGeom prst="rect">
            <a:avLst/>
          </a:prstGeom>
        </p:spPr>
      </p:pic>
      <p:pic>
        <p:nvPicPr>
          <p:cNvPr id="7" name="图片 6">
            <a:extLst>
              <a:ext uri="{FF2B5EF4-FFF2-40B4-BE49-F238E27FC236}">
                <a16:creationId xmlns:a16="http://schemas.microsoft.com/office/drawing/2014/main" id="{9F196765-2831-46B3-9BF0-122DE328FE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5964" y="2627320"/>
            <a:ext cx="1203560" cy="2608167"/>
          </a:xfrm>
          <a:prstGeom prst="rect">
            <a:avLst/>
          </a:prstGeom>
        </p:spPr>
      </p:pic>
    </p:spTree>
    <p:extLst>
      <p:ext uri="{BB962C8B-B14F-4D97-AF65-F5344CB8AC3E}">
        <p14:creationId xmlns:p14="http://schemas.microsoft.com/office/powerpoint/2010/main" val="1780556713"/>
      </p:ext>
    </p:extLst>
  </p:cSld>
  <p:clrMapOvr>
    <a:masterClrMapping/>
  </p:clrMapOvr>
</p:sld>
</file>

<file path=ppt/theme/theme1.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401</TotalTime>
  <Words>426</Words>
  <Application>Microsoft Office PowerPoint</Application>
  <PresentationFormat>宽屏</PresentationFormat>
  <Paragraphs>34</Paragraphs>
  <Slides>11</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11</vt:i4>
      </vt:variant>
    </vt:vector>
  </HeadingPairs>
  <TitlesOfParts>
    <vt:vector size="14" baseType="lpstr">
      <vt:lpstr>Arial</vt:lpstr>
      <vt:lpstr>Gill Sans MT</vt:lpstr>
      <vt:lpstr>画廊</vt:lpstr>
      <vt:lpstr>团队项目总结及成果展示</vt:lpstr>
      <vt:lpstr>                               项目总结</vt:lpstr>
      <vt:lpstr>                          项目总结</vt:lpstr>
      <vt:lpstr>                          项目总结</vt:lpstr>
      <vt:lpstr>                          项目总结</vt:lpstr>
      <vt:lpstr>                          项目总结</vt:lpstr>
      <vt:lpstr>                          成果展示</vt:lpstr>
      <vt:lpstr>                          成果展示</vt:lpstr>
      <vt:lpstr>                          成果展示</vt:lpstr>
      <vt:lpstr>                          成果展示</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团队项目总结及成果展示</dc:title>
  <dc:creator>刘 泓</dc:creator>
  <cp:lastModifiedBy>刘 泓</cp:lastModifiedBy>
  <cp:revision>8</cp:revision>
  <dcterms:created xsi:type="dcterms:W3CDTF">2021-06-23T01:50:52Z</dcterms:created>
  <dcterms:modified xsi:type="dcterms:W3CDTF">2021-06-23T10:20:19Z</dcterms:modified>
</cp:coreProperties>
</file>