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  <p:embeddedFont>
      <p:font typeface="DM Sans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39593"/>
            <a:ext cx="15553266" cy="110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737"/>
              </a:lnSpc>
            </a:pPr>
            <a:r>
              <a:rPr lang="en-US" b="true" sz="7342" spc="3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TMA FINAL REPORT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6823" y="3865982"/>
            <a:ext cx="3311276" cy="55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3"/>
              </a:lnSpc>
            </a:pPr>
            <a:r>
              <a:rPr lang="en-US" sz="35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Lê Hữu Hưng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737774"/>
            <a:ext cx="14424029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Develop a simple user interface for the Document QA application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6761539"/>
            <a:ext cx="9381880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Support real-time interaction for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879" y="2601914"/>
            <a:ext cx="638630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FRONT-END INTEGRATION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5440751"/>
            <a:ext cx="12453534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Integrate chat memory to store conversation history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0879" y="8082327"/>
            <a:ext cx="9381880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Lazy Loading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5861" y="4469117"/>
            <a:ext cx="13360575" cy="179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b="true" sz="6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ACHIEVED ACCORDING TO THE PROJECT REQUIREMENT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924050"/>
            <a:ext cx="3880043" cy="19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4"/>
              </a:lnSpc>
            </a:pPr>
            <a:r>
              <a:rPr lang="en-US" b="true" sz="140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977789" y="813900"/>
            <a:ext cx="7549097" cy="8444400"/>
            <a:chOff x="0" y="0"/>
            <a:chExt cx="10065462" cy="11259200"/>
          </a:xfrm>
        </p:grpSpPr>
        <p:sp>
          <p:nvSpPr>
            <p:cNvPr name="AutoShape 10" id="10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676653"/>
            <a:ext cx="13583671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Successfully built a document-based QA chatbot using LlamaIndex and FastAPI.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5283209"/>
            <a:ext cx="13931733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Enabled document-specific queries with accurate responses based on the content.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8479" y="2449514"/>
            <a:ext cx="5774816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DOCUMENT QA CHATBOT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7127872"/>
            <a:ext cx="13931733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Design a multi-tenancy system where users can access and query only the documents they uploaded.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230877"/>
            <a:ext cx="14395052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Text extraction implemented for all required formats in real time.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2167246"/>
            <a:ext cx="618346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EXTRACTION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8479" y="4651369"/>
            <a:ext cx="9834676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PRE-PROCESSING AND POST-PROCESSING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5715000"/>
            <a:ext cx="15177454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Understand the advantages and d</a:t>
            </a: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isadvantage of </a:t>
            </a: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pre-processing and post-processing techniques in the RAG pipeline.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479" y="7159631"/>
            <a:ext cx="8164810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Create RAG dataset successfully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479" y="8223244"/>
            <a:ext cx="12627402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Comparative results demonstrated measurable improvements after processing.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737774"/>
            <a:ext cx="1442402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Dockerized application deployed successfully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0879" y="2601914"/>
            <a:ext cx="9834676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AND OPTIMIZATION</a:t>
            </a:r>
          </a:p>
          <a:p>
            <a:pPr algn="l">
              <a:lnSpc>
                <a:spcPts val="38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18479" y="5076825"/>
            <a:ext cx="14163229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CI/CD pipeline automated build and deployment processes, ensuring consistent delivery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737774"/>
            <a:ext cx="13409804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Developed a user-friendly interface for the Document QA application.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6761539"/>
            <a:ext cx="12453534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Real-time interaction enabled for seamless operation.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879" y="2601914"/>
            <a:ext cx="638630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FRONT-END INTEGRATION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5440751"/>
            <a:ext cx="12453534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Chat memory integrated to enhance user experience.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0879" y="8082327"/>
            <a:ext cx="13033092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Implemented lazy loading to optimize resource usage, improve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5861" y="4469117"/>
            <a:ext cx="9347996" cy="179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b="true" sz="6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PRACTICES DURING INTERNSHIP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924050"/>
            <a:ext cx="3880043" cy="19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4"/>
              </a:lnSpc>
            </a:pPr>
            <a:r>
              <a:rPr lang="en-US" b="true" sz="140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06767" y="0"/>
            <a:ext cx="7549097" cy="8444400"/>
            <a:chOff x="0" y="0"/>
            <a:chExt cx="10065462" cy="11259200"/>
          </a:xfrm>
        </p:grpSpPr>
        <p:sp>
          <p:nvSpPr>
            <p:cNvPr name="AutoShape 10" id="10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10990832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PRACTICES DURING INTERNSHIP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2517538"/>
            <a:ext cx="987450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Adapting to a Professional Environment: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3442499"/>
            <a:ext cx="14916980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Gained valuable experience working in a real-world environment, learning to communicate effectively with colleagues and manage time efficiently to meet deadlines.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8479" y="6731793"/>
            <a:ext cx="15119826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Developed problem-solving skills by facing challenges such as optimizing performance, handling large datasets, and integrating different technologies (e.g., MongoDB, FastAPI, LlamaIndex).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5811037"/>
            <a:ext cx="987450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Problem-Solving and Troubleshooting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10990832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PRACTICES DURING INTERNSHIP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2517538"/>
            <a:ext cx="987450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Management and Prioritization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3442499"/>
            <a:ext cx="14598224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Developed better time management skills by balancing multiple tasks, prioritizing deadlines, and learning to work efficiently under pressure.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46082" y="4140699"/>
            <a:ext cx="134628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065964" y="6338948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7457" y="589508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467717" y="1654800"/>
            <a:ext cx="2350782" cy="1795143"/>
          </a:xfrm>
          <a:custGeom>
            <a:avLst/>
            <a:gdLst/>
            <a:ahLst/>
            <a:cxnLst/>
            <a:rect r="r" b="b" t="t" l="l"/>
            <a:pathLst>
              <a:path h="1795143" w="2350782">
                <a:moveTo>
                  <a:pt x="0" y="0"/>
                </a:moveTo>
                <a:lnTo>
                  <a:pt x="2350782" y="0"/>
                </a:lnTo>
                <a:lnTo>
                  <a:pt x="2350782" y="1795142"/>
                </a:lnTo>
                <a:lnTo>
                  <a:pt x="0" y="1795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8107" y="1293685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8107" y="315985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26519" y="1539749"/>
            <a:ext cx="672644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  OF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26519" y="3405915"/>
            <a:ext cx="4466170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8107" y="5029934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77787" y="5010884"/>
            <a:ext cx="9029803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ACHIEVED ACCORDING TO THE PROJECT REQUIREMENT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88107" y="6900017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04.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77787" y="6880967"/>
            <a:ext cx="8059426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LESSONS LEARNT/BEST PRACTICES DURING INTERNSHIP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5861" y="4478642"/>
            <a:ext cx="11507260" cy="86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8"/>
              </a:lnSpc>
            </a:pPr>
            <a:r>
              <a:rPr lang="en-US" b="true" sz="615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 OF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924050"/>
            <a:ext cx="3880043" cy="19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4"/>
              </a:lnSpc>
            </a:pPr>
            <a:r>
              <a:rPr lang="en-US" b="true" sz="140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3121" y="-308824"/>
            <a:ext cx="7549097" cy="8444400"/>
            <a:chOff x="0" y="0"/>
            <a:chExt cx="10065462" cy="11259200"/>
          </a:xfrm>
        </p:grpSpPr>
        <p:sp>
          <p:nvSpPr>
            <p:cNvPr name="AutoShape 10" id="10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271" y="1028700"/>
            <a:ext cx="10972800" cy="8229600"/>
          </a:xfrm>
          <a:custGeom>
            <a:avLst/>
            <a:gdLst/>
            <a:ahLst/>
            <a:cxnLst/>
            <a:rect r="r" b="b" t="t" l="l"/>
            <a:pathLst>
              <a:path h="8229600" w="109728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7357" y="1076325"/>
            <a:ext cx="8548777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 OF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7357" y="2424670"/>
            <a:ext cx="9555747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Document QA Chatbot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357" y="3631176"/>
            <a:ext cx="613635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Text Extraction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7357" y="4837682"/>
            <a:ext cx="8548777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Pre-Processing and Post-Processing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7357" y="6044188"/>
            <a:ext cx="8548777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Deployment and Optimization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7357" y="7250694"/>
            <a:ext cx="6136359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Front-End Integration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5861" y="4469117"/>
            <a:ext cx="8217859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b="true" sz="6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924050"/>
            <a:ext cx="3880043" cy="198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4"/>
              </a:lnSpc>
            </a:pPr>
            <a:r>
              <a:rPr lang="en-US" b="true" sz="140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3121" y="-308824"/>
            <a:ext cx="7549097" cy="8444400"/>
            <a:chOff x="0" y="0"/>
            <a:chExt cx="10065462" cy="11259200"/>
          </a:xfrm>
        </p:grpSpPr>
        <p:sp>
          <p:nvSpPr>
            <p:cNvPr name="AutoShape 10" id="10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676653"/>
            <a:ext cx="13583671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Develop a chatbot capable of answering questions based on documents using LlamaIndex.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5283209"/>
            <a:ext cx="13931733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Enable the selection of specific documents from a collection for the chatbot to respond to.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8479" y="2449514"/>
            <a:ext cx="5774816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DOCUMENT QA CHATBOT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8353410"/>
            <a:ext cx="14859025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Integrate with FastAPI to provide an API for CRUD operations.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479" y="7127872"/>
            <a:ext cx="13931733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Build multi-tenacy system with LlamaIndex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0879" y="3674275"/>
            <a:ext cx="13583671" cy="389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Extract text from various file formats, including: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Images (using OCR).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Encrypted PDF files.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Word documents (docx, doc).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Spreadsheets (xls, xlsx, csv).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Presentations (pptx).</a:t>
            </a:r>
          </a:p>
          <a:p>
            <a:pPr algn="just" marL="1511505" indent="-503835" lvl="2">
              <a:lnSpc>
                <a:spcPts val="3850"/>
              </a:lnSpc>
              <a:buFont typeface="Arial"/>
              <a:buChar char="⚬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HTML files or URLs.</a:t>
            </a:r>
          </a:p>
          <a:p>
            <a:pPr algn="just">
              <a:lnSpc>
                <a:spcPts val="38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70879" y="7868420"/>
            <a:ext cx="11990216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Build a FastAPI service to handle text extraction from these file formats.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879" y="2601914"/>
            <a:ext cx="6183464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 EXTRACTION SYSTEM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737774"/>
            <a:ext cx="13120025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Research and apply pre-processing and post-processing techniques in the RAG pipeline.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4925230"/>
            <a:ext cx="12743313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Create a RAG dataset and evaluate system performance before and after 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879" y="2601914"/>
            <a:ext cx="9834676" cy="4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PRE-PROCESSING AND POST-PROCESSING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8479" y="954083"/>
            <a:ext cx="5774816" cy="63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DELIVERABLES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8479" y="3737774"/>
            <a:ext cx="14424029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Use pyproject.toml for project configuration and enforce clean code with Ruff rules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8479" y="6761539"/>
            <a:ext cx="9381880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Automate CI/CD processes with GitLab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879" y="2601914"/>
            <a:ext cx="9834676" cy="97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AND OPTIMIZATION</a:t>
            </a:r>
          </a:p>
          <a:p>
            <a:pPr algn="l">
              <a:lnSpc>
                <a:spcPts val="3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18479" y="5440751"/>
            <a:ext cx="10830774" cy="59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Canva Sans"/>
                <a:ea typeface="Canva Sans"/>
                <a:cs typeface="Canva Sans"/>
                <a:sym typeface="Canva Sans"/>
              </a:rPr>
              <a:t>Package and deploy the project using Docker.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DAGczxH8Rco</dc:identifier>
  <dcterms:modified xsi:type="dcterms:W3CDTF">2011-08-01T06:04:30Z</dcterms:modified>
  <cp:revision>1</cp:revision>
  <dc:title>Final Report TMA</dc:title>
</cp:coreProperties>
</file>