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410" r:id="rId3"/>
    <p:sldId id="411" r:id="rId5"/>
    <p:sldId id="412" r:id="rId6"/>
    <p:sldId id="413" r:id="rId7"/>
    <p:sldId id="423" r:id="rId8"/>
    <p:sldId id="424" r:id="rId9"/>
    <p:sldId id="425" r:id="rId10"/>
    <p:sldId id="426" r:id="rId11"/>
    <p:sldId id="427" r:id="rId12"/>
    <p:sldId id="435" r:id="rId13"/>
    <p:sldId id="429" r:id="rId14"/>
    <p:sldId id="414" r:id="rId15"/>
    <p:sldId id="428" r:id="rId16"/>
    <p:sldId id="415" r:id="rId17"/>
    <p:sldId id="416" r:id="rId18"/>
    <p:sldId id="417" r:id="rId19"/>
    <p:sldId id="451" r:id="rId20"/>
    <p:sldId id="467" r:id="rId21"/>
    <p:sldId id="430" r:id="rId22"/>
    <p:sldId id="431" r:id="rId23"/>
    <p:sldId id="432" r:id="rId24"/>
    <p:sldId id="452" r:id="rId25"/>
    <p:sldId id="462" r:id="rId26"/>
    <p:sldId id="418" r:id="rId27"/>
    <p:sldId id="433" r:id="rId28"/>
    <p:sldId id="477" r:id="rId29"/>
    <p:sldId id="46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1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500" b="1">
                <a:solidFill>
                  <a:schemeClr val="tx1"/>
                </a:solidFill>
                <a:uFillTx/>
              </a:rPr>
              <a:t>今天我们培训的主题是</a:t>
            </a:r>
            <a:r>
              <a:rPr lang="en-US" altLang="zh-CN" sz="500" b="1">
                <a:solidFill>
                  <a:schemeClr val="tx1"/>
                </a:solidFill>
                <a:uFillTx/>
              </a:rPr>
              <a:t>KM3.0</a:t>
            </a:r>
            <a:r>
              <a:rPr lang="zh-CN" altLang="en-US" sz="500" b="1">
                <a:solidFill>
                  <a:schemeClr val="tx1"/>
                </a:solidFill>
                <a:uFillTx/>
              </a:rPr>
              <a:t>，我们将</a:t>
            </a:r>
            <a:r>
              <a:rPr lang="en-US" altLang="zh-CN" sz="500" b="1">
                <a:solidFill>
                  <a:schemeClr val="tx1"/>
                </a:solidFill>
                <a:uFillTx/>
              </a:rPr>
              <a:t>KM3.0</a:t>
            </a:r>
            <a:r>
              <a:rPr lang="zh-CN" altLang="en-US" sz="500" b="1">
                <a:solidFill>
                  <a:schemeClr val="tx1"/>
                </a:solidFill>
                <a:uFillTx/>
              </a:rPr>
              <a:t>分为四个课时，今天我们讲第一个课时</a:t>
            </a:r>
            <a:endParaRPr lang="zh-CN" altLang="en-US" sz="500" b="1">
              <a:solidFill>
                <a:schemeClr val="tx1"/>
              </a:solidFill>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sym typeface="+mn-ea"/>
              </a:rPr>
              <a:t>进入首页，我们可以看到几个模块，分别为1代办任务2系统教程3系统公告4操作日志。</a:t>
            </a:r>
            <a:endParaRPr lang="zh-CN" altLang="en-US"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t>可以看到位于上方的头部导航，商家显示/切换区域，（这里）可以下拉选取不同的商家应用。通过下拉菜单快速切换应用商家，加载指定商家的配置信息，并进行分权分域的管理。</a:t>
            </a:r>
            <a:endParaRPr lang="zh-CN" altLang="en-US"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sym typeface="+mn-ea"/>
              </a:rPr>
              <a:t>头部导航的右边可以看见登录账号，鼠标移到账号上可以看到弹出的密码修改及退出的选项。</a:t>
            </a:r>
            <a:endParaRPr lang="zh-CN" altLang="en-US" b="1"/>
          </a:p>
          <a:p>
            <a:endParaRPr lang="zh-CN" altLang="en-US"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可以看到打开的界面里出现5个选项</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FAQ详情页展示当前FAQ的标准问、基本信息、答案列表、词模列表、客户问列表及测试页面，可对以上内容进行编辑、修改、新增、删除等操作，答案、词模、客户问及测试页面可通过鼠标点击切换。</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当应答不够准确时,运维人员需要明确其中的原因,进行针对性的调整。产品可以简单、直观的展示分析详细过程,从分词、文法匹配、知识查询三个环节,帮助运维人员排查问题,大大提高运维效率,降低运维难度。</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引用共享和复制共享的区别在于：引用共享，所引用的词模来自于行业共享库，复制共享所使用的词模来自行业共享问题库，是将词模复制于当前标准问下。</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第一课时，我们主要分为三个部分</a:t>
            </a:r>
            <a:endParaRPr lang="zh-CN" altLang="en-US" b="1"/>
          </a:p>
        </p:txBody>
      </p:sp>
      <p:sp>
        <p:nvSpPr>
          <p:cNvPr id="4" name="灯片编号占位符 3"/>
          <p:cNvSpPr>
            <a:spLocks noGrp="1"/>
          </p:cNvSpPr>
          <p:nvPr>
            <p:ph type="sldNum" sz="quarter" idx="5"/>
          </p:nvPr>
        </p:nvSpPr>
        <p:spPr/>
        <p:txBody>
          <a:bodyPr/>
          <a:lstStyle/>
          <a:p>
            <a:fld id="{67695D80-81E5-4A27-8FB4-38592ED0CDB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可对系统的配置名进行增删改查。一般产品部署，技术都会调整好，所以这里不再展开详细说，由韩伟提供说明及配置文档。</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a:sym typeface="+mn-ea"/>
              </a:rPr>
              <a:t>首先我们简单了解一下系统背景</a:t>
            </a:r>
            <a:endParaRPr lang="en-US" altLang="zh-CN" b="1">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t>为自然语言提供服务</a:t>
            </a:r>
            <a:endParaRPr lang="zh-CN" altLang="en-US"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t>自然语言处理是人工智能皇冠上的明珠</a:t>
            </a:r>
            <a:endParaRPr lang="zh-CN" altLang="en-US"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t>我爱北京天安门，先是一个音波信号，语音识别得到拼音，通过形态还原变成文字；接着，根据获取到的文字进行分词</a:t>
            </a:r>
            <a:r>
              <a:rPr lang="zh-CN" altLang="en-US" b="1">
                <a:cs typeface="微软雅黑" panose="020B0503020204020204" pitchFamily="34" charset="-122"/>
                <a:sym typeface="+mn-ea"/>
              </a:rPr>
              <a:t>标出词性；分词匹配句法；确定语义角色；分析语用；最后参照上下文分析语境</a:t>
            </a:r>
            <a:endParaRPr lang="en-US" altLang="zh-CN" b="1">
              <a:cs typeface="微软雅黑" panose="020B0503020204020204" pitchFamily="34" charset="-122"/>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a:t>NLP</a:t>
            </a:r>
            <a:r>
              <a:rPr lang="zh-CN" altLang="en-US" b="1"/>
              <a:t>与对话的关系：通过自然语言处理，让机器能够识别用户的咨询（好比人的大脑）。通过知识库，可以管理业务知识，给出用户咨询对应的回复内容（好比人的肢体）。多轮对话，相当于规划好的行动路线，每一轮的交互，好比迈出的每一步，系统收集信息，给出终极回复。</a:t>
            </a:r>
            <a:endParaRPr lang="zh-CN" altLang="en-US" b="1"/>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b="1">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a:t>注意，滑块的拖动速度不能太快。</a:t>
            </a:r>
            <a:endParaRPr lang="zh-CN" altLang="en-US" b="1"/>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0" Type="http://schemas.openxmlformats.org/officeDocument/2006/relationships/tags" Target="../tags/tag18.xml"/><Relationship Id="rId2" Type="http://schemas.openxmlformats.org/officeDocument/2006/relationships/tags" Target="../tags/tag1.xml"/><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2.jpeg"/><Relationship Id="rId2" Type="http://schemas.openxmlformats.org/officeDocument/2006/relationships/tags" Target="../tags/tag75.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5" Type="http://schemas.openxmlformats.org/officeDocument/2006/relationships/tags" Target="../tags/tag109.xml"/><Relationship Id="rId14" Type="http://schemas.openxmlformats.org/officeDocument/2006/relationships/tags" Target="../tags/tag108.xml"/><Relationship Id="rId13" Type="http://schemas.openxmlformats.org/officeDocument/2006/relationships/tags" Target="../tags/tag107.xml"/><Relationship Id="rId12" Type="http://schemas.openxmlformats.org/officeDocument/2006/relationships/tags" Target="../tags/tag106.xml"/><Relationship Id="rId11" Type="http://schemas.openxmlformats.org/officeDocument/2006/relationships/tags" Target="../tags/tag105.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4" Type="http://schemas.openxmlformats.org/officeDocument/2006/relationships/tags" Target="../tags/tag155.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5" Type="http://schemas.openxmlformats.org/officeDocument/2006/relationships/tags" Target="../tags/tag169.xml"/><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200" y="0"/>
            <a:ext cx="12193200" cy="6872288"/>
            <a:chOff x="-1200" y="0"/>
            <a:chExt cx="12193200" cy="6872288"/>
          </a:xfrm>
          <a:solidFill>
            <a:schemeClr val="bg2"/>
          </a:solidFill>
        </p:grpSpPr>
        <p:sp>
          <p:nvSpPr>
            <p:cNvPr id="20" name="矩形 19"/>
            <p:cNvSpPr/>
            <p:nvPr>
              <p:custDataLst>
                <p:tags r:id="rId3"/>
              </p:custDataLst>
            </p:nvPr>
          </p:nvSpPr>
          <p:spPr>
            <a:xfrm>
              <a:off x="-1200" y="0"/>
              <a:ext cx="121932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custDataLst>
                <p:tags r:id="rId4"/>
              </p:custDataLst>
            </p:nvPr>
          </p:nvPicPr>
          <p:blipFill rotWithShape="1">
            <a:blip r:embed="rId5" cstate="print">
              <a:extLst>
                <a:ext uri="{28A0092B-C50C-407E-A947-70E740481C1C}">
                  <a14:useLocalDpi xmlns:a14="http://schemas.microsoft.com/office/drawing/2010/main" val="0"/>
                </a:ext>
              </a:extLst>
            </a:blip>
            <a:srcRect/>
            <a:stretch>
              <a:fillRect/>
            </a:stretch>
          </p:blipFill>
          <p:spPr>
            <a:xfrm>
              <a:off x="3661174" y="0"/>
              <a:ext cx="8530826" cy="6872288"/>
            </a:xfrm>
            <a:prstGeom prst="rect">
              <a:avLst/>
            </a:prstGeom>
            <a:grpFill/>
          </p:spPr>
        </p:pic>
      </p:grpSp>
      <p:sp>
        <p:nvSpPr>
          <p:cNvPr id="2" name="标题 1"/>
          <p:cNvSpPr>
            <a:spLocks noGrp="1"/>
          </p:cNvSpPr>
          <p:nvPr>
            <p:ph type="ctrTitle" hasCustomPrompt="1"/>
            <p:custDataLst>
              <p:tags r:id="rId6"/>
            </p:custDataLst>
          </p:nvPr>
        </p:nvSpPr>
        <p:spPr>
          <a:xfrm>
            <a:off x="1016233" y="3108314"/>
            <a:ext cx="5079766" cy="1044313"/>
          </a:xfrm>
        </p:spPr>
        <p:txBody>
          <a:bodyPr lIns="90000" tIns="46800" rIns="90000" bIns="46800" anchor="b" anchorCtr="0">
            <a:normAutofit/>
          </a:bodyPr>
          <a:lstStyle>
            <a:lvl1pPr algn="l">
              <a:defRPr sz="5400" b="0" spc="6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016233" y="4525083"/>
            <a:ext cx="5079766" cy="950984"/>
          </a:xfrm>
        </p:spPr>
        <p:txBody>
          <a:bodyPr lIns="90000" tIns="46800" rIns="90000" bIns="4680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grpSp>
        <p:nvGrpSpPr>
          <p:cNvPr id="7" name="组合 6"/>
          <p:cNvGrpSpPr/>
          <p:nvPr userDrawn="1">
            <p:custDataLst>
              <p:tags r:id="rId11"/>
            </p:custDataLst>
          </p:nvPr>
        </p:nvGrpSpPr>
        <p:grpSpPr>
          <a:xfrm>
            <a:off x="791845" y="801396"/>
            <a:ext cx="601272" cy="162178"/>
            <a:chOff x="791845" y="1001713"/>
            <a:chExt cx="601272" cy="162178"/>
          </a:xfrm>
        </p:grpSpPr>
        <p:sp>
          <p:nvSpPr>
            <p:cNvPr id="8" name="矩形: 圆角 7"/>
            <p:cNvSpPr>
              <a:spLocks noChangeAspect="1"/>
            </p:cNvSpPr>
            <p:nvPr>
              <p:custDataLst>
                <p:tags r:id="rId12"/>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a:spLocks noChangeAspect="1"/>
            </p:cNvSpPr>
            <p:nvPr>
              <p:custDataLst>
                <p:tags r:id="rId13"/>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a:spLocks noChangeAspect="1"/>
            </p:cNvSpPr>
            <p:nvPr>
              <p:custDataLst>
                <p:tags r:id="rId14"/>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custDataLst>
              <p:tags r:id="rId15"/>
            </p:custDataLst>
          </p:nvPr>
        </p:nvGrpSpPr>
        <p:grpSpPr>
          <a:xfrm>
            <a:off x="796686" y="2359828"/>
            <a:ext cx="152496" cy="2579784"/>
            <a:chOff x="796686" y="2170445"/>
            <a:chExt cx="152496" cy="2579784"/>
          </a:xfrm>
        </p:grpSpPr>
        <p:sp>
          <p:nvSpPr>
            <p:cNvPr id="12" name="矩形: 圆角 11"/>
            <p:cNvSpPr>
              <a:spLocks noChangeAspect="1"/>
            </p:cNvSpPr>
            <p:nvPr>
              <p:custDataLst>
                <p:tags r:id="rId16"/>
              </p:custDataLst>
            </p:nvPr>
          </p:nvSpPr>
          <p:spPr>
            <a:xfrm>
              <a:off x="796686" y="217044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a:spLocks noChangeAspect="1"/>
            </p:cNvSpPr>
            <p:nvPr>
              <p:custDataLst>
                <p:tags r:id="rId17"/>
              </p:custDataLst>
            </p:nvPr>
          </p:nvSpPr>
          <p:spPr>
            <a:xfrm>
              <a:off x="796686" y="4597733"/>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a:stCxn id="12" idx="2"/>
              <a:endCxn id="13" idx="0"/>
            </p:cNvCxnSpPr>
            <p:nvPr>
              <p:custDataLst>
                <p:tags r:id="rId18"/>
              </p:custDataLst>
            </p:nvPr>
          </p:nvCxnSpPr>
          <p:spPr>
            <a:xfrm>
              <a:off x="872934" y="2322941"/>
              <a:ext cx="0" cy="2274792"/>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sp>
        <p:nvSpPr>
          <p:cNvPr id="15" name="矩形 14"/>
          <p:cNvSpPr/>
          <p:nvPr userDrawn="1">
            <p:custDataLst>
              <p:tags r:id="rId19"/>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userDrawn="1">
            <p:custDataLst>
              <p:tags r:id="rId20"/>
            </p:custDataLst>
          </p:nvPr>
        </p:nvCxnSpPr>
        <p:spPr>
          <a:xfrm>
            <a:off x="1027360" y="4367188"/>
            <a:ext cx="4606925"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flipH="1">
            <a:off x="-1" y="1"/>
            <a:ext cx="12192001" cy="6858000"/>
          </a:xfrm>
          <a:prstGeom prst="rect">
            <a:avLst/>
          </a:prstGeom>
        </p:spPr>
      </p:pic>
      <p:sp>
        <p:nvSpPr>
          <p:cNvPr id="7" name="矩形 6"/>
          <p:cNvSpPr/>
          <p:nvPr userDrawn="1">
            <p:custDataLst>
              <p:tags r:id="rId4"/>
            </p:custDataLst>
          </p:nvPr>
        </p:nvSpPr>
        <p:spPr>
          <a:xfrm>
            <a:off x="-600" y="-1"/>
            <a:ext cx="12193200" cy="6858000"/>
          </a:xfrm>
          <a:prstGeom prst="rect">
            <a:avLst/>
          </a:prstGeom>
          <a:gradFill flip="none" rotWithShape="1">
            <a:gsLst>
              <a:gs pos="0">
                <a:srgbClr val="E5E5EE">
                  <a:alpha val="82000"/>
                </a:srgbClr>
              </a:gs>
              <a:gs pos="100000">
                <a:srgbClr val="E6E6EE">
                  <a:alpha val="8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8" name="直接连接符 7"/>
          <p:cNvCxnSpPr/>
          <p:nvPr userDrawn="1">
            <p:custDataLst>
              <p:tags r:id="rId5"/>
            </p:custDataLst>
          </p:nvPr>
        </p:nvCxnSpPr>
        <p:spPr>
          <a:xfrm>
            <a:off x="1865447" y="4015105"/>
            <a:ext cx="559435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custDataLst>
              <p:tags r:id="rId6"/>
            </p:custDataLst>
          </p:nvPr>
        </p:nvGrpSpPr>
        <p:grpSpPr>
          <a:xfrm>
            <a:off x="1291986" y="2988324"/>
            <a:ext cx="152496" cy="1502759"/>
            <a:chOff x="796686" y="2170445"/>
            <a:chExt cx="152496" cy="1502759"/>
          </a:xfrm>
        </p:grpSpPr>
        <p:sp>
          <p:nvSpPr>
            <p:cNvPr id="10" name="矩形: 圆角 9"/>
            <p:cNvSpPr>
              <a:spLocks noChangeAspect="1"/>
            </p:cNvSpPr>
            <p:nvPr>
              <p:custDataLst>
                <p:tags r:id="rId7"/>
              </p:custDataLst>
            </p:nvPr>
          </p:nvSpPr>
          <p:spPr>
            <a:xfrm>
              <a:off x="796686" y="217044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圆角 10"/>
            <p:cNvSpPr>
              <a:spLocks noChangeAspect="1"/>
            </p:cNvSpPr>
            <p:nvPr>
              <p:custDataLst>
                <p:tags r:id="rId8"/>
              </p:custDataLst>
            </p:nvPr>
          </p:nvSpPr>
          <p:spPr>
            <a:xfrm>
              <a:off x="796686" y="3520708"/>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a:stCxn id="10" idx="2"/>
              <a:endCxn id="11" idx="0"/>
            </p:cNvCxnSpPr>
            <p:nvPr>
              <p:custDataLst>
                <p:tags r:id="rId9"/>
              </p:custDataLst>
            </p:nvPr>
          </p:nvCxnSpPr>
          <p:spPr>
            <a:xfrm>
              <a:off x="872934" y="2322941"/>
              <a:ext cx="0" cy="1197767"/>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sp>
        <p:nvSpPr>
          <p:cNvPr id="13" name="矩形 12"/>
          <p:cNvSpPr/>
          <p:nvPr userDrawn="1">
            <p:custDataLst>
              <p:tags r:id="rId10"/>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14"/>
            </p:custDataLst>
          </p:nvPr>
        </p:nvSpPr>
        <p:spPr>
          <a:xfrm>
            <a:off x="1599523" y="2843212"/>
            <a:ext cx="6133683" cy="1005935"/>
          </a:xfrm>
        </p:spPr>
        <p:txBody>
          <a:bodyPr vert="horz" lIns="90000" tIns="46800" rIns="90000" bIns="46800" rtlCol="0" anchor="b" anchorCtr="0">
            <a:normAutofit/>
          </a:bodyPr>
          <a:lstStyle>
            <a:lvl1pPr marL="0" marR="0" algn="l" defTabSz="914400" rtl="0" eaLnBrk="1" fontAlgn="auto" latinLnBrk="0" hangingPunct="1">
              <a:lnSpc>
                <a:spcPct val="100000"/>
              </a:lnSpc>
              <a:buNone/>
              <a:defRPr kumimoji="0" lang="zh-CN" altLang="en-US" sz="5400" b="0"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5" name="文本占位符 14"/>
          <p:cNvSpPr>
            <a:spLocks noGrp="1"/>
          </p:cNvSpPr>
          <p:nvPr>
            <p:ph type="body" sz="quarter" idx="13" hasCustomPrompt="1"/>
            <p:custDataLst>
              <p:tags r:id="rId15"/>
            </p:custDataLst>
          </p:nvPr>
        </p:nvSpPr>
        <p:spPr>
          <a:xfrm>
            <a:off x="1600201" y="4014789"/>
            <a:ext cx="6132792" cy="1005936"/>
          </a:xfrm>
        </p:spPr>
        <p:txBody>
          <a:bodyPr lIns="90000" tIns="46800" rIns="90000" bIns="46800">
            <a:normAutofit/>
          </a:bodyPr>
          <a:lstStyle>
            <a:lvl1pPr marL="0" indent="0">
              <a:buNone/>
              <a:defRPr sz="2000" baseline="0">
                <a:solidFill>
                  <a:schemeClr val="tx1">
                    <a:lumMod val="85000"/>
                    <a:lumOff val="15000"/>
                  </a:schemeClr>
                </a:solidFill>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10723335" y="6191433"/>
            <a:ext cx="1174530" cy="316800"/>
            <a:chOff x="791845" y="1001713"/>
            <a:chExt cx="601272" cy="162178"/>
          </a:xfrm>
        </p:grpSpPr>
        <p:sp>
          <p:nvSpPr>
            <p:cNvPr id="7" name="矩形: 圆角 6"/>
            <p:cNvSpPr>
              <a:spLocks noChangeAspect="1"/>
            </p:cNvSpPr>
            <p:nvPr>
              <p:custDataLst>
                <p:tags r:id="rId3"/>
              </p:custDataLst>
            </p:nvPr>
          </p:nvSpPr>
          <p:spPr>
            <a:xfrm>
              <a:off x="791845" y="1001713"/>
              <a:ext cx="162178" cy="1621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a:spLocks noChangeAspect="1"/>
            </p:cNvSpPr>
            <p:nvPr>
              <p:custDataLst>
                <p:tags r:id="rId4"/>
              </p:custDataLst>
            </p:nvPr>
          </p:nvSpPr>
          <p:spPr>
            <a:xfrm>
              <a:off x="1016233" y="1006554"/>
              <a:ext cx="152496" cy="152496"/>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a:spLocks noChangeAspect="1"/>
            </p:cNvSpPr>
            <p:nvPr>
              <p:custDataLst>
                <p:tags r:id="rId5"/>
              </p:custDataLst>
            </p:nvPr>
          </p:nvSpPr>
          <p:spPr>
            <a:xfrm>
              <a:off x="1230939" y="1001713"/>
              <a:ext cx="162178" cy="1621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6"/>
            </p:custDataLst>
          </p:nvPr>
        </p:nvSpPr>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grpSp>
        <p:nvGrpSpPr>
          <p:cNvPr id="6" name="组合 5"/>
          <p:cNvGrpSpPr/>
          <p:nvPr userDrawn="1">
            <p:custDataLst>
              <p:tags r:id="rId8"/>
            </p:custDataLst>
          </p:nvPr>
        </p:nvGrpSpPr>
        <p:grpSpPr>
          <a:xfrm rot="5400000">
            <a:off x="220418" y="186796"/>
            <a:ext cx="736208" cy="745351"/>
            <a:chOff x="13016592" y="1307878"/>
            <a:chExt cx="736208" cy="745351"/>
          </a:xfrm>
        </p:grpSpPr>
        <p:sp>
          <p:nvSpPr>
            <p:cNvPr id="10" name="矩形: 圆角 9"/>
            <p:cNvSpPr>
              <a:spLocks noChangeAspect="1"/>
            </p:cNvSpPr>
            <p:nvPr>
              <p:custDataLst>
                <p:tags r:id="rId9"/>
              </p:custDataLst>
            </p:nvPr>
          </p:nvSpPr>
          <p:spPr>
            <a:xfrm>
              <a:off x="13016592" y="1736429"/>
              <a:ext cx="316800" cy="31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a:spLocks noChangeAspect="1"/>
            </p:cNvSpPr>
            <p:nvPr>
              <p:custDataLst>
                <p:tags r:id="rId10"/>
              </p:custDataLst>
            </p:nvPr>
          </p:nvSpPr>
          <p:spPr>
            <a:xfrm>
              <a:off x="13454913" y="1745885"/>
              <a:ext cx="297887" cy="297887"/>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p:cNvSpPr>
              <a:spLocks noChangeAspect="1"/>
            </p:cNvSpPr>
            <p:nvPr userDrawn="1">
              <p:custDataLst>
                <p:tags r:id="rId11"/>
              </p:custDataLst>
            </p:nvPr>
          </p:nvSpPr>
          <p:spPr>
            <a:xfrm>
              <a:off x="13016592" y="1307878"/>
              <a:ext cx="316800" cy="316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userDrawn="1">
            <p:custDataLst>
              <p:tags r:id="rId12"/>
            </p:custDataLst>
          </p:nvPr>
        </p:nvGrpSpPr>
        <p:grpSpPr>
          <a:xfrm rot="16200000">
            <a:off x="11236797" y="5977157"/>
            <a:ext cx="736208" cy="745351"/>
            <a:chOff x="13016592" y="1307878"/>
            <a:chExt cx="736208" cy="745351"/>
          </a:xfrm>
        </p:grpSpPr>
        <p:sp>
          <p:nvSpPr>
            <p:cNvPr id="15" name="矩形: 圆角 14"/>
            <p:cNvSpPr>
              <a:spLocks noChangeAspect="1"/>
            </p:cNvSpPr>
            <p:nvPr>
              <p:custDataLst>
                <p:tags r:id="rId13"/>
              </p:custDataLst>
            </p:nvPr>
          </p:nvSpPr>
          <p:spPr>
            <a:xfrm>
              <a:off x="13016592" y="1736429"/>
              <a:ext cx="316800" cy="31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a:spLocks noChangeAspect="1"/>
            </p:cNvSpPr>
            <p:nvPr>
              <p:custDataLst>
                <p:tags r:id="rId14"/>
              </p:custDataLst>
            </p:nvPr>
          </p:nvSpPr>
          <p:spPr>
            <a:xfrm>
              <a:off x="13454913" y="1745885"/>
              <a:ext cx="297887" cy="297887"/>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a:spLocks noChangeAspect="1"/>
            </p:cNvSpPr>
            <p:nvPr userDrawn="1">
              <p:custDataLst>
                <p:tags r:id="rId15"/>
              </p:custDataLst>
            </p:nvPr>
          </p:nvSpPr>
          <p:spPr>
            <a:xfrm>
              <a:off x="13016592" y="1307878"/>
              <a:ext cx="316800" cy="316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normAutofit/>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2" name="组合 11"/>
          <p:cNvGrpSpPr/>
          <p:nvPr userDrawn="1">
            <p:custDataLst>
              <p:tags r:id="rId9"/>
            </p:custDataLst>
          </p:nvPr>
        </p:nvGrpSpPr>
        <p:grpSpPr>
          <a:xfrm>
            <a:off x="12011024" y="1"/>
            <a:ext cx="180975" cy="6857999"/>
            <a:chOff x="12003314" y="1"/>
            <a:chExt cx="188686" cy="7010400"/>
          </a:xfrm>
        </p:grpSpPr>
        <p:sp>
          <p:nvSpPr>
            <p:cNvPr id="6" name="矩形 5"/>
            <p:cNvSpPr/>
            <p:nvPr userDrawn="1">
              <p:custDataLst>
                <p:tags r:id="rId10"/>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custDataLst>
                <p:tags r:id="rId11"/>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12"/>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1" name="组合 10"/>
          <p:cNvGrpSpPr/>
          <p:nvPr userDrawn="1">
            <p:custDataLst>
              <p:tags r:id="rId3"/>
            </p:custDataLst>
          </p:nvPr>
        </p:nvGrpSpPr>
        <p:grpSpPr>
          <a:xfrm rot="16200000">
            <a:off x="5999891" y="-1983376"/>
            <a:ext cx="191367" cy="4158117"/>
            <a:chOff x="12003314" y="1"/>
            <a:chExt cx="188686" cy="7010400"/>
          </a:xfrm>
        </p:grpSpPr>
        <p:sp>
          <p:nvSpPr>
            <p:cNvPr id="12" name="矩形 11"/>
            <p:cNvSpPr/>
            <p:nvPr userDrawn="1">
              <p:custDataLst>
                <p:tags r:id="rId4"/>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5"/>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custDataLst>
                <p:tags r:id="rId6"/>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normAutofit/>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4" name="组合 13"/>
          <p:cNvGrpSpPr/>
          <p:nvPr userDrawn="1">
            <p:custDataLst>
              <p:tags r:id="rId3"/>
            </p:custDataLst>
          </p:nvPr>
        </p:nvGrpSpPr>
        <p:grpSpPr>
          <a:xfrm rot="16200000">
            <a:off x="5999891" y="4678753"/>
            <a:ext cx="191367" cy="4158117"/>
            <a:chOff x="12003314" y="1"/>
            <a:chExt cx="188686" cy="7010400"/>
          </a:xfrm>
        </p:grpSpPr>
        <p:sp>
          <p:nvSpPr>
            <p:cNvPr id="15" name="矩形 14"/>
            <p:cNvSpPr/>
            <p:nvPr userDrawn="1">
              <p:custDataLst>
                <p:tags r:id="rId4"/>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custDataLst>
                <p:tags r:id="rId5"/>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custDataLst>
                <p:tags r:id="rId6"/>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7"/>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normAutofit/>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rot="16200000">
            <a:off x="11041496" y="5884196"/>
            <a:ext cx="736208" cy="745351"/>
            <a:chOff x="13016592" y="1307878"/>
            <a:chExt cx="736208" cy="745351"/>
          </a:xfrm>
        </p:grpSpPr>
        <p:sp>
          <p:nvSpPr>
            <p:cNvPr id="14" name="矩形: 圆角 13"/>
            <p:cNvSpPr>
              <a:spLocks noChangeAspect="1"/>
            </p:cNvSpPr>
            <p:nvPr>
              <p:custDataLst>
                <p:tags r:id="rId3"/>
              </p:custDataLst>
            </p:nvPr>
          </p:nvSpPr>
          <p:spPr>
            <a:xfrm>
              <a:off x="13016592" y="1736429"/>
              <a:ext cx="316800" cy="3168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a:spLocks noChangeAspect="1"/>
            </p:cNvSpPr>
            <p:nvPr>
              <p:custDataLst>
                <p:tags r:id="rId4"/>
              </p:custDataLst>
            </p:nvPr>
          </p:nvSpPr>
          <p:spPr>
            <a:xfrm>
              <a:off x="13454913" y="1745885"/>
              <a:ext cx="297887" cy="297887"/>
            </a:xfrm>
            <a:prstGeom prst="round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a:spLocks noChangeAspect="1"/>
            </p:cNvSpPr>
            <p:nvPr userDrawn="1">
              <p:custDataLst>
                <p:tags r:id="rId5"/>
              </p:custDataLst>
            </p:nvPr>
          </p:nvSpPr>
          <p:spPr>
            <a:xfrm>
              <a:off x="13016592" y="1307878"/>
              <a:ext cx="316800" cy="3168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custDataLst>
              <p:tags r:id="rId6"/>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7"/>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normAutofit/>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normAutofit/>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grpSp>
        <p:nvGrpSpPr>
          <p:cNvPr id="8" name="组合 7"/>
          <p:cNvGrpSpPr/>
          <p:nvPr userDrawn="1">
            <p:custDataLst>
              <p:tags r:id="rId8"/>
            </p:custDataLst>
          </p:nvPr>
        </p:nvGrpSpPr>
        <p:grpSpPr>
          <a:xfrm>
            <a:off x="1169" y="1911730"/>
            <a:ext cx="506563" cy="3034540"/>
            <a:chOff x="12003314" y="1"/>
            <a:chExt cx="188686" cy="7010400"/>
          </a:xfrm>
        </p:grpSpPr>
        <p:sp>
          <p:nvSpPr>
            <p:cNvPr id="9" name="矩形 8"/>
            <p:cNvSpPr/>
            <p:nvPr userDrawn="1">
              <p:custDataLst>
                <p:tags r:id="rId9"/>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10"/>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11"/>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custDataLst>
              <p:tags r:id="rId12"/>
            </p:custDataLst>
          </p:nvPr>
        </p:nvGrpSpPr>
        <p:grpSpPr>
          <a:xfrm>
            <a:off x="11682263" y="1911730"/>
            <a:ext cx="506563" cy="3034540"/>
            <a:chOff x="12003314" y="1"/>
            <a:chExt cx="188686" cy="7010400"/>
          </a:xfrm>
        </p:grpSpPr>
        <p:sp>
          <p:nvSpPr>
            <p:cNvPr id="14" name="矩形 13"/>
            <p:cNvSpPr/>
            <p:nvPr userDrawn="1">
              <p:custDataLst>
                <p:tags r:id="rId13"/>
              </p:custDataLst>
            </p:nvPr>
          </p:nvSpPr>
          <p:spPr>
            <a:xfrm>
              <a:off x="12003314" y="1"/>
              <a:ext cx="188686" cy="233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custDataLst>
                <p:tags r:id="rId14"/>
              </p:custDataLst>
            </p:nvPr>
          </p:nvSpPr>
          <p:spPr>
            <a:xfrm>
              <a:off x="12003314" y="2336801"/>
              <a:ext cx="188686" cy="233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custDataLst>
                <p:tags r:id="rId15"/>
              </p:custDataLst>
            </p:nvPr>
          </p:nvSpPr>
          <p:spPr>
            <a:xfrm>
              <a:off x="12003314" y="4673601"/>
              <a:ext cx="188686" cy="2336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362050" y="2292645"/>
            <a:ext cx="152496" cy="2275561"/>
            <a:chOff x="2370705" y="2196525"/>
            <a:chExt cx="152496" cy="2275561"/>
          </a:xfrm>
        </p:grpSpPr>
        <p:sp>
          <p:nvSpPr>
            <p:cNvPr id="9" name="矩形: 圆角 8"/>
            <p:cNvSpPr>
              <a:spLocks noChangeAspect="1"/>
            </p:cNvSpPr>
            <p:nvPr>
              <p:custDataLst>
                <p:tags r:id="rId3"/>
              </p:custDataLst>
            </p:nvPr>
          </p:nvSpPr>
          <p:spPr>
            <a:xfrm>
              <a:off x="2370705" y="219652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圆角 9"/>
            <p:cNvSpPr>
              <a:spLocks noChangeAspect="1"/>
            </p:cNvSpPr>
            <p:nvPr>
              <p:custDataLst>
                <p:tags r:id="rId4"/>
              </p:custDataLst>
            </p:nvPr>
          </p:nvSpPr>
          <p:spPr>
            <a:xfrm>
              <a:off x="2370705" y="4319590"/>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p:cNvCxnSpPr>
              <a:stCxn id="9" idx="2"/>
              <a:endCxn id="10" idx="0"/>
            </p:cNvCxnSpPr>
            <p:nvPr>
              <p:custDataLst>
                <p:tags r:id="rId5"/>
              </p:custDataLst>
            </p:nvPr>
          </p:nvCxnSpPr>
          <p:spPr>
            <a:xfrm>
              <a:off x="2446953" y="2349021"/>
              <a:ext cx="0" cy="1970569"/>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userDrawn="1">
            <p:custDataLst>
              <p:tags r:id="rId6"/>
            </p:custDataLst>
          </p:nvPr>
        </p:nvGrpSpPr>
        <p:grpSpPr>
          <a:xfrm>
            <a:off x="9677455" y="2292645"/>
            <a:ext cx="152496" cy="2275561"/>
            <a:chOff x="2370705" y="2196525"/>
            <a:chExt cx="152496" cy="2275561"/>
          </a:xfrm>
        </p:grpSpPr>
        <p:sp>
          <p:nvSpPr>
            <p:cNvPr id="13" name="矩形: 圆角 12"/>
            <p:cNvSpPr>
              <a:spLocks noChangeAspect="1"/>
            </p:cNvSpPr>
            <p:nvPr>
              <p:custDataLst>
                <p:tags r:id="rId7"/>
              </p:custDataLst>
            </p:nvPr>
          </p:nvSpPr>
          <p:spPr>
            <a:xfrm>
              <a:off x="2370705" y="2196525"/>
              <a:ext cx="152496" cy="1524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圆角 13"/>
            <p:cNvSpPr>
              <a:spLocks noChangeAspect="1"/>
            </p:cNvSpPr>
            <p:nvPr>
              <p:custDataLst>
                <p:tags r:id="rId8"/>
              </p:custDataLst>
            </p:nvPr>
          </p:nvSpPr>
          <p:spPr>
            <a:xfrm>
              <a:off x="2370705" y="4319590"/>
              <a:ext cx="152496" cy="152496"/>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cxnSp>
          <p:nvCxnSpPr>
            <p:cNvPr id="15" name="直接连接符 14"/>
            <p:cNvCxnSpPr>
              <a:stCxn id="13" idx="2"/>
              <a:endCxn id="14" idx="0"/>
            </p:cNvCxnSpPr>
            <p:nvPr>
              <p:custDataLst>
                <p:tags r:id="rId9"/>
              </p:custDataLst>
            </p:nvPr>
          </p:nvCxnSpPr>
          <p:spPr>
            <a:xfrm>
              <a:off x="2446953" y="2349021"/>
              <a:ext cx="0" cy="1970569"/>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sp>
        <p:nvSpPr>
          <p:cNvPr id="16" name="矩形 15"/>
          <p:cNvSpPr/>
          <p:nvPr userDrawn="1">
            <p:custDataLst>
              <p:tags r:id="rId10"/>
            </p:custDataLst>
          </p:nvPr>
        </p:nvSpPr>
        <p:spPr>
          <a:xfrm>
            <a:off x="-696"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userDrawn="1">
            <p:custDataLst>
              <p:tags r:id="rId11"/>
            </p:custDataLst>
          </p:nvPr>
        </p:nvSpPr>
        <p:spPr>
          <a:xfrm>
            <a:off x="12040199" y="0"/>
            <a:ext cx="1524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标题 1"/>
          <p:cNvSpPr>
            <a:spLocks noGrp="1"/>
          </p:cNvSpPr>
          <p:nvPr>
            <p:ph type="title" hasCustomPrompt="1"/>
            <p:custDataLst>
              <p:tags r:id="rId12"/>
            </p:custDataLst>
          </p:nvPr>
        </p:nvSpPr>
        <p:spPr>
          <a:xfrm>
            <a:off x="2773613" y="3180193"/>
            <a:ext cx="6721026" cy="730877"/>
          </a:xfrm>
        </p:spPr>
        <p:txBody>
          <a:bodyPr lIns="90000" tIns="46800" rIns="90000" bIns="46800" anchor="b" anchorCtr="0">
            <a:normAutofit/>
          </a:bodyPr>
          <a:lstStyle>
            <a:lvl1pPr algn="ctr">
              <a:defRPr sz="3600" b="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3"/>
            </p:custDataLst>
          </p:nvPr>
        </p:nvSpPr>
        <p:spPr>
          <a:xfrm>
            <a:off x="2773608" y="3989171"/>
            <a:ext cx="6721026" cy="730878"/>
          </a:xfrm>
        </p:spPr>
        <p:txBody>
          <a:bodyPr lIns="90000" tIns="46800" rIns="90000" bIns="46800">
            <a:normAutofit/>
          </a:bodyPr>
          <a:lstStyle>
            <a:lvl1pPr marL="0" indent="0" algn="ctr" eaLnBrk="1" fontAlgn="auto" latinLnBrk="0" hangingPunct="1">
              <a:buNone/>
              <a:defRPr kumimoji="0" lang="zh-CN" altLang="en-US" sz="16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pitchFamily="34" charset="-122"/>
                <a:ea typeface="微软雅黑" panose="020B0503020204020204" pitchFamily="34" charset="-122"/>
              </a:defRPr>
            </a:lvl1pPr>
            <a:lvl2pPr indent="0" eaLnBrk="1" fontAlgn="auto" latinLnBrk="0" hangingPunct="1">
              <a:defRPr>
                <a:latin typeface="微软雅黑" panose="020B0503020204020204" pitchFamily="34" charset="-122"/>
                <a:ea typeface="微软雅黑" panose="020B0503020204020204" pitchFamily="34" charset="-122"/>
              </a:defRPr>
            </a:lvl2pPr>
            <a:lvl3pPr indent="0" eaLnBrk="1" fontAlgn="auto" latinLnBrk="0" hangingPunct="1">
              <a:defRPr>
                <a:latin typeface="微软雅黑" panose="020B0503020204020204" pitchFamily="34" charset="-122"/>
                <a:ea typeface="微软雅黑" panose="020B0503020204020204" pitchFamily="34" charset="-122"/>
              </a:defRPr>
            </a:lvl3pPr>
            <a:lvl4pPr indent="0" eaLnBrk="1" fontAlgn="auto" latinLnBrk="0" hangingPunct="1">
              <a:defRPr>
                <a:latin typeface="微软雅黑" panose="020B0503020204020204" pitchFamily="34" charset="-122"/>
                <a:ea typeface="微软雅黑" panose="020B0503020204020204" pitchFamily="34" charset="-122"/>
              </a:defRPr>
            </a:lvl4pPr>
            <a:lvl5pPr indent="0" eaLnBrk="1" fontAlgn="auto" latinLnBrk="0" hangingPunct="1">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75.xml"/><Relationship Id="rId23" Type="http://schemas.openxmlformats.org/officeDocument/2006/relationships/tags" Target="../tags/tag174.xml"/><Relationship Id="rId22" Type="http://schemas.openxmlformats.org/officeDocument/2006/relationships/tags" Target="../tags/tag173.xml"/><Relationship Id="rId21" Type="http://schemas.openxmlformats.org/officeDocument/2006/relationships/tags" Target="../tags/tag172.xml"/><Relationship Id="rId20" Type="http://schemas.openxmlformats.org/officeDocument/2006/relationships/tags" Target="../tags/tag171.xml"/><Relationship Id="rId2" Type="http://schemas.openxmlformats.org/officeDocument/2006/relationships/slideLayout" Target="../slideLayouts/slideLayout2.xml"/><Relationship Id="rId19" Type="http://schemas.openxmlformats.org/officeDocument/2006/relationships/tags" Target="../tags/tag17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1.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22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220.xml"/><Relationship Id="rId14" Type="http://schemas.openxmlformats.org/officeDocument/2006/relationships/notesSlide" Target="../notesSlides/notesSlide12.xml"/><Relationship Id="rId13" Type="http://schemas.openxmlformats.org/officeDocument/2006/relationships/slideLayout" Target="../slideLayouts/slideLayout6.xml"/><Relationship Id="rId12" Type="http://schemas.openxmlformats.org/officeDocument/2006/relationships/tags" Target="../tags/tag225.xml"/><Relationship Id="rId11" Type="http://schemas.openxmlformats.org/officeDocument/2006/relationships/image" Target="../media/image9.png"/><Relationship Id="rId10" Type="http://schemas.openxmlformats.org/officeDocument/2006/relationships/tags" Target="../tags/tag224.xml"/><Relationship Id="rId1" Type="http://schemas.openxmlformats.org/officeDocument/2006/relationships/tags" Target="../tags/tag21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6.xml"/><Relationship Id="rId3" Type="http://schemas.openxmlformats.org/officeDocument/2006/relationships/tags" Target="../tags/tag226.xml"/><Relationship Id="rId2" Type="http://schemas.openxmlformats.org/officeDocument/2006/relationships/hyperlink" Target="&#35270;&#39057;\&#22836;&#37096;&#23548;&#33322;-&#20462;&#25913;&#23494;&#30721;.mp4" TargetMode="Externa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4.png"/><Relationship Id="rId4" Type="http://schemas.openxmlformats.org/officeDocument/2006/relationships/tags" Target="../tags/tag228.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3.png"/><Relationship Id="rId13" Type="http://schemas.openxmlformats.org/officeDocument/2006/relationships/notesSlide" Target="../notesSlides/notesSlide14.xml"/><Relationship Id="rId12" Type="http://schemas.openxmlformats.org/officeDocument/2006/relationships/slideLayout" Target="../slideLayouts/slideLayout6.xml"/><Relationship Id="rId11" Type="http://schemas.openxmlformats.org/officeDocument/2006/relationships/tags" Target="../tags/tag232.xml"/><Relationship Id="rId10" Type="http://schemas.openxmlformats.org/officeDocument/2006/relationships/image" Target="../media/image11.png"/><Relationship Id="rId1" Type="http://schemas.openxmlformats.org/officeDocument/2006/relationships/tags" Target="../tags/tag227.xml"/></Relationships>
</file>

<file path=ppt/slides/_rels/slide15.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4.png"/><Relationship Id="rId4" Type="http://schemas.openxmlformats.org/officeDocument/2006/relationships/tags" Target="../tags/tag234.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3.png"/><Relationship Id="rId11" Type="http://schemas.openxmlformats.org/officeDocument/2006/relationships/slideLayout" Target="../slideLayouts/slideLayout6.xml"/><Relationship Id="rId10" Type="http://schemas.openxmlformats.org/officeDocument/2006/relationships/tags" Target="../tags/tag237.xml"/><Relationship Id="rId1" Type="http://schemas.openxmlformats.org/officeDocument/2006/relationships/tags" Target="../tags/tag233.xml"/></Relationships>
</file>

<file path=ppt/slides/_rels/slide16.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image" Target="../media/image13.png"/><Relationship Id="rId6" Type="http://schemas.openxmlformats.org/officeDocument/2006/relationships/image" Target="file:///C:\Users\1V994W2\PycharmProjects\PPT_Background_Generation/pic_temp/1_pic_quater_right_up.png" TargetMode="External"/><Relationship Id="rId5" Type="http://schemas.openxmlformats.org/officeDocument/2006/relationships/image" Target="../media/image4.png"/><Relationship Id="rId4" Type="http://schemas.openxmlformats.org/officeDocument/2006/relationships/tags" Target="../tags/tag239.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3.png"/><Relationship Id="rId11" Type="http://schemas.openxmlformats.org/officeDocument/2006/relationships/slideLayout" Target="../slideLayouts/slideLayout6.xml"/><Relationship Id="rId10" Type="http://schemas.openxmlformats.org/officeDocument/2006/relationships/tags" Target="../tags/tag242.xml"/><Relationship Id="rId1" Type="http://schemas.openxmlformats.org/officeDocument/2006/relationships/tags" Target="../tags/tag238.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244.xml"/><Relationship Id="rId3" Type="http://schemas.openxmlformats.org/officeDocument/2006/relationships/hyperlink" Target="&#35270;&#39057;\&#23545;&#35805;&#31649;&#29702;-&#25209;&#37327;&#23548;&#20986;&#36801;&#31227;.mp4" TargetMode="External"/><Relationship Id="rId2" Type="http://schemas.openxmlformats.org/officeDocument/2006/relationships/image" Target="../media/image14.png"/><Relationship Id="rId1" Type="http://schemas.openxmlformats.org/officeDocument/2006/relationships/tags" Target="../tags/tag243.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6.xml"/><Relationship Id="rId3" Type="http://schemas.openxmlformats.org/officeDocument/2006/relationships/hyperlink" Target="&#35270;&#39057;\&#23545;&#35805;&#31649;&#29702;-&#26631;&#20934;&#38382;&#22797;&#36873;&amp;&#25209;&#37327;&#21024;&#38500;.mp4" TargetMode="External"/><Relationship Id="rId2" Type="http://schemas.openxmlformats.org/officeDocument/2006/relationships/image" Target="../media/image15.png"/><Relationship Id="rId1" Type="http://schemas.openxmlformats.org/officeDocument/2006/relationships/tags" Target="../tags/tag245.xml"/></Relationships>
</file>

<file path=ppt/slides/_rels/slide19.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24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248.xml"/><Relationship Id="rId14" Type="http://schemas.openxmlformats.org/officeDocument/2006/relationships/notesSlide" Target="../notesSlides/notesSlide16.xml"/><Relationship Id="rId13" Type="http://schemas.openxmlformats.org/officeDocument/2006/relationships/slideLayout" Target="../slideLayouts/slideLayout7.xml"/><Relationship Id="rId12" Type="http://schemas.openxmlformats.org/officeDocument/2006/relationships/tags" Target="../tags/tag252.xml"/><Relationship Id="rId11" Type="http://schemas.openxmlformats.org/officeDocument/2006/relationships/hyperlink" Target="&#35270;&#39057;\&#23548;&#20837;FAQ&#34920;&#26684;.mp4" TargetMode="External"/><Relationship Id="rId10" Type="http://schemas.openxmlformats.org/officeDocument/2006/relationships/image" Target="../media/image16.png"/><Relationship Id="rId1" Type="http://schemas.openxmlformats.org/officeDocument/2006/relationships/tags" Target="../tags/tag247.xml"/></Relationships>
</file>

<file path=ppt/slides/_rels/slide2.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3" Type="http://schemas.openxmlformats.org/officeDocument/2006/relationships/notesSlide" Target="../notesSlides/notesSlide2.xml"/><Relationship Id="rId12" Type="http://schemas.openxmlformats.org/officeDocument/2006/relationships/slideLayout" Target="../slideLayouts/slideLayout11.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tags" Target="../tags/tag255.xml"/><Relationship Id="rId4" Type="http://schemas.openxmlformats.org/officeDocument/2006/relationships/hyperlink" Target="&#35270;&#39057;\&#35821;&#20041;&#20849;&#20139;-&#26631;&#20934;&#38382;&#20849;&#20139;.mp4" TargetMode="External"/><Relationship Id="rId3" Type="http://schemas.openxmlformats.org/officeDocument/2006/relationships/image" Target="../media/image17.png"/><Relationship Id="rId2" Type="http://schemas.openxmlformats.org/officeDocument/2006/relationships/tags" Target="../tags/tag254.xml"/><Relationship Id="rId1" Type="http://schemas.openxmlformats.org/officeDocument/2006/relationships/tags" Target="../tags/tag25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6.xml"/><Relationship Id="rId3" Type="http://schemas.openxmlformats.org/officeDocument/2006/relationships/tags" Target="../tags/tag256.xml"/><Relationship Id="rId2" Type="http://schemas.openxmlformats.org/officeDocument/2006/relationships/hyperlink" Target="&#35270;&#39057;\&#25209;&#37327;&#27979;&#35797;2.mp4" TargetMode="Externa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7.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26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259.xml"/><Relationship Id="rId13" Type="http://schemas.openxmlformats.org/officeDocument/2006/relationships/slideLayout" Target="../slideLayouts/slideLayout7.xml"/><Relationship Id="rId12" Type="http://schemas.openxmlformats.org/officeDocument/2006/relationships/tags" Target="../tags/tag264.xml"/><Relationship Id="rId11" Type="http://schemas.openxmlformats.org/officeDocument/2006/relationships/image" Target="../media/image20.png"/><Relationship Id="rId10" Type="http://schemas.openxmlformats.org/officeDocument/2006/relationships/tags" Target="../tags/tag263.xml"/><Relationship Id="rId1" Type="http://schemas.openxmlformats.org/officeDocument/2006/relationships/tags" Target="../tags/tag258.xml"/></Relationships>
</file>

<file path=ppt/slides/_rels/slide24.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26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266.xml"/><Relationship Id="rId16" Type="http://schemas.openxmlformats.org/officeDocument/2006/relationships/notesSlide" Target="../notesSlides/notesSlide19.xml"/><Relationship Id="rId15" Type="http://schemas.openxmlformats.org/officeDocument/2006/relationships/slideLayout" Target="../slideLayouts/slideLayout6.xml"/><Relationship Id="rId14" Type="http://schemas.openxmlformats.org/officeDocument/2006/relationships/tags" Target="../tags/tag272.xml"/><Relationship Id="rId13" Type="http://schemas.openxmlformats.org/officeDocument/2006/relationships/hyperlink" Target="&#35270;&#39057;\&#25209;&#37327;&#32858;&#31867;.mp4" TargetMode="External"/><Relationship Id="rId12" Type="http://schemas.openxmlformats.org/officeDocument/2006/relationships/image" Target="../media/image21.png"/><Relationship Id="rId11" Type="http://schemas.openxmlformats.org/officeDocument/2006/relationships/tags" Target="../tags/tag271.xml"/><Relationship Id="rId10" Type="http://schemas.openxmlformats.org/officeDocument/2006/relationships/tags" Target="../tags/tag270.xml"/><Relationship Id="rId1" Type="http://schemas.openxmlformats.org/officeDocument/2006/relationships/tags" Target="../tags/tag265.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tags" Target="../tags/tag273.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74.xml"/><Relationship Id="rId2" Type="http://schemas.openxmlformats.org/officeDocument/2006/relationships/hyperlink" Target="&#35270;&#39057;\&#39318;&#39029;-&#25805;&#20316;&#26085;&#24535;.mp4" TargetMode="Externa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76.xml"/><Relationship Id="rId1" Type="http://schemas.openxmlformats.org/officeDocument/2006/relationships/tags" Target="../tags/tag275.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1.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4.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4.png"/><Relationship Id="rId5" Type="http://schemas.openxmlformats.org/officeDocument/2006/relationships/tags" Target="../tags/tag19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3.png"/><Relationship Id="rId2" Type="http://schemas.openxmlformats.org/officeDocument/2006/relationships/tags" Target="../tags/tag196.xml"/><Relationship Id="rId13" Type="http://schemas.openxmlformats.org/officeDocument/2006/relationships/notesSlide" Target="../notesSlides/notesSlide4.xml"/><Relationship Id="rId12" Type="http://schemas.openxmlformats.org/officeDocument/2006/relationships/slideLayout" Target="../slideLayouts/slideLayout6.xml"/><Relationship Id="rId11" Type="http://schemas.openxmlformats.org/officeDocument/2006/relationships/tags" Target="../tags/tag201.xml"/><Relationship Id="rId10" Type="http://schemas.openxmlformats.org/officeDocument/2006/relationships/tags" Target="../tags/tag200.xml"/><Relationship Id="rId1" Type="http://schemas.openxmlformats.org/officeDocument/2006/relationships/tags" Target="../tags/tag19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0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6.xml"/><Relationship Id="rId3" Type="http://schemas.openxmlformats.org/officeDocument/2006/relationships/tags" Target="../tags/tag204.xml"/><Relationship Id="rId2" Type="http://schemas.openxmlformats.org/officeDocument/2006/relationships/image" Target="../media/image5.png"/><Relationship Id="rId1" Type="http://schemas.openxmlformats.org/officeDocument/2006/relationships/tags" Target="../tags/tag20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tags" Target="../tags/tag20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tags" Target="../tags/tag21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ctrTitle"/>
            <p:custDataLst>
              <p:tags r:id="rId1"/>
            </p:custDataLst>
          </p:nvPr>
        </p:nvSpPr>
        <p:spPr/>
        <p:txBody>
          <a:bodyPr/>
          <a:lstStyle/>
          <a:p>
            <a:r>
              <a:rPr lang="en-US" altLang="zh-CN"/>
              <a:t>KM3.0</a:t>
            </a:r>
            <a:r>
              <a:rPr lang="zh-CN" altLang="en-US"/>
              <a:t>培训</a:t>
            </a:r>
            <a:endParaRPr lang="zh-CN" altLang="en-US"/>
          </a:p>
        </p:txBody>
      </p:sp>
      <p:sp>
        <p:nvSpPr>
          <p:cNvPr id="3" name="副标题 2"/>
          <p:cNvSpPr>
            <a:spLocks noGrp="1"/>
          </p:cNvSpPr>
          <p:nvPr>
            <p:ph type="subTitle" idx="1"/>
            <p:custDataLst>
              <p:tags r:id="rId2"/>
            </p:custDataLst>
          </p:nvPr>
        </p:nvSpPr>
        <p:spPr/>
        <p:txBody>
          <a:bodyPr/>
          <a:p>
            <a:pPr algn="l"/>
            <a:r>
              <a:rPr lang="zh-CN" altLang="en-US"/>
              <a:t>第一课    KM3.0的功能介绍</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3864610" y="1922780"/>
            <a:ext cx="2701290" cy="873760"/>
          </a:xfrm>
          <a:prstGeom prst="rect">
            <a:avLst/>
          </a:prstGeom>
          <a:noFill/>
        </p:spPr>
        <p:txBody>
          <a:bodyPr wrap="square" lIns="0" tIns="0" rIns="0" bIns="0" rtlCol="0" anchor="ctr" anchorCtr="0">
            <a:norm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600" b="1" i="0" spc="200" baseline="0" noProof="0">
                <a:ln>
                  <a:noFill/>
                </a:ln>
                <a:solidFill>
                  <a:schemeClr val="accent1"/>
                </a:solidFill>
                <a:effectLst/>
                <a:uLnTx/>
                <a:uFillTx/>
                <a:latin typeface="Arial" panose="020B0604020202020204" pitchFamily="34" charset="0"/>
                <a:ea typeface="微软雅黑" panose="020B0503020204020204" pitchFamily="34" charset="-122"/>
                <a:cs typeface="+mn-cs"/>
              </a:rPr>
              <a:t>PART  03</a:t>
            </a:r>
            <a:endParaRPr kumimoji="0" lang="en-US" altLang="zh-CN" sz="3600" b="1" i="0" spc="200" baseline="0" noProof="0">
              <a:ln>
                <a:noFill/>
              </a:ln>
              <a:solidFill>
                <a:schemeClr val="accent1"/>
              </a:solidFill>
              <a:effectLst/>
              <a:uLnTx/>
              <a:uFillTx/>
              <a:latin typeface="Arial" panose="020B0604020202020204" pitchFamily="34" charset="0"/>
              <a:ea typeface="微软雅黑" panose="020B0503020204020204" pitchFamily="34" charset="-122"/>
              <a:cs typeface="+mn-cs"/>
            </a:endParaRPr>
          </a:p>
        </p:txBody>
      </p:sp>
      <p:cxnSp>
        <p:nvCxnSpPr>
          <p:cNvPr id="42" name="直接连接符 41"/>
          <p:cNvCxnSpPr/>
          <p:nvPr>
            <p:custDataLst>
              <p:tags r:id="rId2"/>
            </p:custDataLst>
          </p:nvPr>
        </p:nvCxnSpPr>
        <p:spPr>
          <a:xfrm>
            <a:off x="2886075" y="2426652"/>
            <a:ext cx="254000" cy="0"/>
          </a:xfrm>
          <a:prstGeom prst="line">
            <a:avLst/>
          </a:prstGeom>
          <a:noFill/>
          <a:ln w="50800" cap="flat" cmpd="sng" algn="ctr">
            <a:solidFill>
              <a:schemeClr val="accent1"/>
            </a:solidFill>
            <a:prstDash val="solid"/>
            <a:miter lim="800000"/>
          </a:ln>
          <a:effectLst/>
        </p:spPr>
      </p:cxnSp>
      <p:cxnSp>
        <p:nvCxnSpPr>
          <p:cNvPr id="2" name="直接连接符 1"/>
          <p:cNvCxnSpPr/>
          <p:nvPr>
            <p:custDataLst>
              <p:tags r:id="rId3"/>
            </p:custDataLst>
          </p:nvPr>
        </p:nvCxnSpPr>
        <p:spPr>
          <a:xfrm>
            <a:off x="7290435" y="2426017"/>
            <a:ext cx="254000" cy="0"/>
          </a:xfrm>
          <a:prstGeom prst="line">
            <a:avLst/>
          </a:prstGeom>
          <a:noFill/>
          <a:ln w="50800" cap="flat" cmpd="sng" algn="ctr">
            <a:solidFill>
              <a:schemeClr val="accent1"/>
            </a:solidFill>
            <a:prstDash val="solid"/>
            <a:miter lim="800000"/>
          </a:ln>
          <a:effectLst/>
        </p:spPr>
      </p:cxnSp>
      <p:sp>
        <p:nvSpPr>
          <p:cNvPr id="4" name="标题 3"/>
          <p:cNvSpPr>
            <a:spLocks noGrp="1"/>
          </p:cNvSpPr>
          <p:nvPr>
            <p:ph type="title"/>
            <p:custDataLst>
              <p:tags r:id="rId4"/>
            </p:custDataLst>
          </p:nvPr>
        </p:nvSpPr>
        <p:spPr/>
        <p:txBody>
          <a:bodyPr>
            <a:normAutofit/>
          </a:bodyPr>
          <a:lstStyle/>
          <a:p>
            <a:pPr algn="ctr"/>
            <a:r>
              <a:rPr lang="zh-CN" altLang="en-US"/>
              <a:t>首页</a:t>
            </a:r>
            <a:endParaRPr lang="zh-CN" altLang="en-US"/>
          </a:p>
        </p:txBody>
      </p:sp>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578735" y="1634490"/>
            <a:ext cx="9048750" cy="4545330"/>
          </a:xfrm>
          <a:prstGeom prst="rect">
            <a:avLst/>
          </a:prstGeom>
        </p:spPr>
      </p:pic>
      <p:sp>
        <p:nvSpPr>
          <p:cNvPr id="5" name="圆角矩形标注 4"/>
          <p:cNvSpPr/>
          <p:nvPr/>
        </p:nvSpPr>
        <p:spPr>
          <a:xfrm>
            <a:off x="6557645" y="269875"/>
            <a:ext cx="5445125" cy="1364615"/>
          </a:xfrm>
          <a:prstGeom prst="wedgeRoundRectCallout">
            <a:avLst>
              <a:gd name="adj1" fmla="val -7142"/>
              <a:gd name="adj2" fmla="val 80509"/>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a:t>首页系统公告区域上下滚动轮播系统公告，新公告内容徽标NEW提示，公告内容支持后端配置，默认最多展示5条。</a:t>
            </a:r>
            <a:endParaRPr lang="zh-CN" altLang="en-US"/>
          </a:p>
          <a:p>
            <a:pPr algn="l"/>
            <a:r>
              <a:rPr lang="zh-CN" altLang="en-US"/>
              <a:t>后端配置位置（待补充）</a:t>
            </a:r>
            <a:endParaRPr lang="zh-CN" altLang="en-US"/>
          </a:p>
        </p:txBody>
      </p:sp>
      <p:sp>
        <p:nvSpPr>
          <p:cNvPr id="6" name="圆角矩形标注 5"/>
          <p:cNvSpPr/>
          <p:nvPr/>
        </p:nvSpPr>
        <p:spPr>
          <a:xfrm>
            <a:off x="66040" y="920115"/>
            <a:ext cx="2266950" cy="4187825"/>
          </a:xfrm>
          <a:prstGeom prst="wedgeRoundRectCallout">
            <a:avLst>
              <a:gd name="adj1" fmla="val 89868"/>
              <a:gd name="adj2" fmla="val -15200"/>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a:t>代办任务包含两种信息</a:t>
            </a:r>
            <a:endParaRPr lang="zh-CN" altLang="en-US"/>
          </a:p>
          <a:p>
            <a:pPr algn="l"/>
            <a:r>
              <a:rPr lang="zh-CN" altLang="en-US"/>
              <a:t>1.对话监控理解不一致</a:t>
            </a:r>
            <a:endParaRPr lang="zh-CN" altLang="en-US"/>
          </a:p>
          <a:p>
            <a:pPr algn="l"/>
            <a:r>
              <a:rPr lang="zh-CN" altLang="en-US"/>
              <a:t>2.迁移场景未发布</a:t>
            </a:r>
            <a:endParaRPr lang="zh-CN" altLang="en-US"/>
          </a:p>
          <a:p>
            <a:pPr algn="l"/>
            <a:r>
              <a:rPr lang="zh-CN" altLang="en-US"/>
              <a:t>对话监控（回归测试）通过新旧理解结果一致性的检查，实现对重要问题、常用问题或场景的监控。点击相应的详情页面可以查看这两种新旧的理解结果。</a:t>
            </a:r>
            <a:endParaRPr lang="zh-CN" altLang="en-US"/>
          </a:p>
        </p:txBody>
      </p:sp>
      <p:sp>
        <p:nvSpPr>
          <p:cNvPr id="7" name="圆角矩形标注 6"/>
          <p:cNvSpPr/>
          <p:nvPr/>
        </p:nvSpPr>
        <p:spPr>
          <a:xfrm>
            <a:off x="1397000" y="5298440"/>
            <a:ext cx="3750945" cy="1320800"/>
          </a:xfrm>
          <a:prstGeom prst="wedgeRoundRectCallout">
            <a:avLst>
              <a:gd name="adj1" fmla="val 8777"/>
              <a:gd name="adj2" fmla="val -14480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a:t>系统教程区域支持上传pdf、word、excel、PPT格式文档教程，同时支持教程关键字搜索、用户下载、删除操作。</a:t>
            </a:r>
            <a:endParaRPr lang="zh-CN" altLang="en-US"/>
          </a:p>
        </p:txBody>
      </p:sp>
      <p:sp>
        <p:nvSpPr>
          <p:cNvPr id="8" name="圆角矩形标注 7"/>
          <p:cNvSpPr/>
          <p:nvPr/>
        </p:nvSpPr>
        <p:spPr>
          <a:xfrm>
            <a:off x="10078085" y="3679825"/>
            <a:ext cx="1924685" cy="2860675"/>
          </a:xfrm>
          <a:prstGeom prst="wedgeRoundRectCallout">
            <a:avLst>
              <a:gd name="adj1" fmla="val -115687"/>
              <a:gd name="adj2" fmla="val -44827"/>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a:t>首页操作日志区域实时展示用户操作日志，包含词类、场景修改、删除进行实时提示，提示内容：时间+操作员+操作对象+操作方式。</a:t>
            </a:r>
            <a:endParaRPr lang="zh-CN" altLang="en-US"/>
          </a:p>
        </p:txBody>
      </p:sp>
      <p:sp>
        <p:nvSpPr>
          <p:cNvPr id="9" name="Title 6"/>
          <p:cNvSpPr txBox="1"/>
          <p:nvPr>
            <p:custDataLst>
              <p:tags r:id="rId2"/>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首页</a:t>
            </a:r>
            <a:r>
              <a:rPr altLang="zh-CN"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a:t>
            </a: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首页概述</a:t>
            </a:r>
            <a:endPar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7" name="图片 6"/>
          <p:cNvPicPr/>
          <p:nvPr>
            <p:custDataLst>
              <p:tags r:id="rId2"/>
            </p:custDataLst>
          </p:nvPr>
        </p:nvPicPr>
        <p:blipFill>
          <a:blip r:embed="rId3" r:link="rId4" cstate="email"/>
          <a:stretch>
            <a:fillRect/>
          </a:stretch>
        </p:blipFill>
        <p:spPr>
          <a:xfrm>
            <a:off x="11471910" y="6269233"/>
            <a:ext cx="720090" cy="588767"/>
          </a:xfrm>
          <a:prstGeom prst="rect">
            <a:avLst/>
          </a:prstGeom>
        </p:spPr>
      </p:pic>
      <p:pic>
        <p:nvPicPr>
          <p:cNvPr id="8" name="图片 7"/>
          <p:cNvPicPr/>
          <p:nvPr>
            <p:custDataLst>
              <p:tags r:id="rId5"/>
            </p:custDataLst>
          </p:nvPr>
        </p:nvPicPr>
        <p:blipFill>
          <a:blip r:embed="rId6" r:link="rId7" cstate="email"/>
          <a:stretch>
            <a:fillRect/>
          </a:stretch>
        </p:blipFill>
        <p:spPr>
          <a:xfrm>
            <a:off x="0" y="6269233"/>
            <a:ext cx="720090" cy="588767"/>
          </a:xfrm>
          <a:prstGeom prst="rect">
            <a:avLst/>
          </a:prstGeom>
        </p:spPr>
      </p:pic>
      <p:sp>
        <p:nvSpPr>
          <p:cNvPr id="3" name="矩形 2"/>
          <p:cNvSpPr/>
          <p:nvPr>
            <p:custDataLst>
              <p:tags r:id="rId8"/>
            </p:custDataLst>
          </p:nvPr>
        </p:nvSpPr>
        <p:spPr>
          <a:xfrm>
            <a:off x="377825" y="1087120"/>
            <a:ext cx="11446510" cy="5182235"/>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 name="文本框 3"/>
          <p:cNvSpPr txBox="1"/>
          <p:nvPr>
            <p:custDataLst>
              <p:tags r:id="rId9"/>
            </p:custDataLst>
          </p:nvPr>
        </p:nvSpPr>
        <p:spPr>
          <a:xfrm>
            <a:off x="720090" y="1347470"/>
            <a:ext cx="10751820" cy="4490720"/>
          </a:xfrm>
          <a:prstGeom prst="rect">
            <a:avLst/>
          </a:prstGeom>
          <a:noFill/>
        </p:spPr>
        <p:txBody>
          <a:bodyPr wrap="square" rtlCol="0" anchor="t" anchorCtr="0">
            <a:normAutofit/>
          </a:bodyPr>
          <a:lstStyle/>
          <a:p>
            <a:pPr marL="457200" lvl="0" indent="-457200" algn="just">
              <a:lnSpc>
                <a:spcPct val="130000"/>
              </a:lnSpc>
              <a:spcAft>
                <a:spcPts val="800"/>
              </a:spcAft>
              <a:buClr>
                <a:srgbClr val="595959"/>
              </a:buClr>
              <a:buFont typeface="Wingdings" panose="05000000000000000000" pitchFamily="2" charset="2"/>
              <a:buChar char="u"/>
              <a:defRPr/>
            </a:pPr>
            <a:r>
              <a:rPr lang="en-US" altLang="zh-CN" sz="2000" spc="100" dirty="0">
                <a:solidFill>
                  <a:schemeClr val="tx1">
                    <a:lumMod val="75000"/>
                    <a:lumOff val="25000"/>
                  </a:schemeClr>
                </a:solidFill>
                <a:latin typeface="Arial" panose="020B0604020202020204" pitchFamily="34" charset="0"/>
                <a:ea typeface="微软雅黑" panose="020B0503020204020204" pitchFamily="34" charset="-122"/>
                <a:sym typeface="+mn-ea"/>
              </a:rPr>
              <a:t>      </a:t>
            </a:r>
            <a:r>
              <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rPr>
              <a:t>系统支持同一账号所属商家之间的切换。点击下拉框可选择要切换的商家。登录成功进入首页后默认展示的是用户角色对应的商家。</a:t>
            </a:r>
            <a:endPar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5"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首页</a:t>
            </a:r>
            <a:r>
              <a:rPr altLang="zh-CN"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a:t>
            </a: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商家切换</a:t>
            </a:r>
            <a:endPar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11"/>
          <a:stretch>
            <a:fillRect/>
          </a:stretch>
        </p:blipFill>
        <p:spPr>
          <a:xfrm>
            <a:off x="878205" y="2181225"/>
            <a:ext cx="10446385" cy="4088130"/>
          </a:xfrm>
          <a:prstGeom prst="rect">
            <a:avLst/>
          </a:prstGeom>
        </p:spPr>
      </p:pic>
    </p:spTree>
    <p:custDataLst>
      <p:tags r:id="rId1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sz="2800"/>
              <a:t>首页</a:t>
            </a:r>
            <a:r>
              <a:rPr lang="en-US" altLang="zh-CN" sz="2800"/>
              <a:t>——</a:t>
            </a:r>
            <a:r>
              <a:rPr sz="2800"/>
              <a:t>账号修改</a:t>
            </a:r>
            <a:endParaRPr sz="2800"/>
          </a:p>
        </p:txBody>
      </p:sp>
      <p:sp>
        <p:nvSpPr>
          <p:cNvPr id="5" name="文本框 4"/>
          <p:cNvSpPr txBox="1"/>
          <p:nvPr/>
        </p:nvSpPr>
        <p:spPr>
          <a:xfrm>
            <a:off x="669925" y="1119505"/>
            <a:ext cx="9979660" cy="368300"/>
          </a:xfrm>
          <a:prstGeom prst="rect">
            <a:avLst/>
          </a:prstGeom>
          <a:noFill/>
        </p:spPr>
        <p:txBody>
          <a:bodyPr wrap="square" rtlCol="0">
            <a:spAutoFit/>
          </a:bodyPr>
          <a:p>
            <a:r>
              <a:rPr lang="zh-CN" altLang="en-US"/>
              <a:t>头部导航的右边可以看见登录账号，鼠标移到账号上可以看到弹出的密码修改及退出的选项。</a:t>
            </a:r>
            <a:endParaRPr lang="zh-CN" altLang="en-US"/>
          </a:p>
        </p:txBody>
      </p:sp>
      <p:pic>
        <p:nvPicPr>
          <p:cNvPr id="6" name="图片 5"/>
          <p:cNvPicPr>
            <a:picLocks noChangeAspect="1"/>
          </p:cNvPicPr>
          <p:nvPr/>
        </p:nvPicPr>
        <p:blipFill>
          <a:blip r:embed="rId1"/>
          <a:stretch>
            <a:fillRect/>
          </a:stretch>
        </p:blipFill>
        <p:spPr>
          <a:xfrm>
            <a:off x="273050" y="1487805"/>
            <a:ext cx="11666855" cy="5133975"/>
          </a:xfrm>
          <a:prstGeom prst="rect">
            <a:avLst/>
          </a:prstGeom>
        </p:spPr>
      </p:pic>
      <p:sp>
        <p:nvSpPr>
          <p:cNvPr id="7" name="动作按钮: 影片 6">
            <a:hlinkClick r:id="rId2" tooltip="" action="ppaction://hlinkfile"/>
          </p:cNvPr>
          <p:cNvSpPr/>
          <p:nvPr/>
        </p:nvSpPr>
        <p:spPr>
          <a:xfrm>
            <a:off x="11230610" y="6106795"/>
            <a:ext cx="768985" cy="599440"/>
          </a:xfrm>
          <a:prstGeom prst="actionButtonMovi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pic>
        <p:nvPicPr>
          <p:cNvPr id="6" name="图片 5"/>
          <p:cNvPicPr/>
          <p:nvPr>
            <p:custDataLst>
              <p:tags r:id="rId1"/>
            </p:custDataLst>
          </p:nvPr>
        </p:nvPicPr>
        <p:blipFill>
          <a:blip r:embed="rId2" r:link="rId3" cstate="email"/>
          <a:stretch>
            <a:fillRect/>
          </a:stretch>
        </p:blipFill>
        <p:spPr>
          <a:xfrm>
            <a:off x="10571797" y="5533275"/>
            <a:ext cx="1620202" cy="1324725"/>
          </a:xfrm>
          <a:prstGeom prst="rect">
            <a:avLst/>
          </a:prstGeom>
        </p:spPr>
      </p:pic>
      <p:pic>
        <p:nvPicPr>
          <p:cNvPr id="7" name="图片 6"/>
          <p:cNvPicPr/>
          <p:nvPr>
            <p:custDataLst>
              <p:tags r:id="rId4"/>
            </p:custDataLst>
          </p:nvPr>
        </p:nvPicPr>
        <p:blipFill>
          <a:blip r:embed="rId5" r:link="rId6" cstate="email"/>
          <a:stretch>
            <a:fillRect/>
          </a:stretch>
        </p:blipFill>
        <p:spPr>
          <a:xfrm>
            <a:off x="0" y="5533275"/>
            <a:ext cx="1620202" cy="1324725"/>
          </a:xfrm>
          <a:prstGeom prst="rect">
            <a:avLst/>
          </a:prstGeom>
        </p:spPr>
      </p:pic>
      <p:sp>
        <p:nvSpPr>
          <p:cNvPr id="2" name="矩形 1"/>
          <p:cNvSpPr/>
          <p:nvPr>
            <p:custDataLst>
              <p:tags r:id="rId7"/>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8" name="Title 6"/>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首页</a:t>
            </a:r>
            <a:r>
              <a:rPr altLang="zh-CN"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a:t>
            </a: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页面导航</a:t>
            </a:r>
            <a:endPar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0" name="文本框 9"/>
          <p:cNvSpPr txBox="1"/>
          <p:nvPr/>
        </p:nvSpPr>
        <p:spPr>
          <a:xfrm>
            <a:off x="1366520" y="5688330"/>
            <a:ext cx="9570720" cy="1014730"/>
          </a:xfrm>
          <a:prstGeom prst="rect">
            <a:avLst/>
          </a:prstGeom>
          <a:noFill/>
        </p:spPr>
        <p:txBody>
          <a:bodyPr wrap="square" rtlCol="0">
            <a:spAutoFit/>
          </a:bodyPr>
          <a:lstStyle/>
          <a:p>
            <a:pPr marL="285750" indent="-285750">
              <a:buFont typeface="Wingdings" panose="05000000000000000000" charset="0"/>
              <a:buChar char="u"/>
            </a:pPr>
            <a:r>
              <a:rPr lang="zh-CN" altLang="en-US" sz="2000" dirty="0">
                <a:latin typeface="宋体" panose="02010600030101010101" pitchFamily="2" charset="-122"/>
                <a:ea typeface="宋体" panose="02010600030101010101" pitchFamily="2" charset="-122"/>
                <a:cs typeface="宋体" panose="02010600030101010101" pitchFamily="2" charset="-122"/>
              </a:rPr>
              <a:t>首页左侧为树状的导航区域（</a:t>
            </a:r>
            <a:r>
              <a:rPr lang="zh-CN" altLang="en-US" sz="2000" dirty="0">
                <a:solidFill>
                  <a:srgbClr val="FF0000"/>
                </a:solidFill>
                <a:latin typeface="宋体" panose="02010600030101010101" pitchFamily="2" charset="-122"/>
                <a:ea typeface="宋体" panose="02010600030101010101" pitchFamily="2" charset="-122"/>
                <a:cs typeface="宋体" panose="02010600030101010101" pitchFamily="2" charset="-122"/>
              </a:rPr>
              <a:t>系统功能菜单区域</a:t>
            </a:r>
            <a:r>
              <a:rPr lang="zh-CN" altLang="en-US" sz="2000" dirty="0">
                <a:latin typeface="宋体" panose="02010600030101010101" pitchFamily="2" charset="-122"/>
                <a:ea typeface="宋体" panose="02010600030101010101" pitchFamily="2" charset="-122"/>
                <a:cs typeface="宋体" panose="02010600030101010101" pitchFamily="2" charset="-122"/>
              </a:rPr>
              <a:t>），用户点击各个菜单打开对应的页面。导航区域默认收起，鼠标移入后展开。展开时，上次展开时选中的菜单项仍处于选中状态。</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7197725" y="935355"/>
            <a:ext cx="4873625" cy="4246245"/>
          </a:xfrm>
          <a:prstGeom prst="rect">
            <a:avLst/>
          </a:prstGeom>
          <a:noFill/>
        </p:spPr>
        <p:txBody>
          <a:bodyPr wrap="square" rtlCol="0">
            <a:spAutoFit/>
          </a:bodyPr>
          <a:p>
            <a:r>
              <a:rPr lang="zh-CN" altLang="en-US" b="1"/>
              <a:t>对话管理：</a:t>
            </a:r>
            <a:r>
              <a:rPr lang="zh-CN" altLang="en-US"/>
              <a:t>是对话相关资源的管理，包括FAQ（一问一答）及场景流程（多轮交互）的管理。</a:t>
            </a:r>
            <a:endParaRPr lang="zh-CN" altLang="en-US"/>
          </a:p>
          <a:p>
            <a:endParaRPr lang="zh-CN" altLang="en-US"/>
          </a:p>
          <a:p>
            <a:r>
              <a:rPr lang="zh-CN" altLang="en-US" b="1"/>
              <a:t>对话测试：</a:t>
            </a:r>
            <a:r>
              <a:rPr lang="zh-CN" altLang="en-US"/>
              <a:t>提供语义精度测试、意图分类（举例：聚类）管理工具，便于驯养师对语义的精度进行跟踪、监控、调优。</a:t>
            </a:r>
            <a:endParaRPr lang="zh-CN" altLang="en-US"/>
          </a:p>
          <a:p>
            <a:endParaRPr lang="zh-CN" altLang="en-US"/>
          </a:p>
          <a:p>
            <a:r>
              <a:rPr lang="zh-CN" altLang="en-US" b="1"/>
              <a:t>语义共享：</a:t>
            </a:r>
            <a:r>
              <a:rPr lang="zh-CN" altLang="en-US"/>
              <a:t>针对通用意图的语义管理，支持语义的关系引用。（引用共享）、复制引用（复制共享）</a:t>
            </a:r>
            <a:endParaRPr lang="zh-CN" altLang="en-US"/>
          </a:p>
          <a:p>
            <a:endParaRPr lang="zh-CN" altLang="en-US"/>
          </a:p>
          <a:p>
            <a:r>
              <a:rPr lang="zh-CN" altLang="en-US" b="1"/>
              <a:t>语义资源：</a:t>
            </a:r>
            <a:r>
              <a:rPr lang="zh-CN" altLang="en-US"/>
              <a:t>是对基础语料库的管理，如：词库。</a:t>
            </a:r>
            <a:endParaRPr lang="zh-CN" altLang="en-US"/>
          </a:p>
          <a:p>
            <a:endParaRPr lang="zh-CN" altLang="en-US"/>
          </a:p>
          <a:p>
            <a:r>
              <a:rPr lang="zh-CN" altLang="en-US" b="1"/>
              <a:t>系统管理：</a:t>
            </a:r>
            <a:r>
              <a:rPr lang="zh-CN" altLang="en-US"/>
              <a:t>是系统级别的参数管理、以及系统操作日志管理。</a:t>
            </a:r>
            <a:endParaRPr lang="zh-CN" altLang="en-US"/>
          </a:p>
        </p:txBody>
      </p:sp>
      <p:pic>
        <p:nvPicPr>
          <p:cNvPr id="5" name="图片 4"/>
          <p:cNvPicPr>
            <a:picLocks noChangeAspect="1"/>
          </p:cNvPicPr>
          <p:nvPr>
            <p:custDataLst>
              <p:tags r:id="rId9"/>
            </p:custDataLst>
          </p:nvPr>
        </p:nvPicPr>
        <p:blipFill>
          <a:blip r:embed="rId10"/>
          <a:stretch>
            <a:fillRect/>
          </a:stretch>
        </p:blipFill>
        <p:spPr>
          <a:xfrm>
            <a:off x="119380" y="761365"/>
            <a:ext cx="6750685" cy="4927600"/>
          </a:xfrm>
          <a:prstGeom prst="rect">
            <a:avLst/>
          </a:prstGeom>
        </p:spPr>
      </p:pic>
    </p:spTree>
    <p:custDataLst>
      <p:tags r:id="rId1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endParaRPr lang="zh-CN" altLang="en-US"/>
          </a:p>
        </p:txBody>
      </p:sp>
      <p:pic>
        <p:nvPicPr>
          <p:cNvPr id="6" name="图片 5"/>
          <p:cNvPicPr/>
          <p:nvPr>
            <p:custDataLst>
              <p:tags r:id="rId1"/>
            </p:custDataLst>
          </p:nvPr>
        </p:nvPicPr>
        <p:blipFill>
          <a:blip r:embed="rId2" r:link="rId3" cstate="email"/>
          <a:stretch>
            <a:fillRect/>
          </a:stretch>
        </p:blipFill>
        <p:spPr>
          <a:xfrm>
            <a:off x="10571797" y="5533275"/>
            <a:ext cx="1620202" cy="1324725"/>
          </a:xfrm>
          <a:prstGeom prst="rect">
            <a:avLst/>
          </a:prstGeom>
        </p:spPr>
      </p:pic>
      <p:pic>
        <p:nvPicPr>
          <p:cNvPr id="7" name="图片 6"/>
          <p:cNvPicPr/>
          <p:nvPr>
            <p:custDataLst>
              <p:tags r:id="rId4"/>
            </p:custDataLst>
          </p:nvPr>
        </p:nvPicPr>
        <p:blipFill>
          <a:blip r:embed="rId5" r:link="rId6" cstate="email"/>
          <a:stretch>
            <a:fillRect/>
          </a:stretch>
        </p:blipFill>
        <p:spPr>
          <a:xfrm>
            <a:off x="0" y="5533275"/>
            <a:ext cx="1620202" cy="1324725"/>
          </a:xfrm>
          <a:prstGeom prst="rect">
            <a:avLst/>
          </a:prstGeom>
        </p:spPr>
      </p:pic>
      <p:sp>
        <p:nvSpPr>
          <p:cNvPr id="2" name="矩形 1"/>
          <p:cNvSpPr/>
          <p:nvPr>
            <p:custDataLst>
              <p:tags r:id="rId7"/>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8" name="Title 6"/>
          <p:cNvSpPr txBox="1"/>
          <p:nvPr>
            <p:custDataLst>
              <p:tags r:id="rId8"/>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首页</a:t>
            </a:r>
            <a:r>
              <a:rPr altLang="zh-CN"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a:t>
            </a: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对话管理</a:t>
            </a:r>
            <a:endPar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0" name="文本框 9"/>
          <p:cNvSpPr txBox="1"/>
          <p:nvPr/>
        </p:nvSpPr>
        <p:spPr>
          <a:xfrm>
            <a:off x="1511935" y="5790565"/>
            <a:ext cx="9220835" cy="368300"/>
          </a:xfrm>
          <a:prstGeom prst="rect">
            <a:avLst/>
          </a:prstGeom>
          <a:noFill/>
        </p:spPr>
        <p:txBody>
          <a:bodyPr wrap="square" rtlCol="0">
            <a:spAutoFit/>
          </a:bodyPr>
          <a:lstStyle/>
          <a:p>
            <a:pPr marL="285750" indent="-285750">
              <a:buFont typeface="Wingdings" panose="05000000000000000000" charset="0"/>
              <a:buChar char="u"/>
            </a:pPr>
            <a:r>
              <a:rPr lang="zh-CN" altLang="en-US" dirty="0"/>
              <a:t>业务目录树即业务分类。用户可通过输入业务名称关键字进行业务查找。</a:t>
            </a:r>
            <a:endParaRPr lang="zh-CN" altLang="en-US" dirty="0"/>
          </a:p>
        </p:txBody>
      </p:sp>
      <p:pic>
        <p:nvPicPr>
          <p:cNvPr id="3" name="图片 2"/>
          <p:cNvPicPr>
            <a:picLocks noChangeAspect="1"/>
          </p:cNvPicPr>
          <p:nvPr/>
        </p:nvPicPr>
        <p:blipFill>
          <a:blip r:embed="rId9"/>
          <a:stretch>
            <a:fillRect/>
          </a:stretch>
        </p:blipFill>
        <p:spPr>
          <a:xfrm>
            <a:off x="184150" y="1089025"/>
            <a:ext cx="11823700" cy="4527550"/>
          </a:xfrm>
          <a:prstGeom prst="rect">
            <a:avLst/>
          </a:prstGeom>
        </p:spPr>
      </p:pic>
    </p:spTree>
    <p:custDataLst>
      <p:tags r:id="rId10"/>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pic>
        <p:nvPicPr>
          <p:cNvPr id="6" name="图片 5"/>
          <p:cNvPicPr/>
          <p:nvPr>
            <p:custDataLst>
              <p:tags r:id="rId1"/>
            </p:custDataLst>
          </p:nvPr>
        </p:nvPicPr>
        <p:blipFill>
          <a:blip r:embed="rId2" r:link="rId3" cstate="email"/>
          <a:stretch>
            <a:fillRect/>
          </a:stretch>
        </p:blipFill>
        <p:spPr>
          <a:xfrm>
            <a:off x="10571797" y="5533275"/>
            <a:ext cx="1620202" cy="1324725"/>
          </a:xfrm>
          <a:prstGeom prst="rect">
            <a:avLst/>
          </a:prstGeom>
        </p:spPr>
      </p:pic>
      <p:pic>
        <p:nvPicPr>
          <p:cNvPr id="7" name="图片 6"/>
          <p:cNvPicPr/>
          <p:nvPr>
            <p:custDataLst>
              <p:tags r:id="rId4"/>
            </p:custDataLst>
          </p:nvPr>
        </p:nvPicPr>
        <p:blipFill>
          <a:blip r:embed="rId5" r:link="rId6" cstate="email"/>
          <a:stretch>
            <a:fillRect/>
          </a:stretch>
        </p:blipFill>
        <p:spPr>
          <a:xfrm>
            <a:off x="0" y="5533275"/>
            <a:ext cx="1620202" cy="1324725"/>
          </a:xfrm>
          <a:prstGeom prst="rect">
            <a:avLst/>
          </a:prstGeom>
        </p:spPr>
      </p:pic>
      <p:pic>
        <p:nvPicPr>
          <p:cNvPr id="2" name="图片 1"/>
          <p:cNvPicPr>
            <a:picLocks noChangeAspect="1"/>
          </p:cNvPicPr>
          <p:nvPr/>
        </p:nvPicPr>
        <p:blipFill>
          <a:blip r:embed="rId7"/>
          <a:stretch>
            <a:fillRect/>
          </a:stretch>
        </p:blipFill>
        <p:spPr>
          <a:xfrm>
            <a:off x="351155" y="1957705"/>
            <a:ext cx="11610340" cy="4651375"/>
          </a:xfrm>
          <a:prstGeom prst="rect">
            <a:avLst/>
          </a:prstGeom>
        </p:spPr>
      </p:pic>
      <p:sp>
        <p:nvSpPr>
          <p:cNvPr id="8" name="矩形 7"/>
          <p:cNvSpPr/>
          <p:nvPr>
            <p:custDataLst>
              <p:tags r:id="rId8"/>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9" name="Title 6"/>
          <p:cNvSpPr txBox="1"/>
          <p:nvPr>
            <p:custDataLst>
              <p:tags r:id="rId9"/>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首页</a:t>
            </a:r>
            <a:r>
              <a:rPr altLang="zh-CN"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——FAQ</a:t>
            </a: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迁移</a:t>
            </a:r>
            <a:endPar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0" name="文本框 9"/>
          <p:cNvSpPr txBox="1"/>
          <p:nvPr/>
        </p:nvSpPr>
        <p:spPr>
          <a:xfrm>
            <a:off x="351155" y="1035685"/>
            <a:ext cx="11543030" cy="922020"/>
          </a:xfrm>
          <a:prstGeom prst="rect">
            <a:avLst/>
          </a:prstGeom>
          <a:noFill/>
        </p:spPr>
        <p:txBody>
          <a:bodyPr wrap="square" rtlCol="0">
            <a:spAutoFit/>
          </a:bodyPr>
          <a:lstStyle/>
          <a:p>
            <a:pPr marL="285750" indent="-285750">
              <a:buFont typeface="Wingdings" panose="05000000000000000000" charset="0"/>
              <a:buChar char="u"/>
            </a:pPr>
            <a:r>
              <a:rPr lang="zh-CN" altLang="en-US" dirty="0"/>
              <a:t>如果要改变对话的目录节点，可通过对话列表中的迁移功能实现。单个对话的迁移可点击操作栏的“迁移”按钮打开迁移弹窗；多个对话的迁移可勾选对话名称前的复选框，点击批量迁移，打开迁移弹窗。业务分类中需要选择新的目录节点，点击确定可完成迁移。</a:t>
            </a:r>
            <a:endParaRPr lang="zh-CN" altLang="en-US" dirty="0"/>
          </a:p>
        </p:txBody>
      </p:sp>
    </p:spTree>
    <p:custDataLst>
      <p:tags r:id="rId1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spc="150" dirty="0">
                <a:ln w="3175">
                  <a:noFill/>
                  <a:prstDash val="dash"/>
                </a:ln>
                <a:solidFill>
                  <a:schemeClr val="tx1"/>
                </a:solidFill>
                <a:latin typeface="Arial" panose="020B0604020202020204" pitchFamily="34" charset="0"/>
                <a:ea typeface="微软雅黑" panose="020B0503020204020204" pitchFamily="34" charset="-122"/>
                <a:cs typeface="微软雅黑" panose="020B0503020204020204" pitchFamily="34" charset="-122"/>
              </a:rPr>
              <a:t>首页</a:t>
            </a:r>
            <a:r>
              <a:rPr altLang="zh-CN" sz="2800" b="1" spc="150" dirty="0">
                <a:ln w="3175">
                  <a:noFill/>
                  <a:prstDash val="dash"/>
                </a:ln>
                <a:solidFill>
                  <a:schemeClr val="tx1"/>
                </a:solidFill>
                <a:latin typeface="Arial" panose="020B0604020202020204" pitchFamily="34" charset="0"/>
                <a:ea typeface="微软雅黑" panose="020B0503020204020204" pitchFamily="34" charset="-122"/>
                <a:cs typeface="微软雅黑" panose="020B0503020204020204" pitchFamily="34" charset="-122"/>
              </a:rPr>
              <a:t>——FAQ</a:t>
            </a:r>
            <a:r>
              <a:rPr lang="zh-CN" altLang="en-US" sz="2800" b="1" spc="150" dirty="0">
                <a:ln w="3175">
                  <a:noFill/>
                  <a:prstDash val="dash"/>
                </a:ln>
                <a:solidFill>
                  <a:schemeClr val="tx1"/>
                </a:solidFill>
                <a:latin typeface="Arial" panose="020B0604020202020204" pitchFamily="34" charset="0"/>
                <a:ea typeface="微软雅黑" panose="020B0503020204020204" pitchFamily="34" charset="-122"/>
                <a:cs typeface="微软雅黑" panose="020B0503020204020204" pitchFamily="34" charset="-122"/>
              </a:rPr>
              <a:t>批量导出</a:t>
            </a:r>
            <a:r>
              <a:rPr altLang="zh-CN" sz="2800" b="1" spc="150" dirty="0">
                <a:ln w="3175">
                  <a:noFill/>
                  <a:prstDash val="dash"/>
                </a:ln>
                <a:solidFill>
                  <a:schemeClr val="tx1"/>
                </a:solidFill>
                <a:latin typeface="Arial" panose="020B0604020202020204" pitchFamily="34" charset="0"/>
                <a:ea typeface="微软雅黑" panose="020B0503020204020204" pitchFamily="34" charset="-122"/>
                <a:cs typeface="微软雅黑" panose="020B0503020204020204" pitchFamily="34" charset="-122"/>
              </a:rPr>
              <a:t>&amp;</a:t>
            </a:r>
            <a:r>
              <a:rPr lang="zh-CN" altLang="en-US" sz="2800" b="1" spc="150" dirty="0">
                <a:ln w="3175">
                  <a:noFill/>
                  <a:prstDash val="dash"/>
                </a:ln>
                <a:solidFill>
                  <a:schemeClr val="tx1"/>
                </a:solidFill>
                <a:latin typeface="Arial" panose="020B0604020202020204" pitchFamily="34" charset="0"/>
                <a:ea typeface="微软雅黑" panose="020B0503020204020204" pitchFamily="34" charset="-122"/>
                <a:cs typeface="微软雅黑" panose="020B0503020204020204" pitchFamily="34" charset="-122"/>
              </a:rPr>
              <a:t>批量迁移</a:t>
            </a:r>
            <a:endParaRPr lang="zh-CN" altLang="en-US" sz="2800" b="1" spc="150" dirty="0">
              <a:ln w="3175">
                <a:noFill/>
                <a:prstDash val="dash"/>
              </a:ln>
              <a:solidFill>
                <a:schemeClr val="tx1"/>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4" name="文本框 3"/>
          <p:cNvSpPr txBox="1"/>
          <p:nvPr/>
        </p:nvSpPr>
        <p:spPr>
          <a:xfrm>
            <a:off x="410210" y="761365"/>
            <a:ext cx="11436350" cy="1014730"/>
          </a:xfrm>
          <a:prstGeom prst="rect">
            <a:avLst/>
          </a:prstGeom>
          <a:noFill/>
        </p:spPr>
        <p:txBody>
          <a:bodyPr wrap="square" rtlCol="0">
            <a:spAutoFit/>
          </a:bodyPr>
          <a:p>
            <a:pPr indent="457200" fontAlgn="auto"/>
            <a:r>
              <a:rPr lang="zh-CN" altLang="en-US" sz="2000"/>
              <a:t>FAQ详情页展示当前FAQ的标准问、基本信息、答案列表、词模列表、客户问列表及测试页面，可对以上内容进行编辑、修改、新增、删除等操作，答案、词模、客户问及测试页面可通过鼠标点击切换。</a:t>
            </a:r>
            <a:endParaRPr lang="zh-CN" altLang="en-US" sz="2000"/>
          </a:p>
        </p:txBody>
      </p:sp>
      <p:pic>
        <p:nvPicPr>
          <p:cNvPr id="2" name="图片 1"/>
          <p:cNvPicPr>
            <a:picLocks noChangeAspect="1"/>
          </p:cNvPicPr>
          <p:nvPr/>
        </p:nvPicPr>
        <p:blipFill>
          <a:blip r:embed="rId2"/>
          <a:stretch>
            <a:fillRect/>
          </a:stretch>
        </p:blipFill>
        <p:spPr>
          <a:xfrm>
            <a:off x="173990" y="1708785"/>
            <a:ext cx="11861800" cy="5010785"/>
          </a:xfrm>
          <a:prstGeom prst="rect">
            <a:avLst/>
          </a:prstGeom>
        </p:spPr>
      </p:pic>
      <p:sp>
        <p:nvSpPr>
          <p:cNvPr id="11" name="动作按钮: 影片 10">
            <a:hlinkClick r:id="rId3" tooltip="" action="ppaction://hlinkfile"/>
          </p:cNvPr>
          <p:cNvSpPr/>
          <p:nvPr/>
        </p:nvSpPr>
        <p:spPr>
          <a:xfrm>
            <a:off x="11147425" y="6101080"/>
            <a:ext cx="888365" cy="619125"/>
          </a:xfrm>
          <a:prstGeom prst="actionButtonMovi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6"/>
          <p:cNvSpPr txBox="1"/>
          <p:nvPr>
            <p:custDataLst>
              <p:tags r:id="rId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spc="150" dirty="0">
                <a:ln w="3175">
                  <a:noFill/>
                  <a:prstDash val="dash"/>
                </a:ln>
                <a:solidFill>
                  <a:schemeClr val="tx1"/>
                </a:solidFill>
                <a:latin typeface="Arial" panose="020B0604020202020204" pitchFamily="34" charset="0"/>
                <a:ea typeface="微软雅黑" panose="020B0503020204020204" pitchFamily="34" charset="-122"/>
                <a:cs typeface="微软雅黑" panose="020B0503020204020204" pitchFamily="34" charset="-122"/>
              </a:rPr>
              <a:t>首页</a:t>
            </a:r>
            <a:r>
              <a:rPr altLang="zh-CN" sz="2800" b="1" spc="150" dirty="0">
                <a:ln w="3175">
                  <a:noFill/>
                  <a:prstDash val="dash"/>
                </a:ln>
                <a:solidFill>
                  <a:schemeClr val="tx1"/>
                </a:solidFill>
                <a:latin typeface="Arial" panose="020B0604020202020204" pitchFamily="34" charset="0"/>
                <a:ea typeface="微软雅黑" panose="020B0503020204020204" pitchFamily="34" charset="-122"/>
                <a:cs typeface="微软雅黑" panose="020B0503020204020204" pitchFamily="34" charset="-122"/>
              </a:rPr>
              <a:t>——FAQ</a:t>
            </a:r>
            <a:r>
              <a:rPr lang="zh-CN" altLang="en-US" sz="2800" b="1" spc="150" dirty="0">
                <a:ln w="3175">
                  <a:noFill/>
                  <a:prstDash val="dash"/>
                </a:ln>
                <a:solidFill>
                  <a:schemeClr val="tx1"/>
                </a:solidFill>
                <a:latin typeface="Arial" panose="020B0604020202020204" pitchFamily="34" charset="0"/>
                <a:ea typeface="微软雅黑" panose="020B0503020204020204" pitchFamily="34" charset="-122"/>
                <a:cs typeface="微软雅黑" panose="020B0503020204020204" pitchFamily="34" charset="-122"/>
              </a:rPr>
              <a:t>批量删除</a:t>
            </a:r>
            <a:endParaRPr lang="zh-CN" altLang="en-US" sz="2800" b="1" spc="150" dirty="0">
              <a:ln w="3175">
                <a:noFill/>
                <a:prstDash val="dash"/>
              </a:ln>
              <a:solidFill>
                <a:schemeClr val="tx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79705" y="761365"/>
            <a:ext cx="11748770" cy="5900420"/>
          </a:xfrm>
          <a:prstGeom prst="rect">
            <a:avLst/>
          </a:prstGeom>
        </p:spPr>
      </p:pic>
      <p:sp>
        <p:nvSpPr>
          <p:cNvPr id="11" name="动作按钮: 影片 10">
            <a:hlinkClick r:id="rId3" tooltip="" action="ppaction://hlinkfile"/>
          </p:cNvPr>
          <p:cNvSpPr/>
          <p:nvPr/>
        </p:nvSpPr>
        <p:spPr>
          <a:xfrm>
            <a:off x="11137900" y="6110605"/>
            <a:ext cx="888365" cy="619125"/>
          </a:xfrm>
          <a:prstGeom prst="actionButtonMovi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9" name="图片 8"/>
          <p:cNvPicPr/>
          <p:nvPr>
            <p:custDataLst>
              <p:tags r:id="rId2"/>
            </p:custDataLst>
          </p:nvPr>
        </p:nvPicPr>
        <p:blipFill>
          <a:blip r:embed="rId3" r:link="rId4" cstate="email"/>
          <a:stretch>
            <a:fillRect/>
          </a:stretch>
        </p:blipFill>
        <p:spPr>
          <a:xfrm>
            <a:off x="11471910" y="6269233"/>
            <a:ext cx="720090" cy="588767"/>
          </a:xfrm>
          <a:prstGeom prst="rect">
            <a:avLst/>
          </a:prstGeom>
        </p:spPr>
      </p:pic>
      <p:pic>
        <p:nvPicPr>
          <p:cNvPr id="10" name="图片 9"/>
          <p:cNvPicPr/>
          <p:nvPr>
            <p:custDataLst>
              <p:tags r:id="rId5"/>
            </p:custDataLst>
          </p:nvPr>
        </p:nvPicPr>
        <p:blipFill>
          <a:blip r:embed="rId6" r:link="rId7" cstate="email"/>
          <a:stretch>
            <a:fillRect/>
          </a:stretch>
        </p:blipFill>
        <p:spPr>
          <a:xfrm>
            <a:off x="0" y="6269233"/>
            <a:ext cx="720090" cy="588767"/>
          </a:xfrm>
          <a:prstGeom prst="rect">
            <a:avLst/>
          </a:prstGeom>
        </p:spPr>
      </p:pic>
      <p:sp>
        <p:nvSpPr>
          <p:cNvPr id="5" name="Title 6"/>
          <p:cNvSpPr txBox="1"/>
          <p:nvPr>
            <p:custDataLst>
              <p:tags r:id="rId8"/>
            </p:custDataLst>
          </p:nvPr>
        </p:nvSpPr>
        <p:spPr>
          <a:xfrm>
            <a:off x="1307465" y="4932045"/>
            <a:ext cx="8787765" cy="1925955"/>
          </a:xfrm>
          <a:prstGeom prst="rect">
            <a:avLst/>
          </a:prstGeom>
          <a:noFill/>
          <a:ln w="3175">
            <a:noFill/>
            <a:prstDash val="dash"/>
          </a:ln>
        </p:spPr>
        <p:txBody>
          <a:bodyPr wrap="square" lIns="72000" tIns="0" rIns="72000" bIns="0" anchor="ctr"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just">
              <a:lnSpc>
                <a:spcPct val="130000"/>
              </a:lnSpc>
              <a:spcAft>
                <a:spcPts val="800"/>
              </a:spcAft>
              <a:buClr>
                <a:schemeClr val="tx1">
                  <a:lumMod val="65000"/>
                  <a:lumOff val="35000"/>
                </a:schemeClr>
              </a:buClr>
            </a:pPr>
            <a:r>
              <a:rPr lang="zh-CN" altLang="en-US" sz="1400" b="1" spc="50">
                <a:ln w="3175">
                  <a:noFill/>
                  <a:prstDash val="dash"/>
                </a:ln>
                <a:solidFill>
                  <a:schemeClr val="tx1">
                    <a:lumMod val="65000"/>
                    <a:lumOff val="35000"/>
                  </a:schemeClr>
                </a:solidFill>
                <a:cs typeface="微软雅黑" panose="020B0503020204020204" pitchFamily="34" charset="-122"/>
                <a:sym typeface="+mn-ea"/>
              </a:rPr>
              <a:t>第一步：</a:t>
            </a:r>
            <a:r>
              <a:rPr lang="zh-CN" altLang="en-US" sz="1400" spc="50">
                <a:ln w="3175">
                  <a:noFill/>
                  <a:prstDash val="dash"/>
                </a:ln>
                <a:solidFill>
                  <a:schemeClr val="tx1">
                    <a:lumMod val="65000"/>
                    <a:lumOff val="35000"/>
                  </a:schemeClr>
                </a:solidFill>
                <a:cs typeface="微软雅黑" panose="020B0503020204020204" pitchFamily="34" charset="-122"/>
                <a:sym typeface="+mn-ea"/>
              </a:rPr>
              <a:t>先打开客户提供的文件，选取一个FAQ</a:t>
            </a:r>
            <a:endParaRPr lang="zh-CN" altLang="en-US" sz="1400" spc="50">
              <a:ln w="3175">
                <a:noFill/>
                <a:prstDash val="dash"/>
              </a:ln>
              <a:solidFill>
                <a:schemeClr val="tx1">
                  <a:lumMod val="65000"/>
                  <a:lumOff val="35000"/>
                </a:schemeClr>
              </a:solidFill>
              <a:cs typeface="微软雅黑" panose="020B0503020204020204" pitchFamily="34" charset="-122"/>
              <a:sym typeface="+mn-ea"/>
            </a:endParaRPr>
          </a:p>
          <a:p>
            <a:pPr algn="just">
              <a:lnSpc>
                <a:spcPct val="130000"/>
              </a:lnSpc>
              <a:spcAft>
                <a:spcPts val="800"/>
              </a:spcAft>
              <a:buClr>
                <a:schemeClr val="tx1">
                  <a:lumMod val="65000"/>
                  <a:lumOff val="35000"/>
                </a:schemeClr>
              </a:buClr>
            </a:pPr>
            <a:r>
              <a:rPr lang="zh-CN" altLang="en-US" sz="1400" b="1" spc="50">
                <a:ln w="3175">
                  <a:noFill/>
                  <a:prstDash val="dash"/>
                </a:ln>
                <a:solidFill>
                  <a:schemeClr val="tx1">
                    <a:lumMod val="65000"/>
                    <a:lumOff val="35000"/>
                  </a:schemeClr>
                </a:solidFill>
                <a:cs typeface="微软雅黑" panose="020B0503020204020204" pitchFamily="34" charset="-122"/>
                <a:sym typeface="+mn-ea"/>
              </a:rPr>
              <a:t>第二步：</a:t>
            </a:r>
            <a:r>
              <a:rPr lang="zh-CN" altLang="en-US" sz="1400" spc="50">
                <a:ln w="3175">
                  <a:noFill/>
                  <a:prstDash val="dash"/>
                </a:ln>
                <a:solidFill>
                  <a:schemeClr val="tx1">
                    <a:lumMod val="65000"/>
                    <a:lumOff val="35000"/>
                  </a:schemeClr>
                </a:solidFill>
                <a:cs typeface="微软雅黑" panose="020B0503020204020204" pitchFamily="34" charset="-122"/>
                <a:sym typeface="+mn-ea"/>
              </a:rPr>
              <a:t>录入业务路径和业务（业务路径建议和客户提供的业务路径一致）</a:t>
            </a:r>
            <a:endParaRPr lang="zh-CN" altLang="en-US" sz="1400" spc="50">
              <a:ln w="3175">
                <a:noFill/>
                <a:prstDash val="dash"/>
              </a:ln>
              <a:solidFill>
                <a:schemeClr val="tx1">
                  <a:lumMod val="65000"/>
                  <a:lumOff val="35000"/>
                </a:schemeClr>
              </a:solidFill>
              <a:cs typeface="微软雅黑" panose="020B0503020204020204" pitchFamily="34" charset="-122"/>
              <a:sym typeface="+mn-ea"/>
            </a:endParaRPr>
          </a:p>
          <a:p>
            <a:pPr algn="just">
              <a:lnSpc>
                <a:spcPct val="130000"/>
              </a:lnSpc>
              <a:spcAft>
                <a:spcPts val="800"/>
              </a:spcAft>
              <a:buClr>
                <a:schemeClr val="tx1">
                  <a:lumMod val="65000"/>
                  <a:lumOff val="35000"/>
                </a:schemeClr>
              </a:buClr>
            </a:pPr>
            <a:r>
              <a:rPr lang="zh-CN" altLang="en-US" sz="1400" b="1" spc="50">
                <a:ln w="3175">
                  <a:noFill/>
                  <a:prstDash val="dash"/>
                </a:ln>
                <a:solidFill>
                  <a:schemeClr val="tx1">
                    <a:lumMod val="65000"/>
                    <a:lumOff val="35000"/>
                  </a:schemeClr>
                </a:solidFill>
                <a:cs typeface="微软雅黑" panose="020B0503020204020204" pitchFamily="34" charset="-122"/>
                <a:sym typeface="+mn-ea"/>
              </a:rPr>
              <a:t>第三步：</a:t>
            </a:r>
            <a:r>
              <a:rPr lang="zh-CN" altLang="en-US" sz="1400" spc="50">
                <a:ln w="3175">
                  <a:noFill/>
                  <a:prstDash val="dash"/>
                </a:ln>
                <a:solidFill>
                  <a:schemeClr val="tx1">
                    <a:lumMod val="65000"/>
                    <a:lumOff val="35000"/>
                  </a:schemeClr>
                </a:solidFill>
                <a:cs typeface="微软雅黑" panose="020B0503020204020204" pitchFamily="34" charset="-122"/>
                <a:sym typeface="+mn-ea"/>
              </a:rPr>
              <a:t>准备需导入的表格【表格附件插入（填充好数据的截图）】</a:t>
            </a:r>
            <a:endParaRPr lang="zh-CN" altLang="en-US" sz="1400" spc="50">
              <a:ln w="3175">
                <a:noFill/>
                <a:prstDash val="dash"/>
              </a:ln>
              <a:solidFill>
                <a:schemeClr val="tx1">
                  <a:lumMod val="65000"/>
                  <a:lumOff val="35000"/>
                </a:schemeClr>
              </a:solidFill>
              <a:cs typeface="微软雅黑" panose="020B0503020204020204" pitchFamily="34" charset="-122"/>
              <a:sym typeface="+mn-ea"/>
            </a:endParaRPr>
          </a:p>
          <a:p>
            <a:pPr algn="just">
              <a:lnSpc>
                <a:spcPct val="130000"/>
              </a:lnSpc>
              <a:spcAft>
                <a:spcPts val="800"/>
              </a:spcAft>
              <a:buClr>
                <a:schemeClr val="tx1">
                  <a:lumMod val="65000"/>
                  <a:lumOff val="35000"/>
                </a:schemeClr>
              </a:buClr>
            </a:pPr>
            <a:r>
              <a:rPr lang="zh-CN" altLang="en-US" sz="1400" b="1" spc="50">
                <a:ln w="3175">
                  <a:noFill/>
                  <a:prstDash val="dash"/>
                </a:ln>
                <a:solidFill>
                  <a:schemeClr val="tx1">
                    <a:lumMod val="65000"/>
                    <a:lumOff val="35000"/>
                  </a:schemeClr>
                </a:solidFill>
                <a:cs typeface="微软雅黑" panose="020B0503020204020204" pitchFamily="34" charset="-122"/>
                <a:sym typeface="+mn-ea"/>
              </a:rPr>
              <a:t>第四步：</a:t>
            </a:r>
            <a:r>
              <a:rPr lang="zh-CN" altLang="en-US" sz="1400" spc="50">
                <a:ln w="3175">
                  <a:noFill/>
                  <a:prstDash val="dash"/>
                </a:ln>
                <a:solidFill>
                  <a:schemeClr val="tx1">
                    <a:lumMod val="65000"/>
                    <a:lumOff val="35000"/>
                  </a:schemeClr>
                </a:solidFill>
                <a:cs typeface="微软雅黑" panose="020B0503020204020204" pitchFamily="34" charset="-122"/>
                <a:sym typeface="+mn-ea"/>
              </a:rPr>
              <a:t>导入表格</a:t>
            </a:r>
            <a:endParaRPr lang="zh-CN" altLang="en-US" sz="1400" spc="50">
              <a:ln w="3175">
                <a:noFill/>
                <a:prstDash val="dash"/>
              </a:ln>
              <a:solidFill>
                <a:schemeClr val="tx1">
                  <a:lumMod val="65000"/>
                  <a:lumOff val="35000"/>
                </a:schemeClr>
              </a:solidFill>
              <a:cs typeface="微软雅黑" panose="020B0503020204020204" pitchFamily="34" charset="-122"/>
              <a:sym typeface="+mn-ea"/>
            </a:endParaRPr>
          </a:p>
          <a:p>
            <a:pPr algn="just">
              <a:lnSpc>
                <a:spcPct val="130000"/>
              </a:lnSpc>
              <a:spcAft>
                <a:spcPts val="800"/>
              </a:spcAft>
              <a:buClr>
                <a:schemeClr val="tx1">
                  <a:lumMod val="65000"/>
                  <a:lumOff val="35000"/>
                </a:schemeClr>
              </a:buClr>
            </a:pPr>
            <a:r>
              <a:rPr lang="zh-CN" altLang="en-US" sz="1400" b="1" spc="50">
                <a:ln w="3175">
                  <a:noFill/>
                  <a:prstDash val="dash"/>
                </a:ln>
                <a:solidFill>
                  <a:schemeClr val="tx1">
                    <a:lumMod val="65000"/>
                    <a:lumOff val="35000"/>
                  </a:schemeClr>
                </a:solidFill>
                <a:cs typeface="微软雅黑" panose="020B0503020204020204" pitchFamily="34" charset="-122"/>
                <a:sym typeface="+mn-ea"/>
              </a:rPr>
              <a:t>第五步：</a:t>
            </a:r>
            <a:r>
              <a:rPr lang="zh-CN" altLang="en-US" sz="1400" spc="50">
                <a:ln w="3175">
                  <a:noFill/>
                  <a:prstDash val="dash"/>
                </a:ln>
                <a:solidFill>
                  <a:schemeClr val="tx1">
                    <a:lumMod val="65000"/>
                    <a:lumOff val="35000"/>
                  </a:schemeClr>
                </a:solidFill>
                <a:cs typeface="微软雅黑" panose="020B0503020204020204" pitchFamily="34" charset="-122"/>
                <a:sym typeface="+mn-ea"/>
              </a:rPr>
              <a:t>测试</a:t>
            </a:r>
            <a:endParaRPr lang="zh-CN" altLang="en-US" sz="1400" spc="50" dirty="0">
              <a:ln w="3175">
                <a:noFill/>
                <a:prstDash val="dash"/>
              </a:ln>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7" name="Title 6"/>
          <p:cNvSpPr txBox="1"/>
          <p:nvPr>
            <p:custDataLst>
              <p:tags r:id="rId9"/>
            </p:custDataLst>
          </p:nvPr>
        </p:nvSpPr>
        <p:spPr>
          <a:xfrm>
            <a:off x="608399" y="153000"/>
            <a:ext cx="10974649" cy="608400"/>
          </a:xfrm>
          <a:prstGeom prst="rect">
            <a:avLst/>
          </a:prstGeom>
          <a:noFill/>
          <a:ln w="3175">
            <a:noFill/>
            <a:prstDash val="dash"/>
          </a:ln>
        </p:spPr>
        <p:txBody>
          <a:bodyPr wrap="square" lIns="72000" tIns="36000" rIns="72000" bIns="360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spc="150">
                <a:ln w="3175">
                  <a:noFill/>
                  <a:prstDash val="dash"/>
                </a:ln>
                <a:latin typeface="微软雅黑" panose="020B0503020204020204" pitchFamily="34" charset="-122"/>
                <a:ea typeface="微软雅黑" panose="020B0503020204020204" pitchFamily="34" charset="-122"/>
                <a:cs typeface="微软雅黑" panose="020B0503020204020204" pitchFamily="34" charset="-122"/>
                <a:sym typeface="+mn-ea"/>
              </a:rPr>
              <a:t>首页</a:t>
            </a:r>
            <a:r>
              <a:rPr altLang="zh-CN" sz="2800" b="1" spc="150">
                <a:ln w="3175">
                  <a:noFill/>
                  <a:prstDash val="dash"/>
                </a:ln>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spc="150">
                <a:ln w="3175">
                  <a:noFill/>
                  <a:prstDash val="dash"/>
                </a:ln>
                <a:latin typeface="微软雅黑" panose="020B0503020204020204" pitchFamily="34" charset="-122"/>
                <a:ea typeface="微软雅黑" panose="020B0503020204020204" pitchFamily="34" charset="-122"/>
                <a:cs typeface="微软雅黑" panose="020B0503020204020204" pitchFamily="34" charset="-122"/>
                <a:sym typeface="+mn-ea"/>
              </a:rPr>
              <a:t>FAQ表格导入</a:t>
            </a:r>
            <a:endParaRPr lang="zh-CN" altLang="en-US" sz="2800" b="1" spc="150" dirty="0">
              <a:ln w="3175">
                <a:noFill/>
                <a:prstDash val="dash"/>
              </a:ln>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10"/>
          <a:stretch>
            <a:fillRect/>
          </a:stretch>
        </p:blipFill>
        <p:spPr>
          <a:xfrm>
            <a:off x="149225" y="761365"/>
            <a:ext cx="11883390" cy="4170680"/>
          </a:xfrm>
          <a:prstGeom prst="rect">
            <a:avLst/>
          </a:prstGeom>
        </p:spPr>
      </p:pic>
      <p:sp>
        <p:nvSpPr>
          <p:cNvPr id="11" name="动作按钮: 影片 10">
            <a:hlinkClick r:id="rId11" tooltip="" action="ppaction://hlinkfile"/>
          </p:cNvPr>
          <p:cNvSpPr/>
          <p:nvPr/>
        </p:nvSpPr>
        <p:spPr>
          <a:xfrm>
            <a:off x="11144250" y="6091555"/>
            <a:ext cx="888365" cy="619125"/>
          </a:xfrm>
          <a:prstGeom prst="actionButtonMovi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p:cNvSpPr/>
          <p:nvPr>
            <p:custDataLst>
              <p:tags r:id="rId1"/>
            </p:custDataLst>
          </p:nvPr>
        </p:nvSpPr>
        <p:spPr>
          <a:xfrm>
            <a:off x="2729230" y="4502819"/>
            <a:ext cx="654247" cy="654247"/>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75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custDataLst>
              <p:tags r:id="rId2"/>
            </p:custDataLst>
          </p:nvPr>
        </p:nvSpPr>
        <p:spPr>
          <a:xfrm>
            <a:off x="3579751" y="4390780"/>
            <a:ext cx="4779273" cy="817808"/>
          </a:xfrm>
          <a:prstGeom prst="rect">
            <a:avLst/>
          </a:prstGeom>
          <a:noFill/>
        </p:spPr>
        <p:txBody>
          <a:bodyPr wrap="square" lIns="90000" tIns="46800" rIns="90000" bIns="0" anchor="ctr" anchorCtr="0">
            <a:normAutofit/>
          </a:bodyPr>
          <a:lstStyle/>
          <a:p>
            <a:pPr algn="l">
              <a:lnSpc>
                <a:spcPct val="100000"/>
              </a:lnSpc>
            </a:pPr>
            <a:r>
              <a:rPr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首页</a:t>
            </a:r>
            <a:endParaRPr lang="zh-CN" altLang="en-US"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9" name="菱形 8"/>
          <p:cNvSpPr/>
          <p:nvPr>
            <p:custDataLst>
              <p:tags r:id="rId3"/>
            </p:custDataLst>
          </p:nvPr>
        </p:nvSpPr>
        <p:spPr>
          <a:xfrm>
            <a:off x="2729230" y="3460114"/>
            <a:ext cx="654247" cy="65424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75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custDataLst>
              <p:tags r:id="rId4"/>
            </p:custDataLst>
          </p:nvPr>
        </p:nvSpPr>
        <p:spPr>
          <a:xfrm>
            <a:off x="3579751" y="3348074"/>
            <a:ext cx="4779273" cy="817808"/>
          </a:xfrm>
          <a:prstGeom prst="rect">
            <a:avLst/>
          </a:prstGeom>
          <a:noFill/>
        </p:spPr>
        <p:txBody>
          <a:bodyPr wrap="square" lIns="90000" tIns="46800" rIns="90000" bIns="0" anchor="ctr" anchorCtr="0">
            <a:normAutofit/>
          </a:bodyPr>
          <a:lstStyle/>
          <a:p>
            <a:pPr algn="l">
              <a:lnSpc>
                <a:spcPct val="100000"/>
              </a:lnSpc>
            </a:pPr>
            <a:r>
              <a:rPr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用户登录		</a:t>
            </a:r>
            <a:endParaRPr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2" name="菱形 11"/>
          <p:cNvSpPr/>
          <p:nvPr>
            <p:custDataLst>
              <p:tags r:id="rId5"/>
            </p:custDataLst>
          </p:nvPr>
        </p:nvSpPr>
        <p:spPr>
          <a:xfrm>
            <a:off x="2729230" y="2417408"/>
            <a:ext cx="654247" cy="65424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anchor="ctr" anchorCtr="0">
            <a:normAutofit fontScale="87500"/>
          </a:bodyPr>
          <a:lstStyle/>
          <a:p>
            <a:pPr algn="ctr">
              <a:lnSpc>
                <a:spcPct val="100000"/>
              </a:lnSpc>
            </a:pPr>
            <a:endParaRPr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2"/>
          <p:cNvSpPr txBox="1"/>
          <p:nvPr>
            <p:custDataLst>
              <p:tags r:id="rId6"/>
            </p:custDataLst>
          </p:nvPr>
        </p:nvSpPr>
        <p:spPr>
          <a:xfrm>
            <a:off x="3579751" y="2305368"/>
            <a:ext cx="4779273" cy="817808"/>
          </a:xfrm>
          <a:prstGeom prst="rect">
            <a:avLst/>
          </a:prstGeom>
          <a:noFill/>
        </p:spPr>
        <p:txBody>
          <a:bodyPr wrap="square" lIns="90000" tIns="46800" rIns="90000" bIns="0" anchor="ctr" anchorCtr="0">
            <a:normAutofit/>
          </a:bodyPr>
          <a:lstStyle/>
          <a:p>
            <a:pPr algn="l">
              <a:lnSpc>
                <a:spcPct val="100000"/>
              </a:lnSpc>
            </a:pPr>
            <a:r>
              <a:rPr lang="zh-CN" altLang="en-US"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rPr>
              <a:t>概述</a:t>
            </a:r>
            <a:endParaRPr lang="zh-CN" altLang="en-US" sz="2400" b="1" spc="250">
              <a:solidFill>
                <a:schemeClr val="tx1">
                  <a:lumMod val="85000"/>
                  <a:lumOff val="15000"/>
                </a:schemeClr>
              </a:solidFill>
              <a:uFillTx/>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21" name="矩形 20"/>
          <p:cNvSpPr/>
          <p:nvPr>
            <p:custDataLst>
              <p:tags r:id="rId7"/>
            </p:custDataLst>
          </p:nvPr>
        </p:nvSpPr>
        <p:spPr>
          <a:xfrm>
            <a:off x="2854860" y="4592114"/>
            <a:ext cx="402988" cy="475658"/>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3</a:t>
            </a:r>
            <a:endPar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custDataLst>
              <p:tags r:id="rId8"/>
            </p:custDataLst>
          </p:nvPr>
        </p:nvSpPr>
        <p:spPr>
          <a:xfrm>
            <a:off x="2854860" y="3549408"/>
            <a:ext cx="402988" cy="475658"/>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custDataLst>
              <p:tags r:id="rId9"/>
            </p:custDataLst>
          </p:nvPr>
        </p:nvSpPr>
        <p:spPr>
          <a:xfrm>
            <a:off x="2854860" y="2506702"/>
            <a:ext cx="402988" cy="475658"/>
          </a:xfrm>
          <a:prstGeom prst="rect">
            <a:avLst/>
          </a:prstGeom>
        </p:spPr>
        <p:txBody>
          <a:bodyPr wrap="square">
            <a:normAutofit/>
          </a:bodyPr>
          <a:lstStyle/>
          <a:p>
            <a:pPr algn="ctr">
              <a:lnSpc>
                <a:spcPct val="100000"/>
              </a:lnSpc>
            </a:pPr>
            <a:r>
              <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en-US" altLang="zh-CN"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p:cNvSpPr txBox="1"/>
          <p:nvPr>
            <p:custDataLst>
              <p:tags r:id="rId10"/>
            </p:custDataLst>
          </p:nvPr>
        </p:nvSpPr>
        <p:spPr>
          <a:xfrm>
            <a:off x="3819525" y="540703"/>
            <a:ext cx="1733550" cy="768350"/>
          </a:xfrm>
          <a:prstGeom prst="rect">
            <a:avLst/>
          </a:prstGeom>
          <a:noFill/>
        </p:spPr>
        <p:txBody>
          <a:bodyPr wrap="square" lIns="0" rtlCol="0">
            <a:normAutofit/>
          </a:bodyPr>
          <a:lstStyle>
            <a:defPPr>
              <a:defRPr lang="zh-CN"/>
            </a:defPPr>
            <a:lvl1pPr>
              <a:defRPr sz="4800" b="1" spc="60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sz="4300" b="0">
                <a:solidFill>
                  <a:schemeClr val="tx1">
                    <a:lumMod val="85000"/>
                    <a:lumOff val="15000"/>
                  </a:schemeClr>
                </a:solidFill>
                <a:ea typeface="汉仪旗黑-85S" panose="00020600040101010101" pitchFamily="18" charset="-122"/>
                <a:sym typeface="Arial" panose="020B0604020202020204" pitchFamily="34" charset="0"/>
              </a:rPr>
              <a:t>目录</a:t>
            </a:r>
            <a:endParaRPr lang="zh-CN" altLang="en-US" sz="4300" b="0">
              <a:solidFill>
                <a:schemeClr val="tx1">
                  <a:lumMod val="85000"/>
                  <a:lumOff val="15000"/>
                </a:schemeClr>
              </a:solidFill>
              <a:ea typeface="汉仪旗黑-85S" panose="00020600040101010101" pitchFamily="18" charset="-122"/>
              <a:sym typeface="Arial" panose="020B0604020202020204" pitchFamily="34" charset="0"/>
            </a:endParaRPr>
          </a:p>
        </p:txBody>
      </p:sp>
    </p:spTree>
    <p:custDataLst>
      <p:tags r:id="rId1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custDataLst>
              <p:tags r:id="rId1"/>
            </p:custDataLst>
          </p:nvPr>
        </p:nvSpPr>
        <p:spPr>
          <a:xfrm>
            <a:off x="298450" y="761365"/>
            <a:ext cx="11595735" cy="1014730"/>
          </a:xfrm>
          <a:prstGeom prst="rect">
            <a:avLst/>
          </a:prstGeom>
          <a:noFill/>
        </p:spPr>
        <p:txBody>
          <a:bodyPr wrap="square" rtlCol="0">
            <a:spAutoFit/>
          </a:bodyPr>
          <a:p>
            <a:pPr indent="457200" fontAlgn="auto"/>
            <a:r>
              <a:rPr lang="zh-CN" altLang="en-US" sz="2000"/>
              <a:t>新增词模的方式有3种：使用共享、手写词模、导入词模</a:t>
            </a:r>
            <a:endParaRPr lang="zh-CN" altLang="en-US" sz="2000"/>
          </a:p>
          <a:p>
            <a:pPr indent="457200" fontAlgn="auto"/>
            <a:r>
              <a:rPr lang="zh-CN" altLang="en-US" sz="2000"/>
              <a:t>使用共享是通过针对问题匹配共享词模的方式，使用方式分为两种（</a:t>
            </a:r>
            <a:r>
              <a:rPr lang="zh-CN" altLang="en-US" sz="2000">
                <a:solidFill>
                  <a:srgbClr val="FF0000"/>
                </a:solidFill>
              </a:rPr>
              <a:t>引用共享</a:t>
            </a:r>
            <a:r>
              <a:rPr lang="zh-CN" altLang="en-US" sz="2000"/>
              <a:t>、复制共享）。好处是相同部分的语义，可实现复用，形成积累。</a:t>
            </a:r>
            <a:endParaRPr lang="zh-CN" altLang="en-US" sz="2000"/>
          </a:p>
        </p:txBody>
      </p:sp>
      <p:sp>
        <p:nvSpPr>
          <p:cNvPr id="7" name="Title 6"/>
          <p:cNvSpPr txBox="1"/>
          <p:nvPr>
            <p:custDataLst>
              <p:tags r:id="rId2"/>
            </p:custDataLst>
          </p:nvPr>
        </p:nvSpPr>
        <p:spPr>
          <a:xfrm>
            <a:off x="608399" y="153000"/>
            <a:ext cx="10974649" cy="608400"/>
          </a:xfrm>
          <a:prstGeom prst="rect">
            <a:avLst/>
          </a:prstGeom>
          <a:noFill/>
          <a:ln w="3175">
            <a:noFill/>
            <a:prstDash val="dash"/>
          </a:ln>
        </p:spPr>
        <p:txBody>
          <a:bodyPr wrap="square" lIns="72000" tIns="36000" rIns="72000" bIns="360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spc="150">
                <a:ln w="3175">
                  <a:noFill/>
                  <a:prstDash val="dash"/>
                </a:ln>
                <a:latin typeface="微软雅黑" panose="020B0503020204020204" pitchFamily="34" charset="-122"/>
                <a:ea typeface="微软雅黑" panose="020B0503020204020204" pitchFamily="34" charset="-122"/>
                <a:cs typeface="微软雅黑" panose="020B0503020204020204" pitchFamily="34" charset="-122"/>
                <a:sym typeface="+mn-ea"/>
              </a:rPr>
              <a:t>首页</a:t>
            </a:r>
            <a:r>
              <a:rPr altLang="zh-CN" sz="2800" b="1" spc="150">
                <a:ln w="3175">
                  <a:noFill/>
                  <a:prstDash val="dash"/>
                </a:ln>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spc="150">
                <a:ln w="3175">
                  <a:noFill/>
                  <a:prstDash val="dash"/>
                </a:ln>
                <a:latin typeface="微软雅黑" panose="020B0503020204020204" pitchFamily="34" charset="-122"/>
                <a:ea typeface="微软雅黑" panose="020B0503020204020204" pitchFamily="34" charset="-122"/>
                <a:cs typeface="微软雅黑" panose="020B0503020204020204" pitchFamily="34" charset="-122"/>
                <a:sym typeface="+mn-ea"/>
              </a:rPr>
              <a:t>语义共享</a:t>
            </a:r>
            <a:endParaRPr lang="zh-CN" altLang="en-US" sz="2800" b="1" spc="150" dirty="0">
              <a:ln w="3175">
                <a:noFill/>
                <a:prstDash val="dash"/>
              </a:ln>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3"/>
          <a:stretch>
            <a:fillRect/>
          </a:stretch>
        </p:blipFill>
        <p:spPr>
          <a:xfrm>
            <a:off x="158750" y="1835785"/>
            <a:ext cx="11894185" cy="4926965"/>
          </a:xfrm>
          <a:prstGeom prst="rect">
            <a:avLst/>
          </a:prstGeom>
        </p:spPr>
      </p:pic>
      <p:sp>
        <p:nvSpPr>
          <p:cNvPr id="6" name="动作按钮: 影片 5">
            <a:hlinkClick r:id="rId4" tooltip="" action="ppaction://hlinkfile"/>
          </p:cNvPr>
          <p:cNvSpPr/>
          <p:nvPr/>
        </p:nvSpPr>
        <p:spPr>
          <a:xfrm>
            <a:off x="11115040" y="6103620"/>
            <a:ext cx="878205" cy="599440"/>
          </a:xfrm>
          <a:prstGeom prst="actionButtonMovi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432435"/>
            <a:ext cx="10852237" cy="441964"/>
          </a:xfrm>
        </p:spPr>
        <p:txBody>
          <a:bodyPr/>
          <a:p>
            <a:r>
              <a:rPr lang="zh-CN" altLang="en-US" sz="2800"/>
              <a:t>首页</a:t>
            </a:r>
            <a:r>
              <a:rPr lang="en-US" altLang="zh-CN" sz="2800"/>
              <a:t>——批量测试</a:t>
            </a:r>
            <a:endParaRPr lang="en-US" altLang="zh-CN" sz="2800"/>
          </a:p>
        </p:txBody>
      </p:sp>
      <p:sp>
        <p:nvSpPr>
          <p:cNvPr id="3" name="文本框 2"/>
          <p:cNvSpPr txBox="1"/>
          <p:nvPr/>
        </p:nvSpPr>
        <p:spPr>
          <a:xfrm>
            <a:off x="538480" y="1038225"/>
            <a:ext cx="10199370" cy="398780"/>
          </a:xfrm>
          <a:prstGeom prst="rect">
            <a:avLst/>
          </a:prstGeom>
          <a:noFill/>
        </p:spPr>
        <p:txBody>
          <a:bodyPr wrap="square" rtlCol="0">
            <a:spAutoFit/>
          </a:bodyPr>
          <a:p>
            <a:pPr indent="457200" fontAlgn="auto"/>
            <a:r>
              <a:rPr lang="zh-CN" altLang="en-US" sz="2000"/>
              <a:t>批量测试是提供自动化测试工具，用于验证语义训练精度。</a:t>
            </a:r>
            <a:endParaRPr lang="zh-CN" altLang="en-US" sz="2000"/>
          </a:p>
        </p:txBody>
      </p:sp>
      <p:pic>
        <p:nvPicPr>
          <p:cNvPr id="5" name="图片 4"/>
          <p:cNvPicPr>
            <a:picLocks noChangeAspect="1"/>
          </p:cNvPicPr>
          <p:nvPr/>
        </p:nvPicPr>
        <p:blipFill>
          <a:blip r:embed="rId1"/>
          <a:stretch>
            <a:fillRect/>
          </a:stretch>
        </p:blipFill>
        <p:spPr>
          <a:xfrm>
            <a:off x="225425" y="1532255"/>
            <a:ext cx="11807825" cy="5158105"/>
          </a:xfrm>
          <a:prstGeom prst="rect">
            <a:avLst/>
          </a:prstGeom>
        </p:spPr>
      </p:pic>
      <p:sp>
        <p:nvSpPr>
          <p:cNvPr id="7" name="动作按钮: 影片 6">
            <a:hlinkClick r:id="rId2" tooltip="" action="ppaction://hlinkfile"/>
          </p:cNvPr>
          <p:cNvSpPr/>
          <p:nvPr/>
        </p:nvSpPr>
        <p:spPr>
          <a:xfrm>
            <a:off x="11242675" y="6160135"/>
            <a:ext cx="878840" cy="599440"/>
          </a:xfrm>
          <a:prstGeom prst="actionButtonMovi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260985" y="2069465"/>
            <a:ext cx="11670030" cy="4425950"/>
          </a:xfrm>
          <a:prstGeom prst="rect">
            <a:avLst/>
          </a:prstGeom>
        </p:spPr>
      </p:pic>
      <p:sp>
        <p:nvSpPr>
          <p:cNvPr id="4" name="文本框 3"/>
          <p:cNvSpPr txBox="1"/>
          <p:nvPr/>
        </p:nvSpPr>
        <p:spPr>
          <a:xfrm>
            <a:off x="669925" y="955040"/>
            <a:ext cx="10001250" cy="1014730"/>
          </a:xfrm>
          <a:prstGeom prst="rect">
            <a:avLst/>
          </a:prstGeom>
          <a:noFill/>
        </p:spPr>
        <p:txBody>
          <a:bodyPr wrap="square" rtlCol="0">
            <a:spAutoFit/>
          </a:bodyPr>
          <a:p>
            <a:pPr indent="457200" fontAlgn="auto"/>
            <a:r>
              <a:rPr lang="zh-CN" altLang="en-US" sz="2000">
                <a:sym typeface="+mn-ea"/>
              </a:rPr>
              <a:t>批量回归测试用于测试最新结果与已有结果的问题一致性。通过批量选中待测问题，点击批量回归测试按钮进行回归测试。系统将新旧两次结果进行对比，若两次结果理解一致，诊断结果展示数据为正确，否则展示数据为错误。</a:t>
            </a:r>
            <a:endParaRPr lang="zh-CN" altLang="en-US" sz="2000">
              <a:sym typeface="+mn-ea"/>
            </a:endParaRPr>
          </a:p>
        </p:txBody>
      </p:sp>
      <p:sp>
        <p:nvSpPr>
          <p:cNvPr id="5" name="标题 1"/>
          <p:cNvSpPr>
            <a:spLocks noGrp="1"/>
          </p:cNvSpPr>
          <p:nvPr/>
        </p:nvSpPr>
        <p:spPr>
          <a:xfrm>
            <a:off x="669882" y="432435"/>
            <a:ext cx="10852237" cy="441964"/>
          </a:xfrm>
          <a:prstGeom prst="rect">
            <a:avLst/>
          </a:prstGeom>
        </p:spPr>
        <p:txBody>
          <a:bodyPr vert="horz" lIns="101600" tIns="38100" rIns="76200" bIns="38100"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r>
              <a:rPr lang="zh-CN" altLang="en-US" sz="2800"/>
              <a:t>首页</a:t>
            </a:r>
            <a:r>
              <a:rPr lang="en-US" altLang="zh-CN" sz="2800"/>
              <a:t>——</a:t>
            </a:r>
            <a:r>
              <a:rPr sz="2800"/>
              <a:t>对话监控</a:t>
            </a:r>
            <a:endParaRPr lang="en-US" altLang="zh-CN" sz="28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2"/>
            </p:custDataLst>
          </p:nvPr>
        </p:nvPicPr>
        <p:blipFill>
          <a:blip r:embed="rId3" r:link="rId4" cstate="email"/>
          <a:stretch>
            <a:fillRect/>
          </a:stretch>
        </p:blipFill>
        <p:spPr>
          <a:xfrm>
            <a:off x="11471910" y="6269233"/>
            <a:ext cx="720090" cy="588767"/>
          </a:xfrm>
          <a:prstGeom prst="rect">
            <a:avLst/>
          </a:prstGeom>
        </p:spPr>
      </p:pic>
      <p:pic>
        <p:nvPicPr>
          <p:cNvPr id="11" name="图片 10"/>
          <p:cNvPicPr/>
          <p:nvPr>
            <p:custDataLst>
              <p:tags r:id="rId5"/>
            </p:custDataLst>
          </p:nvPr>
        </p:nvPicPr>
        <p:blipFill>
          <a:blip r:embed="rId6" r:link="rId7" cstate="email"/>
          <a:stretch>
            <a:fillRect/>
          </a:stretch>
        </p:blipFill>
        <p:spPr>
          <a:xfrm>
            <a:off x="0" y="6269233"/>
            <a:ext cx="720090" cy="588767"/>
          </a:xfrm>
          <a:prstGeom prst="rect">
            <a:avLst/>
          </a:prstGeom>
        </p:spPr>
      </p:pic>
      <p:sp>
        <p:nvSpPr>
          <p:cNvPr id="3" name="文本框 2"/>
          <p:cNvSpPr txBox="1"/>
          <p:nvPr>
            <p:custDataLst>
              <p:tags r:id="rId8"/>
            </p:custDataLst>
          </p:nvPr>
        </p:nvSpPr>
        <p:spPr>
          <a:xfrm>
            <a:off x="939165" y="980440"/>
            <a:ext cx="10532745" cy="114046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en-US" altLang="zh-CN" sz="2000" spc="1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spc="1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信息表管理即结构化知识管理。信息表主要来源：数据同步及手动自建，对于数据同步信息表系统仅支持查看，手动自建信息表，系统支持增删改查。</a:t>
            </a:r>
            <a:endParaRPr lang="zh-CN" altLang="en-US" sz="2000" spc="1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5" name="直接连接符 4"/>
          <p:cNvCxnSpPr/>
          <p:nvPr>
            <p:custDataLst>
              <p:tags r:id="rId9"/>
            </p:custDataLst>
          </p:nvPr>
        </p:nvCxnSpPr>
        <p:spPr>
          <a:xfrm>
            <a:off x="6096275" y="1629704"/>
            <a:ext cx="0" cy="4328819"/>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首页</a:t>
            </a:r>
            <a:r>
              <a:rPr altLang="zh-CN" sz="2800" b="1">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800" b="1" spc="150" dirty="0">
                <a:ln w="3175">
                  <a:noFill/>
                  <a:prstDash val="dash"/>
                </a:ln>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信息表管理</a:t>
            </a:r>
            <a:endParaRPr lang="zh-CN" altLang="en-US" sz="2800" b="1" spc="150" dirty="0">
              <a:ln w="3175">
                <a:noFill/>
                <a:prstDash val="dash"/>
              </a:ln>
              <a:solidFill>
                <a:schemeClr val="dk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11"/>
          <a:stretch>
            <a:fillRect/>
          </a:stretch>
        </p:blipFill>
        <p:spPr>
          <a:xfrm>
            <a:off x="797560" y="1894205"/>
            <a:ext cx="10596880" cy="4829810"/>
          </a:xfrm>
          <a:prstGeom prst="rect">
            <a:avLst/>
          </a:prstGeom>
        </p:spPr>
      </p:pic>
    </p:spTree>
    <p:custDataLst>
      <p:tags r:id="rId1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p>
            <a:endParaRPr lang="zh-CN" altLang="en-US"/>
          </a:p>
        </p:txBody>
      </p:sp>
      <p:sp>
        <p:nvSpPr>
          <p:cNvPr id="9" name="矩形 8"/>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10" name="图片 9"/>
          <p:cNvPicPr/>
          <p:nvPr>
            <p:custDataLst>
              <p:tags r:id="rId2"/>
            </p:custDataLst>
          </p:nvPr>
        </p:nvPicPr>
        <p:blipFill>
          <a:blip r:embed="rId3" r:link="rId4" cstate="email"/>
          <a:stretch>
            <a:fillRect/>
          </a:stretch>
        </p:blipFill>
        <p:spPr>
          <a:xfrm>
            <a:off x="11471910" y="6269233"/>
            <a:ext cx="720090" cy="588767"/>
          </a:xfrm>
          <a:prstGeom prst="rect">
            <a:avLst/>
          </a:prstGeom>
        </p:spPr>
      </p:pic>
      <p:pic>
        <p:nvPicPr>
          <p:cNvPr id="11" name="图片 10"/>
          <p:cNvPicPr/>
          <p:nvPr>
            <p:custDataLst>
              <p:tags r:id="rId5"/>
            </p:custDataLst>
          </p:nvPr>
        </p:nvPicPr>
        <p:blipFill>
          <a:blip r:embed="rId6" r:link="rId7" cstate="email"/>
          <a:stretch>
            <a:fillRect/>
          </a:stretch>
        </p:blipFill>
        <p:spPr>
          <a:xfrm>
            <a:off x="0" y="6269233"/>
            <a:ext cx="720090" cy="588767"/>
          </a:xfrm>
          <a:prstGeom prst="rect">
            <a:avLst/>
          </a:prstGeom>
        </p:spPr>
      </p:pic>
      <p:sp>
        <p:nvSpPr>
          <p:cNvPr id="3" name="文本框 2"/>
          <p:cNvSpPr txBox="1"/>
          <p:nvPr>
            <p:custDataLst>
              <p:tags r:id="rId8"/>
            </p:custDataLst>
          </p:nvPr>
        </p:nvSpPr>
        <p:spPr>
          <a:xfrm>
            <a:off x="230505" y="1518285"/>
            <a:ext cx="2752725" cy="1978660"/>
          </a:xfrm>
          <a:prstGeom prst="rect">
            <a:avLst/>
          </a:prstGeom>
          <a:noFill/>
        </p:spPr>
        <p:txBody>
          <a:bodyPr wrap="square"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00050" indent="-400050" fontAlgn="auto">
              <a:lnSpc>
                <a:spcPct val="130000"/>
              </a:lnSpc>
              <a:spcBef>
                <a:spcPts val="1000"/>
              </a:spcBef>
              <a:buFont typeface="+mj-ea"/>
              <a:buAutoNum type="circleNumDbPlain"/>
            </a:pPr>
            <a:r>
              <a:rPr lang="zh-CN" altLang="en-US" b="1" spc="300" dirty="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准备待聚类数据</a:t>
            </a:r>
            <a:endParaRPr lang="zh-CN" altLang="en-US" b="1" spc="300" dirty="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a:p>
            <a:pPr marL="400050" lvl="1" indent="-400050" fontAlgn="auto">
              <a:lnSpc>
                <a:spcPct val="130000"/>
              </a:lnSpc>
              <a:spcBef>
                <a:spcPts val="1000"/>
              </a:spcBef>
              <a:buFont typeface="+mj-ea"/>
              <a:buAutoNum type="circleNumDbPlain"/>
            </a:pPr>
            <a:r>
              <a:rPr lang="zh-CN" altLang="en-US" b="1" spc="300" dirty="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导入系统进行聚类</a:t>
            </a:r>
            <a:endParaRPr lang="zh-CN" altLang="en-US" b="1" spc="300" dirty="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a:p>
            <a:pPr marL="400050" indent="-400050" fontAlgn="auto">
              <a:lnSpc>
                <a:spcPct val="130000"/>
              </a:lnSpc>
              <a:spcBef>
                <a:spcPts val="1000"/>
              </a:spcBef>
              <a:buFont typeface="+mj-ea"/>
              <a:buAutoNum type="circleNumDbPlain"/>
            </a:pPr>
            <a:r>
              <a:rPr lang="zh-CN" altLang="en-US" b="1" spc="300" dirty="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查看聚类结果</a:t>
            </a:r>
            <a:endParaRPr lang="zh-CN" altLang="en-US" b="1" spc="300" dirty="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a:p>
            <a:pPr marL="400050" indent="-400050" fontAlgn="auto">
              <a:lnSpc>
                <a:spcPct val="130000"/>
              </a:lnSpc>
              <a:spcBef>
                <a:spcPts val="1000"/>
              </a:spcBef>
              <a:buFont typeface="+mj-ea"/>
              <a:buAutoNum type="circleNumDbPlain"/>
            </a:pPr>
            <a:r>
              <a:rPr lang="zh-CN" altLang="en-US" b="1" spc="300" dirty="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rPr>
              <a:t>简析验证结果</a:t>
            </a:r>
            <a:endParaRPr lang="zh-CN" altLang="en-US" b="1" spc="300" dirty="0">
              <a:solidFill>
                <a:schemeClr val="tx1">
                  <a:lumMod val="85000"/>
                  <a:lumOff val="15000"/>
                </a:schemeClr>
              </a:solidFill>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文本框 3"/>
          <p:cNvSpPr txBox="1"/>
          <p:nvPr>
            <p:custDataLst>
              <p:tags r:id="rId9"/>
            </p:custDataLst>
          </p:nvPr>
        </p:nvSpPr>
        <p:spPr>
          <a:xfrm>
            <a:off x="435610" y="1056640"/>
            <a:ext cx="2402840" cy="461645"/>
          </a:xfrm>
          <a:prstGeom prst="rect">
            <a:avLst/>
          </a:prstGeom>
          <a:noFill/>
        </p:spPr>
        <p:txBody>
          <a:bodyPr wrap="square" rtlCol="0">
            <a:normAutofit fontScale="97500" lnSpcReduction="10000"/>
          </a:bodyPr>
          <a:lstStyle/>
          <a:p>
            <a:r>
              <a:rPr lang="zh-CN" altLang="en-US" sz="2400" b="1" spc="300" dirty="0">
                <a:solidFill>
                  <a:schemeClr val="accent1"/>
                </a:solidFill>
                <a:latin typeface="Arial" panose="020B0604020202020204" pitchFamily="34" charset="0"/>
                <a:ea typeface="微软雅黑" panose="020B0503020204020204" pitchFamily="34" charset="-122"/>
                <a:cs typeface="+mj-cs"/>
                <a:sym typeface="Arial" panose="020B0604020202020204" pitchFamily="34" charset="0"/>
              </a:rPr>
              <a:t>聚类步骤</a:t>
            </a:r>
            <a:endParaRPr lang="zh-CN" altLang="en-US" sz="2400" b="1" dirty="0">
              <a:solidFill>
                <a:schemeClr val="tx1">
                  <a:lumMod val="85000"/>
                  <a:lumOff val="15000"/>
                </a:schemeClr>
              </a:solidFill>
              <a:latin typeface="Arial" panose="020B0604020202020204" pitchFamily="34" charset="0"/>
              <a:ea typeface="微软雅黑" panose="020B0503020204020204" pitchFamily="34" charset="-122"/>
            </a:endParaRPr>
          </a:p>
        </p:txBody>
      </p:sp>
      <p:cxnSp>
        <p:nvCxnSpPr>
          <p:cNvPr id="5" name="直接连接符 4"/>
          <p:cNvCxnSpPr/>
          <p:nvPr>
            <p:custDataLst>
              <p:tags r:id="rId10"/>
            </p:custDataLst>
          </p:nvPr>
        </p:nvCxnSpPr>
        <p:spPr>
          <a:xfrm flipH="1">
            <a:off x="3141345" y="1360170"/>
            <a:ext cx="10795" cy="4909185"/>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Title 6"/>
          <p:cNvSpPr txBox="1"/>
          <p:nvPr>
            <p:custDataLst>
              <p:tags r:id="rId11"/>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首页</a:t>
            </a:r>
            <a:r>
              <a:rPr altLang="zh-CN"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a:t>
            </a: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客户问</a:t>
            </a:r>
            <a:r>
              <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批量聚类</a:t>
            </a:r>
            <a:endParaRPr lang="zh-CN" altLang="en-US" sz="28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
        <p:nvSpPr>
          <p:cNvPr id="12" name="文本框 11"/>
          <p:cNvSpPr txBox="1"/>
          <p:nvPr/>
        </p:nvSpPr>
        <p:spPr>
          <a:xfrm>
            <a:off x="132715" y="3574415"/>
            <a:ext cx="3008630" cy="2891790"/>
          </a:xfrm>
          <a:prstGeom prst="rect">
            <a:avLst/>
          </a:prstGeom>
          <a:noFill/>
        </p:spPr>
        <p:txBody>
          <a:bodyPr wrap="square" rtlCol="0">
            <a:spAutoFit/>
          </a:bodyPr>
          <a:lstStyle/>
          <a:p>
            <a:r>
              <a:rPr lang="zh-CN" altLang="en-US" sz="2000" b="1" spc="50" dirty="0">
                <a:ln w="3175">
                  <a:noFill/>
                  <a:prstDash val="dash"/>
                </a:ln>
                <a:solidFill>
                  <a:schemeClr val="tx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作用：</a:t>
            </a:r>
            <a:r>
              <a:rPr lang="zh-CN" altLang="en-US" spc="50" dirty="0">
                <a:ln w="3175">
                  <a:noFill/>
                  <a:prstDash val="dash"/>
                </a:ln>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通过聚类功能可以将看似无规律的大批量数据中表达为同一意思的咨询聚为一类，为大批量数据的训练节省前期人工过滤数据的时间。运维人员处理掉同一聚类中的一个咨询后,整组的问题都得以解决，训练和运维速度提升:10~30倍。</a:t>
            </a:r>
            <a:endParaRPr lang="zh-CN" altLang="en-US" spc="50" dirty="0">
              <a:ln w="3175">
                <a:noFill/>
                <a:prstDash val="dash"/>
              </a:ln>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a:p>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pic>
        <p:nvPicPr>
          <p:cNvPr id="13" name="图片 12"/>
          <p:cNvPicPr>
            <a:picLocks noChangeAspect="1"/>
          </p:cNvPicPr>
          <p:nvPr/>
        </p:nvPicPr>
        <p:blipFill>
          <a:blip r:embed="rId12"/>
          <a:stretch>
            <a:fillRect/>
          </a:stretch>
        </p:blipFill>
        <p:spPr>
          <a:xfrm>
            <a:off x="3329940" y="914400"/>
            <a:ext cx="8754745" cy="5819775"/>
          </a:xfrm>
          <a:prstGeom prst="rect">
            <a:avLst/>
          </a:prstGeom>
        </p:spPr>
      </p:pic>
      <p:sp>
        <p:nvSpPr>
          <p:cNvPr id="14" name="动作按钮: 影片 13">
            <a:hlinkClick r:id="rId13" tooltip="" action="ppaction://hlinkfile"/>
          </p:cNvPr>
          <p:cNvSpPr/>
          <p:nvPr/>
        </p:nvSpPr>
        <p:spPr>
          <a:xfrm>
            <a:off x="11242675" y="6160135"/>
            <a:ext cx="878840" cy="599440"/>
          </a:xfrm>
          <a:prstGeom prst="actionButtonMovi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4"/>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首页</a:t>
            </a:r>
            <a:r>
              <a:rPr lang="en-US" altLang="zh-CN" sz="2800"/>
              <a:t>——参数配置</a:t>
            </a:r>
            <a:endParaRPr lang="en-US" altLang="zh-CN" sz="2800"/>
          </a:p>
        </p:txBody>
      </p:sp>
      <p:pic>
        <p:nvPicPr>
          <p:cNvPr id="3" name="图片 2"/>
          <p:cNvPicPr>
            <a:picLocks noChangeAspect="1"/>
          </p:cNvPicPr>
          <p:nvPr/>
        </p:nvPicPr>
        <p:blipFill>
          <a:blip r:embed="rId1"/>
          <a:stretch>
            <a:fillRect/>
          </a:stretch>
        </p:blipFill>
        <p:spPr>
          <a:xfrm>
            <a:off x="295910" y="1066165"/>
            <a:ext cx="11560175" cy="4725670"/>
          </a:xfrm>
          <a:prstGeom prst="rect">
            <a:avLst/>
          </a:prstGeom>
        </p:spPr>
      </p:pic>
      <p:sp>
        <p:nvSpPr>
          <p:cNvPr id="4" name="文本框 3"/>
          <p:cNvSpPr txBox="1"/>
          <p:nvPr/>
        </p:nvSpPr>
        <p:spPr>
          <a:xfrm>
            <a:off x="912495" y="6047105"/>
            <a:ext cx="3675380" cy="368300"/>
          </a:xfrm>
          <a:prstGeom prst="rect">
            <a:avLst/>
          </a:prstGeom>
          <a:noFill/>
        </p:spPr>
        <p:txBody>
          <a:bodyPr wrap="square" rtlCol="0">
            <a:spAutoFit/>
          </a:bodyPr>
          <a:p>
            <a:r>
              <a:rPr lang="zh-CN" altLang="en-US"/>
              <a:t>可对系统的配置名进行增删改查。</a:t>
            </a:r>
            <a:endParaRPr lang="zh-CN" altLang="en-US"/>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a:t>首页</a:t>
            </a:r>
            <a:r>
              <a:rPr lang="en-US" altLang="zh-CN" sz="2800"/>
              <a:t>——</a:t>
            </a:r>
            <a:r>
              <a:rPr sz="2800"/>
              <a:t>日志管理</a:t>
            </a:r>
            <a:endParaRPr sz="2800"/>
          </a:p>
        </p:txBody>
      </p:sp>
      <p:sp>
        <p:nvSpPr>
          <p:cNvPr id="3" name="文本框 2"/>
          <p:cNvSpPr txBox="1"/>
          <p:nvPr/>
        </p:nvSpPr>
        <p:spPr>
          <a:xfrm>
            <a:off x="669925" y="904240"/>
            <a:ext cx="11191240" cy="706755"/>
          </a:xfrm>
          <a:prstGeom prst="rect">
            <a:avLst/>
          </a:prstGeom>
          <a:noFill/>
        </p:spPr>
        <p:txBody>
          <a:bodyPr wrap="square" rtlCol="0">
            <a:spAutoFit/>
          </a:bodyPr>
          <a:p>
            <a:pPr indent="457200" fontAlgn="auto"/>
            <a:r>
              <a:rPr lang="zh-CN" altLang="en-US" sz="2000"/>
              <a:t>日志管理即用户操作对系统的操作日志管理，主要涉及操作内容，提供不同查询维度检索，同时提供导出、查看日志详情功能。</a:t>
            </a:r>
            <a:endParaRPr lang="zh-CN" altLang="en-US" sz="2000"/>
          </a:p>
        </p:txBody>
      </p:sp>
      <p:sp>
        <p:nvSpPr>
          <p:cNvPr id="4" name="矩形 3"/>
          <p:cNvSpPr/>
          <p:nvPr/>
        </p:nvSpPr>
        <p:spPr>
          <a:xfrm>
            <a:off x="577850" y="1610995"/>
            <a:ext cx="11234420" cy="5162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387985" y="1718310"/>
            <a:ext cx="11424285" cy="4947920"/>
          </a:xfrm>
          <a:prstGeom prst="rect">
            <a:avLst/>
          </a:prstGeom>
        </p:spPr>
      </p:pic>
      <p:sp>
        <p:nvSpPr>
          <p:cNvPr id="14" name="动作按钮: 影片 13">
            <a:hlinkClick r:id="rId2" tooltip="" action="ppaction://hlinkfile"/>
          </p:cNvPr>
          <p:cNvSpPr/>
          <p:nvPr/>
        </p:nvSpPr>
        <p:spPr>
          <a:xfrm>
            <a:off x="11242675" y="6160135"/>
            <a:ext cx="878840" cy="599440"/>
          </a:xfrm>
          <a:prstGeom prst="actionButtonMovi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599523" y="2843212"/>
            <a:ext cx="6133683" cy="1005935"/>
          </a:xfrm>
        </p:spPr>
        <p:txBody>
          <a:bodyPr/>
          <a:lstStyle/>
          <a:p>
            <a:r>
              <a:rPr lang="zh-CN" altLang="en-US" dirty="0">
                <a:sym typeface="Arial" panose="020B0604020202020204" pitchFamily="34" charset="0"/>
              </a:rPr>
              <a:t>感谢您的聆听</a:t>
            </a:r>
            <a:endParaRPr lang="zh-CN" altLang="en-US" dirty="0">
              <a:sym typeface="Arial" panose="020B0604020202020204" pitchFamily="34" charset="0"/>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3864610" y="1922780"/>
            <a:ext cx="2701290" cy="873760"/>
          </a:xfrm>
          <a:prstGeom prst="rect">
            <a:avLst/>
          </a:prstGeom>
          <a:noFill/>
        </p:spPr>
        <p:txBody>
          <a:bodyPr wrap="square" lIns="0" tIns="0" rIns="0" bIns="0" rtlCol="0" anchor="ctr" anchorCtr="0">
            <a:norm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600" b="1" i="0" spc="200" baseline="0" noProof="0">
                <a:ln>
                  <a:noFill/>
                </a:ln>
                <a:solidFill>
                  <a:schemeClr val="accent1"/>
                </a:solidFill>
                <a:effectLst/>
                <a:uLnTx/>
                <a:uFillTx/>
                <a:latin typeface="Arial" panose="020B0604020202020204" pitchFamily="34" charset="0"/>
                <a:ea typeface="微软雅黑" panose="020B0503020204020204" pitchFamily="34" charset="-122"/>
                <a:cs typeface="+mn-cs"/>
              </a:rPr>
              <a:t>PART  01</a:t>
            </a:r>
            <a:endParaRPr kumimoji="0" lang="en-US" altLang="zh-CN" sz="3600" b="1" i="0" spc="200" baseline="0" noProof="0">
              <a:ln>
                <a:noFill/>
              </a:ln>
              <a:solidFill>
                <a:schemeClr val="accent1"/>
              </a:solidFill>
              <a:effectLst/>
              <a:uLnTx/>
              <a:uFillTx/>
              <a:latin typeface="Arial" panose="020B0604020202020204" pitchFamily="34" charset="0"/>
              <a:ea typeface="微软雅黑" panose="020B0503020204020204" pitchFamily="34" charset="-122"/>
              <a:cs typeface="+mn-cs"/>
            </a:endParaRPr>
          </a:p>
        </p:txBody>
      </p:sp>
      <p:cxnSp>
        <p:nvCxnSpPr>
          <p:cNvPr id="42" name="直接连接符 41"/>
          <p:cNvCxnSpPr/>
          <p:nvPr>
            <p:custDataLst>
              <p:tags r:id="rId2"/>
            </p:custDataLst>
          </p:nvPr>
        </p:nvCxnSpPr>
        <p:spPr>
          <a:xfrm>
            <a:off x="2886075" y="2426652"/>
            <a:ext cx="254000" cy="0"/>
          </a:xfrm>
          <a:prstGeom prst="line">
            <a:avLst/>
          </a:prstGeom>
          <a:noFill/>
          <a:ln w="50800" cap="flat" cmpd="sng" algn="ctr">
            <a:solidFill>
              <a:schemeClr val="accent1"/>
            </a:solidFill>
            <a:prstDash val="solid"/>
            <a:miter lim="800000"/>
          </a:ln>
          <a:effectLst/>
        </p:spPr>
      </p:cxnSp>
      <p:cxnSp>
        <p:nvCxnSpPr>
          <p:cNvPr id="2" name="直接连接符 1"/>
          <p:cNvCxnSpPr/>
          <p:nvPr>
            <p:custDataLst>
              <p:tags r:id="rId3"/>
            </p:custDataLst>
          </p:nvPr>
        </p:nvCxnSpPr>
        <p:spPr>
          <a:xfrm>
            <a:off x="7290435" y="2426017"/>
            <a:ext cx="254000" cy="0"/>
          </a:xfrm>
          <a:prstGeom prst="line">
            <a:avLst/>
          </a:prstGeom>
          <a:noFill/>
          <a:ln w="50800" cap="flat" cmpd="sng" algn="ctr">
            <a:solidFill>
              <a:schemeClr val="accent1"/>
            </a:solidFill>
            <a:prstDash val="solid"/>
            <a:miter lim="800000"/>
          </a:ln>
          <a:effectLst/>
        </p:spPr>
      </p:cxnSp>
      <p:sp>
        <p:nvSpPr>
          <p:cNvPr id="4" name="标题 3"/>
          <p:cNvSpPr>
            <a:spLocks noGrp="1"/>
          </p:cNvSpPr>
          <p:nvPr>
            <p:ph type="title"/>
            <p:custDataLst>
              <p:tags r:id="rId4"/>
            </p:custDataLst>
          </p:nvPr>
        </p:nvSpPr>
        <p:spPr/>
        <p:txBody>
          <a:bodyPr>
            <a:normAutofit/>
          </a:bodyPr>
          <a:lstStyle/>
          <a:p>
            <a:pPr algn="ctr"/>
            <a:r>
              <a:rPr lang="zh-CN" altLang="en-US"/>
              <a:t>概述</a:t>
            </a:r>
            <a:endParaRPr lang="zh-CN" altLang="en-US"/>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pitchFamily="34" charset="-122"/>
            </a:endParaRPr>
          </a:p>
        </p:txBody>
      </p:sp>
      <p:pic>
        <p:nvPicPr>
          <p:cNvPr id="7" name="图片 6"/>
          <p:cNvPicPr/>
          <p:nvPr>
            <p:custDataLst>
              <p:tags r:id="rId2"/>
            </p:custDataLst>
          </p:nvPr>
        </p:nvPicPr>
        <p:blipFill>
          <a:blip r:embed="rId3" r:link="rId4" cstate="email"/>
          <a:stretch>
            <a:fillRect/>
          </a:stretch>
        </p:blipFill>
        <p:spPr>
          <a:xfrm>
            <a:off x="11471910" y="6269233"/>
            <a:ext cx="720090" cy="588767"/>
          </a:xfrm>
          <a:prstGeom prst="rect">
            <a:avLst/>
          </a:prstGeom>
        </p:spPr>
      </p:pic>
      <p:pic>
        <p:nvPicPr>
          <p:cNvPr id="8" name="图片 7"/>
          <p:cNvPicPr/>
          <p:nvPr>
            <p:custDataLst>
              <p:tags r:id="rId5"/>
            </p:custDataLst>
          </p:nvPr>
        </p:nvPicPr>
        <p:blipFill>
          <a:blip r:embed="rId6" r:link="rId7" cstate="email"/>
          <a:stretch>
            <a:fillRect/>
          </a:stretch>
        </p:blipFill>
        <p:spPr>
          <a:xfrm>
            <a:off x="0" y="6269233"/>
            <a:ext cx="720090" cy="588767"/>
          </a:xfrm>
          <a:prstGeom prst="rect">
            <a:avLst/>
          </a:prstGeom>
        </p:spPr>
      </p:pic>
      <p:sp>
        <p:nvSpPr>
          <p:cNvPr id="3" name="矩形 2"/>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4" name="文本框 3"/>
          <p:cNvSpPr txBox="1"/>
          <p:nvPr>
            <p:custDataLst>
              <p:tags r:id="rId9"/>
            </p:custDataLst>
          </p:nvPr>
        </p:nvSpPr>
        <p:spPr>
          <a:xfrm>
            <a:off x="106559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rgbClr val="595959"/>
              </a:buClr>
              <a:buFont typeface="Wingdings" panose="05000000000000000000" pitchFamily="2" charset="2"/>
              <a:buChar char="u"/>
              <a:defRPr/>
            </a:pPr>
            <a:r>
              <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rPr>
              <a:t>智能客服机器人训练平台（简称</a:t>
            </a:r>
            <a:r>
              <a:rPr lang="en-US" altLang="zh-CN" sz="2000" spc="100" dirty="0">
                <a:solidFill>
                  <a:schemeClr val="tx1">
                    <a:lumMod val="75000"/>
                    <a:lumOff val="25000"/>
                  </a:schemeClr>
                </a:solidFill>
                <a:latin typeface="Arial" panose="020B0604020202020204" pitchFamily="34" charset="0"/>
                <a:ea typeface="微软雅黑" panose="020B0503020204020204" pitchFamily="34" charset="-122"/>
                <a:sym typeface="+mn-ea"/>
              </a:rPr>
              <a:t>KM3.0</a:t>
            </a:r>
            <a:r>
              <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rPr>
              <a:t>）是人机交互中（</a:t>
            </a:r>
            <a:r>
              <a:rPr lang="en-US" altLang="zh-CN" sz="2000" spc="100" dirty="0">
                <a:solidFill>
                  <a:schemeClr val="tx1">
                    <a:lumMod val="75000"/>
                    <a:lumOff val="25000"/>
                  </a:schemeClr>
                </a:solidFill>
                <a:latin typeface="Arial" panose="020B0604020202020204" pitchFamily="34" charset="0"/>
                <a:ea typeface="微软雅黑" panose="020B0503020204020204" pitchFamily="34" charset="-122"/>
                <a:sym typeface="+mn-ea"/>
              </a:rPr>
              <a:t>NLP)</a:t>
            </a:r>
            <a:r>
              <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rPr>
              <a:t>语义知识训练和管理的平台和工具。</a:t>
            </a:r>
            <a:endParaRPr lang="en-US" altLang="zh-CN" sz="20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rPr>
              <a:t>用于创建单轮、多轮对话，并进行语义训练。</a:t>
            </a:r>
            <a:endParaRPr lang="en-US" altLang="zh-CN" sz="20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rPr>
              <a:t>支撑智能客服、智能质检、智能陪练、客服助理、实体机器人、智能外呼等产品。</a:t>
            </a:r>
            <a:endParaRPr lang="en-US" altLang="zh-CN" sz="20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a:p>
            <a:pPr marL="457200" lvl="0" indent="-457200" algn="just">
              <a:lnSpc>
                <a:spcPct val="130000"/>
              </a:lnSpc>
              <a:spcAft>
                <a:spcPts val="800"/>
              </a:spcAft>
              <a:buClr>
                <a:srgbClr val="595959"/>
              </a:buClr>
              <a:buFont typeface="Wingdings" panose="05000000000000000000" pitchFamily="2" charset="2"/>
              <a:buChar char="u"/>
              <a:defRPr/>
            </a:pPr>
            <a:r>
              <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rPr>
              <a:t>设计简洁美观、易学习、易操作。</a:t>
            </a:r>
            <a:endParaRPr lang="zh-CN" altLang="en-US" sz="2000" spc="100" dirty="0">
              <a:solidFill>
                <a:schemeClr val="tx1">
                  <a:lumMod val="75000"/>
                  <a:lumOff val="25000"/>
                </a:schemeClr>
              </a:solidFill>
              <a:latin typeface="Arial" panose="020B0604020202020204" pitchFamily="34" charset="0"/>
              <a:ea typeface="微软雅黑" panose="020B0503020204020204" pitchFamily="34" charset="-122"/>
              <a:sym typeface="+mn-ea"/>
            </a:endParaRPr>
          </a:p>
        </p:txBody>
      </p:sp>
      <p:sp>
        <p:nvSpPr>
          <p:cNvPr id="5" name="Title 6"/>
          <p:cNvSpPr txBox="1"/>
          <p:nvPr>
            <p:custDataLst>
              <p:tags r:id="rId10"/>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defRPr/>
            </a:pP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KM3.</a:t>
            </a:r>
            <a:r>
              <a:rPr altLang="zh-CN"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0</a:t>
            </a:r>
            <a:r>
              <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rPr>
              <a:t>系统概述</a:t>
            </a:r>
            <a:endParaRPr lang="zh-CN" altLang="en-US" sz="3200" b="1" spc="150" dirty="0">
              <a:ln w="3175">
                <a:noFill/>
                <a:prstDash val="dash"/>
              </a:ln>
              <a:solidFill>
                <a:schemeClr val="dk1">
                  <a:lumMod val="85000"/>
                  <a:lumOff val="15000"/>
                </a:schemeClr>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1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nvPr>
        </p:nvSpPr>
        <p:spPr/>
        <p:txBody>
          <a:bodyPr/>
          <a:p>
            <a:r>
              <a:rPr lang="zh-CN" altLang="en-US" sz="2800"/>
              <a:t>什么是自然语言处理NLP</a:t>
            </a:r>
            <a:endParaRPr lang="zh-CN" altLang="en-US" sz="2800"/>
          </a:p>
        </p:txBody>
      </p:sp>
      <p:sp>
        <p:nvSpPr>
          <p:cNvPr id="9" name="文本框 8"/>
          <p:cNvSpPr txBox="1"/>
          <p:nvPr/>
        </p:nvSpPr>
        <p:spPr>
          <a:xfrm>
            <a:off x="1143635" y="1546860"/>
            <a:ext cx="10176510" cy="4154170"/>
          </a:xfrm>
          <a:prstGeom prst="rect">
            <a:avLst/>
          </a:prstGeom>
          <a:noFill/>
        </p:spPr>
        <p:txBody>
          <a:bodyPr wrap="square" rtlCol="0">
            <a:spAutoFit/>
          </a:bodyPr>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自然语言处理的过程:</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lt"/>
              <a:buAutoNum type="arabicPeriod"/>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lt"/>
              <a:buAutoNum type="arabicPeriod"/>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语音识别（语音变成拼音）</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lt"/>
              <a:buAutoNum type="arabicPeriod"/>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单词识别，形态还原（拼音变成文字）。</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lt"/>
              <a:buAutoNum type="arabicPeriod"/>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分词、词性标注（文字变成分词结果，词标出词性）</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lt"/>
              <a:buAutoNum type="arabicPeriod"/>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依存句法分析（分词匹配句法）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lt"/>
              <a:buAutoNum type="arabicPeriod"/>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语义角色标注（分析分词的语义角色）</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lt"/>
              <a:buAutoNum type="arabicPeriod"/>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语用分析（完成意图）</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lt"/>
              <a:buAutoNum type="arabicPeriod"/>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语境分析（分析上下文语境）</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lt"/>
              <a:buAutoNum type="arabicPeriod"/>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mj-lt"/>
              <a:buNone/>
            </a:pPr>
            <a:r>
              <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注意：步骤1和2称为语音识别。步骤3-步骤7称为自然语言理解（NLU）</a:t>
            </a:r>
            <a:endParaRPr lang="zh-CN" altLang="en-US" sz="24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353060" y="190500"/>
            <a:ext cx="11134090" cy="5619750"/>
          </a:xfrm>
          <a:prstGeom prst="rect">
            <a:avLst/>
          </a:prstGeom>
        </p:spPr>
      </p:pic>
      <p:sp>
        <p:nvSpPr>
          <p:cNvPr id="4" name="文本框 3"/>
          <p:cNvSpPr txBox="1"/>
          <p:nvPr/>
        </p:nvSpPr>
        <p:spPr>
          <a:xfrm>
            <a:off x="721360" y="5810250"/>
            <a:ext cx="10991850" cy="922020"/>
          </a:xfrm>
          <a:prstGeom prst="rect">
            <a:avLst/>
          </a:prstGeom>
          <a:noFill/>
        </p:spPr>
        <p:txBody>
          <a:bodyPr wrap="square" rtlCol="0">
            <a:spAutoFit/>
          </a:bodyPr>
          <a:p>
            <a:r>
              <a:rPr lang="zh-CN" altLang="en-US"/>
              <a:t>自然语言处理=自然语言理解+自然语音识别</a:t>
            </a:r>
            <a:endParaRPr lang="zh-CN" altLang="en-US"/>
          </a:p>
          <a:p>
            <a:r>
              <a:rPr lang="zh-CN" altLang="en-US"/>
              <a:t>抽取是为了语义角色标注，语义分析就是动作（查信息表），语境是加上旋律背景后我们认为是一个音乐。</a:t>
            </a:r>
            <a:endParaRPr lang="zh-CN" altLang="en-US"/>
          </a:p>
          <a:p>
            <a:r>
              <a:rPr lang="zh-CN" altLang="en-US"/>
              <a:t>整体合在一块是自然语言处理。</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54940" y="120015"/>
            <a:ext cx="11852275" cy="2214880"/>
          </a:xfrm>
          <a:prstGeom prst="rect">
            <a:avLst/>
          </a:prstGeom>
          <a:noFill/>
        </p:spPr>
        <p:txBody>
          <a:bodyPr wrap="square" rtlCol="0">
            <a:spAutoFit/>
          </a:bodyPr>
          <a:p>
            <a:r>
              <a:rPr lang="zh-CN" altLang="en-US" sz="2800" b="1"/>
              <a:t>根据对话轮次的不同，将对话分为：</a:t>
            </a:r>
            <a:endParaRPr lang="zh-CN" altLang="en-US" sz="2800" b="1"/>
          </a:p>
          <a:p>
            <a:endParaRPr lang="zh-CN" altLang="en-US" sz="2000"/>
          </a:p>
          <a:p>
            <a:pPr marL="457200" indent="-457200">
              <a:buFont typeface="+mj-ea"/>
              <a:buAutoNum type="circleNumDbPlain"/>
            </a:pPr>
            <a:r>
              <a:rPr lang="zh-CN" altLang="en-US" b="1"/>
              <a:t>一轮对话(FAQ)：</a:t>
            </a:r>
            <a:r>
              <a:rPr lang="zh-CN" altLang="en-US"/>
              <a:t>客户的一个问题，可以直接从现有知识库或网上获取所需的答案。</a:t>
            </a:r>
            <a:endParaRPr lang="zh-CN" altLang="en-US"/>
          </a:p>
          <a:p>
            <a:pPr marL="457200" indent="-457200">
              <a:buFont typeface="+mj-ea"/>
              <a:buAutoNum type="circleNumDbPlain"/>
            </a:pPr>
            <a:endParaRPr lang="zh-CN" altLang="en-US"/>
          </a:p>
          <a:p>
            <a:pPr marL="457200" indent="-457200">
              <a:buFont typeface="+mj-ea"/>
              <a:buAutoNum type="circleNumDbPlain"/>
            </a:pPr>
            <a:r>
              <a:rPr lang="zh-CN" altLang="en-US" b="1"/>
              <a:t>多轮对话(业务场景)：</a:t>
            </a:r>
            <a:r>
              <a:rPr lang="zh-CN" altLang="en-US"/>
              <a:t>通过多轮交互才能给出所需的最终答案。</a:t>
            </a:r>
            <a:endParaRPr lang="zh-CN" altLang="en-US"/>
          </a:p>
          <a:p>
            <a:pPr indent="0">
              <a:buFont typeface="+mj-ea"/>
              <a:buNone/>
            </a:pPr>
            <a:r>
              <a:rPr lang="zh-CN" altLang="en-US"/>
              <a:t>      </a:t>
            </a:r>
            <a:r>
              <a:rPr lang="zh-CN" altLang="en-US" b="1"/>
              <a:t>解释：</a:t>
            </a:r>
            <a:r>
              <a:rPr lang="zh-CN" altLang="en-US"/>
              <a:t> 用户问题Q1（往往包含某种意图），系统回复A1（往往是引导用户提供某种信息），用户问题Q2（用户根据系统引导给出的某种信息），系统给出的回复A2，…,通过多个轮次的交互，最终给出回复An。</a:t>
            </a:r>
            <a:endParaRPr lang="zh-CN" altLang="en-US"/>
          </a:p>
        </p:txBody>
      </p:sp>
      <p:pic>
        <p:nvPicPr>
          <p:cNvPr id="4" name="图片 3"/>
          <p:cNvPicPr>
            <a:picLocks noChangeAspect="1"/>
          </p:cNvPicPr>
          <p:nvPr/>
        </p:nvPicPr>
        <p:blipFill>
          <a:blip r:embed="rId1"/>
          <a:stretch>
            <a:fillRect/>
          </a:stretch>
        </p:blipFill>
        <p:spPr>
          <a:xfrm>
            <a:off x="236855" y="2538095"/>
            <a:ext cx="11852275" cy="2644140"/>
          </a:xfrm>
          <a:prstGeom prst="rect">
            <a:avLst/>
          </a:prstGeom>
        </p:spPr>
      </p:pic>
      <p:sp>
        <p:nvSpPr>
          <p:cNvPr id="5" name="文本框 4"/>
          <p:cNvSpPr txBox="1"/>
          <p:nvPr/>
        </p:nvSpPr>
        <p:spPr>
          <a:xfrm>
            <a:off x="318770" y="5354320"/>
            <a:ext cx="11688445" cy="1014730"/>
          </a:xfrm>
          <a:prstGeom prst="rect">
            <a:avLst/>
          </a:prstGeom>
          <a:noFill/>
        </p:spPr>
        <p:txBody>
          <a:bodyPr wrap="square" rtlCol="0">
            <a:spAutoFit/>
          </a:bodyPr>
          <a:p>
            <a:r>
              <a:rPr lang="zh-CN" altLang="en-US" sz="2000" b="1">
                <a:solidFill>
                  <a:srgbClr val="FF0000"/>
                </a:solidFill>
              </a:rPr>
              <a:t>举例：</a:t>
            </a:r>
            <a:r>
              <a:rPr lang="zh-CN" altLang="en-US" sz="2000"/>
              <a:t>订火车票场景</a:t>
            </a:r>
            <a:endParaRPr lang="zh-CN" altLang="en-US" sz="2000"/>
          </a:p>
          <a:p>
            <a:r>
              <a:rPr lang="zh-CN" altLang="en-US" sz="2000"/>
              <a:t>为了完成订火车票这个客户意图，需要通过交互引导的方式收集“出发站”、“目的站”，“出发日期”等信息，然后根据提供的信息和订火车票的意图，最终帮助用户订好火车票。</a:t>
            </a:r>
            <a:endParaRPr lang="zh-CN" altLang="en-US" sz="200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custDataLst>
              <p:tags r:id="rId1"/>
            </p:custDataLst>
          </p:nvPr>
        </p:nvSpPr>
        <p:spPr>
          <a:xfrm>
            <a:off x="3864610" y="1922780"/>
            <a:ext cx="2701290" cy="873760"/>
          </a:xfrm>
          <a:prstGeom prst="rect">
            <a:avLst/>
          </a:prstGeom>
          <a:noFill/>
        </p:spPr>
        <p:txBody>
          <a:bodyPr wrap="square" lIns="0" tIns="0" rIns="0" bIns="0" rtlCol="0" anchor="ctr" anchorCtr="0">
            <a:norm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600" b="1" i="0" spc="200" baseline="0" noProof="0">
                <a:ln>
                  <a:noFill/>
                </a:ln>
                <a:solidFill>
                  <a:schemeClr val="accent1"/>
                </a:solidFill>
                <a:effectLst/>
                <a:uLnTx/>
                <a:uFillTx/>
                <a:latin typeface="Arial" panose="020B0604020202020204" pitchFamily="34" charset="0"/>
                <a:ea typeface="微软雅黑" panose="020B0503020204020204" pitchFamily="34" charset="-122"/>
                <a:cs typeface="+mn-cs"/>
              </a:rPr>
              <a:t>PART  02</a:t>
            </a:r>
            <a:endParaRPr kumimoji="0" lang="en-US" altLang="zh-CN" sz="3600" b="1" i="0" spc="200" baseline="0" noProof="0">
              <a:ln>
                <a:noFill/>
              </a:ln>
              <a:solidFill>
                <a:schemeClr val="accent1"/>
              </a:solidFill>
              <a:effectLst/>
              <a:uLnTx/>
              <a:uFillTx/>
              <a:latin typeface="Arial" panose="020B0604020202020204" pitchFamily="34" charset="0"/>
              <a:ea typeface="微软雅黑" panose="020B0503020204020204" pitchFamily="34" charset="-122"/>
              <a:cs typeface="+mn-cs"/>
            </a:endParaRPr>
          </a:p>
        </p:txBody>
      </p:sp>
      <p:cxnSp>
        <p:nvCxnSpPr>
          <p:cNvPr id="42" name="直接连接符 41"/>
          <p:cNvCxnSpPr/>
          <p:nvPr>
            <p:custDataLst>
              <p:tags r:id="rId2"/>
            </p:custDataLst>
          </p:nvPr>
        </p:nvCxnSpPr>
        <p:spPr>
          <a:xfrm>
            <a:off x="2886075" y="2426652"/>
            <a:ext cx="254000" cy="0"/>
          </a:xfrm>
          <a:prstGeom prst="line">
            <a:avLst/>
          </a:prstGeom>
          <a:noFill/>
          <a:ln w="50800" cap="flat" cmpd="sng" algn="ctr">
            <a:solidFill>
              <a:schemeClr val="accent1"/>
            </a:solidFill>
            <a:prstDash val="solid"/>
            <a:miter lim="800000"/>
          </a:ln>
          <a:effectLst/>
        </p:spPr>
      </p:cxnSp>
      <p:cxnSp>
        <p:nvCxnSpPr>
          <p:cNvPr id="2" name="直接连接符 1"/>
          <p:cNvCxnSpPr/>
          <p:nvPr>
            <p:custDataLst>
              <p:tags r:id="rId3"/>
            </p:custDataLst>
          </p:nvPr>
        </p:nvCxnSpPr>
        <p:spPr>
          <a:xfrm>
            <a:off x="7290435" y="2426017"/>
            <a:ext cx="254000" cy="0"/>
          </a:xfrm>
          <a:prstGeom prst="line">
            <a:avLst/>
          </a:prstGeom>
          <a:noFill/>
          <a:ln w="50800" cap="flat" cmpd="sng" algn="ctr">
            <a:solidFill>
              <a:schemeClr val="accent1"/>
            </a:solidFill>
            <a:prstDash val="solid"/>
            <a:miter lim="800000"/>
          </a:ln>
          <a:effectLst/>
        </p:spPr>
      </p:cxnSp>
      <p:sp>
        <p:nvSpPr>
          <p:cNvPr id="4" name="标题 3"/>
          <p:cNvSpPr>
            <a:spLocks noGrp="1"/>
          </p:cNvSpPr>
          <p:nvPr>
            <p:ph type="title"/>
            <p:custDataLst>
              <p:tags r:id="rId4"/>
            </p:custDataLst>
          </p:nvPr>
        </p:nvSpPr>
        <p:spPr/>
        <p:txBody>
          <a:bodyPr>
            <a:normAutofit/>
          </a:bodyPr>
          <a:lstStyle/>
          <a:p>
            <a:pPr algn="ctr"/>
            <a:r>
              <a:rPr lang="zh-CN" altLang="en-US"/>
              <a:t>用户登录</a:t>
            </a: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594090" y="1353820"/>
            <a:ext cx="3090545" cy="4149090"/>
          </a:xfrm>
        </p:spPr>
        <p:txBody>
          <a:bodyPr>
            <a:normAutofit/>
          </a:bodyPr>
          <a:p>
            <a:pPr marL="0" indent="0" algn="l">
              <a:buFont typeface="+mj-ea"/>
            </a:pPr>
            <a:r>
              <a:rPr lang="zh-CN" altLang="en-US" sz="2000"/>
              <a:t>步骤</a:t>
            </a:r>
            <a:br>
              <a:rPr lang="zh-CN" altLang="en-US" sz="2000"/>
            </a:br>
            <a:br>
              <a:rPr lang="zh-CN" altLang="en-US" sz="2000"/>
            </a:br>
            <a:r>
              <a:rPr lang="zh-CN" altLang="en-US" sz="2000"/>
              <a:t>第一步：输入账号</a:t>
            </a:r>
            <a:br>
              <a:rPr lang="zh-CN" altLang="en-US" sz="2000"/>
            </a:br>
            <a:br>
              <a:rPr lang="zh-CN" altLang="en-US" sz="2000"/>
            </a:br>
            <a:r>
              <a:rPr lang="zh-CN" altLang="en-US" sz="2000"/>
              <a:t>第二步：输入密码</a:t>
            </a:r>
            <a:br>
              <a:rPr lang="zh-CN" altLang="en-US" sz="2000"/>
            </a:br>
            <a:br>
              <a:rPr lang="zh-CN" altLang="en-US" sz="2000"/>
            </a:br>
            <a:r>
              <a:rPr lang="zh-CN" altLang="en-US" sz="2000"/>
              <a:t>第三步：点击登录</a:t>
            </a:r>
            <a:r>
              <a:rPr lang="zh-CN" altLang="en-US" sz="1800"/>
              <a:t>按钮</a:t>
            </a:r>
            <a:br>
              <a:rPr lang="zh-CN" altLang="en-US" sz="1800"/>
            </a:br>
            <a:br>
              <a:rPr lang="zh-CN" altLang="en-US" sz="2000"/>
            </a:br>
            <a:r>
              <a:rPr lang="zh-CN" altLang="en-US" sz="2000"/>
              <a:t>第四步：拖动滑块到正确位置</a:t>
            </a:r>
            <a:endParaRPr lang="zh-CN" altLang="en-US" sz="2000"/>
          </a:p>
        </p:txBody>
      </p:sp>
      <p:pic>
        <p:nvPicPr>
          <p:cNvPr id="6" name="图片 5"/>
          <p:cNvPicPr>
            <a:picLocks noChangeAspect="1"/>
          </p:cNvPicPr>
          <p:nvPr/>
        </p:nvPicPr>
        <p:blipFill>
          <a:blip r:embed="rId1"/>
          <a:stretch>
            <a:fillRect/>
          </a:stretch>
        </p:blipFill>
        <p:spPr>
          <a:xfrm>
            <a:off x="165100" y="395605"/>
            <a:ext cx="8068310" cy="5679440"/>
          </a:xfrm>
          <a:prstGeom prst="rect">
            <a:avLst/>
          </a:prstGeom>
        </p:spPr>
      </p:pic>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2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3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8"/>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8"/>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5.xml><?xml version="1.0" encoding="utf-8"?>
<p:tagLst xmlns:p="http://schemas.openxmlformats.org/presentationml/2006/main">
  <p:tag name="KSO_WM_BEAUTIFY_FLAG" val="#wm#"/>
  <p:tag name="KSO_WM_TEMPLATE_CATEGORY" val="custom"/>
  <p:tag name="KSO_WM_TEMPLATE_INDEX" val="20204978"/>
  <p:tag name="KSO_WM_TEMPLATE_SUBCATEGORY" val="0"/>
  <p:tag name="KSO_WM_TEMPLATE_MASTER_TYPE" val="1"/>
  <p:tag name="KSO_WM_TEMPLATE_COLOR_TYPE" val="1"/>
  <p:tag name="KSO_WM_TAG_VERSION" val="1.0"/>
  <p:tag name="KSO_WM_TEMPLATE_THUMBS_INDEX" val="1、4、7、10、13、15、17、18、19、20、22"/>
  <p:tag name="KSO_WM_TEMPLATE_MASTER_THUMB_INDEX" val="1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品牌推广方案"/>
  <p:tag name="KSO_WM_TEMPLATE_CATEGORY" val="custom"/>
  <p:tag name="KSO_WM_TEMPLATE_INDEX" val="20204521"/>
  <p:tag name="KSO_WM_UNIT_ID" val="custom20204521_1*a*1"/>
  <p:tag name="KSO_WM_UNIT_ISNUMDGMTITLE" val="0"/>
</p:tagLst>
</file>

<file path=ppt/tags/tag177.xml><?xml version="1.0" encoding="utf-8"?>
<p:tagLst xmlns:p="http://schemas.openxmlformats.org/presentationml/2006/main">
  <p:tag name="REFSHAPE" val="186276828"/>
</p:tagLst>
</file>

<file path=ppt/tags/tag178.xml><?xml version="1.0" encoding="utf-8"?>
<p:tagLst xmlns:p="http://schemas.openxmlformats.org/presentationml/2006/main">
  <p:tag name="KSO_WM_BEAUTIFY_FLAG" val="#wm#"/>
  <p:tag name="KSO_WM_TEMPLATE_CATEGORY" val="custom"/>
  <p:tag name="KSO_WM_TEMPLATE_INDEX" val="20204521"/>
  <p:tag name="KSO_WM_SLIDE_ID" val="custom2020452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SLIDE_LAYOUT" val="a_b"/>
  <p:tag name="KSO_WM_SLIDE_LAYOUT_CNT" val="1_1"/>
  <p:tag name="KSO_WM_TEMPLATE_THUMBS_INDEX" val="1、4、7、15、16、17、18、21、24、26、29、30"/>
  <p:tag name="KSO_WM_SPECIAL_SOURCE" val="bdnull"/>
</p:tagLst>
</file>

<file path=ppt/tags/tag179.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LAYERLEVEL" val="1_1_1"/>
  <p:tag name="KSO_WM_TAG_VERSION" val="1.0"/>
  <p:tag name="KSO_WM_BEAUTIFY_FLAG" val="#wm#"/>
  <p:tag name="KSO_WM_TEMPLATE_CATEGORY" val="custom"/>
  <p:tag name="KSO_WM_TEMPLATE_INDEX" val="20204521"/>
  <p:tag name="KSO_WM_UNIT_ID" val="custom20204521_6*l_h_i*1_3_1"/>
  <p:tag name="KSO_WM_UNIT_FILL_FORE_SCHEMECOLOR_INDEX" val="5"/>
  <p:tag name="KSO_WM_UNIT_FILL_TYPE" val="1"/>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180.xml><?xml version="1.0" encoding="utf-8"?>
<p:tagLst xmlns:p="http://schemas.openxmlformats.org/presentationml/2006/main">
  <p:tag name="KSO_WM_UNIT_ISCONTENTSTITLE" val="0"/>
  <p:tag name="KSO_WM_UNIT_COLOR_SCHEME_SHAPE_ID" val="12"/>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TEMPLATE_CATEGORY" val="custom"/>
  <p:tag name="KSO_WM_TEMPLATE_INDEX" val="20204521"/>
  <p:tag name="KSO_WM_UNIT_ID" val="custom20204521_6*l_h_f*1_3_1"/>
  <p:tag name="KSO_WM_UNIT_TEXT_FILL_FORE_SCHEMECOLOR_INDEX" val="13"/>
  <p:tag name="KSO_WM_UNIT_TEXT_FILL_TYPE" val="1"/>
  <p:tag name="KSO_WM_UNIT_USESOURCEFORMAT_APPLY" val="1"/>
</p:tagLst>
</file>

<file path=ppt/tags/tag181.xml><?xml version="1.0" encoding="utf-8"?>
<p:tagLst xmlns:p="http://schemas.openxmlformats.org/presentationml/2006/main">
  <p:tag name="KSO_WM_UNIT_COLOR_SCHEME_SHAPE_ID" val="1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LAYERLEVEL" val="1_1_1"/>
  <p:tag name="KSO_WM_TAG_VERSION" val="1.0"/>
  <p:tag name="KSO_WM_BEAUTIFY_FLAG" val="#wm#"/>
  <p:tag name="KSO_WM_TEMPLATE_CATEGORY" val="custom"/>
  <p:tag name="KSO_WM_TEMPLATE_INDEX" val="20204521"/>
  <p:tag name="KSO_WM_UNIT_ID" val="custom20204521_6*l_h_i*1_2_1"/>
  <p:tag name="KSO_WM_UNIT_FILL_FORE_SCHEMECOLOR_INDEX" val="6"/>
  <p:tag name="KSO_WM_UNIT_FILL_TYPE" val="1"/>
  <p:tag name="KSO_WM_UNIT_TEXT_FILL_FORE_SCHEMECOLOR_INDEX" val="14"/>
  <p:tag name="KSO_WM_UNIT_TEXT_FILL_TYPE" val="1"/>
  <p:tag name="KSO_WM_UNIT_USESOURCEFORMAT_APPLY" val="1"/>
</p:tagLst>
</file>

<file path=ppt/tags/tag182.xml><?xml version="1.0" encoding="utf-8"?>
<p:tagLst xmlns:p="http://schemas.openxmlformats.org/presentationml/2006/main">
  <p:tag name="KSO_WM_UNIT_ISCONTENTSTITLE" val="0"/>
  <p:tag name="KSO_WM_UNIT_COLOR_SCHEME_SHAPE_ID" val="14"/>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LAYERLEVEL" val="1_1_1"/>
  <p:tag name="KSO_WM_TAG_VERSION" val="1.0"/>
  <p:tag name="KSO_WM_BEAUTIFY_FLAG" val="#wm#"/>
  <p:tag name="KSO_WM_TEMPLATE_CATEGORY" val="custom"/>
  <p:tag name="KSO_WM_TEMPLATE_INDEX" val="20204521"/>
  <p:tag name="KSO_WM_UNIT_ID" val="custom20204521_6*l_h_f*1_2_1"/>
  <p:tag name="KSO_WM_UNIT_TEXT_FILL_FORE_SCHEMECOLOR_INDEX" val="13"/>
  <p:tag name="KSO_WM_UNIT_TEXT_FILL_TYPE" val="1"/>
  <p:tag name="KSO_WM_UNIT_USESOURCEFORMAT_APPLY" val="1"/>
</p:tagLst>
</file>

<file path=ppt/tags/tag183.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LAYERLEVEL" val="1_1_1"/>
  <p:tag name="KSO_WM_TAG_VERSION" val="1.0"/>
  <p:tag name="KSO_WM_BEAUTIFY_FLAG" val="#wm#"/>
  <p:tag name="KSO_WM_TEMPLATE_CATEGORY" val="custom"/>
  <p:tag name="KSO_WM_TEMPLATE_INDEX" val="20204521"/>
  <p:tag name="KSO_WM_UNIT_ID" val="custom20204521_6*l_h_i*1_1_1"/>
  <p:tag name="KSO_WM_UNIT_FILL_FORE_SCHEMECOLOR_INDEX" val="5"/>
  <p:tag name="KSO_WM_UNIT_FILL_TYPE" val="1"/>
  <p:tag name="KSO_WM_UNIT_TEXT_FILL_FORE_SCHEMECOLOR_INDEX" val="14"/>
  <p:tag name="KSO_WM_UNIT_TEXT_FILL_TYPE" val="1"/>
  <p:tag name="KSO_WM_UNIT_USESOURCEFORMAT_APPLY" val="1"/>
</p:tagLst>
</file>

<file path=ppt/tags/tag184.xml><?xml version="1.0" encoding="utf-8"?>
<p:tagLst xmlns:p="http://schemas.openxmlformats.org/presentationml/2006/main">
  <p:tag name="KSO_WM_UNIT_ISCONTENTSTITLE" val="0"/>
  <p:tag name="KSO_WM_UNIT_COLOR_SCHEME_SHAPE_ID" val="16"/>
  <p:tag name="KSO_WM_UNIT_COLOR_SCHEME_PARENT_PAGE" val="0_3"/>
  <p:tag name="KSO_WM_UNIT_PRESET_TEXT" val="单击此处添加标题内容"/>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TEMPLATE_CATEGORY" val="custom"/>
  <p:tag name="KSO_WM_TEMPLATE_INDEX" val="20204521"/>
  <p:tag name="KSO_WM_UNIT_ID" val="custom20204521_6*l_h_f*1_1_1"/>
  <p:tag name="KSO_WM_UNIT_TEXT_FILL_FORE_SCHEMECOLOR_INDEX" val="13"/>
  <p:tag name="KSO_WM_UNIT_TEXT_FILL_TYPE" val="1"/>
  <p:tag name="KSO_WM_UNIT_USESOURCEFORMAT_APPLY"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4521"/>
  <p:tag name="KSO_WM_UNIT_ID" val="custom20204521_6*l_h_i*1_3_1"/>
  <p:tag name="KSO_WM_UNIT_TEXT_FILL_FORE_SCHEMECOLOR_INDEX" val="14"/>
  <p:tag name="KSO_WM_UNIT_TEXT_FILL_TYPE" val="1"/>
  <p:tag name="KSO_WM_UNIT_USESOURCEFORMAT_APPLY"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4521"/>
  <p:tag name="KSO_WM_UNIT_ID" val="custom20204521_6*l_h_i*1_2_1"/>
  <p:tag name="KSO_WM_UNIT_TEXT_FILL_FORE_SCHEMECOLOR_INDEX" val="14"/>
  <p:tag name="KSO_WM_UNIT_TEXT_FILL_TYPE" val="1"/>
  <p:tag name="KSO_WM_UNIT_USESOURCEFORMAT_APPLY"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LAYERLEVEL" val="1_1_1"/>
  <p:tag name="KSO_WM_TAG_VERSION" val="1.0"/>
  <p:tag name="KSO_WM_BEAUTIFY_FLAG" val="#wm#"/>
  <p:tag name="KSO_WM_TEMPLATE_CATEGORY" val="custom"/>
  <p:tag name="KSO_WM_TEMPLATE_INDEX" val="20204521"/>
  <p:tag name="KSO_WM_UNIT_ID" val="custom20204521_6*l_h_i*1_1_1"/>
  <p:tag name="KSO_WM_UNIT_TEXT_FILL_FORE_SCHEMECOLOR_INDEX" val="14"/>
  <p:tag name="KSO_WM_UNIT_TEXT_FILL_TYPE" val="1"/>
  <p:tag name="KSO_WM_UNIT_USESOURCEFORMAT_APPLY" val="1"/>
</p:tagLst>
</file>

<file path=ppt/tags/tag188.xml><?xml version="1.0" encoding="utf-8"?>
<p:tagLst xmlns:p="http://schemas.openxmlformats.org/presentationml/2006/main">
  <p:tag name="KSO_WM_UNIT_ISCONTENTSTITLE" val="1"/>
  <p:tag name="KSO_WM_UNIT_PRESET_TEXT" val="目录"/>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LAYERLEVEL" val="1"/>
  <p:tag name="KSO_WM_TAG_VERSION" val="1.0"/>
  <p:tag name="KSO_WM_BEAUTIFY_FLAG" val="#wm#"/>
  <p:tag name="KSO_WM_TEMPLATE_CATEGORY" val="custom"/>
  <p:tag name="KSO_WM_TEMPLATE_INDEX" val="20204521"/>
  <p:tag name="KSO_WM_UNIT_ID" val="custom20204521_6*a*1"/>
  <p:tag name="KSO_WM_UNIT_ISNUMDGMTITLE" val="0"/>
  <p:tag name="KSO_WM_UNIT_TEXT_FILL_FORE_SCHEMECOLOR_INDEX" val="13"/>
  <p:tag name="KSO_WM_UNIT_TEXT_FILL_TYPE" val="1"/>
  <p:tag name="KSO_WM_UNIT_USESOURCEFORMAT_APPLY" val="1"/>
</p:tagLst>
</file>

<file path=ppt/tags/tag189.xml><?xml version="1.0" encoding="utf-8"?>
<p:tagLst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521"/>
  <p:tag name="KSO_WM_SLIDE_ID" val="custom20204521_6"/>
  <p:tag name="KSO_WM_SPECIAL_SOURCE" val="bdnul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4"/>
  <p:tag name="KSO_WM_UNIT_TYPE" val="e"/>
  <p:tag name="KSO_WM_UNIT_INDEX" val="1"/>
  <p:tag name="KSO_WM_UNIT_PRESET_TEXT" val="第一章"/>
  <p:tag name="KSO_WM_TEMPLATE_CATEGORY" val="custom"/>
  <p:tag name="KSO_WM_TEMPLATE_INDEX" val="20204521"/>
  <p:tag name="KSO_WM_UNIT_ID" val="custom20204521_7*e*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21"/>
  <p:tag name="KSO_WM_UNIT_ID" val="custom20204521_7*i*1"/>
  <p:tag name="KSO_WM_UNIT_TYPE" val="i"/>
  <p:tag name="KSO_WM_UNIT_INDEX"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21"/>
  <p:tag name="KSO_WM_UNIT_ID" val="custom20204521_7*i*2"/>
  <p:tag name="KSO_WM_UNIT_TYPE" val="i"/>
  <p:tag name="KSO_WM_UNIT_INDEX"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521"/>
  <p:tag name="KSO_WM_UNIT_ID" val="custom20204521_7*a*1"/>
  <p:tag name="KSO_WM_UNIT_ISNUMDGMTITLE" val="0"/>
</p:tagLst>
</file>

<file path=ppt/tags/tag194.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521"/>
  <p:tag name="KSO_WM_SLIDE_ID" val="custom20204521_7"/>
  <p:tag name="KSO_WM_SPECIAL_SOURCE" val="bdnull"/>
</p:tagLst>
</file>

<file path=ppt/tags/tag195.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8*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196.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8*i*1"/>
  <p:tag name="KSO_WM_UNIT_LAYERLEVEL" val="1"/>
  <p:tag name="KSO_WM_TAG_VERSION" val="1.0"/>
  <p:tag name="KSO_WM_BEAUTIFY_FLAG" val="#wm#"/>
</p:tagLst>
</file>

<file path=ppt/tags/tag197.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8*i*2"/>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521"/>
  <p:tag name="KSO_WM_UNIT_ID" val="custom20204521_8*i*3"/>
  <p:tag name="KSO_WM_UNIT_TYPE" val="i"/>
  <p:tag name="KSO_WM_UNIT_INDEX" val="3"/>
</p:tagLst>
</file>

<file path=ppt/tags/tag199.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VALUE" val="380"/>
  <p:tag name="KSO_WM_UNIT_DEFAULT_FONT" val="16;24;2"/>
  <p:tag name="KSO_WM_UNIT_BLOCK" val="0"/>
  <p:tag name="KSO_WM_TEMPLATE_CATEGORY" val="custom"/>
  <p:tag name="KSO_WM_TEMPLATE_INDEX" val="20204521"/>
  <p:tag name="KSO_WM_UNIT_ID" val="custom20204521_8*f*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8*a*1"/>
  <p:tag name="KSO_WM_UNIT_ISNUMDGMTITLE" val="0"/>
</p:tagLst>
</file>

<file path=ppt/tags/tag201.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SLIDE_LAYOUT" val="a_f_i"/>
  <p:tag name="KSO_WM_SLIDE_LAYOUT_CNT" val="1_1_1"/>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TEMPLATE_MASTER_TYPE" val="1"/>
  <p:tag name="KSO_WM_TEMPLATE_COLOR_TYPE" val="1"/>
  <p:tag name="KSO_WM_TEMPLATE_CATEGORY" val="custom"/>
  <p:tag name="KSO_WM_TEMPLATE_INDEX" val="20204521"/>
  <p:tag name="KSO_WM_SLIDE_ID" val="custom20204521_8"/>
  <p:tag name="KSO_WM_SPECIAL_SOURCE" val="bdnull"/>
</p:tagLst>
</file>

<file path=ppt/tags/tag202.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03.xml><?xml version="1.0" encoding="utf-8"?>
<p:tagLst xmlns:p="http://schemas.openxmlformats.org/presentationml/2006/main">
  <p:tag name="REFSHAPE" val="919397564"/>
  <p:tag name="KSO_WM_UNIT_PLACING_PICTURE_USER_VIEWPORT" val="{&quot;height&quot;:8850,&quot;width&quot;:17325}"/>
</p:tagLst>
</file>

<file path=ppt/tags/tag204.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05.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0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4"/>
  <p:tag name="KSO_WM_UNIT_TYPE" val="e"/>
  <p:tag name="KSO_WM_UNIT_INDEX" val="1"/>
  <p:tag name="KSO_WM_UNIT_PRESET_TEXT" val="第一章"/>
  <p:tag name="KSO_WM_TEMPLATE_CATEGORY" val="custom"/>
  <p:tag name="KSO_WM_TEMPLATE_INDEX" val="20204521"/>
  <p:tag name="KSO_WM_UNIT_ID" val="custom20204521_7*e*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21"/>
  <p:tag name="KSO_WM_UNIT_ID" val="custom20204521_7*i*1"/>
  <p:tag name="KSO_WM_UNIT_TYPE" val="i"/>
  <p:tag name="KSO_WM_UNIT_INDEX"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21"/>
  <p:tag name="KSO_WM_UNIT_ID" val="custom20204521_7*i*2"/>
  <p:tag name="KSO_WM_UNIT_TYPE" val="i"/>
  <p:tag name="KSO_WM_UNIT_INDEX"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521"/>
  <p:tag name="KSO_WM_UNIT_ID" val="custom20204521_7*a*1"/>
  <p:tag name="KSO_WM_UNIT_ISNUMDGMTITLE"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521"/>
  <p:tag name="KSO_WM_SLIDE_ID" val="custom20204521_7"/>
  <p:tag name="KSO_WM_SPECIAL_SOURCE" val="bdnull"/>
</p:tagLst>
</file>

<file path=ppt/tags/tag211.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1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LAYERLEVEL" val="1"/>
  <p:tag name="KSO_WM_TAG_VERSION" val="1.0"/>
  <p:tag name="KSO_WM_BEAUTIFY_FLAG" val="#wm#"/>
  <p:tag name="KSO_WM_UNIT_NOCLEAR" val="0"/>
  <p:tag name="KSO_WM_UNIT_VALUE" val="4"/>
  <p:tag name="KSO_WM_UNIT_TYPE" val="e"/>
  <p:tag name="KSO_WM_UNIT_INDEX" val="1"/>
  <p:tag name="KSO_WM_UNIT_PRESET_TEXT" val="第一章"/>
  <p:tag name="KSO_WM_TEMPLATE_CATEGORY" val="custom"/>
  <p:tag name="KSO_WM_TEMPLATE_INDEX" val="20204521"/>
  <p:tag name="KSO_WM_UNIT_ID" val="custom20204521_7*e*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21"/>
  <p:tag name="KSO_WM_UNIT_ID" val="custom20204521_7*i*1"/>
  <p:tag name="KSO_WM_UNIT_TYPE" val="i"/>
  <p:tag name="KSO_WM_UNIT_INDEX"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4521"/>
  <p:tag name="KSO_WM_UNIT_ID" val="custom20204521_7*i*2"/>
  <p:tag name="KSO_WM_UNIT_TYPE" val="i"/>
  <p:tag name="KSO_WM_UNIT_INDEX"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单击此处添加标题"/>
  <p:tag name="KSO_WM_TEMPLATE_CATEGORY" val="custom"/>
  <p:tag name="KSO_WM_TEMPLATE_INDEX" val="20204521"/>
  <p:tag name="KSO_WM_UNIT_ID" val="custom20204521_7*a*1"/>
  <p:tag name="KSO_WM_UNIT_ISNUMDGMTITLE" val="0"/>
</p:tagLst>
</file>

<file path=ppt/tags/tag216.xml><?xml version="1.0" encoding="utf-8"?>
<p:tagLst xmlns:p="http://schemas.openxmlformats.org/presentationml/2006/main">
  <p:tag name="KSO_WM_TEMPLATE_SUBCATEGORY" val="0"/>
  <p:tag name="KSO_WM_SLIDE_ITEM_CNT" val="0"/>
  <p:tag name="KSO_WM_SLIDE_INDEX" val="7"/>
  <p:tag name="KSO_WM_TAG_VERSION" val="1.0"/>
  <p:tag name="KSO_WM_BEAUTIFY_FLAG" val="#wm#"/>
  <p:tag name="KSO_WM_SLIDE_LAYOUT" val="a_b_e"/>
  <p:tag name="KSO_WM_SLIDE_LAYOUT_CNT" val="1_1_1"/>
  <p:tag name="KSO_WM_SLIDE_TYPE" val="sectionTitle"/>
  <p:tag name="KSO_WM_SLIDE_SUBTYPE" val="pureTxt"/>
  <p:tag name="KSO_WM_TEMPLATE_MASTER_TYPE" val="1"/>
  <p:tag name="KSO_WM_TEMPLATE_COLOR_TYPE" val="1"/>
  <p:tag name="KSO_WM_TEMPLATE_CATEGORY" val="custom"/>
  <p:tag name="KSO_WM_TEMPLATE_INDEX" val="20204521"/>
  <p:tag name="KSO_WM_SLIDE_ID" val="custom20204521_7"/>
  <p:tag name="KSO_WM_SPECIAL_SOURCE" val="bdnull"/>
</p:tagLst>
</file>

<file path=ppt/tags/tag21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8*a*1"/>
  <p:tag name="KSO_WM_UNIT_ISNUMDGMTITLE" val="0"/>
</p:tagLst>
</file>

<file path=ppt/tags/tag218.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19.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8*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8*i*1"/>
  <p:tag name="KSO_WM_UNIT_LAYERLEVEL" val="1"/>
  <p:tag name="KSO_WM_TAG_VERSION" val="1.0"/>
  <p:tag name="KSO_WM_BEAUTIFY_FLAG" val="#wm#"/>
</p:tagLst>
</file>

<file path=ppt/tags/tag221.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8*i*2"/>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TEMPLATE_CATEGORY" val="custom"/>
  <p:tag name="KSO_WM_TEMPLATE_INDEX" val="20204521"/>
  <p:tag name="KSO_WM_UNIT_ID" val="custom20204521_8*i*3"/>
  <p:tag name="KSO_WM_UNIT_TYPE" val="i"/>
  <p:tag name="KSO_WM_UNIT_INDEX" val="3"/>
</p:tagLst>
</file>

<file path=ppt/tags/tag223.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10;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LAYERLEVEL" val="1"/>
  <p:tag name="KSO_WM_TAG_VERSION" val="1.0"/>
  <p:tag name="KSO_WM_BEAUTIFY_FLAG" val="#wm#"/>
  <p:tag name="KSO_WM_UNIT_VALUE" val="380"/>
  <p:tag name="KSO_WM_UNIT_DEFAULT_FONT" val="16;24;2"/>
  <p:tag name="KSO_WM_UNIT_BLOCK" val="0"/>
  <p:tag name="KSO_WM_TEMPLATE_CATEGORY" val="custom"/>
  <p:tag name="KSO_WM_TEMPLATE_INDEX" val="20204521"/>
  <p:tag name="KSO_WM_UNIT_ID" val="custom20204521_8*f*1"/>
</p:tagLst>
</file>

<file path=ppt/tags/tag22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8*a*1"/>
  <p:tag name="KSO_WM_UNIT_ISNUMDGMTITLE" val="0"/>
</p:tagLst>
</file>

<file path=ppt/tags/tag225.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SLIDE_LAYOUT" val="a_f_i"/>
  <p:tag name="KSO_WM_SLIDE_LAYOUT_CNT" val="1_1_1"/>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TEMPLATE_MASTER_TYPE" val="1"/>
  <p:tag name="KSO_WM_TEMPLATE_COLOR_TYPE" val="1"/>
  <p:tag name="KSO_WM_TEMPLATE_CATEGORY" val="custom"/>
  <p:tag name="KSO_WM_TEMPLATE_INDEX" val="20204521"/>
  <p:tag name="KSO_WM_SLIDE_ID" val="custom20204521_8"/>
  <p:tag name="KSO_WM_SPECIAL_SOURCE" val="bdnull"/>
</p:tagLst>
</file>

<file path=ppt/tags/tag226.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27.xml><?xml version="1.0" encoding="utf-8"?>
<p:tagLst xmlns:p="http://schemas.openxmlformats.org/presentationml/2006/main">
  <p:tag name="KSO_WM_SLIDE_BACKGROUND_TYPE" val="belt"/>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13*i*1"/>
  <p:tag name="KSO_WM_UNIT_LAYERLEVEL" val="1"/>
  <p:tag name="KSO_WM_TAG_VERSION" val="1.0"/>
  <p:tag name="KSO_WM_BEAUTIFY_FLAG" val="#wm#"/>
</p:tagLst>
</file>

<file path=ppt/tags/tag228.xml><?xml version="1.0" encoding="utf-8"?>
<p:tagLst xmlns:p="http://schemas.openxmlformats.org/presentationml/2006/main">
  <p:tag name="KSO_WM_SLIDE_BACKGROUND_TYPE" val="belt"/>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13*i*2"/>
  <p:tag name="KSO_WM_UNIT_LAYERLEVEL" val="1"/>
  <p:tag name="KSO_WM_TAG_VERSION" val="1.0"/>
  <p:tag name="KSO_WM_BEAUTIFY_FLAG" val="#wm#"/>
</p:tagLst>
</file>

<file path=ppt/tags/tag229.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8*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8*a*1"/>
  <p:tag name="KSO_WM_UNIT_ISNUMDGMTITLE" val="0"/>
</p:tagLst>
</file>

<file path=ppt/tags/tag231.xml><?xml version="1.0" encoding="utf-8"?>
<p:tagLst xmlns:p="http://schemas.openxmlformats.org/presentationml/2006/main">
  <p:tag name="REFSHAPE" val="826611972"/>
  <p:tag name="KSO_WM_UNIT_PLACING_PICTURE_USER_VIEWPORT" val="{&quot;height&quot;:9000,&quot;width&quot;:12330}"/>
</p:tagLst>
</file>

<file path=ppt/tags/tag232.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3"/>
  <p:tag name="KSO_WM_SLIDE_SIZE" val="960*492"/>
  <p:tag name="KSO_WM_SLIDE_POSITION" val="0*47"/>
  <p:tag name="KSO_WM_TAG_VERSION" val="1.0"/>
  <p:tag name="KSO_WM_BEAUTIFY_FLAG" val="#wm#"/>
  <p:tag name="KSO_WM_SLIDE_LAYOUT" val="a_f_i"/>
  <p:tag name="KSO_WM_SLIDE_LAYOUT_CNT" val="1_1_1"/>
  <p:tag name="KSO_WM_SLIDE_LAYOUT_INFO" val="{&quot;direction&quot;:1,&quot;horizontalAlign&quot;:1,&quot;verticalAlign&quot;:1,&quot;type&quot;:0,&quot;diagramDirection&quot;:0,&quot;canSetOverLayout&quot;:0,&quot;isOverLayout&quot;:0,&quot;normalSize&quot;:{&quot;size1&quot;:82.3},&quot;minSize&quot;:{&quot;size1&quot;:82.3},&quot;maxSize&quot;:{&quot;size1&quot;:82.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887139142,&quot;right&quot;:0.0,&quot;bottom&quot;:0.0887139142,&quot;leftAbs&quot;:false,&quot;topAbs&quot;:false,&quot;rightAbs&quot;:false,&quot;bottomAbs&quot;:false}],&quot;subLayout&quot;:[{&quot;direction&quot;:0,&quot;horizontalAlign&quot;:2,&quot;verticalAlign&quot;:1,&quot;type&quot;:0,&quot;diagramDirection&quot;:0,&quot;canSetOverLayout&quot;:0,&quot;isOverLayout&quot;:0,&quot;margin&quot;:{&quot;left&quot;:2.54,&quot;top&quot;:3.39,&quot;right&quot;:0.394,&quot;bottom&quot;:3.39},&quot;edge&quot;:{&quot;left&quot;:true,&quot;top&quot;:true,&quot;right&quot;:false,&quot;bottom&quot;:true}},{&quot;direction&quot;:0,&quot;horizontalAlign&quot;:0,&quot;verticalAlign&quot;:1,&quot;type&quot;:0,&quot;diagramDirection&quot;:0,&quot;canSetOverLayout&quot;:0,&quot;isOverLayout&quot;:0,&quot;margin&quot;:{&quot;left&quot;:0.026,&quot;top&quot;:3.39,&quot;right&quot;:2.54,&quot;bottom&quot;:3.39},&quot;edge&quot;:{&quot;left&quot;:false,&quot;top&quot;:true,&quot;right&quot;:true,&quot;bottom&quot;:true}}]}"/>
  <p:tag name="KSO_WM_SLIDE_CAN_ADD_NAVIGATION" val="1"/>
  <p:tag name="KSO_WM_SLIDE_BACKGROUND" val="[&quot;general&quot;,&quot;belt&quot;]"/>
  <p:tag name="KSO_WM_SLIDE_RATIO" val="1.777778"/>
  <p:tag name="KSO_WM_TEMPLATE_MASTER_TYPE" val="1"/>
  <p:tag name="KSO_WM_TEMPLATE_COLOR_TYPE" val="1"/>
  <p:tag name="KSO_WM_TEMPLATE_CATEGORY" val="custom"/>
  <p:tag name="KSO_WM_TEMPLATE_INDEX" val="20204521"/>
  <p:tag name="KSO_WM_SLIDE_ID" val="custom20204521_13"/>
  <p:tag name="KSO_WM_SPECIAL_SOURCE" val="bdnull"/>
</p:tagLst>
</file>

<file path=ppt/tags/tag233.xml><?xml version="1.0" encoding="utf-8"?>
<p:tagLst xmlns:p="http://schemas.openxmlformats.org/presentationml/2006/main">
  <p:tag name="KSO_WM_SLIDE_BACKGROUND_TYPE" val="belt"/>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13*i*1"/>
  <p:tag name="KSO_WM_UNIT_LAYERLEVEL" val="1"/>
  <p:tag name="KSO_WM_TAG_VERSION" val="1.0"/>
  <p:tag name="KSO_WM_BEAUTIFY_FLAG" val="#wm#"/>
</p:tagLst>
</file>

<file path=ppt/tags/tag234.xml><?xml version="1.0" encoding="utf-8"?>
<p:tagLst xmlns:p="http://schemas.openxmlformats.org/presentationml/2006/main">
  <p:tag name="KSO_WM_SLIDE_BACKGROUND_TYPE" val="belt"/>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13*i*2"/>
  <p:tag name="KSO_WM_UNIT_LAYERLEVEL" val="1"/>
  <p:tag name="KSO_WM_TAG_VERSION" val="1.0"/>
  <p:tag name="KSO_WM_BEAUTIFY_FLAG" val="#wm#"/>
</p:tagLst>
</file>

<file path=ppt/tags/tag235.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8*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23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8*a*1"/>
  <p:tag name="KSO_WM_UNIT_ISNUMDGMTITLE" val="0"/>
</p:tagLst>
</file>

<file path=ppt/tags/tag237.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3"/>
  <p:tag name="KSO_WM_SLIDE_SIZE" val="960*492"/>
  <p:tag name="KSO_WM_SLIDE_POSITION" val="0*47"/>
  <p:tag name="KSO_WM_TAG_VERSION" val="1.0"/>
  <p:tag name="KSO_WM_BEAUTIFY_FLAG" val="#wm#"/>
  <p:tag name="KSO_WM_SLIDE_LAYOUT" val="a_f_i"/>
  <p:tag name="KSO_WM_SLIDE_LAYOUT_CNT" val="1_1_1"/>
  <p:tag name="KSO_WM_SLIDE_LAYOUT_INFO" val="{&quot;direction&quot;:1,&quot;horizontalAlign&quot;:1,&quot;verticalAlign&quot;:1,&quot;type&quot;:0,&quot;diagramDirection&quot;:0,&quot;canSetOverLayout&quot;:0,&quot;isOverLayout&quot;:0,&quot;normalSize&quot;:{&quot;size1&quot;:82.3},&quot;minSize&quot;:{&quot;size1&quot;:82.3},&quot;maxSize&quot;:{&quot;size1&quot;:82.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887139142,&quot;right&quot;:0.0,&quot;bottom&quot;:0.0887139142,&quot;leftAbs&quot;:false,&quot;topAbs&quot;:false,&quot;rightAbs&quot;:false,&quot;bottomAbs&quot;:false}],&quot;subLayout&quot;:[{&quot;direction&quot;:0,&quot;horizontalAlign&quot;:2,&quot;verticalAlign&quot;:1,&quot;type&quot;:0,&quot;diagramDirection&quot;:0,&quot;canSetOverLayout&quot;:0,&quot;isOverLayout&quot;:0,&quot;margin&quot;:{&quot;left&quot;:2.54,&quot;top&quot;:3.39,&quot;right&quot;:0.394,&quot;bottom&quot;:3.39},&quot;edge&quot;:{&quot;left&quot;:true,&quot;top&quot;:true,&quot;right&quot;:false,&quot;bottom&quot;:true}},{&quot;direction&quot;:0,&quot;horizontalAlign&quot;:0,&quot;verticalAlign&quot;:1,&quot;type&quot;:0,&quot;diagramDirection&quot;:0,&quot;canSetOverLayout&quot;:0,&quot;isOverLayout&quot;:0,&quot;margin&quot;:{&quot;left&quot;:0.026,&quot;top&quot;:3.39,&quot;right&quot;:2.54,&quot;bottom&quot;:3.39},&quot;edge&quot;:{&quot;left&quot;:false,&quot;top&quot;:true,&quot;right&quot;:true,&quot;bottom&quot;:true}}]}"/>
  <p:tag name="KSO_WM_SLIDE_CAN_ADD_NAVIGATION" val="1"/>
  <p:tag name="KSO_WM_SLIDE_BACKGROUND" val="[&quot;general&quot;,&quot;belt&quot;]"/>
  <p:tag name="KSO_WM_SLIDE_RATIO" val="1.777778"/>
  <p:tag name="KSO_WM_TEMPLATE_MASTER_TYPE" val="1"/>
  <p:tag name="KSO_WM_TEMPLATE_COLOR_TYPE" val="1"/>
  <p:tag name="KSO_WM_TEMPLATE_CATEGORY" val="custom"/>
  <p:tag name="KSO_WM_TEMPLATE_INDEX" val="20204521"/>
  <p:tag name="KSO_WM_SLIDE_ID" val="custom20204521_13"/>
  <p:tag name="KSO_WM_SPECIAL_SOURCE" val="bdnull"/>
</p:tagLst>
</file>

<file path=ppt/tags/tag238.xml><?xml version="1.0" encoding="utf-8"?>
<p:tagLst xmlns:p="http://schemas.openxmlformats.org/presentationml/2006/main">
  <p:tag name="KSO_WM_SLIDE_BACKGROUND_TYPE" val="belt"/>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13*i*1"/>
  <p:tag name="KSO_WM_UNIT_LAYERLEVEL" val="1"/>
  <p:tag name="KSO_WM_TAG_VERSION" val="1.0"/>
  <p:tag name="KSO_WM_BEAUTIFY_FLAG" val="#wm#"/>
</p:tagLst>
</file>

<file path=ppt/tags/tag239.xml><?xml version="1.0" encoding="utf-8"?>
<p:tagLst xmlns:p="http://schemas.openxmlformats.org/presentationml/2006/main">
  <p:tag name="KSO_WM_SLIDE_BACKGROUND_TYPE" val="belt"/>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13*i*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8*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24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8*a*1"/>
  <p:tag name="KSO_WM_UNIT_ISNUMDGMTITLE" val="0"/>
</p:tagLst>
</file>

<file path=ppt/tags/tag242.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3"/>
  <p:tag name="KSO_WM_SLIDE_SIZE" val="960*492"/>
  <p:tag name="KSO_WM_SLIDE_POSITION" val="0*47"/>
  <p:tag name="KSO_WM_TAG_VERSION" val="1.0"/>
  <p:tag name="KSO_WM_BEAUTIFY_FLAG" val="#wm#"/>
  <p:tag name="KSO_WM_SLIDE_LAYOUT" val="a_f_i"/>
  <p:tag name="KSO_WM_SLIDE_LAYOUT_CNT" val="1_1_1"/>
  <p:tag name="KSO_WM_SLIDE_LAYOUT_INFO" val="{&quot;direction&quot;:1,&quot;horizontalAlign&quot;:1,&quot;verticalAlign&quot;:1,&quot;type&quot;:0,&quot;diagramDirection&quot;:0,&quot;canSetOverLayout&quot;:0,&quot;isOverLayout&quot;:0,&quot;normalSize&quot;:{&quot;size1&quot;:82.3},&quot;minSize&quot;:{&quot;size1&quot;:82.3},&quot;maxSize&quot;:{&quot;size1&quot;:82.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887139142,&quot;right&quot;:0.0,&quot;bottom&quot;:0.0887139142,&quot;leftAbs&quot;:false,&quot;topAbs&quot;:false,&quot;rightAbs&quot;:false,&quot;bottomAbs&quot;:false}],&quot;subLayout&quot;:[{&quot;direction&quot;:0,&quot;horizontalAlign&quot;:2,&quot;verticalAlign&quot;:1,&quot;type&quot;:0,&quot;diagramDirection&quot;:0,&quot;canSetOverLayout&quot;:0,&quot;isOverLayout&quot;:0,&quot;margin&quot;:{&quot;left&quot;:2.54,&quot;top&quot;:3.39,&quot;right&quot;:0.394,&quot;bottom&quot;:3.39},&quot;edge&quot;:{&quot;left&quot;:true,&quot;top&quot;:true,&quot;right&quot;:false,&quot;bottom&quot;:true}},{&quot;direction&quot;:0,&quot;horizontalAlign&quot;:0,&quot;verticalAlign&quot;:1,&quot;type&quot;:0,&quot;diagramDirection&quot;:0,&quot;canSetOverLayout&quot;:0,&quot;isOverLayout&quot;:0,&quot;margin&quot;:{&quot;left&quot;:0.026,&quot;top&quot;:3.39,&quot;right&quot;:2.54,&quot;bottom&quot;:3.39},&quot;edge&quot;:{&quot;left&quot;:false,&quot;top&quot;:true,&quot;right&quot;:true,&quot;bottom&quot;:true}}]}"/>
  <p:tag name="KSO_WM_SLIDE_CAN_ADD_NAVIGATION" val="1"/>
  <p:tag name="KSO_WM_SLIDE_BACKGROUND" val="[&quot;general&quot;,&quot;belt&quot;]"/>
  <p:tag name="KSO_WM_SLIDE_RATIO" val="1.777778"/>
  <p:tag name="KSO_WM_TEMPLATE_MASTER_TYPE" val="1"/>
  <p:tag name="KSO_WM_TEMPLATE_COLOR_TYPE" val="1"/>
  <p:tag name="KSO_WM_TEMPLATE_CATEGORY" val="custom"/>
  <p:tag name="KSO_WM_TEMPLATE_INDEX" val="20204521"/>
  <p:tag name="KSO_WM_SLIDE_ID" val="custom20204521_13"/>
  <p:tag name="KSO_WM_SPECIAL_SOURCE" val="bdnull"/>
</p:tagLst>
</file>

<file path=ppt/tags/tag24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8*a*1"/>
  <p:tag name="KSO_WM_UNIT_ISNUMDGMTITLE" val="0"/>
</p:tagLst>
</file>

<file path=ppt/tags/tag244.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4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8*a*1"/>
  <p:tag name="KSO_WM_UNIT_ISNUMDGMTITLE" val="0"/>
</p:tagLst>
</file>

<file path=ppt/tags/tag246.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47.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9*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248.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9*i*1"/>
  <p:tag name="KSO_WM_UNIT_LAYERLEVEL" val="1"/>
  <p:tag name="KSO_WM_TAG_VERSION" val="1.0"/>
  <p:tag name="KSO_WM_BEAUTIFY_FLAG" val="#wm#"/>
</p:tagLst>
</file>

<file path=ppt/tags/tag249.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9*i*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PRESET_TEXT" val="我们是致力于研究AI智能创作PPT的一个团队;我们潜心钻研幻灯片的演示规律与创作思路，希望通过人工智能解放用户双手，不仅高效，而且精准。&#10;我们拥有金山办公软件30年的技术积累，WPS的300,000,000个忠实用户；以及一支富有研究精神，匠心做事的团队。"/>
  <p:tag name="KSO_WM_UNIT_NOCLEAR" val="0"/>
  <p:tag name="KSO_WM_UNIT_VALUE" val="171"/>
  <p:tag name="KSO_WM_UNIT_HIGHLIGHT" val="0"/>
  <p:tag name="KSO_WM_UNIT_COMPATIBLE" val="0"/>
  <p:tag name="KSO_WM_UNIT_DIAGRAM_ISNUMVISUAL" val="0"/>
  <p:tag name="KSO_WM_UNIT_DIAGRAM_ISREFERUNIT" val="0"/>
  <p:tag name="KSO_WM_UNIT_TYPE" val="h_f"/>
  <p:tag name="KSO_WM_UNIT_INDEX" val="2_1"/>
  <p:tag name="KSO_WM_UNIT_LAYERLEVEL" val="1_1"/>
  <p:tag name="KSO_WM_TAG_VERSION" val="1.0"/>
  <p:tag name="KSO_WM_BEAUTIFY_FLAG" val="#wm#"/>
  <p:tag name="KSO_WM_UNIT_DEFAULT_FONT" val="14;16;2"/>
  <p:tag name="KSO_WM_UNIT_BLOCK" val="0"/>
  <p:tag name="KSO_WM_UNIT_SM_LIMIT_TYPE" val="1"/>
  <p:tag name="KSO_WM_TEMPLATE_CATEGORY" val="custom"/>
  <p:tag name="KSO_WM_TEMPLATE_INDEX" val="20204521"/>
  <p:tag name="KSO_WM_UNIT_ID" val="custom20204521_9*h_f*2_1"/>
</p:tagLst>
</file>

<file path=ppt/tags/tag25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9*a*1"/>
  <p:tag name="KSO_WM_UNIT_ISNUMDGMTITLE" val="0"/>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52.xml><?xml version="1.0" encoding="utf-8"?>
<p:tagLst xmlns:p="http://schemas.openxmlformats.org/presentationml/2006/main">
  <p:tag name="KSO_WM_TEMPLATE_SUBCATEGORY" val="0"/>
  <p:tag name="KSO_WM_SLIDE_TYPE" val="text"/>
  <p:tag name="KSO_WM_SLIDE_SUBTYPE" val="picTxt"/>
  <p:tag name="KSO_WM_SLIDE_ITEM_CNT" val="0"/>
  <p:tag name="KSO_WM_SLIDE_INDEX" val="9"/>
  <p:tag name="KSO_WM_SLIDE_SIZE" val="864.102*311.936"/>
  <p:tag name="KSO_WM_SLIDE_POSITION" val="47.9491*125.305"/>
  <p:tag name="KSO_WM_TAG_VERSION" val="1.0"/>
  <p:tag name="KSO_WM_BEAUTIFY_FLAG" val="#wm#"/>
  <p:tag name="KSO_WM_SLIDE_LAYOUT" val="a_i_h"/>
  <p:tag name="KSO_WM_SLIDE_LAYOUT_CNT" val="1_1_2"/>
  <p:tag name="KSO_WM_SLIDE_LAYOUT_INFO" val="{&quot;direction&quot;:0,&quot;horizontalAlign&quot;:-1,&quot;verticalAlign&quot;:-1,&quot;type&quot;:0,&quot;diagramDirection&quot;:0,&quot;canSetOverLayout&quot;:0,&quot;isOverLayout&quot;:0,&quot;normalSize&quot;:{&quot;size1&quot;:13.5},&quot;minSize&quot;:{&quot;size1&quot;:13.5},&quot;maxSize&quot;:{&quot;size1&quot;:13.5},&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0,&quot;right&quot;:1.69,&quot;bottom&quot;:0.026},&quot;edge&quot;:{&quot;left&quot;:true,&quot;top&quot;:true,&quot;right&quot;:true,&quot;bottom&quot;:false}},{&quot;direction&quot;:1,&quot;horizontalAlign&quot;:-1,&quot;verticalAlign&quot;:-1,&quot;type&quot;:0,&quot;diagramDirection&quot;:0,&quot;canSetOverLayout&quot;:0,&quot;isOverLayout&quot;:0,&quot;normalSize&quot;:{&quot;size1&quot;:52.4},&quot;minSize&quot;:{&quot;size1&quot;:35.0},&quot;maxSize&quot;:{&quot;size1&quot;:70.0},&quot;edge&quot;:{&quot;left&quot;:true,&quot;top&quot;:false,&quot;right&quot;:true,&quot;bottom&quot;:true},&quot;subLayout&quot;:[{&quot;direction&quot;:0,&quot;horizontalAlign&quot;:-1,&quot;verticalAlign&quot;:-1,&quot;type&quot;:0,&quot;diagramDirection&quot;:0,&quot;canSetOverLayout&quot;:0,&quot;isOverLayout&quot;:0,&quot;margin&quot;:{&quot;left&quot;:2.11,&quot;top&quot;:2.3,&quot;right&quot;:2.1,&quot;bottom&quot;:4.04},&quot;edge&quot;:{&quot;left&quot;:true,&quot;top&quot;:false,&quot;right&quot;:false,&quot;bottom&quot;:true}},{&quot;direction&quot;:1,&quot;horizontalAlign&quot;:-1,&quot;verticalAlign&quot;:-1,&quot;type&quot;:0,&quot;diagramDirection&quot;:0,&quot;canSetOverLayout&quot;:0,&quot;isOverLayout&quot;:0,&quot;margin&quot;:{&quot;left&quot;:0.85,&quot;top&quot;:2.73,&quot;right&quot;:2.57,&quot;bottom&quot;:4.48},&quot;edge&quot;:{&quot;left&quot;:false,&quot;top&quot;:false,&quot;right&quot;:true,&quot;bottom&quot;:true}}]}]}"/>
  <p:tag name="KSO_WM_SLIDE_CAN_ADD_NAVIGATION" val="1"/>
  <p:tag name="KSO_WM_SLIDE_BACKGROUND" val="[&quot;navigation&quot;]"/>
  <p:tag name="KSO_WM_SLIDE_RATIO" val="1.777778"/>
  <p:tag name="KSO_WM_TEMPLATE_MASTER_TYPE" val="1"/>
  <p:tag name="KSO_WM_TEMPLATE_COLOR_TYPE" val="1"/>
  <p:tag name="KSO_WM_TEMPLATE_CATEGORY" val="custom"/>
  <p:tag name="KSO_WM_TEMPLATE_INDEX" val="20204521"/>
  <p:tag name="KSO_WM_SLIDE_ID" val="custom20204521_9"/>
  <p:tag name="KSO_WM_SPECIAL_SOURCE" val="bdnull"/>
</p:tagLst>
</file>

<file path=ppt/tags/tag253.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5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9*a*1"/>
  <p:tag name="KSO_WM_UNIT_ISNUMDGMTITLE" val="0"/>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55.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56.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57.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58.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10*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259.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10*i*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10*i*2"/>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
  <p:tag name="KSO_WM_UNIT_NOCLEAR" val="0"/>
  <p:tag name="KSO_WM_UNIT_VALUE" val="276"/>
  <p:tag name="KSO_WM_UNIT_TYPE" val="h_f"/>
  <p:tag name="KSO_WM_UNIT_INDEX" val="1_1"/>
  <p:tag name="KSO_WM_UNIT_BLOCK" val="0"/>
  <p:tag name="KSO_WM_UNIT_IS_LAYOUT_DIAGRAM" val="1"/>
  <p:tag name="KSO_WM_TEMPLATE_CATEGORY" val="custom"/>
  <p:tag name="KSO_WM_TEMPLATE_INDEX" val="20204521"/>
  <p:tag name="KSO_WM_UNIT_ID" val="custom20204521_10*h_f*1_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TEMPLATE_CATEGORY" val="custom"/>
  <p:tag name="KSO_WM_TEMPLATE_INDEX" val="20204521"/>
  <p:tag name="KSO_WM_UNIT_ID" val="custom20204521_10*z*1"/>
</p:tagLst>
</file>

<file path=ppt/tags/tag26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10*a*1"/>
  <p:tag name="KSO_WM_UNIT_ISNUMDGMTITLE" val="0"/>
</p:tagLst>
</file>

<file path=ppt/tags/tag264.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SLIDE_LAYOUT" val="a_i_z_h"/>
  <p:tag name="KSO_WM_SLIDE_LAYOUT_CNT" val="1_1_1_2"/>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TEMPLATE_MASTER_TYPE" val="1"/>
  <p:tag name="KSO_WM_TEMPLATE_COLOR_TYPE" val="1"/>
  <p:tag name="KSO_WM_TEMPLATE_CATEGORY" val="custom"/>
  <p:tag name="KSO_WM_TEMPLATE_INDEX" val="20204521"/>
  <p:tag name="KSO_WM_SLIDE_ID" val="custom20204521_10"/>
  <p:tag name="KSO_WM_SPECIAL_SOURCE" val="bdnull"/>
</p:tagLst>
</file>

<file path=ppt/tags/tag265.xml><?xml version="1.0" encoding="utf-8"?>
<p:tagLst xmlns:p="http://schemas.openxmlformats.org/presentationml/2006/main">
  <p:tag name="KSO_WM_SLIDE_BACKGROUND_TYPE" val="navigation"/>
  <p:tag name="KSO_WM_UNIT_SUBTYPE" val="h"/>
  <p:tag name="KSO_WM_TEMPLATE_CATEGORY" val="custom"/>
  <p:tag name="KSO_WM_TEMPLATE_INDEX" val="20204521"/>
  <p:tag name="KSO_WM_UNIT_ID" val="custom20204521_10*i*1"/>
  <p:tag name="KSO_WM_UNIT_TYPE" val="i"/>
  <p:tag name="KSO_WM_UNIT_INDEX" val="1"/>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BK_DARK_LIGHT" val="2"/>
</p:tagLst>
</file>

<file path=ppt/tags/tag266.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1"/>
  <p:tag name="KSO_WM_UNIT_HIGHLIGHT" val="0"/>
  <p:tag name="KSO_WM_UNIT_COMPATIBLE" val="0"/>
  <p:tag name="KSO_WM_UNIT_DIAGRAM_ISNUMVISUAL" val="0"/>
  <p:tag name="KSO_WM_UNIT_DIAGRAM_ISREFERUNIT" val="0"/>
  <p:tag name="KSO_WM_UNIT_ID" val="custom20204521_10*i*1"/>
  <p:tag name="KSO_WM_UNIT_LAYERLEVEL" val="1"/>
  <p:tag name="KSO_WM_TAG_VERSION" val="1.0"/>
  <p:tag name="KSO_WM_BEAUTIFY_FLAG" val="#wm#"/>
</p:tagLst>
</file>

<file path=ppt/tags/tag267.xml><?xml version="1.0" encoding="utf-8"?>
<p:tagLst xmlns:p="http://schemas.openxmlformats.org/presentationml/2006/main">
  <p:tag name="KSO_WM_SLIDE_BACKGROUND_TYPE" val="navigation"/>
  <p:tag name="KSO_WM_TEMPLATE_CATEGORY" val="custom"/>
  <p:tag name="KSO_WM_TEMPLATE_INDEX" val="20204521"/>
  <p:tag name="KSO_WM_UNIT_TYPE" val="i"/>
  <p:tag name="KSO_WM_UNIT_INDEX" val="2"/>
  <p:tag name="KSO_WM_UNIT_HIGHLIGHT" val="0"/>
  <p:tag name="KSO_WM_UNIT_COMPATIBLE" val="0"/>
  <p:tag name="KSO_WM_UNIT_DIAGRAM_ISNUMVISUAL" val="0"/>
  <p:tag name="KSO_WM_UNIT_DIAGRAM_ISREFERUNIT" val="0"/>
  <p:tag name="KSO_WM_UNIT_ID" val="custom20204521_10*i*2"/>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字字珠玑，但信息却错综复杂，需要用更多的文字来表述；但请您尽可能提炼思想的精髓，否则容易造成观者的阅读压力，适得其反。&#10;正如我们都希望改变世界，希望给人带去光明，但更多时候只需播下一颗种子，自然有微光照拂，雨露滋养……"/>
  <p:tag name="KSO_WM_UNIT_NOCLEAR" val="0"/>
  <p:tag name="KSO_WM_UNIT_VALUE" val="276"/>
  <p:tag name="KSO_WM_UNIT_TYPE" val="h_f"/>
  <p:tag name="KSO_WM_UNIT_INDEX" val="1_1"/>
  <p:tag name="KSO_WM_UNIT_BLOCK" val="0"/>
  <p:tag name="KSO_WM_UNIT_IS_LAYOUT_DIAGRAM" val="1"/>
  <p:tag name="KSO_WM_TEMPLATE_CATEGORY" val="custom"/>
  <p:tag name="KSO_WM_TEMPLATE_INDEX" val="20204521"/>
  <p:tag name="KSO_WM_UNIT_ID" val="custom20204521_10*h_f*1_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8"/>
  <p:tag name="KSO_WM_UNIT_TYPE" val="h_a"/>
  <p:tag name="KSO_WM_UNIT_INDEX" val="1_1"/>
  <p:tag name="KSO_WM_UNIT_BLOCK" val="0"/>
  <p:tag name="KSO_WM_UNIT_IS_LAYOUT_DIAGRAM" val="1"/>
  <p:tag name="KSO_WM_TEMPLATE_CATEGORY" val="custom"/>
  <p:tag name="KSO_WM_TEMPLATE_INDEX" val="20204521"/>
  <p:tag name="KSO_WM_UNIT_ID" val="custom20204521_10*h_a*1_1"/>
  <p:tag name="KSO_WM_UNIT_ISNUMDGMTITLE"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TEMPLATE_CATEGORY" val="custom"/>
  <p:tag name="KSO_WM_TEMPLATE_INDEX" val="20204521"/>
  <p:tag name="KSO_WM_UNIT_ID" val="custom20204521_10*z*1"/>
</p:tagLst>
</file>

<file path=ppt/tags/tag27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TEMPLATE_CATEGORY" val="custom"/>
  <p:tag name="KSO_WM_TEMPLATE_INDEX" val="20204521"/>
  <p:tag name="KSO_WM_UNIT_ID" val="custom20204521_10*a*1"/>
  <p:tag name="KSO_WM_UNIT_ISNUMDGMTITLE" val="0"/>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72.xml><?xml version="1.0" encoding="utf-8"?>
<p:tagLst xmlns:p="http://schemas.openxmlformats.org/presentationml/2006/main">
  <p:tag name="KSO_WM_TEMPLATE_SUBCATEGORY" val="0"/>
  <p:tag name="KSO_WM_SLIDE_TYPE" val="text"/>
  <p:tag name="KSO_WM_SLIDE_SUBTYPE" val="pureTxt"/>
  <p:tag name="KSO_WM_SLIDE_ITEM_CNT" val="0"/>
  <p:tag name="KSO_WM_SLIDE_INDEX" val="10"/>
  <p:tag name="KSO_WM_SLIDE_SIZE" val="864.102*298.548"/>
  <p:tag name="KSO_WM_SLIDE_POSITION" val="47.9488*170.627"/>
  <p:tag name="KSO_WM_TAG_VERSION" val="1.0"/>
  <p:tag name="KSO_WM_BEAUTIFY_FLAG" val="#wm#"/>
  <p:tag name="KSO_WM_SLIDE_LAYOUT" val="a_i_z_h"/>
  <p:tag name="KSO_WM_SLIDE_LAYOUT_CNT" val="1_1_1_2"/>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1.69,&quot;top&quot;:1.27,&quot;right&quot;:1.69,&quot;bottom&quot;:2.54},&quot;edge&quot;:{&quot;left&quot;:true,&quot;top&quot;:false,&quot;right&quot;:true,&quot;bottom&quot;:true}}]}"/>
  <p:tag name="KSO_WM_SLIDE_BACKGROUND" val="[&quot;navigation&quot;]"/>
  <p:tag name="KSO_WM_SLIDE_RATIO" val="1.777778"/>
  <p:tag name="KSO_WM_TEMPLATE_MASTER_TYPE" val="1"/>
  <p:tag name="KSO_WM_TEMPLATE_COLOR_TYPE" val="1"/>
  <p:tag name="KSO_WM_TEMPLATE_CATEGORY" val="custom"/>
  <p:tag name="KSO_WM_TEMPLATE_INDEX" val="20204521"/>
  <p:tag name="KSO_WM_SLIDE_ID" val="custom20204521_10"/>
  <p:tag name="KSO_WM_SPECIAL_SOURCE" val="bdnull"/>
</p:tagLst>
</file>

<file path=ppt/tags/tag273.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74.xml><?xml version="1.0" encoding="utf-8"?>
<p:tagLst xmlns:p="http://schemas.openxmlformats.org/presentationml/2006/main">
  <p:tag name="KSO_WM_BEAUTIFY_FLAG" val="#wm#"/>
  <p:tag name="KSO_WM_TEMPLATE_CATEGORY" val="custom"/>
  <p:tag name="KSO_WM_TEMPLATE_INDEX" val="20204521"/>
  <p:tag name="KSO_WM_SPECIAL_SOURCE" val="bdnull"/>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978_22*a*1"/>
  <p:tag name="KSO_WM_TEMPLATE_CATEGORY" val="custom"/>
  <p:tag name="KSO_WM_TEMPLATE_INDEX" val="20204978"/>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感谢您的聆听"/>
</p:tagLst>
</file>

<file path=ppt/tags/tag276.xml><?xml version="1.0" encoding="utf-8"?>
<p:tagLst xmlns:p="http://schemas.openxmlformats.org/presentationml/2006/main">
  <p:tag name="KSO_WM_BEAUTIFY_FLAG" val="#wm#"/>
  <p:tag name="KSO_WM_TEMPLATE_CATEGORY" val="custom"/>
  <p:tag name="KSO_WM_TEMPLATE_INDEX" val="20204978"/>
  <p:tag name="KSO_WM_SLIDE_ID" val="custom20204978_22"/>
  <p:tag name="KSO_WM_TEMPLATE_SUBCATEGORY" val="0"/>
  <p:tag name="KSO_WM_TEMPLATE_MASTER_TYPE" val="1"/>
  <p:tag name="KSO_WM_TEMPLATE_COLOR_TYPE" val="1"/>
  <p:tag name="KSO_WM_SLIDE_ITEM_CNT" val="0"/>
  <p:tag name="KSO_WM_SLIDE_INDEX" val="22"/>
  <p:tag name="KSO_WM_TAG_VERSION" val="1.0"/>
  <p:tag name="KSO_WM_SLIDE_TYPE" val="endPage"/>
  <p:tag name="KSO_WM_SLIDE_SUBTYPE" val="pureTxt"/>
  <p:tag name="KSO_WM_SLIDE_LAYOUT" val="a_b"/>
  <p:tag name="KSO_WM_SLIDE_LAYOUT_CNT" val="1_1"/>
  <p:tag name="KSO_WM_SPECIAL_SOURCE" val="bdnull"/>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MASK_FLAG" val="1"/>
  <p:tag name="KSO_WM_SLIDE_BACKGROUND_TYPE" val="general"/>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SLIDE_BACKGROUND_MASK_FLAG"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2_Office 主题​​">
  <a:themeElements>
    <a:clrScheme name="自定义 16">
      <a:dk1>
        <a:sysClr val="windowText" lastClr="000000"/>
      </a:dk1>
      <a:lt1>
        <a:sysClr val="window" lastClr="FFFFFF"/>
      </a:lt1>
      <a:dk2>
        <a:srgbClr val="F0F0F5"/>
      </a:dk2>
      <a:lt2>
        <a:srgbClr val="FFFFFF"/>
      </a:lt2>
      <a:accent1>
        <a:srgbClr val="6E9FF5"/>
      </a:accent1>
      <a:accent2>
        <a:srgbClr val="8997DA"/>
      </a:accent2>
      <a:accent3>
        <a:srgbClr val="A48EBF"/>
      </a:accent3>
      <a:accent4>
        <a:srgbClr val="BF86A4"/>
      </a:accent4>
      <a:accent5>
        <a:srgbClr val="DA7D89"/>
      </a:accent5>
      <a:accent6>
        <a:srgbClr val="F5756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2405</Words>
  <Application>WPS 演示</Application>
  <PresentationFormat>宽屏</PresentationFormat>
  <Paragraphs>164</Paragraphs>
  <Slides>27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微软雅黑</vt:lpstr>
      <vt:lpstr>汉仪旗黑-85S</vt:lpstr>
      <vt:lpstr>Segoe UI</vt:lpstr>
      <vt:lpstr>Arial Unicode MS</vt:lpstr>
      <vt:lpstr>Wingdings</vt:lpstr>
      <vt:lpstr>2_Office 主题​​</vt:lpstr>
      <vt:lpstr>KM3.0培训</vt:lpstr>
      <vt:lpstr>PowerPoint 演示文稿</vt:lpstr>
      <vt:lpstr>概述</vt:lpstr>
      <vt:lpstr>PowerPoint 演示文稿</vt:lpstr>
      <vt:lpstr>什么是自然语言处理NLP</vt:lpstr>
      <vt:lpstr>PowerPoint 演示文稿</vt:lpstr>
      <vt:lpstr>PowerPoint 演示文稿</vt:lpstr>
      <vt:lpstr>用户登录</vt:lpstr>
      <vt:lpstr>步骤  第一步：输入账号  第二步：输入密码  第三步：点击登录按钮  第四步：拖动滑块到正确位置</vt:lpstr>
      <vt:lpstr>首页</vt:lpstr>
      <vt:lpstr>PowerPoint 演示文稿</vt:lpstr>
      <vt:lpstr>PowerPoint 演示文稿</vt:lpstr>
      <vt:lpstr>首页——账号修改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首页——批量测试</vt:lpstr>
      <vt:lpstr>PowerPoint 演示文稿</vt:lpstr>
      <vt:lpstr>PowerPoint 演示文稿</vt:lpstr>
      <vt:lpstr>PowerPoint 演示文稿</vt:lpstr>
      <vt:lpstr>首页——参数配置</vt:lpstr>
      <vt:lpstr>首页——日志管理</vt:lpstr>
      <vt:lpstr>感谢您的聆听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一只法斗</cp:lastModifiedBy>
  <cp:revision>139</cp:revision>
  <dcterms:created xsi:type="dcterms:W3CDTF">2020-04-08T09:02:00Z</dcterms:created>
  <dcterms:modified xsi:type="dcterms:W3CDTF">2020-04-09T07:40:17Z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