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35"/>
  </p:handoutMasterIdLst>
  <p:sldIdLst>
    <p:sldId id="409" r:id="rId3"/>
    <p:sldId id="415" r:id="rId4"/>
    <p:sldId id="464" r:id="rId6"/>
    <p:sldId id="436" r:id="rId7"/>
    <p:sldId id="412" r:id="rId8"/>
    <p:sldId id="413" r:id="rId9"/>
    <p:sldId id="437" r:id="rId10"/>
    <p:sldId id="417" r:id="rId11"/>
    <p:sldId id="418" r:id="rId12"/>
    <p:sldId id="419" r:id="rId13"/>
    <p:sldId id="420" r:id="rId14"/>
    <p:sldId id="421" r:id="rId15"/>
    <p:sldId id="422" r:id="rId16"/>
    <p:sldId id="423" r:id="rId17"/>
    <p:sldId id="424" r:id="rId18"/>
    <p:sldId id="425" r:id="rId19"/>
    <p:sldId id="426" r:id="rId20"/>
    <p:sldId id="427" r:id="rId21"/>
    <p:sldId id="428" r:id="rId22"/>
    <p:sldId id="429" r:id="rId23"/>
    <p:sldId id="411" r:id="rId24"/>
    <p:sldId id="438" r:id="rId25"/>
    <p:sldId id="431" r:id="rId26"/>
    <p:sldId id="432" r:id="rId27"/>
    <p:sldId id="433" r:id="rId28"/>
    <p:sldId id="459" r:id="rId29"/>
    <p:sldId id="460" r:id="rId30"/>
    <p:sldId id="461" r:id="rId31"/>
    <p:sldId id="462" r:id="rId32"/>
    <p:sldId id="463" r:id="rId33"/>
    <p:sldId id="435"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9" Type="http://schemas.openxmlformats.org/officeDocument/2006/relationships/commentAuthors" Target="commentAuthors.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handoutMaster" Target="handoutMasters/handoutMaster1.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pitchFamily="34" charset="-122"/>
                <a:ea typeface="微软雅黑" panose="020B0503020204020204" pitchFamily="34" charset="-122"/>
              </a:rPr>
            </a:fld>
            <a:endParaRPr lang="zh-CN" altLang="en-US">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pitchFamily="34" charset="-122"/>
                <a:ea typeface="微软雅黑" panose="020B0503020204020204" pitchFamily="34" charset="-122"/>
              </a:rPr>
            </a:fld>
            <a:endParaRPr lang="zh-CN" altLang="en-US">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FAQ</a:t>
            </a:r>
            <a:r>
              <a:rPr lang="zh-CN" altLang="en-US"/>
              <a:t>录入分四个步骤，后面我们有个具体的步骤视频。</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配置语义的时候，我们主要用到的词类分来以下</a:t>
            </a:r>
            <a:r>
              <a:rPr lang="en-US" altLang="zh-CN"/>
              <a:t>4</a:t>
            </a:r>
            <a:r>
              <a:rPr lang="zh-CN" altLang="en-US"/>
              <a:t>个，下面我们简单了解下这个四个词类</a:t>
            </a:r>
            <a:endParaRPr lang="zh-CN" altLang="en-US"/>
          </a:p>
        </p:txBody>
      </p:sp>
      <p:sp>
        <p:nvSpPr>
          <p:cNvPr id="4" name="灯片编号占位符 3"/>
          <p:cNvSpPr>
            <a:spLocks noGrp="1"/>
          </p:cNvSpPr>
          <p:nvPr>
            <p:ph type="sldNum" sz="quarter" idx="10"/>
          </p:nvPr>
        </p:nvSpPr>
        <p:spPr/>
        <p:txBody>
          <a:bodyPr/>
          <a:lstStyle/>
          <a:p>
            <a:fld id="{7D8E374D-6E28-41D4-B529-E46F9BB5955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词模类型分为</a:t>
            </a:r>
            <a:r>
              <a:rPr lang="en-US" altLang="zh-CN"/>
              <a:t>5</a:t>
            </a:r>
            <a:r>
              <a:rPr lang="zh-CN" altLang="en-US"/>
              <a:t>种，而我们常用的类型主要是普通词模和排除词模。</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在以前的一些真实事例里发生的误区，大家可以注意下。</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信息表词模编写方法有两种</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无需配置错别字，即可自动纠错。</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根据现有客户问题，分析得到问题模板</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image" Target="../media/image1.png"/><Relationship Id="rId4" Type="http://schemas.openxmlformats.org/officeDocument/2006/relationships/tags" Target="../tags/tag3.xml"/><Relationship Id="rId3" Type="http://schemas.openxmlformats.org/officeDocument/2006/relationships/tags" Target="../tags/tag2.xml"/><Relationship Id="rId20" Type="http://schemas.openxmlformats.org/officeDocument/2006/relationships/tags" Target="../tags/tag18.xml"/><Relationship Id="rId2" Type="http://schemas.openxmlformats.org/officeDocument/2006/relationships/tags" Target="../tags/tag1.xml"/><Relationship Id="rId19" Type="http://schemas.openxmlformats.org/officeDocument/2006/relationships/tags" Target="../tags/tag17.xml"/><Relationship Id="rId18" Type="http://schemas.openxmlformats.org/officeDocument/2006/relationships/tags" Target="../tags/tag16.xml"/><Relationship Id="rId17" Type="http://schemas.openxmlformats.org/officeDocument/2006/relationships/tags" Target="../tags/tag15.xml"/><Relationship Id="rId16" Type="http://schemas.openxmlformats.org/officeDocument/2006/relationships/tags" Target="../tags/tag14.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image" Target="../media/image2.jpeg"/><Relationship Id="rId2" Type="http://schemas.openxmlformats.org/officeDocument/2006/relationships/tags" Target="../tags/tag75.xml"/><Relationship Id="rId15" Type="http://schemas.openxmlformats.org/officeDocument/2006/relationships/tags" Target="../tags/tag87.xml"/><Relationship Id="rId14" Type="http://schemas.openxmlformats.org/officeDocument/2006/relationships/tags" Target="../tags/tag86.xml"/><Relationship Id="rId13" Type="http://schemas.openxmlformats.org/officeDocument/2006/relationships/tags" Target="../tags/tag85.xml"/><Relationship Id="rId12" Type="http://schemas.openxmlformats.org/officeDocument/2006/relationships/tags" Target="../tags/tag84.xml"/><Relationship Id="rId11" Type="http://schemas.openxmlformats.org/officeDocument/2006/relationships/tags" Target="../tags/tag83.xml"/><Relationship Id="rId10" Type="http://schemas.openxmlformats.org/officeDocument/2006/relationships/tags" Target="../tags/tag8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tags" Target="../tags/tag93.xml"/><Relationship Id="rId6" Type="http://schemas.openxmlformats.org/officeDocument/2006/relationships/tags" Target="../tags/tag92.xml"/><Relationship Id="rId5" Type="http://schemas.openxmlformats.org/officeDocument/2006/relationships/tags" Target="../tags/tag91.xml"/><Relationship Id="rId4" Type="http://schemas.openxmlformats.org/officeDocument/2006/relationships/tags" Target="../tags/tag90.xml"/><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03.xml"/><Relationship Id="rId8" Type="http://schemas.openxmlformats.org/officeDocument/2006/relationships/tags" Target="../tags/tag102.xml"/><Relationship Id="rId7" Type="http://schemas.openxmlformats.org/officeDocument/2006/relationships/tags" Target="../tags/tag101.xml"/><Relationship Id="rId6" Type="http://schemas.openxmlformats.org/officeDocument/2006/relationships/tags" Target="../tags/tag100.xml"/><Relationship Id="rId5" Type="http://schemas.openxmlformats.org/officeDocument/2006/relationships/tags" Target="../tags/tag99.xml"/><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5" Type="http://schemas.openxmlformats.org/officeDocument/2006/relationships/tags" Target="../tags/tag109.xml"/><Relationship Id="rId14" Type="http://schemas.openxmlformats.org/officeDocument/2006/relationships/tags" Target="../tags/tag108.xml"/><Relationship Id="rId13" Type="http://schemas.openxmlformats.org/officeDocument/2006/relationships/tags" Target="../tags/tag107.xml"/><Relationship Id="rId12" Type="http://schemas.openxmlformats.org/officeDocument/2006/relationships/tags" Target="../tags/tag106.xml"/><Relationship Id="rId11" Type="http://schemas.openxmlformats.org/officeDocument/2006/relationships/tags" Target="../tags/tag105.xml"/><Relationship Id="rId10" Type="http://schemas.openxmlformats.org/officeDocument/2006/relationships/tags" Target="../tags/tag104.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17.xml"/><Relationship Id="rId8" Type="http://schemas.openxmlformats.org/officeDocument/2006/relationships/tags" Target="../tags/tag116.xml"/><Relationship Id="rId7" Type="http://schemas.openxmlformats.org/officeDocument/2006/relationships/tags" Target="../tags/tag115.xml"/><Relationship Id="rId6" Type="http://schemas.openxmlformats.org/officeDocument/2006/relationships/tags" Target="../tags/tag114.xml"/><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2" Type="http://schemas.openxmlformats.org/officeDocument/2006/relationships/tags" Target="../tags/tag120.xml"/><Relationship Id="rId11" Type="http://schemas.openxmlformats.org/officeDocument/2006/relationships/tags" Target="../tags/tag119.xml"/><Relationship Id="rId10" Type="http://schemas.openxmlformats.org/officeDocument/2006/relationships/tags" Target="../tags/tag118.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28.xml"/><Relationship Id="rId8" Type="http://schemas.openxmlformats.org/officeDocument/2006/relationships/tags" Target="../tags/tag127.xml"/><Relationship Id="rId7" Type="http://schemas.openxmlformats.org/officeDocument/2006/relationships/tags" Target="../tags/tag126.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2" Type="http://schemas.openxmlformats.org/officeDocument/2006/relationships/tags" Target="../tags/tag131.xml"/><Relationship Id="rId11" Type="http://schemas.openxmlformats.org/officeDocument/2006/relationships/tags" Target="../tags/tag130.xml"/><Relationship Id="rId10" Type="http://schemas.openxmlformats.org/officeDocument/2006/relationships/tags" Target="../tags/tag129.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39.xml"/><Relationship Id="rId8" Type="http://schemas.openxmlformats.org/officeDocument/2006/relationships/tags" Target="../tags/tag138.xml"/><Relationship Id="rId7" Type="http://schemas.openxmlformats.org/officeDocument/2006/relationships/tags" Target="../tags/tag137.xml"/><Relationship Id="rId6" Type="http://schemas.openxmlformats.org/officeDocument/2006/relationships/tags" Target="../tags/tag136.xml"/><Relationship Id="rId5" Type="http://schemas.openxmlformats.org/officeDocument/2006/relationships/tags" Target="../tags/tag135.xml"/><Relationship Id="rId4" Type="http://schemas.openxmlformats.org/officeDocument/2006/relationships/tags" Target="../tags/tag134.xml"/><Relationship Id="rId3" Type="http://schemas.openxmlformats.org/officeDocument/2006/relationships/tags" Target="../tags/tag133.xml"/><Relationship Id="rId2" Type="http://schemas.openxmlformats.org/officeDocument/2006/relationships/tags" Target="../tags/tag132.xml"/><Relationship Id="rId12" Type="http://schemas.openxmlformats.org/officeDocument/2006/relationships/tags" Target="../tags/tag142.xml"/><Relationship Id="rId11" Type="http://schemas.openxmlformats.org/officeDocument/2006/relationships/tags" Target="../tags/tag141.xml"/><Relationship Id="rId10" Type="http://schemas.openxmlformats.org/officeDocument/2006/relationships/tags" Target="../tags/tag140.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50.xml"/><Relationship Id="rId8" Type="http://schemas.openxmlformats.org/officeDocument/2006/relationships/tags" Target="../tags/tag149.xml"/><Relationship Id="rId7" Type="http://schemas.openxmlformats.org/officeDocument/2006/relationships/tags" Target="../tags/tag148.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 Id="rId3" Type="http://schemas.openxmlformats.org/officeDocument/2006/relationships/tags" Target="../tags/tag144.xml"/><Relationship Id="rId2" Type="http://schemas.openxmlformats.org/officeDocument/2006/relationships/tags" Target="../tags/tag143.xml"/><Relationship Id="rId14" Type="http://schemas.openxmlformats.org/officeDocument/2006/relationships/tags" Target="../tags/tag155.xml"/><Relationship Id="rId13" Type="http://schemas.openxmlformats.org/officeDocument/2006/relationships/tags" Target="../tags/tag154.xml"/><Relationship Id="rId12" Type="http://schemas.openxmlformats.org/officeDocument/2006/relationships/tags" Target="../tags/tag153.xml"/><Relationship Id="rId11" Type="http://schemas.openxmlformats.org/officeDocument/2006/relationships/tags" Target="../tags/tag152.xml"/><Relationship Id="rId10" Type="http://schemas.openxmlformats.org/officeDocument/2006/relationships/tags" Target="../tags/tag151.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63.xml"/><Relationship Id="rId8" Type="http://schemas.openxmlformats.org/officeDocument/2006/relationships/tags" Target="../tags/tag162.xml"/><Relationship Id="rId7" Type="http://schemas.openxmlformats.org/officeDocument/2006/relationships/tags" Target="../tags/tag161.xml"/><Relationship Id="rId6" Type="http://schemas.openxmlformats.org/officeDocument/2006/relationships/tags" Target="../tags/tag160.xml"/><Relationship Id="rId5" Type="http://schemas.openxmlformats.org/officeDocument/2006/relationships/tags" Target="../tags/tag159.xml"/><Relationship Id="rId4" Type="http://schemas.openxmlformats.org/officeDocument/2006/relationships/tags" Target="../tags/tag158.xml"/><Relationship Id="rId3" Type="http://schemas.openxmlformats.org/officeDocument/2006/relationships/tags" Target="../tags/tag157.xml"/><Relationship Id="rId2" Type="http://schemas.openxmlformats.org/officeDocument/2006/relationships/tags" Target="../tags/tag156.xml"/><Relationship Id="rId15" Type="http://schemas.openxmlformats.org/officeDocument/2006/relationships/tags" Target="../tags/tag169.xml"/><Relationship Id="rId14" Type="http://schemas.openxmlformats.org/officeDocument/2006/relationships/tags" Target="../tags/tag168.xml"/><Relationship Id="rId13" Type="http://schemas.openxmlformats.org/officeDocument/2006/relationships/tags" Target="../tags/tag167.xml"/><Relationship Id="rId12" Type="http://schemas.openxmlformats.org/officeDocument/2006/relationships/tags" Target="../tags/tag166.xml"/><Relationship Id="rId11" Type="http://schemas.openxmlformats.org/officeDocument/2006/relationships/tags" Target="../tags/tag165.xml"/><Relationship Id="rId10" Type="http://schemas.openxmlformats.org/officeDocument/2006/relationships/tags" Target="../tags/tag164.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6" Type="http://schemas.openxmlformats.org/officeDocument/2006/relationships/tags" Target="../tags/tag38.xml"/><Relationship Id="rId15" Type="http://schemas.openxmlformats.org/officeDocument/2006/relationships/tags" Target="../tags/tag37.xml"/><Relationship Id="rId14" Type="http://schemas.openxmlformats.org/officeDocument/2006/relationships/tags" Target="../tags/tag36.xml"/><Relationship Id="rId13" Type="http://schemas.openxmlformats.org/officeDocument/2006/relationships/tags" Target="../tags/tag35.xml"/><Relationship Id="rId12" Type="http://schemas.openxmlformats.org/officeDocument/2006/relationships/tags" Target="../tags/tag34.xml"/><Relationship Id="rId11" Type="http://schemas.openxmlformats.org/officeDocument/2006/relationships/tags" Target="../tags/tag33.xml"/><Relationship Id="rId10" Type="http://schemas.openxmlformats.org/officeDocument/2006/relationships/tags" Target="../tags/tag32.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52.xml"/><Relationship Id="rId8" Type="http://schemas.openxmlformats.org/officeDocument/2006/relationships/tags" Target="../tags/tag51.xml"/><Relationship Id="rId7" Type="http://schemas.openxmlformats.org/officeDocument/2006/relationships/tags" Target="../tags/tag50.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65.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19" name="组合 18"/>
          <p:cNvGrpSpPr/>
          <p:nvPr userDrawn="1">
            <p:custDataLst>
              <p:tags r:id="rId2"/>
            </p:custDataLst>
          </p:nvPr>
        </p:nvGrpSpPr>
        <p:grpSpPr>
          <a:xfrm>
            <a:off x="-1200" y="0"/>
            <a:ext cx="12193200" cy="6872288"/>
            <a:chOff x="-1200" y="0"/>
            <a:chExt cx="12193200" cy="6872288"/>
          </a:xfrm>
          <a:solidFill>
            <a:schemeClr val="bg2"/>
          </a:solidFill>
        </p:grpSpPr>
        <p:sp>
          <p:nvSpPr>
            <p:cNvPr id="20" name="矩形 19"/>
            <p:cNvSpPr/>
            <p:nvPr>
              <p:custDataLst>
                <p:tags r:id="rId3"/>
              </p:custDataLst>
            </p:nvPr>
          </p:nvSpPr>
          <p:spPr>
            <a:xfrm>
              <a:off x="-1200" y="0"/>
              <a:ext cx="121932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custDataLst>
                <p:tags r:id="rId4"/>
              </p:custDataLst>
            </p:nvPr>
          </p:nvPicPr>
          <p:blipFill rotWithShape="1">
            <a:blip r:embed="rId5" cstate="print">
              <a:extLst>
                <a:ext uri="{28A0092B-C50C-407E-A947-70E740481C1C}">
                  <a14:useLocalDpi xmlns:a14="http://schemas.microsoft.com/office/drawing/2010/main" val="0"/>
                </a:ext>
              </a:extLst>
            </a:blip>
            <a:srcRect/>
            <a:stretch>
              <a:fillRect/>
            </a:stretch>
          </p:blipFill>
          <p:spPr>
            <a:xfrm>
              <a:off x="3661174" y="0"/>
              <a:ext cx="8530826" cy="6872288"/>
            </a:xfrm>
            <a:prstGeom prst="rect">
              <a:avLst/>
            </a:prstGeom>
            <a:grpFill/>
          </p:spPr>
        </p:pic>
      </p:grpSp>
      <p:sp>
        <p:nvSpPr>
          <p:cNvPr id="2" name="标题 1"/>
          <p:cNvSpPr>
            <a:spLocks noGrp="1"/>
          </p:cNvSpPr>
          <p:nvPr>
            <p:ph type="ctrTitle" hasCustomPrompt="1"/>
            <p:custDataLst>
              <p:tags r:id="rId6"/>
            </p:custDataLst>
          </p:nvPr>
        </p:nvSpPr>
        <p:spPr>
          <a:xfrm>
            <a:off x="1016233" y="3108314"/>
            <a:ext cx="5079766" cy="1044313"/>
          </a:xfrm>
        </p:spPr>
        <p:txBody>
          <a:bodyPr lIns="90000" tIns="46800" rIns="90000" bIns="46800" anchor="b" anchorCtr="0">
            <a:normAutofit/>
          </a:bodyPr>
          <a:lstStyle>
            <a:lvl1pPr algn="l">
              <a:defRPr sz="5400" b="0" spc="6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016233" y="4525083"/>
            <a:ext cx="5079766" cy="950984"/>
          </a:xfrm>
        </p:spPr>
        <p:txBody>
          <a:bodyPr lIns="90000" tIns="46800" rIns="90000" bIns="46800">
            <a:normAutofit/>
          </a:bodyPr>
          <a:lstStyle>
            <a:lvl1pPr marL="0" indent="0" algn="l" eaLnBrk="1" fontAlgn="auto" latinLnBrk="0" hangingPunct="1">
              <a:lnSpc>
                <a:spcPct val="100000"/>
              </a:lnSpc>
              <a:buNone/>
              <a:defRPr sz="2400" u="none" strike="noStrike" kern="1200" cap="none" spc="200" normalizeH="0" baseline="0">
                <a:solidFill>
                  <a:schemeClr val="tx1">
                    <a:lumMod val="85000"/>
                    <a:lumOff val="15000"/>
                  </a:schemeClr>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grpSp>
        <p:nvGrpSpPr>
          <p:cNvPr id="7" name="组合 6"/>
          <p:cNvGrpSpPr/>
          <p:nvPr userDrawn="1">
            <p:custDataLst>
              <p:tags r:id="rId11"/>
            </p:custDataLst>
          </p:nvPr>
        </p:nvGrpSpPr>
        <p:grpSpPr>
          <a:xfrm>
            <a:off x="791845" y="801396"/>
            <a:ext cx="601272" cy="162178"/>
            <a:chOff x="791845" y="1001713"/>
            <a:chExt cx="601272" cy="162178"/>
          </a:xfrm>
        </p:grpSpPr>
        <p:sp>
          <p:nvSpPr>
            <p:cNvPr id="8" name="矩形: 圆角 7"/>
            <p:cNvSpPr>
              <a:spLocks noChangeAspect="1"/>
            </p:cNvSpPr>
            <p:nvPr>
              <p:custDataLst>
                <p:tags r:id="rId12"/>
              </p:custDataLst>
            </p:nvPr>
          </p:nvSpPr>
          <p:spPr>
            <a:xfrm>
              <a:off x="791845" y="1001713"/>
              <a:ext cx="162178" cy="16217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a:spLocks noChangeAspect="1"/>
            </p:cNvSpPr>
            <p:nvPr>
              <p:custDataLst>
                <p:tags r:id="rId13"/>
              </p:custDataLst>
            </p:nvPr>
          </p:nvSpPr>
          <p:spPr>
            <a:xfrm>
              <a:off x="1016233" y="1006554"/>
              <a:ext cx="152496" cy="152496"/>
            </a:xfrm>
            <a:prstGeom prst="round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p:cNvSpPr>
              <a:spLocks noChangeAspect="1"/>
            </p:cNvSpPr>
            <p:nvPr>
              <p:custDataLst>
                <p:tags r:id="rId14"/>
              </p:custDataLst>
            </p:nvPr>
          </p:nvSpPr>
          <p:spPr>
            <a:xfrm>
              <a:off x="1230939" y="1001713"/>
              <a:ext cx="162178" cy="16217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userDrawn="1">
            <p:custDataLst>
              <p:tags r:id="rId15"/>
            </p:custDataLst>
          </p:nvPr>
        </p:nvGrpSpPr>
        <p:grpSpPr>
          <a:xfrm>
            <a:off x="796686" y="2359828"/>
            <a:ext cx="152496" cy="2579784"/>
            <a:chOff x="796686" y="2170445"/>
            <a:chExt cx="152496" cy="2579784"/>
          </a:xfrm>
        </p:grpSpPr>
        <p:sp>
          <p:nvSpPr>
            <p:cNvPr id="12" name="矩形: 圆角 11"/>
            <p:cNvSpPr>
              <a:spLocks noChangeAspect="1"/>
            </p:cNvSpPr>
            <p:nvPr>
              <p:custDataLst>
                <p:tags r:id="rId16"/>
              </p:custDataLst>
            </p:nvPr>
          </p:nvSpPr>
          <p:spPr>
            <a:xfrm>
              <a:off x="796686" y="2170445"/>
              <a:ext cx="152496" cy="15249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p:cNvSpPr>
              <a:spLocks noChangeAspect="1"/>
            </p:cNvSpPr>
            <p:nvPr>
              <p:custDataLst>
                <p:tags r:id="rId17"/>
              </p:custDataLst>
            </p:nvPr>
          </p:nvSpPr>
          <p:spPr>
            <a:xfrm>
              <a:off x="796686" y="4597733"/>
              <a:ext cx="152496" cy="152496"/>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a:stCxn id="12" idx="2"/>
              <a:endCxn id="13" idx="0"/>
            </p:cNvCxnSpPr>
            <p:nvPr>
              <p:custDataLst>
                <p:tags r:id="rId18"/>
              </p:custDataLst>
            </p:nvPr>
          </p:nvCxnSpPr>
          <p:spPr>
            <a:xfrm>
              <a:off x="872934" y="2322941"/>
              <a:ext cx="0" cy="2274792"/>
            </a:xfrm>
            <a:prstGeom prst="line">
              <a:avLst/>
            </a:prstGeom>
            <a:ln w="50800">
              <a:prstDash val="solid"/>
            </a:ln>
          </p:spPr>
          <p:style>
            <a:lnRef idx="1">
              <a:schemeClr val="accent1"/>
            </a:lnRef>
            <a:fillRef idx="0">
              <a:schemeClr val="accent1"/>
            </a:fillRef>
            <a:effectRef idx="0">
              <a:schemeClr val="accent1"/>
            </a:effectRef>
            <a:fontRef idx="minor">
              <a:schemeClr val="tx1"/>
            </a:fontRef>
          </p:style>
        </p:cxnSp>
      </p:grpSp>
      <p:sp>
        <p:nvSpPr>
          <p:cNvPr id="15" name="矩形 14"/>
          <p:cNvSpPr/>
          <p:nvPr userDrawn="1">
            <p:custDataLst>
              <p:tags r:id="rId19"/>
            </p:custDataLst>
          </p:nvPr>
        </p:nvSpPr>
        <p:spPr>
          <a:xfrm>
            <a:off x="-696" y="0"/>
            <a:ext cx="1524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userDrawn="1">
            <p:custDataLst>
              <p:tags r:id="rId20"/>
            </p:custDataLst>
          </p:nvPr>
        </p:nvCxnSpPr>
        <p:spPr>
          <a:xfrm>
            <a:off x="1027360" y="4367188"/>
            <a:ext cx="4606925"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custDataLst>
              <p:tags r:id="rId2"/>
            </p:custDataLst>
          </p:nvPr>
        </p:nvPicPr>
        <p:blipFill rotWithShape="1">
          <a:blip r:embed="rId3" cstate="print">
            <a:extLst>
              <a:ext uri="{28A0092B-C50C-407E-A947-70E740481C1C}">
                <a14:useLocalDpi xmlns:a14="http://schemas.microsoft.com/office/drawing/2010/main" val="0"/>
              </a:ext>
            </a:extLst>
          </a:blip>
          <a:srcRect/>
          <a:stretch>
            <a:fillRect/>
          </a:stretch>
        </p:blipFill>
        <p:spPr>
          <a:xfrm flipH="1">
            <a:off x="-1" y="1"/>
            <a:ext cx="12192001" cy="6858000"/>
          </a:xfrm>
          <a:prstGeom prst="rect">
            <a:avLst/>
          </a:prstGeom>
        </p:spPr>
      </p:pic>
      <p:sp>
        <p:nvSpPr>
          <p:cNvPr id="7" name="矩形 6"/>
          <p:cNvSpPr/>
          <p:nvPr userDrawn="1">
            <p:custDataLst>
              <p:tags r:id="rId4"/>
            </p:custDataLst>
          </p:nvPr>
        </p:nvSpPr>
        <p:spPr>
          <a:xfrm>
            <a:off x="-600" y="-1"/>
            <a:ext cx="12193200" cy="6858000"/>
          </a:xfrm>
          <a:prstGeom prst="rect">
            <a:avLst/>
          </a:prstGeom>
          <a:gradFill flip="none" rotWithShape="1">
            <a:gsLst>
              <a:gs pos="0">
                <a:srgbClr val="E5E5EE">
                  <a:alpha val="82000"/>
                </a:srgbClr>
              </a:gs>
              <a:gs pos="100000">
                <a:srgbClr val="E6E6EE">
                  <a:alpha val="82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cxnSp>
        <p:nvCxnSpPr>
          <p:cNvPr id="8" name="直接连接符 7"/>
          <p:cNvCxnSpPr/>
          <p:nvPr userDrawn="1">
            <p:custDataLst>
              <p:tags r:id="rId5"/>
            </p:custDataLst>
          </p:nvPr>
        </p:nvCxnSpPr>
        <p:spPr>
          <a:xfrm>
            <a:off x="1865447" y="4015105"/>
            <a:ext cx="559435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custDataLst>
              <p:tags r:id="rId6"/>
            </p:custDataLst>
          </p:nvPr>
        </p:nvGrpSpPr>
        <p:grpSpPr>
          <a:xfrm>
            <a:off x="1291986" y="2988324"/>
            <a:ext cx="152496" cy="1502759"/>
            <a:chOff x="796686" y="2170445"/>
            <a:chExt cx="152496" cy="1502759"/>
          </a:xfrm>
        </p:grpSpPr>
        <p:sp>
          <p:nvSpPr>
            <p:cNvPr id="10" name="矩形: 圆角 9"/>
            <p:cNvSpPr>
              <a:spLocks noChangeAspect="1"/>
            </p:cNvSpPr>
            <p:nvPr>
              <p:custDataLst>
                <p:tags r:id="rId7"/>
              </p:custDataLst>
            </p:nvPr>
          </p:nvSpPr>
          <p:spPr>
            <a:xfrm>
              <a:off x="796686" y="2170445"/>
              <a:ext cx="152496" cy="15249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矩形: 圆角 10"/>
            <p:cNvSpPr>
              <a:spLocks noChangeAspect="1"/>
            </p:cNvSpPr>
            <p:nvPr>
              <p:custDataLst>
                <p:tags r:id="rId8"/>
              </p:custDataLst>
            </p:nvPr>
          </p:nvSpPr>
          <p:spPr>
            <a:xfrm>
              <a:off x="796686" y="3520708"/>
              <a:ext cx="152496" cy="152496"/>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p:cNvCxnSpPr>
              <a:stCxn id="10" idx="2"/>
              <a:endCxn id="11" idx="0"/>
            </p:cNvCxnSpPr>
            <p:nvPr>
              <p:custDataLst>
                <p:tags r:id="rId9"/>
              </p:custDataLst>
            </p:nvPr>
          </p:nvCxnSpPr>
          <p:spPr>
            <a:xfrm>
              <a:off x="872934" y="2322941"/>
              <a:ext cx="0" cy="1197767"/>
            </a:xfrm>
            <a:prstGeom prst="line">
              <a:avLst/>
            </a:prstGeom>
            <a:ln w="50800">
              <a:prstDash val="solid"/>
            </a:ln>
          </p:spPr>
          <p:style>
            <a:lnRef idx="1">
              <a:schemeClr val="accent1"/>
            </a:lnRef>
            <a:fillRef idx="0">
              <a:schemeClr val="accent1"/>
            </a:fillRef>
            <a:effectRef idx="0">
              <a:schemeClr val="accent1"/>
            </a:effectRef>
            <a:fontRef idx="minor">
              <a:schemeClr val="tx1"/>
            </a:fontRef>
          </p:style>
        </p:cxnSp>
      </p:grpSp>
      <p:sp>
        <p:nvSpPr>
          <p:cNvPr id="13" name="矩形 12"/>
          <p:cNvSpPr/>
          <p:nvPr userDrawn="1">
            <p:custDataLst>
              <p:tags r:id="rId10"/>
            </p:custDataLst>
          </p:nvPr>
        </p:nvSpPr>
        <p:spPr>
          <a:xfrm>
            <a:off x="-696" y="0"/>
            <a:ext cx="1524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 name="日期占位符 2"/>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lstStyle/>
          <a:p>
            <a:endParaRPr lang="zh-CN" altLang="en-US"/>
          </a:p>
        </p:txBody>
      </p:sp>
      <p:sp>
        <p:nvSpPr>
          <p:cNvPr id="5" name="灯片编号占位符 4"/>
          <p:cNvSpPr>
            <a:spLocks noGrp="1"/>
          </p:cNvSpPr>
          <p:nvPr>
            <p:ph type="sldNum" sz="quarter" idx="12"/>
            <p:custDataLst>
              <p:tags r:id="rId13"/>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14"/>
            </p:custDataLst>
          </p:nvPr>
        </p:nvSpPr>
        <p:spPr>
          <a:xfrm>
            <a:off x="1599523" y="2843212"/>
            <a:ext cx="6133683" cy="1005935"/>
          </a:xfrm>
        </p:spPr>
        <p:txBody>
          <a:bodyPr vert="horz" lIns="90000" tIns="46800" rIns="90000" bIns="46800" rtlCol="0" anchor="b" anchorCtr="0">
            <a:normAutofit/>
          </a:bodyPr>
          <a:lstStyle>
            <a:lvl1pPr marL="0" marR="0" algn="l" defTabSz="914400" rtl="0" eaLnBrk="1" fontAlgn="auto" latinLnBrk="0" hangingPunct="1">
              <a:lnSpc>
                <a:spcPct val="100000"/>
              </a:lnSpc>
              <a:buNone/>
              <a:defRPr kumimoji="0" lang="zh-CN" altLang="en-US" sz="5400" b="0"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15" name="文本占位符 14"/>
          <p:cNvSpPr>
            <a:spLocks noGrp="1"/>
          </p:cNvSpPr>
          <p:nvPr>
            <p:ph type="body" sz="quarter" idx="13" hasCustomPrompt="1"/>
            <p:custDataLst>
              <p:tags r:id="rId15"/>
            </p:custDataLst>
          </p:nvPr>
        </p:nvSpPr>
        <p:spPr>
          <a:xfrm>
            <a:off x="1600201" y="4014789"/>
            <a:ext cx="6132792" cy="1005936"/>
          </a:xfrm>
        </p:spPr>
        <p:txBody>
          <a:bodyPr lIns="90000" tIns="46800" rIns="90000" bIns="46800">
            <a:normAutofit/>
          </a:bodyPr>
          <a:lstStyle>
            <a:lvl1pPr marL="0" indent="0">
              <a:buNone/>
              <a:defRPr sz="2000" baseline="0">
                <a:solidFill>
                  <a:schemeClr val="tx1">
                    <a:lumMod val="85000"/>
                    <a:lumOff val="15000"/>
                  </a:schemeClr>
                </a:solidFill>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10723335" y="6191433"/>
            <a:ext cx="1174530" cy="316800"/>
            <a:chOff x="791845" y="1001713"/>
            <a:chExt cx="601272" cy="162178"/>
          </a:xfrm>
        </p:grpSpPr>
        <p:sp>
          <p:nvSpPr>
            <p:cNvPr id="7" name="矩形: 圆角 6"/>
            <p:cNvSpPr>
              <a:spLocks noChangeAspect="1"/>
            </p:cNvSpPr>
            <p:nvPr>
              <p:custDataLst>
                <p:tags r:id="rId3"/>
              </p:custDataLst>
            </p:nvPr>
          </p:nvSpPr>
          <p:spPr>
            <a:xfrm>
              <a:off x="791845" y="1001713"/>
              <a:ext cx="162178" cy="16217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p:cNvSpPr>
              <a:spLocks noChangeAspect="1"/>
            </p:cNvSpPr>
            <p:nvPr>
              <p:custDataLst>
                <p:tags r:id="rId4"/>
              </p:custDataLst>
            </p:nvPr>
          </p:nvSpPr>
          <p:spPr>
            <a:xfrm>
              <a:off x="1016233" y="1006554"/>
              <a:ext cx="152496" cy="152496"/>
            </a:xfrm>
            <a:prstGeom prst="round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a:spLocks noChangeAspect="1"/>
            </p:cNvSpPr>
            <p:nvPr>
              <p:custDataLst>
                <p:tags r:id="rId5"/>
              </p:custDataLst>
            </p:nvPr>
          </p:nvSpPr>
          <p:spPr>
            <a:xfrm>
              <a:off x="1230939" y="1001713"/>
              <a:ext cx="162178" cy="16217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800" y="304200"/>
            <a:ext cx="11606400" cy="624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3"/>
            </p:custDataLst>
          </p:nvPr>
        </p:nvSpPr>
        <p:spPr>
          <a:xfrm>
            <a:off x="1281600" y="1249200"/>
            <a:ext cx="9626400" cy="723600"/>
          </a:xfrm>
        </p:spPr>
        <p:txBody>
          <a:bodyPr anchor="ctr">
            <a:normAutofit/>
          </a:bodyPr>
          <a:lstStyle>
            <a:lvl1pPr>
              <a:defRPr sz="3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4"/>
            </p:custDataLst>
          </p:nvPr>
        </p:nvSpPr>
        <p:spPr>
          <a:xfrm>
            <a:off x="1281113" y="2163600"/>
            <a:ext cx="9626600" cy="34452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grpSp>
        <p:nvGrpSpPr>
          <p:cNvPr id="6" name="组合 5"/>
          <p:cNvGrpSpPr/>
          <p:nvPr userDrawn="1">
            <p:custDataLst>
              <p:tags r:id="rId8"/>
            </p:custDataLst>
          </p:nvPr>
        </p:nvGrpSpPr>
        <p:grpSpPr>
          <a:xfrm rot="5400000">
            <a:off x="220418" y="186796"/>
            <a:ext cx="736208" cy="745351"/>
            <a:chOff x="13016592" y="1307878"/>
            <a:chExt cx="736208" cy="745351"/>
          </a:xfrm>
        </p:grpSpPr>
        <p:sp>
          <p:nvSpPr>
            <p:cNvPr id="10" name="矩形: 圆角 9"/>
            <p:cNvSpPr>
              <a:spLocks noChangeAspect="1"/>
            </p:cNvSpPr>
            <p:nvPr>
              <p:custDataLst>
                <p:tags r:id="rId9"/>
              </p:custDataLst>
            </p:nvPr>
          </p:nvSpPr>
          <p:spPr>
            <a:xfrm>
              <a:off x="13016592" y="1736429"/>
              <a:ext cx="316800" cy="3168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p:cNvSpPr>
              <a:spLocks noChangeAspect="1"/>
            </p:cNvSpPr>
            <p:nvPr>
              <p:custDataLst>
                <p:tags r:id="rId10"/>
              </p:custDataLst>
            </p:nvPr>
          </p:nvSpPr>
          <p:spPr>
            <a:xfrm>
              <a:off x="13454913" y="1745885"/>
              <a:ext cx="297887" cy="297887"/>
            </a:xfrm>
            <a:prstGeom prst="round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p:cNvSpPr>
              <a:spLocks noChangeAspect="1"/>
            </p:cNvSpPr>
            <p:nvPr userDrawn="1">
              <p:custDataLst>
                <p:tags r:id="rId11"/>
              </p:custDataLst>
            </p:nvPr>
          </p:nvSpPr>
          <p:spPr>
            <a:xfrm>
              <a:off x="13016592" y="1307878"/>
              <a:ext cx="316800" cy="316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userDrawn="1">
            <p:custDataLst>
              <p:tags r:id="rId12"/>
            </p:custDataLst>
          </p:nvPr>
        </p:nvGrpSpPr>
        <p:grpSpPr>
          <a:xfrm rot="16200000">
            <a:off x="11236797" y="5977157"/>
            <a:ext cx="736208" cy="745351"/>
            <a:chOff x="13016592" y="1307878"/>
            <a:chExt cx="736208" cy="745351"/>
          </a:xfrm>
        </p:grpSpPr>
        <p:sp>
          <p:nvSpPr>
            <p:cNvPr id="15" name="矩形: 圆角 14"/>
            <p:cNvSpPr>
              <a:spLocks noChangeAspect="1"/>
            </p:cNvSpPr>
            <p:nvPr>
              <p:custDataLst>
                <p:tags r:id="rId13"/>
              </p:custDataLst>
            </p:nvPr>
          </p:nvSpPr>
          <p:spPr>
            <a:xfrm>
              <a:off x="13016592" y="1736429"/>
              <a:ext cx="316800" cy="3168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p:cNvSpPr>
              <a:spLocks noChangeAspect="1"/>
            </p:cNvSpPr>
            <p:nvPr>
              <p:custDataLst>
                <p:tags r:id="rId14"/>
              </p:custDataLst>
            </p:nvPr>
          </p:nvSpPr>
          <p:spPr>
            <a:xfrm>
              <a:off x="13454913" y="1745885"/>
              <a:ext cx="297887" cy="297887"/>
            </a:xfrm>
            <a:prstGeom prst="round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p:cNvSpPr>
              <a:spLocks noChangeAspect="1"/>
            </p:cNvSpPr>
            <p:nvPr userDrawn="1">
              <p:custDataLst>
                <p:tags r:id="rId15"/>
              </p:custDataLst>
            </p:nvPr>
          </p:nvSpPr>
          <p:spPr>
            <a:xfrm>
              <a:off x="13016592" y="1307878"/>
              <a:ext cx="316800" cy="316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hasCustomPrompt="1"/>
            <p:custDataLst>
              <p:tags r:id="rId3"/>
            </p:custDataLst>
          </p:nvPr>
        </p:nvSpPr>
        <p:spPr>
          <a:xfrm>
            <a:off x="583200" y="770400"/>
            <a:ext cx="3960000" cy="882000"/>
          </a:xfrm>
        </p:spPr>
        <p:txBody>
          <a:bodyPr anchor="ctr">
            <a:normAutofit/>
          </a:bodyPr>
          <a:lstStyle>
            <a:lvl1pPr>
              <a:defRPr sz="36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5101200" y="769938"/>
            <a:ext cx="6480000" cy="5087937"/>
          </a:xfrm>
        </p:spPr>
        <p:txBody>
          <a:bodyPr>
            <a:normAutofit/>
          </a:bodyPr>
          <a:lstStyle>
            <a:lvl1pPr>
              <a:defRPr baseline="0">
                <a:latin typeface="Arial" panose="020B0604020202020204" pitchFamily="34" charset="0"/>
                <a:ea typeface="微软雅黑" panose="020B0503020204020204" pitchFamily="34" charset="-122"/>
              </a:defRPr>
            </a:lvl1pPr>
            <a:lvl2pPr>
              <a:defRPr baseline="0">
                <a:latin typeface="Arial" panose="020B0604020202020204" pitchFamily="34" charset="0"/>
                <a:ea typeface="微软雅黑" panose="020B0503020204020204" pitchFamily="34" charset="-122"/>
              </a:defRPr>
            </a:lvl2pPr>
            <a:lvl3pPr>
              <a:defRPr baseline="0">
                <a:latin typeface="Arial" panose="020B0604020202020204" pitchFamily="34" charset="0"/>
                <a:ea typeface="微软雅黑" panose="020B0503020204020204" pitchFamily="34" charset="-122"/>
              </a:defRPr>
            </a:lvl3pPr>
            <a:lvl4pPr>
              <a:defRPr baseline="0">
                <a:latin typeface="Arial" panose="020B0604020202020204" pitchFamily="34" charset="0"/>
                <a:ea typeface="微软雅黑" panose="020B0503020204020204" pitchFamily="34" charset="-122"/>
              </a:defRPr>
            </a:lvl4pPr>
            <a:lvl5pPr>
              <a:defRPr baseline="0">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grpSp>
        <p:nvGrpSpPr>
          <p:cNvPr id="12" name="组合 11"/>
          <p:cNvGrpSpPr/>
          <p:nvPr userDrawn="1">
            <p:custDataLst>
              <p:tags r:id="rId9"/>
            </p:custDataLst>
          </p:nvPr>
        </p:nvGrpSpPr>
        <p:grpSpPr>
          <a:xfrm>
            <a:off x="12011024" y="1"/>
            <a:ext cx="180975" cy="6857999"/>
            <a:chOff x="12003314" y="1"/>
            <a:chExt cx="188686" cy="7010400"/>
          </a:xfrm>
        </p:grpSpPr>
        <p:sp>
          <p:nvSpPr>
            <p:cNvPr id="6" name="矩形 5"/>
            <p:cNvSpPr/>
            <p:nvPr userDrawn="1">
              <p:custDataLst>
                <p:tags r:id="rId10"/>
              </p:custDataLst>
            </p:nvPr>
          </p:nvSpPr>
          <p:spPr>
            <a:xfrm>
              <a:off x="12003314" y="1"/>
              <a:ext cx="188686" cy="233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custDataLst>
                <p:tags r:id="rId11"/>
              </p:custDataLst>
            </p:nvPr>
          </p:nvSpPr>
          <p:spPr>
            <a:xfrm>
              <a:off x="12003314" y="2336801"/>
              <a:ext cx="188686" cy="233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custDataLst>
                <p:tags r:id="rId12"/>
              </p:custDataLst>
            </p:nvPr>
          </p:nvSpPr>
          <p:spPr>
            <a:xfrm>
              <a:off x="12003314" y="4673601"/>
              <a:ext cx="188686" cy="2336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11" name="组合 10"/>
          <p:cNvGrpSpPr/>
          <p:nvPr userDrawn="1">
            <p:custDataLst>
              <p:tags r:id="rId3"/>
            </p:custDataLst>
          </p:nvPr>
        </p:nvGrpSpPr>
        <p:grpSpPr>
          <a:xfrm rot="16200000">
            <a:off x="5999891" y="-1983376"/>
            <a:ext cx="191367" cy="4158117"/>
            <a:chOff x="12003314" y="1"/>
            <a:chExt cx="188686" cy="7010400"/>
          </a:xfrm>
        </p:grpSpPr>
        <p:sp>
          <p:nvSpPr>
            <p:cNvPr id="12" name="矩形 11"/>
            <p:cNvSpPr/>
            <p:nvPr userDrawn="1">
              <p:custDataLst>
                <p:tags r:id="rId4"/>
              </p:custDataLst>
            </p:nvPr>
          </p:nvSpPr>
          <p:spPr>
            <a:xfrm>
              <a:off x="12003314" y="1"/>
              <a:ext cx="188686" cy="233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custDataLst>
                <p:tags r:id="rId5"/>
              </p:custDataLst>
            </p:nvPr>
          </p:nvSpPr>
          <p:spPr>
            <a:xfrm>
              <a:off x="12003314" y="2336801"/>
              <a:ext cx="188686" cy="233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custDataLst>
                <p:tags r:id="rId6"/>
              </p:custDataLst>
            </p:nvPr>
          </p:nvSpPr>
          <p:spPr>
            <a:xfrm>
              <a:off x="12003314" y="4673601"/>
              <a:ext cx="188686" cy="2336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7"/>
            </p:custDataLst>
          </p:nvPr>
        </p:nvSpPr>
        <p:spPr>
          <a:xfrm>
            <a:off x="612000" y="781200"/>
            <a:ext cx="10976400" cy="626400"/>
          </a:xfrm>
        </p:spPr>
        <p:txBody>
          <a:bodyPr anchor="ctr">
            <a:normAutofit/>
          </a:bodyPr>
          <a:lstStyle>
            <a:lvl1pPr algn="ctr">
              <a:defRPr sz="36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normAutofit/>
          </a:bodyPr>
          <a:lstStyle>
            <a:lvl1pPr algn="ct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normAutofit/>
          </a:bodyPr>
          <a:lstStyle>
            <a:lvl1pPr>
              <a:defRPr baseline="0">
                <a:latin typeface="Arial" panose="020B0604020202020204" pitchFamily="34" charset="0"/>
                <a:ea typeface="微软雅黑" panose="020B0503020204020204" pitchFamily="34" charset="-122"/>
              </a:defRPr>
            </a:lvl1pPr>
            <a:lvl2pPr>
              <a:defRPr baseline="0">
                <a:latin typeface="Arial" panose="020B0604020202020204" pitchFamily="34" charset="0"/>
                <a:ea typeface="微软雅黑" panose="020B0503020204020204" pitchFamily="34" charset="-122"/>
              </a:defRPr>
            </a:lvl2pPr>
            <a:lvl3pPr>
              <a:defRPr baseline="0">
                <a:latin typeface="Arial" panose="020B0604020202020204" pitchFamily="34" charset="0"/>
                <a:ea typeface="微软雅黑" panose="020B0503020204020204" pitchFamily="34" charset="-122"/>
              </a:defRPr>
            </a:lvl3pPr>
            <a:lvl4pPr>
              <a:defRPr baseline="0">
                <a:latin typeface="Arial" panose="020B0604020202020204" pitchFamily="34" charset="0"/>
                <a:ea typeface="微软雅黑" panose="020B0503020204020204" pitchFamily="34" charset="-122"/>
              </a:defRPr>
            </a:lvl4pPr>
            <a:lvl5pPr>
              <a:defRPr baseline="0">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14" name="组合 13"/>
          <p:cNvGrpSpPr/>
          <p:nvPr userDrawn="1">
            <p:custDataLst>
              <p:tags r:id="rId3"/>
            </p:custDataLst>
          </p:nvPr>
        </p:nvGrpSpPr>
        <p:grpSpPr>
          <a:xfrm rot="16200000">
            <a:off x="5999891" y="4678753"/>
            <a:ext cx="191367" cy="4158117"/>
            <a:chOff x="12003314" y="1"/>
            <a:chExt cx="188686" cy="7010400"/>
          </a:xfrm>
        </p:grpSpPr>
        <p:sp>
          <p:nvSpPr>
            <p:cNvPr id="15" name="矩形 14"/>
            <p:cNvSpPr/>
            <p:nvPr userDrawn="1">
              <p:custDataLst>
                <p:tags r:id="rId4"/>
              </p:custDataLst>
            </p:nvPr>
          </p:nvSpPr>
          <p:spPr>
            <a:xfrm>
              <a:off x="12003314" y="1"/>
              <a:ext cx="188686" cy="233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custDataLst>
                <p:tags r:id="rId5"/>
              </p:custDataLst>
            </p:nvPr>
          </p:nvSpPr>
          <p:spPr>
            <a:xfrm>
              <a:off x="12003314" y="2336801"/>
              <a:ext cx="188686" cy="233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custDataLst>
                <p:tags r:id="rId6"/>
              </p:custDataLst>
            </p:nvPr>
          </p:nvSpPr>
          <p:spPr>
            <a:xfrm>
              <a:off x="12003314" y="4673601"/>
              <a:ext cx="188686" cy="2336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7"/>
            </p:custDataLst>
          </p:nvPr>
        </p:nvSpPr>
        <p:spPr>
          <a:xfrm>
            <a:off x="604800" y="669600"/>
            <a:ext cx="10976400" cy="565200"/>
          </a:xfrm>
        </p:spPr>
        <p:txBody>
          <a:bodyPr anchor="ctr">
            <a:normAutofit/>
          </a:bodyPr>
          <a:lstStyle>
            <a:lvl1pPr algn="ctr">
              <a:defRPr sz="3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normAutofit/>
          </a:bodyPr>
          <a:lstStyle>
            <a:lvl1pPr>
              <a:defRPr baseline="0">
                <a:latin typeface="Arial" panose="020B0604020202020204" pitchFamily="34" charset="0"/>
                <a:ea typeface="微软雅黑" panose="020B0503020204020204" pitchFamily="34" charset="-122"/>
              </a:defRPr>
            </a:lvl1pPr>
            <a:lvl2pPr>
              <a:defRPr baseline="0">
                <a:latin typeface="Arial" panose="020B0604020202020204" pitchFamily="34" charset="0"/>
                <a:ea typeface="微软雅黑" panose="020B0503020204020204" pitchFamily="34" charset="-122"/>
              </a:defRPr>
            </a:lvl2pPr>
            <a:lvl3pPr>
              <a:defRPr baseline="0">
                <a:latin typeface="Arial" panose="020B0604020202020204" pitchFamily="34" charset="0"/>
                <a:ea typeface="微软雅黑" panose="020B0503020204020204" pitchFamily="34" charset="-122"/>
              </a:defRPr>
            </a:lvl3pPr>
            <a:lvl4pPr>
              <a:defRPr baseline="0">
                <a:latin typeface="Arial" panose="020B0604020202020204" pitchFamily="34" charset="0"/>
                <a:ea typeface="微软雅黑" panose="020B0503020204020204" pitchFamily="34" charset="-122"/>
              </a:defRPr>
            </a:lvl4pPr>
            <a:lvl5pPr>
              <a:defRPr baseline="0">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rot="16200000">
            <a:off x="11041496" y="5884196"/>
            <a:ext cx="736208" cy="745351"/>
            <a:chOff x="13016592" y="1307878"/>
            <a:chExt cx="736208" cy="745351"/>
          </a:xfrm>
        </p:grpSpPr>
        <p:sp>
          <p:nvSpPr>
            <p:cNvPr id="14" name="矩形: 圆角 13"/>
            <p:cNvSpPr>
              <a:spLocks noChangeAspect="1"/>
            </p:cNvSpPr>
            <p:nvPr>
              <p:custDataLst>
                <p:tags r:id="rId3"/>
              </p:custDataLst>
            </p:nvPr>
          </p:nvSpPr>
          <p:spPr>
            <a:xfrm>
              <a:off x="13016592" y="1736429"/>
              <a:ext cx="316800" cy="3168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14"/>
            <p:cNvSpPr>
              <a:spLocks noChangeAspect="1"/>
            </p:cNvSpPr>
            <p:nvPr>
              <p:custDataLst>
                <p:tags r:id="rId4"/>
              </p:custDataLst>
            </p:nvPr>
          </p:nvSpPr>
          <p:spPr>
            <a:xfrm>
              <a:off x="13454913" y="1745885"/>
              <a:ext cx="297887" cy="297887"/>
            </a:xfrm>
            <a:prstGeom prst="round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p:cNvSpPr>
              <a:spLocks noChangeAspect="1"/>
            </p:cNvSpPr>
            <p:nvPr userDrawn="1">
              <p:custDataLst>
                <p:tags r:id="rId5"/>
              </p:custDataLst>
            </p:nvPr>
          </p:nvSpPr>
          <p:spPr>
            <a:xfrm>
              <a:off x="13016592" y="1307878"/>
              <a:ext cx="316800" cy="316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userDrawn="1">
            <p:custDataLst>
              <p:tags r:id="rId6"/>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7"/>
            </p:custDataLst>
          </p:nvPr>
        </p:nvSpPr>
        <p:spPr>
          <a:xfrm>
            <a:off x="579600" y="237600"/>
            <a:ext cx="11037600" cy="441964"/>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579600" y="1663200"/>
            <a:ext cx="5342400" cy="2894400"/>
          </a:xfrm>
        </p:spPr>
        <p:txBody>
          <a:bodyPr>
            <a:normAutofit/>
          </a:bodyPr>
          <a:lstStyle>
            <a:lvl1pPr>
              <a:defRPr baseline="0">
                <a:latin typeface="Arial" panose="020B0604020202020204" pitchFamily="34" charset="0"/>
                <a:ea typeface="微软雅黑" panose="020B0503020204020204" pitchFamily="34" charset="-122"/>
              </a:defRPr>
            </a:lvl1pPr>
            <a:lvl2pPr>
              <a:defRPr baseline="0">
                <a:latin typeface="Arial" panose="020B0604020202020204" pitchFamily="34" charset="0"/>
                <a:ea typeface="微软雅黑" panose="020B0503020204020204" pitchFamily="34" charset="-122"/>
              </a:defRPr>
            </a:lvl2pPr>
            <a:lvl3pPr>
              <a:defRPr baseline="0">
                <a:latin typeface="Arial" panose="020B0604020202020204" pitchFamily="34" charset="0"/>
                <a:ea typeface="微软雅黑" panose="020B0503020204020204" pitchFamily="34" charset="-122"/>
              </a:defRPr>
            </a:lvl3pPr>
            <a:lvl4pPr>
              <a:defRPr baseline="0">
                <a:latin typeface="Arial" panose="020B0604020202020204" pitchFamily="34" charset="0"/>
                <a:ea typeface="微软雅黑" panose="020B0503020204020204" pitchFamily="34" charset="-122"/>
              </a:defRPr>
            </a:lvl4pPr>
            <a:lvl5pPr>
              <a:defRPr baseline="0">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6242400" y="1663200"/>
            <a:ext cx="5367600" cy="2894400"/>
          </a:xfrm>
        </p:spPr>
        <p:txBody>
          <a:bodyPr>
            <a:normAutofit/>
          </a:bodyPr>
          <a:lstStyle>
            <a:lvl1pPr>
              <a:defRPr baseline="0">
                <a:latin typeface="Arial" panose="020B0604020202020204" pitchFamily="34" charset="0"/>
                <a:ea typeface="微软雅黑" panose="020B0503020204020204" pitchFamily="34" charset="-122"/>
              </a:defRPr>
            </a:lvl1pPr>
            <a:lvl2pPr>
              <a:defRPr baseline="0">
                <a:latin typeface="Arial" panose="020B0604020202020204" pitchFamily="34" charset="0"/>
                <a:ea typeface="微软雅黑" panose="020B0503020204020204" pitchFamily="34" charset="-122"/>
              </a:defRPr>
            </a:lvl2pPr>
            <a:lvl3pPr>
              <a:defRPr baseline="0">
                <a:latin typeface="Arial" panose="020B0604020202020204" pitchFamily="34" charset="0"/>
                <a:ea typeface="微软雅黑" panose="020B0503020204020204" pitchFamily="34" charset="-122"/>
              </a:defRPr>
            </a:lvl3pPr>
            <a:lvl4pPr>
              <a:defRPr baseline="0">
                <a:latin typeface="Arial" panose="020B0604020202020204" pitchFamily="34" charset="0"/>
                <a:ea typeface="微软雅黑" panose="020B0503020204020204" pitchFamily="34" charset="-122"/>
              </a:defRPr>
            </a:lvl4pPr>
            <a:lvl5pPr>
              <a:defRPr baseline="0">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572400" y="4816800"/>
            <a:ext cx="5342400" cy="7812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6253200" y="4813200"/>
            <a:ext cx="5367600" cy="7812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normAutofit/>
          </a:bodyPr>
          <a:lstStyle>
            <a:lvl1pPr algn="ctr">
              <a:defRPr sz="60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normAutofit/>
          </a:bodyPr>
          <a:lstStyle>
            <a:lvl1pPr algn="ct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grpSp>
        <p:nvGrpSpPr>
          <p:cNvPr id="8" name="组合 7"/>
          <p:cNvGrpSpPr/>
          <p:nvPr userDrawn="1">
            <p:custDataLst>
              <p:tags r:id="rId8"/>
            </p:custDataLst>
          </p:nvPr>
        </p:nvGrpSpPr>
        <p:grpSpPr>
          <a:xfrm>
            <a:off x="1169" y="1911730"/>
            <a:ext cx="506563" cy="3034540"/>
            <a:chOff x="12003314" y="1"/>
            <a:chExt cx="188686" cy="7010400"/>
          </a:xfrm>
        </p:grpSpPr>
        <p:sp>
          <p:nvSpPr>
            <p:cNvPr id="9" name="矩形 8"/>
            <p:cNvSpPr/>
            <p:nvPr userDrawn="1">
              <p:custDataLst>
                <p:tags r:id="rId9"/>
              </p:custDataLst>
            </p:nvPr>
          </p:nvSpPr>
          <p:spPr>
            <a:xfrm>
              <a:off x="12003314" y="1"/>
              <a:ext cx="188686" cy="233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custDataLst>
                <p:tags r:id="rId10"/>
              </p:custDataLst>
            </p:nvPr>
          </p:nvSpPr>
          <p:spPr>
            <a:xfrm>
              <a:off x="12003314" y="2336801"/>
              <a:ext cx="188686" cy="233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custDataLst>
                <p:tags r:id="rId11"/>
              </p:custDataLst>
            </p:nvPr>
          </p:nvSpPr>
          <p:spPr>
            <a:xfrm>
              <a:off x="12003314" y="4673601"/>
              <a:ext cx="188686" cy="2336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userDrawn="1">
            <p:custDataLst>
              <p:tags r:id="rId12"/>
            </p:custDataLst>
          </p:nvPr>
        </p:nvGrpSpPr>
        <p:grpSpPr>
          <a:xfrm>
            <a:off x="11682263" y="1911730"/>
            <a:ext cx="506563" cy="3034540"/>
            <a:chOff x="12003314" y="1"/>
            <a:chExt cx="188686" cy="7010400"/>
          </a:xfrm>
        </p:grpSpPr>
        <p:sp>
          <p:nvSpPr>
            <p:cNvPr id="14" name="矩形 13"/>
            <p:cNvSpPr/>
            <p:nvPr userDrawn="1">
              <p:custDataLst>
                <p:tags r:id="rId13"/>
              </p:custDataLst>
            </p:nvPr>
          </p:nvSpPr>
          <p:spPr>
            <a:xfrm>
              <a:off x="12003314" y="1"/>
              <a:ext cx="188686" cy="233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custDataLst>
                <p:tags r:id="rId14"/>
              </p:custDataLst>
            </p:nvPr>
          </p:nvSpPr>
          <p:spPr>
            <a:xfrm>
              <a:off x="12003314" y="2336801"/>
              <a:ext cx="188686" cy="233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custDataLst>
                <p:tags r:id="rId15"/>
              </p:custDataLst>
            </p:nvPr>
          </p:nvSpPr>
          <p:spPr>
            <a:xfrm>
              <a:off x="12003314" y="4673601"/>
              <a:ext cx="188686" cy="2336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2362050" y="2292645"/>
            <a:ext cx="152496" cy="2275561"/>
            <a:chOff x="2370705" y="2196525"/>
            <a:chExt cx="152496" cy="2275561"/>
          </a:xfrm>
        </p:grpSpPr>
        <p:sp>
          <p:nvSpPr>
            <p:cNvPr id="9" name="矩形: 圆角 8"/>
            <p:cNvSpPr>
              <a:spLocks noChangeAspect="1"/>
            </p:cNvSpPr>
            <p:nvPr>
              <p:custDataLst>
                <p:tags r:id="rId3"/>
              </p:custDataLst>
            </p:nvPr>
          </p:nvSpPr>
          <p:spPr>
            <a:xfrm>
              <a:off x="2370705" y="2196525"/>
              <a:ext cx="152496" cy="15249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圆角 9"/>
            <p:cNvSpPr>
              <a:spLocks noChangeAspect="1"/>
            </p:cNvSpPr>
            <p:nvPr>
              <p:custDataLst>
                <p:tags r:id="rId4"/>
              </p:custDataLst>
            </p:nvPr>
          </p:nvSpPr>
          <p:spPr>
            <a:xfrm>
              <a:off x="2370705" y="4319590"/>
              <a:ext cx="152496" cy="152496"/>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p:cNvCxnSpPr>
              <a:stCxn id="9" idx="2"/>
              <a:endCxn id="10" idx="0"/>
            </p:cNvCxnSpPr>
            <p:nvPr>
              <p:custDataLst>
                <p:tags r:id="rId5"/>
              </p:custDataLst>
            </p:nvPr>
          </p:nvCxnSpPr>
          <p:spPr>
            <a:xfrm>
              <a:off x="2446953" y="2349021"/>
              <a:ext cx="0" cy="1970569"/>
            </a:xfrm>
            <a:prstGeom prst="line">
              <a:avLst/>
            </a:prstGeom>
            <a:ln w="50800">
              <a:prstDash val="solid"/>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userDrawn="1">
            <p:custDataLst>
              <p:tags r:id="rId6"/>
            </p:custDataLst>
          </p:nvPr>
        </p:nvGrpSpPr>
        <p:grpSpPr>
          <a:xfrm>
            <a:off x="9677455" y="2292645"/>
            <a:ext cx="152496" cy="2275561"/>
            <a:chOff x="2370705" y="2196525"/>
            <a:chExt cx="152496" cy="2275561"/>
          </a:xfrm>
        </p:grpSpPr>
        <p:sp>
          <p:nvSpPr>
            <p:cNvPr id="13" name="矩形: 圆角 12"/>
            <p:cNvSpPr>
              <a:spLocks noChangeAspect="1"/>
            </p:cNvSpPr>
            <p:nvPr>
              <p:custDataLst>
                <p:tags r:id="rId7"/>
              </p:custDataLst>
            </p:nvPr>
          </p:nvSpPr>
          <p:spPr>
            <a:xfrm>
              <a:off x="2370705" y="2196525"/>
              <a:ext cx="152496" cy="15249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圆角 13"/>
            <p:cNvSpPr>
              <a:spLocks noChangeAspect="1"/>
            </p:cNvSpPr>
            <p:nvPr>
              <p:custDataLst>
                <p:tags r:id="rId8"/>
              </p:custDataLst>
            </p:nvPr>
          </p:nvSpPr>
          <p:spPr>
            <a:xfrm>
              <a:off x="2370705" y="4319590"/>
              <a:ext cx="152496" cy="152496"/>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cxnSp>
          <p:nvCxnSpPr>
            <p:cNvPr id="15" name="直接连接符 14"/>
            <p:cNvCxnSpPr>
              <a:stCxn id="13" idx="2"/>
              <a:endCxn id="14" idx="0"/>
            </p:cNvCxnSpPr>
            <p:nvPr>
              <p:custDataLst>
                <p:tags r:id="rId9"/>
              </p:custDataLst>
            </p:nvPr>
          </p:nvCxnSpPr>
          <p:spPr>
            <a:xfrm>
              <a:off x="2446953" y="2349021"/>
              <a:ext cx="0" cy="1970569"/>
            </a:xfrm>
            <a:prstGeom prst="line">
              <a:avLst/>
            </a:prstGeom>
            <a:ln w="50800">
              <a:prstDash val="solid"/>
            </a:ln>
          </p:spPr>
          <p:style>
            <a:lnRef idx="1">
              <a:schemeClr val="accent1"/>
            </a:lnRef>
            <a:fillRef idx="0">
              <a:schemeClr val="accent1"/>
            </a:fillRef>
            <a:effectRef idx="0">
              <a:schemeClr val="accent1"/>
            </a:effectRef>
            <a:fontRef idx="minor">
              <a:schemeClr val="tx1"/>
            </a:fontRef>
          </p:style>
        </p:cxnSp>
      </p:grpSp>
      <p:sp>
        <p:nvSpPr>
          <p:cNvPr id="16" name="矩形 15"/>
          <p:cNvSpPr/>
          <p:nvPr userDrawn="1">
            <p:custDataLst>
              <p:tags r:id="rId10"/>
            </p:custDataLst>
          </p:nvPr>
        </p:nvSpPr>
        <p:spPr>
          <a:xfrm>
            <a:off x="-696" y="0"/>
            <a:ext cx="1524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 name="矩形 16"/>
          <p:cNvSpPr/>
          <p:nvPr userDrawn="1">
            <p:custDataLst>
              <p:tags r:id="rId11"/>
            </p:custDataLst>
          </p:nvPr>
        </p:nvSpPr>
        <p:spPr>
          <a:xfrm>
            <a:off x="12040199" y="0"/>
            <a:ext cx="1524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标题 1"/>
          <p:cNvSpPr>
            <a:spLocks noGrp="1"/>
          </p:cNvSpPr>
          <p:nvPr>
            <p:ph type="title" hasCustomPrompt="1"/>
            <p:custDataLst>
              <p:tags r:id="rId12"/>
            </p:custDataLst>
          </p:nvPr>
        </p:nvSpPr>
        <p:spPr>
          <a:xfrm>
            <a:off x="2773613" y="3180193"/>
            <a:ext cx="6721026" cy="730877"/>
          </a:xfrm>
        </p:spPr>
        <p:txBody>
          <a:bodyPr lIns="90000" tIns="46800" rIns="90000" bIns="46800" anchor="b" anchorCtr="0">
            <a:normAutofit/>
          </a:bodyPr>
          <a:lstStyle>
            <a:lvl1pPr algn="ctr">
              <a:defRPr sz="3600" b="0" u="none" strike="noStrike" kern="1200" cap="none" spc="3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13"/>
            </p:custDataLst>
          </p:nvPr>
        </p:nvSpPr>
        <p:spPr>
          <a:xfrm>
            <a:off x="2773608" y="3989171"/>
            <a:ext cx="6721026" cy="730878"/>
          </a:xfrm>
        </p:spPr>
        <p:txBody>
          <a:bodyPr lIns="90000" tIns="46800" rIns="90000" bIns="46800">
            <a:normAutofit/>
          </a:bodyPr>
          <a:lstStyle>
            <a:lvl1pPr marL="0" indent="0" algn="ctr" eaLnBrk="1" fontAlgn="auto" latinLnBrk="0" hangingPunct="1">
              <a:buNone/>
              <a:defRPr kumimoji="0" lang="zh-CN" altLang="en-US" sz="16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1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5"/>
            </p:custDataLst>
          </p:nvPr>
        </p:nvSpPr>
        <p:spPr/>
        <p:txBody>
          <a:bodyPr/>
          <a:lstStyle/>
          <a:p>
            <a:endParaRPr lang="zh-CN" altLang="en-US"/>
          </a:p>
        </p:txBody>
      </p:sp>
      <p:sp>
        <p:nvSpPr>
          <p:cNvPr id="6" name="灯片编号占位符 5"/>
          <p:cNvSpPr>
            <a:spLocks noGrp="1"/>
          </p:cNvSpPr>
          <p:nvPr>
            <p:ph type="sldNum" sz="quarter" idx="12"/>
            <p:custDataLst>
              <p:tags r:id="rId1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a:latin typeface="微软雅黑" panose="020B0503020204020204" pitchFamily="34" charset="-122"/>
                <a:ea typeface="微软雅黑" panose="020B0503020204020204" pitchFamily="34" charset="-122"/>
              </a:defRPr>
            </a:lvl1pPr>
            <a:lvl2pPr>
              <a:defRPr sz="16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p:custDataLst>
              <p:tags r:id="rId5"/>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latin typeface="微软雅黑" panose="020B0503020204020204" pitchFamily="34" charset="-122"/>
                <a:ea typeface="微软雅黑" panose="020B0503020204020204" pitchFamily="34" charset="-122"/>
              </a:defRPr>
            </a:lvl1pPr>
            <a:lvl2pPr indent="0" eaLnBrk="1" fontAlgn="auto" latinLnBrk="0" hangingPunct="1">
              <a:defRPr>
                <a:latin typeface="微软雅黑" panose="020B0503020204020204" pitchFamily="34" charset="-122"/>
                <a:ea typeface="微软雅黑" panose="020B0503020204020204" pitchFamily="34" charset="-122"/>
              </a:defRPr>
            </a:lvl2pPr>
            <a:lvl3pPr indent="0" eaLnBrk="1" fontAlgn="auto" latinLnBrk="0" hangingPunct="1">
              <a:defRPr>
                <a:latin typeface="微软雅黑" panose="020B0503020204020204" pitchFamily="34" charset="-122"/>
                <a:ea typeface="微软雅黑" panose="020B0503020204020204" pitchFamily="34" charset="-122"/>
              </a:defRPr>
            </a:lvl3pPr>
            <a:lvl4pPr indent="0" eaLnBrk="1" fontAlgn="auto" latinLnBrk="0" hangingPunct="1">
              <a:defRPr>
                <a:latin typeface="微软雅黑" panose="020B0503020204020204" pitchFamily="34" charset="-122"/>
                <a:ea typeface="微软雅黑" panose="020B0503020204020204" pitchFamily="34" charset="-122"/>
              </a:defRPr>
            </a:lvl4pPr>
            <a:lvl5pPr indent="0" eaLnBrk="1" fontAlgn="auto" latinLnBrk="0" hangingPunct="1">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75.xml"/><Relationship Id="rId23" Type="http://schemas.openxmlformats.org/officeDocument/2006/relationships/tags" Target="../tags/tag174.xml"/><Relationship Id="rId22" Type="http://schemas.openxmlformats.org/officeDocument/2006/relationships/tags" Target="../tags/tag173.xml"/><Relationship Id="rId21" Type="http://schemas.openxmlformats.org/officeDocument/2006/relationships/tags" Target="../tags/tag172.xml"/><Relationship Id="rId20" Type="http://schemas.openxmlformats.org/officeDocument/2006/relationships/tags" Target="../tags/tag171.xml"/><Relationship Id="rId2" Type="http://schemas.openxmlformats.org/officeDocument/2006/relationships/slideLayout" Target="../slideLayouts/slideLayout2.xml"/><Relationship Id="rId19" Type="http://schemas.openxmlformats.org/officeDocument/2006/relationships/tags" Target="../tags/tag170.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tags" Target="../tags/tag176.xml"/></Relationships>
</file>

<file path=ppt/slides/_rels/slide10.xml.rels><?xml version="1.0" encoding="UTF-8" standalone="yes"?>
<Relationships xmlns="http://schemas.openxmlformats.org/package/2006/relationships"><Relationship Id="rId9" Type="http://schemas.openxmlformats.org/officeDocument/2006/relationships/tags" Target="../tags/tag245.xml"/><Relationship Id="rId8" Type="http://schemas.openxmlformats.org/officeDocument/2006/relationships/tags" Target="../tags/tag244.xml"/><Relationship Id="rId7" Type="http://schemas.openxmlformats.org/officeDocument/2006/relationships/tags" Target="../tags/tag243.xml"/><Relationship Id="rId6" Type="http://schemas.openxmlformats.org/officeDocument/2006/relationships/tags" Target="../tags/tag242.xml"/><Relationship Id="rId5" Type="http://schemas.openxmlformats.org/officeDocument/2006/relationships/tags" Target="../tags/tag241.xml"/><Relationship Id="rId4" Type="http://schemas.openxmlformats.org/officeDocument/2006/relationships/tags" Target="../tags/tag240.xml"/><Relationship Id="rId3" Type="http://schemas.openxmlformats.org/officeDocument/2006/relationships/tags" Target="../tags/tag239.xml"/><Relationship Id="rId23" Type="http://schemas.openxmlformats.org/officeDocument/2006/relationships/notesSlide" Target="../notesSlides/notesSlide3.xml"/><Relationship Id="rId22" Type="http://schemas.openxmlformats.org/officeDocument/2006/relationships/slideLayout" Target="../slideLayouts/slideLayout7.xml"/><Relationship Id="rId21" Type="http://schemas.openxmlformats.org/officeDocument/2006/relationships/tags" Target="../tags/tag257.xml"/><Relationship Id="rId20" Type="http://schemas.openxmlformats.org/officeDocument/2006/relationships/tags" Target="../tags/tag256.xml"/><Relationship Id="rId2" Type="http://schemas.openxmlformats.org/officeDocument/2006/relationships/tags" Target="../tags/tag238.xml"/><Relationship Id="rId19" Type="http://schemas.openxmlformats.org/officeDocument/2006/relationships/tags" Target="../tags/tag255.xml"/><Relationship Id="rId18" Type="http://schemas.openxmlformats.org/officeDocument/2006/relationships/tags" Target="../tags/tag254.xml"/><Relationship Id="rId17" Type="http://schemas.openxmlformats.org/officeDocument/2006/relationships/tags" Target="../tags/tag253.xml"/><Relationship Id="rId16" Type="http://schemas.openxmlformats.org/officeDocument/2006/relationships/tags" Target="../tags/tag252.xml"/><Relationship Id="rId15" Type="http://schemas.openxmlformats.org/officeDocument/2006/relationships/tags" Target="../tags/tag251.xml"/><Relationship Id="rId14" Type="http://schemas.openxmlformats.org/officeDocument/2006/relationships/tags" Target="../tags/tag250.xml"/><Relationship Id="rId13" Type="http://schemas.openxmlformats.org/officeDocument/2006/relationships/tags" Target="../tags/tag249.xml"/><Relationship Id="rId12" Type="http://schemas.openxmlformats.org/officeDocument/2006/relationships/tags" Target="../tags/tag248.xml"/><Relationship Id="rId11" Type="http://schemas.openxmlformats.org/officeDocument/2006/relationships/tags" Target="../tags/tag247.xml"/><Relationship Id="rId10" Type="http://schemas.openxmlformats.org/officeDocument/2006/relationships/tags" Target="../tags/tag246.xml"/><Relationship Id="rId1" Type="http://schemas.openxmlformats.org/officeDocument/2006/relationships/tags" Target="../tags/tag237.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59.xml"/><Relationship Id="rId2" Type="http://schemas.openxmlformats.org/officeDocument/2006/relationships/image" Target="../media/image5.png"/><Relationship Id="rId1" Type="http://schemas.openxmlformats.org/officeDocument/2006/relationships/tags" Target="../tags/tag258.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61.xml"/><Relationship Id="rId2" Type="http://schemas.openxmlformats.org/officeDocument/2006/relationships/image" Target="../media/image6.png"/><Relationship Id="rId1" Type="http://schemas.openxmlformats.org/officeDocument/2006/relationships/tags" Target="../tags/tag260.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6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63.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9" Type="http://schemas.openxmlformats.org/officeDocument/2006/relationships/tags" Target="../tags/tag272.xml"/><Relationship Id="rId8" Type="http://schemas.openxmlformats.org/officeDocument/2006/relationships/tags" Target="../tags/tag271.xml"/><Relationship Id="rId7" Type="http://schemas.openxmlformats.org/officeDocument/2006/relationships/tags" Target="../tags/tag270.xml"/><Relationship Id="rId6" Type="http://schemas.openxmlformats.org/officeDocument/2006/relationships/tags" Target="../tags/tag269.xml"/><Relationship Id="rId5" Type="http://schemas.openxmlformats.org/officeDocument/2006/relationships/tags" Target="../tags/tag268.xml"/><Relationship Id="rId4" Type="http://schemas.openxmlformats.org/officeDocument/2006/relationships/tags" Target="../tags/tag267.xml"/><Relationship Id="rId3" Type="http://schemas.openxmlformats.org/officeDocument/2006/relationships/tags" Target="../tags/tag266.xml"/><Relationship Id="rId2" Type="http://schemas.openxmlformats.org/officeDocument/2006/relationships/tags" Target="../tags/tag265.xml"/><Relationship Id="rId18" Type="http://schemas.openxmlformats.org/officeDocument/2006/relationships/slideLayout" Target="../slideLayouts/slideLayout7.xml"/><Relationship Id="rId17" Type="http://schemas.openxmlformats.org/officeDocument/2006/relationships/tags" Target="../tags/tag280.xml"/><Relationship Id="rId16" Type="http://schemas.openxmlformats.org/officeDocument/2006/relationships/tags" Target="../tags/tag279.xml"/><Relationship Id="rId15" Type="http://schemas.openxmlformats.org/officeDocument/2006/relationships/tags" Target="../tags/tag278.xml"/><Relationship Id="rId14" Type="http://schemas.openxmlformats.org/officeDocument/2006/relationships/tags" Target="../tags/tag277.xml"/><Relationship Id="rId13" Type="http://schemas.openxmlformats.org/officeDocument/2006/relationships/tags" Target="../tags/tag276.xml"/><Relationship Id="rId12" Type="http://schemas.openxmlformats.org/officeDocument/2006/relationships/tags" Target="../tags/tag275.xml"/><Relationship Id="rId11" Type="http://schemas.openxmlformats.org/officeDocument/2006/relationships/tags" Target="../tags/tag274.xml"/><Relationship Id="rId10" Type="http://schemas.openxmlformats.org/officeDocument/2006/relationships/tags" Target="../tags/tag273.xml"/><Relationship Id="rId1" Type="http://schemas.openxmlformats.org/officeDocument/2006/relationships/tags" Target="../tags/tag26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8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8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83.xml"/></Relationships>
</file>

<file path=ppt/slides/_rels/slide19.xml.rels><?xml version="1.0" encoding="UTF-8" standalone="yes"?>
<Relationships xmlns="http://schemas.openxmlformats.org/package/2006/relationships"><Relationship Id="rId9" Type="http://schemas.openxmlformats.org/officeDocument/2006/relationships/tags" Target="../tags/tag288.xml"/><Relationship Id="rId8" Type="http://schemas.openxmlformats.org/officeDocument/2006/relationships/tags" Target="../tags/tag287.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4.png"/><Relationship Id="rId5" Type="http://schemas.openxmlformats.org/officeDocument/2006/relationships/tags" Target="../tags/tag286.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3.png"/><Relationship Id="rId29" Type="http://schemas.openxmlformats.org/officeDocument/2006/relationships/notesSlide" Target="../notesSlides/notesSlide4.xml"/><Relationship Id="rId28" Type="http://schemas.openxmlformats.org/officeDocument/2006/relationships/slideLayout" Target="../slideLayouts/slideLayout7.xml"/><Relationship Id="rId27" Type="http://schemas.openxmlformats.org/officeDocument/2006/relationships/tags" Target="../tags/tag306.xml"/><Relationship Id="rId26" Type="http://schemas.openxmlformats.org/officeDocument/2006/relationships/tags" Target="../tags/tag305.xml"/><Relationship Id="rId25" Type="http://schemas.openxmlformats.org/officeDocument/2006/relationships/tags" Target="../tags/tag304.xml"/><Relationship Id="rId24" Type="http://schemas.openxmlformats.org/officeDocument/2006/relationships/tags" Target="../tags/tag303.xml"/><Relationship Id="rId23" Type="http://schemas.openxmlformats.org/officeDocument/2006/relationships/tags" Target="../tags/tag302.xml"/><Relationship Id="rId22" Type="http://schemas.openxmlformats.org/officeDocument/2006/relationships/tags" Target="../tags/tag301.xml"/><Relationship Id="rId21" Type="http://schemas.openxmlformats.org/officeDocument/2006/relationships/tags" Target="../tags/tag300.xml"/><Relationship Id="rId20" Type="http://schemas.openxmlformats.org/officeDocument/2006/relationships/tags" Target="../tags/tag299.xml"/><Relationship Id="rId2" Type="http://schemas.openxmlformats.org/officeDocument/2006/relationships/tags" Target="../tags/tag285.xml"/><Relationship Id="rId19" Type="http://schemas.openxmlformats.org/officeDocument/2006/relationships/tags" Target="../tags/tag298.xml"/><Relationship Id="rId18" Type="http://schemas.openxmlformats.org/officeDocument/2006/relationships/tags" Target="../tags/tag297.xml"/><Relationship Id="rId17" Type="http://schemas.openxmlformats.org/officeDocument/2006/relationships/tags" Target="../tags/tag296.xml"/><Relationship Id="rId16" Type="http://schemas.openxmlformats.org/officeDocument/2006/relationships/tags" Target="../tags/tag295.xml"/><Relationship Id="rId15" Type="http://schemas.openxmlformats.org/officeDocument/2006/relationships/tags" Target="../tags/tag294.xml"/><Relationship Id="rId14" Type="http://schemas.openxmlformats.org/officeDocument/2006/relationships/tags" Target="../tags/tag293.xml"/><Relationship Id="rId13" Type="http://schemas.openxmlformats.org/officeDocument/2006/relationships/tags" Target="../tags/tag292.xml"/><Relationship Id="rId12" Type="http://schemas.openxmlformats.org/officeDocument/2006/relationships/tags" Target="../tags/tag291.xml"/><Relationship Id="rId11" Type="http://schemas.openxmlformats.org/officeDocument/2006/relationships/tags" Target="../tags/tag290.xml"/><Relationship Id="rId10" Type="http://schemas.openxmlformats.org/officeDocument/2006/relationships/tags" Target="../tags/tag289.xml"/><Relationship Id="rId1" Type="http://schemas.openxmlformats.org/officeDocument/2006/relationships/tags" Target="../tags/tag28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79.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30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08.xml"/></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ags" Target="../tags/tag313.xml"/><Relationship Id="rId4" Type="http://schemas.openxmlformats.org/officeDocument/2006/relationships/tags" Target="../tags/tag312.xml"/><Relationship Id="rId3" Type="http://schemas.openxmlformats.org/officeDocument/2006/relationships/tags" Target="../tags/tag311.xml"/><Relationship Id="rId2" Type="http://schemas.openxmlformats.org/officeDocument/2006/relationships/tags" Target="../tags/tag310.xml"/><Relationship Id="rId1" Type="http://schemas.openxmlformats.org/officeDocument/2006/relationships/tags" Target="../tags/tag309.xml"/></Relationships>
</file>

<file path=ppt/slides/_rels/slide23.xml.rels><?xml version="1.0" encoding="UTF-8" standalone="yes"?>
<Relationships xmlns="http://schemas.openxmlformats.org/package/2006/relationships"><Relationship Id="rId9" Type="http://schemas.openxmlformats.org/officeDocument/2006/relationships/image" Target="file:///C:\Users\1V994W2\PycharmProjects\PPT_Background_Generation/pic_temp/0_pic_quater_left_up.png" TargetMode="External"/><Relationship Id="rId8" Type="http://schemas.openxmlformats.org/officeDocument/2006/relationships/image" Target="../media/image3.png"/><Relationship Id="rId7" Type="http://schemas.openxmlformats.org/officeDocument/2006/relationships/tags" Target="../tags/tag319.xml"/><Relationship Id="rId6" Type="http://schemas.openxmlformats.org/officeDocument/2006/relationships/image" Target="../media/image11.png"/><Relationship Id="rId5" Type="http://schemas.openxmlformats.org/officeDocument/2006/relationships/tags" Target="../tags/tag318.xml"/><Relationship Id="rId4" Type="http://schemas.openxmlformats.org/officeDocument/2006/relationships/tags" Target="../tags/tag317.xml"/><Relationship Id="rId3" Type="http://schemas.openxmlformats.org/officeDocument/2006/relationships/tags" Target="../tags/tag316.xml"/><Relationship Id="rId2" Type="http://schemas.openxmlformats.org/officeDocument/2006/relationships/tags" Target="../tags/tag315.xml"/><Relationship Id="rId12" Type="http://schemas.openxmlformats.org/officeDocument/2006/relationships/slideLayout" Target="../slideLayouts/slideLayout7.xml"/><Relationship Id="rId11" Type="http://schemas.openxmlformats.org/officeDocument/2006/relationships/tags" Target="../tags/tag320.xml"/><Relationship Id="rId10" Type="http://schemas.openxmlformats.org/officeDocument/2006/relationships/hyperlink" Target="&#35270;&#39057;\&#24314;&#31435;&#20449;&#24687;&#34920;.mp4" TargetMode="External"/><Relationship Id="rId1" Type="http://schemas.openxmlformats.org/officeDocument/2006/relationships/tags" Target="../tags/tag314.xml"/></Relationships>
</file>

<file path=ppt/slides/_rels/slide24.xml.rels><?xml version="1.0" encoding="UTF-8" standalone="yes"?>
<Relationships xmlns="http://schemas.openxmlformats.org/package/2006/relationships"><Relationship Id="rId9" Type="http://schemas.openxmlformats.org/officeDocument/2006/relationships/tags" Target="../tags/tag325.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4.png"/><Relationship Id="rId6" Type="http://schemas.openxmlformats.org/officeDocument/2006/relationships/tags" Target="../tags/tag324.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3.png"/><Relationship Id="rId3" Type="http://schemas.openxmlformats.org/officeDocument/2006/relationships/tags" Target="../tags/tag323.xml"/><Relationship Id="rId2" Type="http://schemas.openxmlformats.org/officeDocument/2006/relationships/tags" Target="../tags/tag322.xml"/><Relationship Id="rId15" Type="http://schemas.openxmlformats.org/officeDocument/2006/relationships/slideLayout" Target="../slideLayouts/slideLayout7.xml"/><Relationship Id="rId14" Type="http://schemas.openxmlformats.org/officeDocument/2006/relationships/tags" Target="../tags/tag328.xml"/><Relationship Id="rId13" Type="http://schemas.openxmlformats.org/officeDocument/2006/relationships/image" Target="../media/image13.png"/><Relationship Id="rId12" Type="http://schemas.openxmlformats.org/officeDocument/2006/relationships/image" Target="../media/image12.png"/><Relationship Id="rId11" Type="http://schemas.openxmlformats.org/officeDocument/2006/relationships/tags" Target="../tags/tag327.xml"/><Relationship Id="rId10" Type="http://schemas.openxmlformats.org/officeDocument/2006/relationships/tags" Target="../tags/tag326.xml"/><Relationship Id="rId1" Type="http://schemas.openxmlformats.org/officeDocument/2006/relationships/tags" Target="../tags/tag321.xml"/></Relationships>
</file>

<file path=ppt/slides/_rels/slide25.xml.rels><?xml version="1.0" encoding="UTF-8" standalone="yes"?>
<Relationships xmlns="http://schemas.openxmlformats.org/package/2006/relationships"><Relationship Id="rId9" Type="http://schemas.openxmlformats.org/officeDocument/2006/relationships/tags" Target="../tags/tag333.xml"/><Relationship Id="rId8" Type="http://schemas.openxmlformats.org/officeDocument/2006/relationships/tags" Target="../tags/tag332.xml"/><Relationship Id="rId7" Type="http://schemas.openxmlformats.org/officeDocument/2006/relationships/tags" Target="../tags/tag331.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4.png"/><Relationship Id="rId4" Type="http://schemas.openxmlformats.org/officeDocument/2006/relationships/tags" Target="../tags/tag330.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3.png"/><Relationship Id="rId11" Type="http://schemas.openxmlformats.org/officeDocument/2006/relationships/notesSlide" Target="../notesSlides/notesSlide6.xml"/><Relationship Id="rId10" Type="http://schemas.openxmlformats.org/officeDocument/2006/relationships/slideLayout" Target="../slideLayouts/slideLayout7.xml"/><Relationship Id="rId1" Type="http://schemas.openxmlformats.org/officeDocument/2006/relationships/tags" Target="../tags/tag329.xml"/></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ags" Target="../tags/tag338.xml"/><Relationship Id="rId4" Type="http://schemas.openxmlformats.org/officeDocument/2006/relationships/tags" Target="../tags/tag337.xml"/><Relationship Id="rId3" Type="http://schemas.openxmlformats.org/officeDocument/2006/relationships/tags" Target="../tags/tag336.xml"/><Relationship Id="rId2" Type="http://schemas.openxmlformats.org/officeDocument/2006/relationships/tags" Target="../tags/tag335.xml"/><Relationship Id="rId1" Type="http://schemas.openxmlformats.org/officeDocument/2006/relationships/tags" Target="../tags/tag334.xml"/></Relationships>
</file>

<file path=ppt/slides/_rels/slide27.xml.rels><?xml version="1.0" encoding="UTF-8" standalone="yes"?>
<Relationships xmlns="http://schemas.openxmlformats.org/package/2006/relationships"><Relationship Id="rId9" Type="http://schemas.openxmlformats.org/officeDocument/2006/relationships/tags" Target="../tags/tag343.xml"/><Relationship Id="rId8" Type="http://schemas.openxmlformats.org/officeDocument/2006/relationships/tags" Target="../tags/tag342.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4.png"/><Relationship Id="rId5" Type="http://schemas.openxmlformats.org/officeDocument/2006/relationships/tags" Target="../tags/tag341.xml"/><Relationship Id="rId4" Type="http://schemas.openxmlformats.org/officeDocument/2006/relationships/image" Target="file:///C:\Users\1V994W2\PycharmProjects\PPT_Background_Generation/pic_temp/0_pic_quater_left_up.png" TargetMode="External"/><Relationship Id="rId36" Type="http://schemas.openxmlformats.org/officeDocument/2006/relationships/slideLayout" Target="../slideLayouts/slideLayout7.xml"/><Relationship Id="rId35" Type="http://schemas.openxmlformats.org/officeDocument/2006/relationships/tags" Target="../tags/tag365.xml"/><Relationship Id="rId34" Type="http://schemas.openxmlformats.org/officeDocument/2006/relationships/image" Target="../media/image16.png"/><Relationship Id="rId33" Type="http://schemas.openxmlformats.org/officeDocument/2006/relationships/tags" Target="../tags/tag364.xml"/><Relationship Id="rId32" Type="http://schemas.openxmlformats.org/officeDocument/2006/relationships/image" Target="../media/image15.png"/><Relationship Id="rId31" Type="http://schemas.openxmlformats.org/officeDocument/2006/relationships/tags" Target="../tags/tag363.xml"/><Relationship Id="rId30" Type="http://schemas.openxmlformats.org/officeDocument/2006/relationships/image" Target="../media/image1.svg"/><Relationship Id="rId3" Type="http://schemas.openxmlformats.org/officeDocument/2006/relationships/image" Target="../media/image3.png"/><Relationship Id="rId29" Type="http://schemas.openxmlformats.org/officeDocument/2006/relationships/image" Target="../media/image14.png"/><Relationship Id="rId28" Type="http://schemas.openxmlformats.org/officeDocument/2006/relationships/tags" Target="../tags/tag362.xml"/><Relationship Id="rId27" Type="http://schemas.openxmlformats.org/officeDocument/2006/relationships/tags" Target="../tags/tag361.xml"/><Relationship Id="rId26" Type="http://schemas.openxmlformats.org/officeDocument/2006/relationships/tags" Target="../tags/tag360.xml"/><Relationship Id="rId25" Type="http://schemas.openxmlformats.org/officeDocument/2006/relationships/tags" Target="../tags/tag359.xml"/><Relationship Id="rId24" Type="http://schemas.openxmlformats.org/officeDocument/2006/relationships/tags" Target="../tags/tag358.xml"/><Relationship Id="rId23" Type="http://schemas.openxmlformats.org/officeDocument/2006/relationships/tags" Target="../tags/tag357.xml"/><Relationship Id="rId22" Type="http://schemas.openxmlformats.org/officeDocument/2006/relationships/tags" Target="../tags/tag356.xml"/><Relationship Id="rId21" Type="http://schemas.openxmlformats.org/officeDocument/2006/relationships/tags" Target="../tags/tag355.xml"/><Relationship Id="rId20" Type="http://schemas.openxmlformats.org/officeDocument/2006/relationships/tags" Target="../tags/tag354.xml"/><Relationship Id="rId2" Type="http://schemas.openxmlformats.org/officeDocument/2006/relationships/tags" Target="../tags/tag340.xml"/><Relationship Id="rId19" Type="http://schemas.openxmlformats.org/officeDocument/2006/relationships/tags" Target="../tags/tag353.xml"/><Relationship Id="rId18" Type="http://schemas.openxmlformats.org/officeDocument/2006/relationships/tags" Target="../tags/tag352.xml"/><Relationship Id="rId17" Type="http://schemas.openxmlformats.org/officeDocument/2006/relationships/tags" Target="../tags/tag351.xml"/><Relationship Id="rId16" Type="http://schemas.openxmlformats.org/officeDocument/2006/relationships/tags" Target="../tags/tag350.xml"/><Relationship Id="rId15" Type="http://schemas.openxmlformats.org/officeDocument/2006/relationships/tags" Target="../tags/tag349.xml"/><Relationship Id="rId14" Type="http://schemas.openxmlformats.org/officeDocument/2006/relationships/tags" Target="../tags/tag348.xml"/><Relationship Id="rId13" Type="http://schemas.openxmlformats.org/officeDocument/2006/relationships/tags" Target="../tags/tag347.xml"/><Relationship Id="rId12" Type="http://schemas.openxmlformats.org/officeDocument/2006/relationships/tags" Target="../tags/tag346.xml"/><Relationship Id="rId11" Type="http://schemas.openxmlformats.org/officeDocument/2006/relationships/tags" Target="../tags/tag345.xml"/><Relationship Id="rId10" Type="http://schemas.openxmlformats.org/officeDocument/2006/relationships/tags" Target="../tags/tag344.xml"/><Relationship Id="rId1" Type="http://schemas.openxmlformats.org/officeDocument/2006/relationships/tags" Target="../tags/tag339.xml"/></Relationships>
</file>

<file path=ppt/slides/_rels/slide28.xml.rels><?xml version="1.0" encoding="UTF-8" standalone="yes"?>
<Relationships xmlns="http://schemas.openxmlformats.org/package/2006/relationships"><Relationship Id="rId9" Type="http://schemas.openxmlformats.org/officeDocument/2006/relationships/tags" Target="../tags/tag370.xml"/><Relationship Id="rId8" Type="http://schemas.openxmlformats.org/officeDocument/2006/relationships/tags" Target="../tags/tag369.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4.png"/><Relationship Id="rId5" Type="http://schemas.openxmlformats.org/officeDocument/2006/relationships/tags" Target="../tags/tag368.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3.png"/><Relationship Id="rId2" Type="http://schemas.openxmlformats.org/officeDocument/2006/relationships/tags" Target="../tags/tag367.xml"/><Relationship Id="rId11" Type="http://schemas.openxmlformats.org/officeDocument/2006/relationships/slideLayout" Target="../slideLayouts/slideLayout7.xml"/><Relationship Id="rId10" Type="http://schemas.openxmlformats.org/officeDocument/2006/relationships/tags" Target="../tags/tag371.xml"/><Relationship Id="rId1" Type="http://schemas.openxmlformats.org/officeDocument/2006/relationships/tags" Target="../tags/tag366.xml"/></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8.xml"/><Relationship Id="rId4" Type="http://schemas.openxmlformats.org/officeDocument/2006/relationships/tags" Target="../tags/tag373.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tags" Target="../tags/tag372.xml"/></Relationships>
</file>

<file path=ppt/slides/_rels/slide3.xml.rels><?xml version="1.0" encoding="UTF-8" standalone="yes"?>
<Relationships xmlns="http://schemas.openxmlformats.org/package/2006/relationships"><Relationship Id="rId9" Type="http://schemas.openxmlformats.org/officeDocument/2006/relationships/tags" Target="../tags/tag188.xml"/><Relationship Id="rId8" Type="http://schemas.openxmlformats.org/officeDocument/2006/relationships/tags" Target="../tags/tag187.xml"/><Relationship Id="rId7" Type="http://schemas.openxmlformats.org/officeDocument/2006/relationships/tags" Target="../tags/tag186.xml"/><Relationship Id="rId6" Type="http://schemas.openxmlformats.org/officeDocument/2006/relationships/tags" Target="../tags/tag185.xml"/><Relationship Id="rId5" Type="http://schemas.openxmlformats.org/officeDocument/2006/relationships/tags" Target="../tags/tag184.xml"/><Relationship Id="rId4" Type="http://schemas.openxmlformats.org/officeDocument/2006/relationships/tags" Target="../tags/tag183.xml"/><Relationship Id="rId3" Type="http://schemas.openxmlformats.org/officeDocument/2006/relationships/tags" Target="../tags/tag182.xml"/><Relationship Id="rId2" Type="http://schemas.openxmlformats.org/officeDocument/2006/relationships/tags" Target="../tags/tag181.xml"/><Relationship Id="rId17" Type="http://schemas.openxmlformats.org/officeDocument/2006/relationships/slideLayout" Target="../slideLayouts/slideLayout7.xml"/><Relationship Id="rId16" Type="http://schemas.openxmlformats.org/officeDocument/2006/relationships/tags" Target="../tags/tag195.xml"/><Relationship Id="rId15" Type="http://schemas.openxmlformats.org/officeDocument/2006/relationships/tags" Target="../tags/tag194.xml"/><Relationship Id="rId14" Type="http://schemas.openxmlformats.org/officeDocument/2006/relationships/tags" Target="../tags/tag193.xml"/><Relationship Id="rId13" Type="http://schemas.openxmlformats.org/officeDocument/2006/relationships/tags" Target="../tags/tag192.xml"/><Relationship Id="rId12" Type="http://schemas.openxmlformats.org/officeDocument/2006/relationships/tags" Target="../tags/tag191.xml"/><Relationship Id="rId11" Type="http://schemas.openxmlformats.org/officeDocument/2006/relationships/tags" Target="../tags/tag190.xml"/><Relationship Id="rId10" Type="http://schemas.openxmlformats.org/officeDocument/2006/relationships/tags" Target="../tags/tag189.xml"/><Relationship Id="rId1" Type="http://schemas.openxmlformats.org/officeDocument/2006/relationships/tags" Target="../tags/tag180.xml"/></Relationships>
</file>

<file path=ppt/slides/_rels/slide30.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8.xml"/><Relationship Id="rId5" Type="http://schemas.openxmlformats.org/officeDocument/2006/relationships/tags" Target="../tags/tag377.xml"/><Relationship Id="rId4" Type="http://schemas.openxmlformats.org/officeDocument/2006/relationships/hyperlink" Target="&#35270;&#39057;\&#29305;&#27530;&#21151;&#33021;.mp4" TargetMode="External"/><Relationship Id="rId3" Type="http://schemas.openxmlformats.org/officeDocument/2006/relationships/tags" Target="../tags/tag376.xml"/><Relationship Id="rId2" Type="http://schemas.openxmlformats.org/officeDocument/2006/relationships/tags" Target="../tags/tag375.xml"/><Relationship Id="rId1" Type="http://schemas.openxmlformats.org/officeDocument/2006/relationships/tags" Target="../tags/tag374.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379.xml"/><Relationship Id="rId1" Type="http://schemas.openxmlformats.org/officeDocument/2006/relationships/tags" Target="../tags/tag378.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ags" Target="../tags/tag200.xml"/><Relationship Id="rId4" Type="http://schemas.openxmlformats.org/officeDocument/2006/relationships/tags" Target="../tags/tag199.xml"/><Relationship Id="rId3" Type="http://schemas.openxmlformats.org/officeDocument/2006/relationships/tags" Target="../tags/tag198.xml"/><Relationship Id="rId2" Type="http://schemas.openxmlformats.org/officeDocument/2006/relationships/tags" Target="../tags/tag197.xml"/><Relationship Id="rId1" Type="http://schemas.openxmlformats.org/officeDocument/2006/relationships/tags" Target="../tags/tag196.xml"/></Relationships>
</file>

<file path=ppt/slides/_rels/slide5.xml.rels><?xml version="1.0" encoding="UTF-8" standalone="yes"?>
<Relationships xmlns="http://schemas.openxmlformats.org/package/2006/relationships"><Relationship Id="rId9" Type="http://schemas.openxmlformats.org/officeDocument/2006/relationships/tags" Target="../tags/tag205.xml"/><Relationship Id="rId8" Type="http://schemas.openxmlformats.org/officeDocument/2006/relationships/tags" Target="../tags/tag20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4.png"/><Relationship Id="rId5" Type="http://schemas.openxmlformats.org/officeDocument/2006/relationships/tags" Target="../tags/tag20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3.png"/><Relationship Id="rId2" Type="http://schemas.openxmlformats.org/officeDocument/2006/relationships/tags" Target="../tags/tag202.xml"/><Relationship Id="rId12" Type="http://schemas.openxmlformats.org/officeDocument/2006/relationships/slideLayout" Target="../slideLayouts/slideLayout7.xml"/><Relationship Id="rId11" Type="http://schemas.openxmlformats.org/officeDocument/2006/relationships/tags" Target="../tags/tag207.xml"/><Relationship Id="rId10" Type="http://schemas.openxmlformats.org/officeDocument/2006/relationships/tags" Target="../tags/tag206.xml"/><Relationship Id="rId1" Type="http://schemas.openxmlformats.org/officeDocument/2006/relationships/tags" Target="../tags/tag201.xml"/></Relationships>
</file>

<file path=ppt/slides/_rels/slide6.xml.rels><?xml version="1.0" encoding="UTF-8" standalone="yes"?>
<Relationships xmlns="http://schemas.openxmlformats.org/package/2006/relationships"><Relationship Id="rId9" Type="http://schemas.openxmlformats.org/officeDocument/2006/relationships/tags" Target="../tags/tag212.xml"/><Relationship Id="rId8" Type="http://schemas.openxmlformats.org/officeDocument/2006/relationships/tags" Target="../tags/tag21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4.png"/><Relationship Id="rId5" Type="http://schemas.openxmlformats.org/officeDocument/2006/relationships/tags" Target="../tags/tag21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3.png"/><Relationship Id="rId28" Type="http://schemas.openxmlformats.org/officeDocument/2006/relationships/notesSlide" Target="../notesSlides/notesSlide2.xml"/><Relationship Id="rId27" Type="http://schemas.openxmlformats.org/officeDocument/2006/relationships/slideLayout" Target="../slideLayouts/slideLayout7.xml"/><Relationship Id="rId26" Type="http://schemas.openxmlformats.org/officeDocument/2006/relationships/tags" Target="../tags/tag228.xml"/><Relationship Id="rId25" Type="http://schemas.openxmlformats.org/officeDocument/2006/relationships/hyperlink" Target="&#35270;&#39057;\&#26032;&#24314;FAQ.mp4" TargetMode="External"/><Relationship Id="rId24" Type="http://schemas.openxmlformats.org/officeDocument/2006/relationships/tags" Target="../tags/tag227.xml"/><Relationship Id="rId23" Type="http://schemas.openxmlformats.org/officeDocument/2006/relationships/tags" Target="../tags/tag226.xml"/><Relationship Id="rId22" Type="http://schemas.openxmlformats.org/officeDocument/2006/relationships/tags" Target="../tags/tag225.xml"/><Relationship Id="rId21" Type="http://schemas.openxmlformats.org/officeDocument/2006/relationships/tags" Target="../tags/tag224.xml"/><Relationship Id="rId20" Type="http://schemas.openxmlformats.org/officeDocument/2006/relationships/tags" Target="../tags/tag223.xml"/><Relationship Id="rId2" Type="http://schemas.openxmlformats.org/officeDocument/2006/relationships/tags" Target="../tags/tag209.xml"/><Relationship Id="rId19" Type="http://schemas.openxmlformats.org/officeDocument/2006/relationships/tags" Target="../tags/tag222.xml"/><Relationship Id="rId18" Type="http://schemas.openxmlformats.org/officeDocument/2006/relationships/tags" Target="../tags/tag221.xml"/><Relationship Id="rId17" Type="http://schemas.openxmlformats.org/officeDocument/2006/relationships/tags" Target="../tags/tag220.xml"/><Relationship Id="rId16" Type="http://schemas.openxmlformats.org/officeDocument/2006/relationships/tags" Target="../tags/tag219.xml"/><Relationship Id="rId15" Type="http://schemas.openxmlformats.org/officeDocument/2006/relationships/tags" Target="../tags/tag218.xml"/><Relationship Id="rId14" Type="http://schemas.openxmlformats.org/officeDocument/2006/relationships/tags" Target="../tags/tag217.xml"/><Relationship Id="rId13" Type="http://schemas.openxmlformats.org/officeDocument/2006/relationships/tags" Target="../tags/tag216.xml"/><Relationship Id="rId12" Type="http://schemas.openxmlformats.org/officeDocument/2006/relationships/tags" Target="../tags/tag215.xml"/><Relationship Id="rId11" Type="http://schemas.openxmlformats.org/officeDocument/2006/relationships/tags" Target="../tags/tag214.xml"/><Relationship Id="rId10" Type="http://schemas.openxmlformats.org/officeDocument/2006/relationships/tags" Target="../tags/tag213.xml"/><Relationship Id="rId1" Type="http://schemas.openxmlformats.org/officeDocument/2006/relationships/tags" Target="../tags/tag208.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ags" Target="../tags/tag233.xml"/><Relationship Id="rId4" Type="http://schemas.openxmlformats.org/officeDocument/2006/relationships/tags" Target="../tags/tag232.xml"/><Relationship Id="rId3" Type="http://schemas.openxmlformats.org/officeDocument/2006/relationships/tags" Target="../tags/tag231.xml"/><Relationship Id="rId2" Type="http://schemas.openxmlformats.org/officeDocument/2006/relationships/tags" Target="../tags/tag230.xml"/><Relationship Id="rId1" Type="http://schemas.openxmlformats.org/officeDocument/2006/relationships/tags" Target="../tags/tag229.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35.xml"/><Relationship Id="rId1" Type="http://schemas.openxmlformats.org/officeDocument/2006/relationships/tags" Target="../tags/tag23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1"/>
            </p:custDataLst>
          </p:nvPr>
        </p:nvSpPr>
        <p:spPr/>
        <p:txBody>
          <a:bodyPr>
            <a:normAutofit/>
          </a:bodyPr>
          <a:p>
            <a:r>
              <a:rPr lang="en-US" altLang="zh-CN">
                <a:sym typeface="+mn-ea"/>
              </a:rPr>
              <a:t>KM3.0</a:t>
            </a:r>
            <a:r>
              <a:rPr lang="zh-CN" altLang="en-US">
                <a:sym typeface="+mn-ea"/>
              </a:rPr>
              <a:t>培训</a:t>
            </a:r>
            <a:endParaRPr lang="zh-CN" altLang="en-US" dirty="0">
              <a:sym typeface="Arial" panose="020B0604020202020204" pitchFamily="34" charset="0"/>
            </a:endParaRPr>
          </a:p>
        </p:txBody>
      </p:sp>
      <p:sp>
        <p:nvSpPr>
          <p:cNvPr id="5" name="副标题 4"/>
          <p:cNvSpPr>
            <a:spLocks noGrp="1"/>
          </p:cNvSpPr>
          <p:nvPr>
            <p:ph type="subTitle" idx="1"/>
            <p:custDataLst>
              <p:tags r:id="rId2"/>
            </p:custDataLst>
          </p:nvPr>
        </p:nvSpPr>
        <p:spPr/>
        <p:txBody>
          <a:bodyPr/>
          <a:p>
            <a:r>
              <a:rPr lang="zh-CN" altLang="en-US">
                <a:sym typeface="+mn-ea"/>
              </a:rPr>
              <a:t>第三课    词模</a:t>
            </a:r>
            <a:endParaRPr lang="zh-CN" altLang="en-US" dirty="0">
              <a:sym typeface="Arial" panose="020B0604020202020204" pitchFamily="34" charset="0"/>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箭头: V 形 3"/>
          <p:cNvSpPr/>
          <p:nvPr>
            <p:custDataLst>
              <p:tags r:id="rId1"/>
            </p:custDataLst>
          </p:nvPr>
        </p:nvSpPr>
        <p:spPr>
          <a:xfrm>
            <a:off x="251791" y="333375"/>
            <a:ext cx="357808" cy="408747"/>
          </a:xfrm>
          <a:prstGeom prst="chevron">
            <a:avLst/>
          </a:prstGeom>
          <a:solidFill>
            <a:srgbClr val="E4B1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5" name="箭头: V 形 4"/>
          <p:cNvSpPr/>
          <p:nvPr>
            <p:custDataLst>
              <p:tags r:id="rId2"/>
            </p:custDataLst>
          </p:nvPr>
        </p:nvSpPr>
        <p:spPr>
          <a:xfrm>
            <a:off x="516835" y="333375"/>
            <a:ext cx="357808" cy="408747"/>
          </a:xfrm>
          <a:prstGeom prst="chevron">
            <a:avLst/>
          </a:prstGeom>
          <a:solidFill>
            <a:srgbClr val="3336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6" name="文本框 5"/>
          <p:cNvSpPr txBox="1"/>
          <p:nvPr>
            <p:custDataLst>
              <p:tags r:id="rId3"/>
            </p:custDataLst>
          </p:nvPr>
        </p:nvSpPr>
        <p:spPr>
          <a:xfrm>
            <a:off x="1038860" y="342265"/>
            <a:ext cx="3177540" cy="521970"/>
          </a:xfrm>
          <a:prstGeom prst="rect">
            <a:avLst/>
          </a:prstGeom>
          <a:noFill/>
        </p:spPr>
        <p:txBody>
          <a:bodyPr wrap="square" rtlCol="0">
            <a:spAutoFit/>
          </a:bodyPr>
          <a:lstStyle/>
          <a:p>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词模组成</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词类</a:t>
            </a:r>
            <a:endParaRPr lang="zh-CN" altLang="en-US" sz="28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52" name="直接连接符 51"/>
          <p:cNvCxnSpPr/>
          <p:nvPr>
            <p:custDataLst>
              <p:tags r:id="rId4"/>
            </p:custDataLst>
          </p:nvPr>
        </p:nvCxnSpPr>
        <p:spPr>
          <a:xfrm>
            <a:off x="1580973" y="3043077"/>
            <a:ext cx="878740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2" name="组合 61"/>
          <p:cNvGrpSpPr/>
          <p:nvPr>
            <p:custDataLst>
              <p:tags r:id="rId5"/>
            </p:custDataLst>
          </p:nvPr>
        </p:nvGrpSpPr>
        <p:grpSpPr>
          <a:xfrm>
            <a:off x="1909531" y="2330942"/>
            <a:ext cx="1736558" cy="2544007"/>
            <a:chOff x="1289314" y="3285331"/>
            <a:chExt cx="1422866" cy="2084831"/>
          </a:xfrm>
        </p:grpSpPr>
        <p:sp>
          <p:nvSpPr>
            <p:cNvPr id="49" name="任意多边形 48"/>
            <p:cNvSpPr/>
            <p:nvPr>
              <p:custDataLst>
                <p:tags r:id="rId6"/>
              </p:custDataLst>
            </p:nvPr>
          </p:nvSpPr>
          <p:spPr>
            <a:xfrm rot="2871886">
              <a:off x="1670853" y="2973766"/>
              <a:ext cx="729762" cy="1352892"/>
            </a:xfrm>
            <a:custGeom>
              <a:avLst/>
              <a:gdLst>
                <a:gd name="connsiteX0" fmla="*/ 0 w 729762"/>
                <a:gd name="connsiteY0" fmla="*/ 0 h 1352892"/>
                <a:gd name="connsiteX1" fmla="*/ 729762 w 729762"/>
                <a:gd name="connsiteY1" fmla="*/ 0 h 1352892"/>
                <a:gd name="connsiteX2" fmla="*/ 729762 w 729762"/>
                <a:gd name="connsiteY2" fmla="*/ 546246 h 1352892"/>
                <a:gd name="connsiteX3" fmla="*/ 0 w 729762"/>
                <a:gd name="connsiteY3" fmla="*/ 1352892 h 1352892"/>
              </a:gdLst>
              <a:ahLst/>
              <a:cxnLst>
                <a:cxn ang="0">
                  <a:pos x="connsiteX0" y="connsiteY0"/>
                </a:cxn>
                <a:cxn ang="0">
                  <a:pos x="connsiteX1" y="connsiteY1"/>
                </a:cxn>
                <a:cxn ang="0">
                  <a:pos x="connsiteX2" y="connsiteY2"/>
                </a:cxn>
                <a:cxn ang="0">
                  <a:pos x="connsiteX3" y="connsiteY3"/>
                </a:cxn>
              </a:cxnLst>
              <a:rect l="l" t="t" r="r" b="b"/>
              <a:pathLst>
                <a:path w="729762" h="1352892">
                  <a:moveTo>
                    <a:pt x="0" y="0"/>
                  </a:moveTo>
                  <a:lnTo>
                    <a:pt x="729762" y="0"/>
                  </a:lnTo>
                  <a:lnTo>
                    <a:pt x="729762" y="546246"/>
                  </a:lnTo>
                  <a:lnTo>
                    <a:pt x="0" y="1352892"/>
                  </a:lnTo>
                  <a:close/>
                </a:path>
              </a:pathLst>
            </a:custGeom>
          </p:spPr>
          <p:style>
            <a:lnRef idx="3">
              <a:schemeClr val="lt1"/>
            </a:lnRef>
            <a:fillRef idx="1">
              <a:schemeClr val="accent4"/>
            </a:fillRef>
            <a:effectRef idx="1">
              <a:schemeClr val="accent4"/>
            </a:effectRef>
            <a:fontRef idx="minor">
              <a:schemeClr val="lt1"/>
            </a:fontRef>
          </p:style>
          <p:txBody>
            <a:bodyPr wrap="square" rtlCol="0" anchor="t">
              <a:normAutofit/>
            </a:bodyPr>
            <a:lstStyle/>
            <a:p>
              <a:pPr algn="ctr"/>
              <a:r>
                <a:rPr lang="en-US" altLang="zh-CN" sz="2400" dirty="0">
                  <a:solidFill>
                    <a:schemeClr val="bg1"/>
                  </a:solidFill>
                </a:rPr>
                <a:t>01</a:t>
              </a:r>
              <a:endParaRPr lang="en-US" altLang="zh-CN" sz="2400" dirty="0">
                <a:solidFill>
                  <a:schemeClr val="bg1"/>
                </a:solidFill>
              </a:endParaRPr>
            </a:p>
          </p:txBody>
        </p:sp>
        <p:sp>
          <p:nvSpPr>
            <p:cNvPr id="59" name="矩形 58"/>
            <p:cNvSpPr/>
            <p:nvPr>
              <p:custDataLst>
                <p:tags r:id="rId7"/>
              </p:custDataLst>
            </p:nvPr>
          </p:nvSpPr>
          <p:spPr>
            <a:xfrm>
              <a:off x="1289314" y="3930162"/>
              <a:ext cx="36000" cy="1440000"/>
            </a:xfrm>
            <a:prstGeom prst="rect">
              <a:avLst/>
            </a:prstGeom>
          </p:spPr>
          <p:style>
            <a:lnRef idx="3">
              <a:schemeClr val="lt1"/>
            </a:lnRef>
            <a:fillRef idx="1">
              <a:schemeClr val="accent4"/>
            </a:fillRef>
            <a:effectRef idx="1">
              <a:schemeClr val="accent4"/>
            </a:effectRef>
            <a:fontRef idx="minor">
              <a:schemeClr val="lt1"/>
            </a:fontRef>
          </p:style>
          <p:txBody>
            <a:bodyPr rtlCol="0" anchor="ctr">
              <a:normAutofit/>
            </a:bodyPr>
            <a:lstStyle/>
            <a:p>
              <a:pPr algn="ctr"/>
              <a:endParaRPr lang="zh-CN" altLang="en-US"/>
            </a:p>
          </p:txBody>
        </p:sp>
        <p:sp>
          <p:nvSpPr>
            <p:cNvPr id="60" name="文本框 59"/>
            <p:cNvSpPr txBox="1"/>
            <p:nvPr>
              <p:custDataLst>
                <p:tags r:id="rId8"/>
              </p:custDataLst>
            </p:nvPr>
          </p:nvSpPr>
          <p:spPr>
            <a:xfrm>
              <a:off x="1345853" y="3930162"/>
              <a:ext cx="1054447" cy="1440000"/>
            </a:xfrm>
            <a:prstGeom prst="rect">
              <a:avLst/>
            </a:prstGeom>
          </p:spPr>
          <p:style>
            <a:lnRef idx="3">
              <a:schemeClr val="lt1"/>
            </a:lnRef>
            <a:fillRef idx="1">
              <a:schemeClr val="accent4"/>
            </a:fillRef>
            <a:effectRef idx="1">
              <a:schemeClr val="accent4"/>
            </a:effectRef>
            <a:fontRef idx="minor">
              <a:schemeClr val="lt1"/>
            </a:fontRef>
          </p:style>
          <p:txBody>
            <a:bodyPr wrap="square" rtlCol="0" anchor="ctr">
              <a:normAutofit/>
            </a:bodyPr>
            <a:lstStyle/>
            <a:p>
              <a:pPr marL="285750" lvl="0" indent="-285750" algn="l">
                <a:lnSpc>
                  <a:spcPct val="150000"/>
                </a:lnSpc>
                <a:spcBef>
                  <a:spcPts val="0"/>
                </a:spcBef>
                <a:spcAft>
                  <a:spcPts val="0"/>
                </a:spcAft>
                <a:buSzPct val="100000"/>
                <a:buFont typeface="Wingdings" panose="05000000000000000000" charset="0"/>
                <a:buChar char="l"/>
              </a:pPr>
              <a:r>
                <a:rPr lang="zh-CN" altLang="en-US" sz="2400">
                  <a:solidFill>
                    <a:schemeClr val="tx1"/>
                  </a:solidFill>
                  <a:sym typeface="+mn-ea"/>
                </a:rPr>
                <a:t>近类</a:t>
              </a:r>
              <a:endParaRPr lang="zh-CN" altLang="en-US" sz="2400">
                <a:solidFill>
                  <a:schemeClr val="tx1"/>
                </a:solidFill>
                <a:sym typeface="+mn-ea"/>
              </a:endParaRPr>
            </a:p>
          </p:txBody>
        </p:sp>
      </p:grpSp>
      <p:grpSp>
        <p:nvGrpSpPr>
          <p:cNvPr id="67" name="组合 66"/>
          <p:cNvGrpSpPr/>
          <p:nvPr>
            <p:custDataLst>
              <p:tags r:id="rId9"/>
            </p:custDataLst>
          </p:nvPr>
        </p:nvGrpSpPr>
        <p:grpSpPr>
          <a:xfrm>
            <a:off x="4109482" y="2330942"/>
            <a:ext cx="1736558" cy="2544007"/>
            <a:chOff x="1289314" y="3285331"/>
            <a:chExt cx="1422866" cy="2084831"/>
          </a:xfrm>
        </p:grpSpPr>
        <p:sp>
          <p:nvSpPr>
            <p:cNvPr id="68" name="任意多边形 67"/>
            <p:cNvSpPr/>
            <p:nvPr>
              <p:custDataLst>
                <p:tags r:id="rId10"/>
              </p:custDataLst>
            </p:nvPr>
          </p:nvSpPr>
          <p:spPr>
            <a:xfrm rot="2871886">
              <a:off x="1670853" y="2973766"/>
              <a:ext cx="729762" cy="1352892"/>
            </a:xfrm>
            <a:custGeom>
              <a:avLst/>
              <a:gdLst>
                <a:gd name="connsiteX0" fmla="*/ 0 w 729762"/>
                <a:gd name="connsiteY0" fmla="*/ 0 h 1352892"/>
                <a:gd name="connsiteX1" fmla="*/ 729762 w 729762"/>
                <a:gd name="connsiteY1" fmla="*/ 0 h 1352892"/>
                <a:gd name="connsiteX2" fmla="*/ 729762 w 729762"/>
                <a:gd name="connsiteY2" fmla="*/ 546246 h 1352892"/>
                <a:gd name="connsiteX3" fmla="*/ 0 w 729762"/>
                <a:gd name="connsiteY3" fmla="*/ 1352892 h 1352892"/>
              </a:gdLst>
              <a:ahLst/>
              <a:cxnLst>
                <a:cxn ang="0">
                  <a:pos x="connsiteX0" y="connsiteY0"/>
                </a:cxn>
                <a:cxn ang="0">
                  <a:pos x="connsiteX1" y="connsiteY1"/>
                </a:cxn>
                <a:cxn ang="0">
                  <a:pos x="connsiteX2" y="connsiteY2"/>
                </a:cxn>
                <a:cxn ang="0">
                  <a:pos x="connsiteX3" y="connsiteY3"/>
                </a:cxn>
              </a:cxnLst>
              <a:rect l="l" t="t" r="r" b="b"/>
              <a:pathLst>
                <a:path w="729762" h="1352892">
                  <a:moveTo>
                    <a:pt x="0" y="0"/>
                  </a:moveTo>
                  <a:lnTo>
                    <a:pt x="729762" y="0"/>
                  </a:lnTo>
                  <a:lnTo>
                    <a:pt x="729762" y="546246"/>
                  </a:lnTo>
                  <a:lnTo>
                    <a:pt x="0" y="1352892"/>
                  </a:lnTo>
                  <a:close/>
                </a:path>
              </a:pathLst>
            </a:custGeom>
          </p:spPr>
          <p:style>
            <a:lnRef idx="3">
              <a:schemeClr val="lt1"/>
            </a:lnRef>
            <a:fillRef idx="1">
              <a:schemeClr val="accent5"/>
            </a:fillRef>
            <a:effectRef idx="1">
              <a:schemeClr val="accent5"/>
            </a:effectRef>
            <a:fontRef idx="minor">
              <a:schemeClr val="lt1"/>
            </a:fontRef>
          </p:style>
          <p:txBody>
            <a:bodyPr wrap="square" rtlCol="0" anchor="t">
              <a:normAutofit/>
            </a:bodyPr>
            <a:lstStyle/>
            <a:p>
              <a:pPr algn="ctr"/>
              <a:r>
                <a:rPr lang="en-US" altLang="zh-CN" sz="2400" dirty="0">
                  <a:solidFill>
                    <a:schemeClr val="bg1"/>
                  </a:solidFill>
                </a:rPr>
                <a:t>02</a:t>
              </a:r>
              <a:endParaRPr lang="en-US" altLang="zh-CN" sz="2400" dirty="0">
                <a:solidFill>
                  <a:schemeClr val="bg1"/>
                </a:solidFill>
              </a:endParaRPr>
            </a:p>
          </p:txBody>
        </p:sp>
        <p:sp>
          <p:nvSpPr>
            <p:cNvPr id="69" name="矩形 68"/>
            <p:cNvSpPr/>
            <p:nvPr>
              <p:custDataLst>
                <p:tags r:id="rId11"/>
              </p:custDataLst>
            </p:nvPr>
          </p:nvSpPr>
          <p:spPr>
            <a:xfrm>
              <a:off x="1289314" y="3930162"/>
              <a:ext cx="36000" cy="1440000"/>
            </a:xfrm>
            <a:prstGeom prst="rect">
              <a:avLst/>
            </a:prstGeom>
          </p:spPr>
          <p:style>
            <a:lnRef idx="3">
              <a:schemeClr val="lt1"/>
            </a:lnRef>
            <a:fillRef idx="1">
              <a:schemeClr val="accent5"/>
            </a:fillRef>
            <a:effectRef idx="1">
              <a:schemeClr val="accent5"/>
            </a:effectRef>
            <a:fontRef idx="minor">
              <a:schemeClr val="lt1"/>
            </a:fontRef>
          </p:style>
          <p:txBody>
            <a:bodyPr rtlCol="0" anchor="ctr">
              <a:normAutofit/>
            </a:bodyPr>
            <a:lstStyle/>
            <a:p>
              <a:pPr algn="ctr"/>
              <a:endParaRPr lang="zh-CN" altLang="en-US"/>
            </a:p>
          </p:txBody>
        </p:sp>
        <p:sp>
          <p:nvSpPr>
            <p:cNvPr id="70" name="文本框 69"/>
            <p:cNvSpPr txBox="1"/>
            <p:nvPr>
              <p:custDataLst>
                <p:tags r:id="rId12"/>
              </p:custDataLst>
            </p:nvPr>
          </p:nvSpPr>
          <p:spPr>
            <a:xfrm>
              <a:off x="1345853" y="3930162"/>
              <a:ext cx="1054447" cy="1440000"/>
            </a:xfrm>
            <a:prstGeom prst="rect">
              <a:avLst/>
            </a:prstGeom>
          </p:spPr>
          <p:style>
            <a:lnRef idx="3">
              <a:schemeClr val="lt1"/>
            </a:lnRef>
            <a:fillRef idx="1">
              <a:schemeClr val="accent5"/>
            </a:fillRef>
            <a:effectRef idx="1">
              <a:schemeClr val="accent5"/>
            </a:effectRef>
            <a:fontRef idx="minor">
              <a:schemeClr val="lt1"/>
            </a:fontRef>
          </p:style>
          <p:txBody>
            <a:bodyPr wrap="square" rtlCol="0" anchor="ctr">
              <a:normAutofit/>
            </a:bodyPr>
            <a:lstStyle/>
            <a:p>
              <a:pPr marL="285750" lvl="0" indent="-285750" algn="l">
                <a:lnSpc>
                  <a:spcPct val="150000"/>
                </a:lnSpc>
                <a:spcBef>
                  <a:spcPts val="0"/>
                </a:spcBef>
                <a:spcAft>
                  <a:spcPts val="0"/>
                </a:spcAft>
                <a:buSzPct val="100000"/>
                <a:buFont typeface="Wingdings" panose="05000000000000000000" charset="0"/>
                <a:buChar char="l"/>
              </a:pPr>
              <a:r>
                <a:rPr lang="zh-CN" altLang="en-US" sz="2400">
                  <a:solidFill>
                    <a:schemeClr val="tx1"/>
                  </a:solidFill>
                  <a:sym typeface="+mn-ea"/>
                </a:rPr>
                <a:t>父类</a:t>
              </a:r>
              <a:endParaRPr lang="zh-CN" altLang="en-US" sz="2400">
                <a:solidFill>
                  <a:schemeClr val="tx1"/>
                </a:solidFill>
                <a:sym typeface="+mn-ea"/>
              </a:endParaRPr>
            </a:p>
          </p:txBody>
        </p:sp>
      </p:grpSp>
      <p:grpSp>
        <p:nvGrpSpPr>
          <p:cNvPr id="71" name="组合 70"/>
          <p:cNvGrpSpPr/>
          <p:nvPr>
            <p:custDataLst>
              <p:tags r:id="rId13"/>
            </p:custDataLst>
          </p:nvPr>
        </p:nvGrpSpPr>
        <p:grpSpPr>
          <a:xfrm>
            <a:off x="6308657" y="2330942"/>
            <a:ext cx="1736558" cy="2544007"/>
            <a:chOff x="1289314" y="3285331"/>
            <a:chExt cx="1422866" cy="2084831"/>
          </a:xfrm>
        </p:grpSpPr>
        <p:sp>
          <p:nvSpPr>
            <p:cNvPr id="72" name="任意多边形 71"/>
            <p:cNvSpPr/>
            <p:nvPr>
              <p:custDataLst>
                <p:tags r:id="rId14"/>
              </p:custDataLst>
            </p:nvPr>
          </p:nvSpPr>
          <p:spPr>
            <a:xfrm rot="2871886">
              <a:off x="1670853" y="2973766"/>
              <a:ext cx="729762" cy="1352892"/>
            </a:xfrm>
            <a:custGeom>
              <a:avLst/>
              <a:gdLst>
                <a:gd name="connsiteX0" fmla="*/ 0 w 729762"/>
                <a:gd name="connsiteY0" fmla="*/ 0 h 1352892"/>
                <a:gd name="connsiteX1" fmla="*/ 729762 w 729762"/>
                <a:gd name="connsiteY1" fmla="*/ 0 h 1352892"/>
                <a:gd name="connsiteX2" fmla="*/ 729762 w 729762"/>
                <a:gd name="connsiteY2" fmla="*/ 546246 h 1352892"/>
                <a:gd name="connsiteX3" fmla="*/ 0 w 729762"/>
                <a:gd name="connsiteY3" fmla="*/ 1352892 h 1352892"/>
              </a:gdLst>
              <a:ahLst/>
              <a:cxnLst>
                <a:cxn ang="0">
                  <a:pos x="connsiteX0" y="connsiteY0"/>
                </a:cxn>
                <a:cxn ang="0">
                  <a:pos x="connsiteX1" y="connsiteY1"/>
                </a:cxn>
                <a:cxn ang="0">
                  <a:pos x="connsiteX2" y="connsiteY2"/>
                </a:cxn>
                <a:cxn ang="0">
                  <a:pos x="connsiteX3" y="connsiteY3"/>
                </a:cxn>
              </a:cxnLst>
              <a:rect l="l" t="t" r="r" b="b"/>
              <a:pathLst>
                <a:path w="729762" h="1352892">
                  <a:moveTo>
                    <a:pt x="0" y="0"/>
                  </a:moveTo>
                  <a:lnTo>
                    <a:pt x="729762" y="0"/>
                  </a:lnTo>
                  <a:lnTo>
                    <a:pt x="729762" y="546246"/>
                  </a:lnTo>
                  <a:lnTo>
                    <a:pt x="0" y="1352892"/>
                  </a:lnTo>
                  <a:close/>
                </a:path>
              </a:pathLst>
            </a:custGeom>
          </p:spPr>
          <p:style>
            <a:lnRef idx="3">
              <a:schemeClr val="lt1"/>
            </a:lnRef>
            <a:fillRef idx="1">
              <a:schemeClr val="accent6"/>
            </a:fillRef>
            <a:effectRef idx="1">
              <a:schemeClr val="accent6"/>
            </a:effectRef>
            <a:fontRef idx="minor">
              <a:schemeClr val="lt1"/>
            </a:fontRef>
          </p:style>
          <p:txBody>
            <a:bodyPr wrap="square" rtlCol="0" anchor="t">
              <a:normAutofit/>
            </a:bodyPr>
            <a:lstStyle/>
            <a:p>
              <a:pPr algn="ctr"/>
              <a:r>
                <a:rPr lang="en-US" altLang="zh-CN" sz="2400" dirty="0">
                  <a:solidFill>
                    <a:schemeClr val="bg1"/>
                  </a:solidFill>
                </a:rPr>
                <a:t>03</a:t>
              </a:r>
              <a:endParaRPr lang="en-US" altLang="zh-CN" sz="2400" dirty="0">
                <a:solidFill>
                  <a:schemeClr val="bg1"/>
                </a:solidFill>
              </a:endParaRPr>
            </a:p>
          </p:txBody>
        </p:sp>
        <p:sp>
          <p:nvSpPr>
            <p:cNvPr id="73" name="矩形 72"/>
            <p:cNvSpPr/>
            <p:nvPr>
              <p:custDataLst>
                <p:tags r:id="rId15"/>
              </p:custDataLst>
            </p:nvPr>
          </p:nvSpPr>
          <p:spPr>
            <a:xfrm>
              <a:off x="1289314" y="3930162"/>
              <a:ext cx="36000" cy="1440000"/>
            </a:xfrm>
            <a:prstGeom prst="rect">
              <a:avLst/>
            </a:prstGeom>
          </p:spPr>
          <p:style>
            <a:lnRef idx="3">
              <a:schemeClr val="lt1"/>
            </a:lnRef>
            <a:fillRef idx="1">
              <a:schemeClr val="accent6"/>
            </a:fillRef>
            <a:effectRef idx="1">
              <a:schemeClr val="accent6"/>
            </a:effectRef>
            <a:fontRef idx="minor">
              <a:schemeClr val="lt1"/>
            </a:fontRef>
          </p:style>
          <p:txBody>
            <a:bodyPr rtlCol="0" anchor="ctr">
              <a:normAutofit/>
            </a:bodyPr>
            <a:lstStyle/>
            <a:p>
              <a:pPr algn="ctr"/>
              <a:endParaRPr lang="zh-CN" altLang="en-US"/>
            </a:p>
          </p:txBody>
        </p:sp>
        <p:sp>
          <p:nvSpPr>
            <p:cNvPr id="74" name="文本框 73"/>
            <p:cNvSpPr txBox="1"/>
            <p:nvPr>
              <p:custDataLst>
                <p:tags r:id="rId16"/>
              </p:custDataLst>
            </p:nvPr>
          </p:nvSpPr>
          <p:spPr>
            <a:xfrm>
              <a:off x="1345853" y="3930162"/>
              <a:ext cx="1054447" cy="1440000"/>
            </a:xfrm>
            <a:prstGeom prst="rect">
              <a:avLst/>
            </a:prstGeom>
          </p:spPr>
          <p:style>
            <a:lnRef idx="3">
              <a:schemeClr val="lt1"/>
            </a:lnRef>
            <a:fillRef idx="1">
              <a:schemeClr val="accent6"/>
            </a:fillRef>
            <a:effectRef idx="1">
              <a:schemeClr val="accent6"/>
            </a:effectRef>
            <a:fontRef idx="minor">
              <a:schemeClr val="lt1"/>
            </a:fontRef>
          </p:style>
          <p:txBody>
            <a:bodyPr wrap="square" rtlCol="0" anchor="ctr">
              <a:normAutofit/>
            </a:bodyPr>
            <a:lstStyle/>
            <a:p>
              <a:pPr marL="285750" lvl="0" indent="-285750" algn="l">
                <a:lnSpc>
                  <a:spcPct val="150000"/>
                </a:lnSpc>
                <a:spcBef>
                  <a:spcPts val="0"/>
                </a:spcBef>
                <a:spcAft>
                  <a:spcPts val="0"/>
                </a:spcAft>
                <a:buSzPct val="100000"/>
                <a:buFont typeface="Wingdings" panose="05000000000000000000" charset="0"/>
                <a:buChar char="l"/>
              </a:pPr>
              <a:r>
                <a:rPr lang="zh-CN" altLang="en-US" sz="2400">
                  <a:solidFill>
                    <a:schemeClr val="tx1"/>
                  </a:solidFill>
                  <a:sym typeface="+mn-ea"/>
                </a:rPr>
                <a:t>子句</a:t>
              </a:r>
              <a:endParaRPr lang="zh-CN" altLang="en-US" sz="2400">
                <a:solidFill>
                  <a:schemeClr val="tx1"/>
                </a:solidFill>
                <a:sym typeface="+mn-ea"/>
              </a:endParaRPr>
            </a:p>
          </p:txBody>
        </p:sp>
      </p:grpSp>
      <p:grpSp>
        <p:nvGrpSpPr>
          <p:cNvPr id="75" name="组合 74"/>
          <p:cNvGrpSpPr/>
          <p:nvPr>
            <p:custDataLst>
              <p:tags r:id="rId17"/>
            </p:custDataLst>
          </p:nvPr>
        </p:nvGrpSpPr>
        <p:grpSpPr>
          <a:xfrm>
            <a:off x="8508606" y="2330942"/>
            <a:ext cx="1859224" cy="2544627"/>
            <a:chOff x="1289314" y="3285331"/>
            <a:chExt cx="1523374" cy="2085339"/>
          </a:xfrm>
        </p:grpSpPr>
        <p:sp>
          <p:nvSpPr>
            <p:cNvPr id="76" name="任意多边形 75"/>
            <p:cNvSpPr/>
            <p:nvPr>
              <p:custDataLst>
                <p:tags r:id="rId18"/>
              </p:custDataLst>
            </p:nvPr>
          </p:nvSpPr>
          <p:spPr>
            <a:xfrm rot="2871886">
              <a:off x="1670853" y="2973766"/>
              <a:ext cx="729762" cy="1352892"/>
            </a:xfrm>
            <a:custGeom>
              <a:avLst/>
              <a:gdLst>
                <a:gd name="connsiteX0" fmla="*/ 0 w 729762"/>
                <a:gd name="connsiteY0" fmla="*/ 0 h 1352892"/>
                <a:gd name="connsiteX1" fmla="*/ 729762 w 729762"/>
                <a:gd name="connsiteY1" fmla="*/ 0 h 1352892"/>
                <a:gd name="connsiteX2" fmla="*/ 729762 w 729762"/>
                <a:gd name="connsiteY2" fmla="*/ 546246 h 1352892"/>
                <a:gd name="connsiteX3" fmla="*/ 0 w 729762"/>
                <a:gd name="connsiteY3" fmla="*/ 1352892 h 1352892"/>
              </a:gdLst>
              <a:ahLst/>
              <a:cxnLst>
                <a:cxn ang="0">
                  <a:pos x="connsiteX0" y="connsiteY0"/>
                </a:cxn>
                <a:cxn ang="0">
                  <a:pos x="connsiteX1" y="connsiteY1"/>
                </a:cxn>
                <a:cxn ang="0">
                  <a:pos x="connsiteX2" y="connsiteY2"/>
                </a:cxn>
                <a:cxn ang="0">
                  <a:pos x="connsiteX3" y="connsiteY3"/>
                </a:cxn>
              </a:cxnLst>
              <a:rect l="l" t="t" r="r" b="b"/>
              <a:pathLst>
                <a:path w="729762" h="1352892">
                  <a:moveTo>
                    <a:pt x="0" y="0"/>
                  </a:moveTo>
                  <a:lnTo>
                    <a:pt x="729762" y="0"/>
                  </a:lnTo>
                  <a:lnTo>
                    <a:pt x="729762" y="546246"/>
                  </a:lnTo>
                  <a:lnTo>
                    <a:pt x="0" y="1352892"/>
                  </a:lnTo>
                  <a:close/>
                </a:path>
              </a:pathLst>
            </a:custGeom>
          </p:spPr>
          <p:style>
            <a:lnRef idx="1">
              <a:schemeClr val="accent6"/>
            </a:lnRef>
            <a:fillRef idx="2">
              <a:schemeClr val="accent6"/>
            </a:fillRef>
            <a:effectRef idx="1">
              <a:schemeClr val="accent6"/>
            </a:effectRef>
            <a:fontRef idx="minor">
              <a:schemeClr val="dk1"/>
            </a:fontRef>
          </p:style>
          <p:txBody>
            <a:bodyPr wrap="square" rtlCol="0" anchor="t">
              <a:normAutofit/>
            </a:bodyPr>
            <a:lstStyle/>
            <a:p>
              <a:pPr algn="ctr"/>
              <a:r>
                <a:rPr lang="en-US" altLang="zh-CN" sz="2400" dirty="0">
                  <a:solidFill>
                    <a:schemeClr val="bg1"/>
                  </a:solidFill>
                </a:rPr>
                <a:t>04</a:t>
              </a:r>
              <a:endParaRPr lang="en-US" altLang="zh-CN" sz="2400" dirty="0">
                <a:solidFill>
                  <a:schemeClr val="bg1"/>
                </a:solidFill>
              </a:endParaRPr>
            </a:p>
          </p:txBody>
        </p:sp>
        <p:sp>
          <p:nvSpPr>
            <p:cNvPr id="77" name="矩形 76"/>
            <p:cNvSpPr/>
            <p:nvPr>
              <p:custDataLst>
                <p:tags r:id="rId19"/>
              </p:custDataLst>
            </p:nvPr>
          </p:nvSpPr>
          <p:spPr>
            <a:xfrm>
              <a:off x="1289314" y="3930162"/>
              <a:ext cx="36000" cy="14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normAutofit/>
            </a:bodyPr>
            <a:lstStyle/>
            <a:p>
              <a:pPr algn="ctr"/>
              <a:endParaRPr lang="zh-CN" altLang="en-US"/>
            </a:p>
          </p:txBody>
        </p:sp>
        <p:sp>
          <p:nvSpPr>
            <p:cNvPr id="78" name="文本框 77"/>
            <p:cNvSpPr txBox="1"/>
            <p:nvPr>
              <p:custDataLst>
                <p:tags r:id="rId20"/>
              </p:custDataLst>
            </p:nvPr>
          </p:nvSpPr>
          <p:spPr>
            <a:xfrm>
              <a:off x="1345713" y="3929836"/>
              <a:ext cx="1466975" cy="1440834"/>
            </a:xfrm>
            <a:prstGeom prst="rect">
              <a:avLst/>
            </a:prstGeom>
          </p:spPr>
          <p:style>
            <a:lnRef idx="1">
              <a:schemeClr val="accent6"/>
            </a:lnRef>
            <a:fillRef idx="2">
              <a:schemeClr val="accent6"/>
            </a:fillRef>
            <a:effectRef idx="1">
              <a:schemeClr val="accent6"/>
            </a:effectRef>
            <a:fontRef idx="minor">
              <a:schemeClr val="dk1"/>
            </a:fontRef>
          </p:style>
          <p:txBody>
            <a:bodyPr wrap="square" rtlCol="0" anchor="ctr">
              <a:normAutofit/>
            </a:bodyPr>
            <a:lstStyle/>
            <a:p>
              <a:pPr marL="285750" lvl="0" indent="-285750" algn="l" fontAlgn="ctr">
                <a:lnSpc>
                  <a:spcPct val="130000"/>
                </a:lnSpc>
                <a:spcBef>
                  <a:spcPts val="1000"/>
                </a:spcBef>
                <a:spcAft>
                  <a:spcPts val="0"/>
                </a:spcAft>
                <a:buSzPct val="100000"/>
                <a:buFont typeface="Wingdings" panose="05000000000000000000" charset="0"/>
                <a:buChar char="l"/>
              </a:pPr>
              <a:endParaRPr lang="zh-CN" altLang="en-US" sz="2400">
                <a:solidFill>
                  <a:schemeClr val="accent1"/>
                </a:solidFill>
                <a:sym typeface="+mn-ea"/>
              </a:endParaRPr>
            </a:p>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2400">
                  <a:solidFill>
                    <a:schemeClr val="tx1"/>
                  </a:solidFill>
                  <a:sym typeface="+mn-ea"/>
                </a:rPr>
                <a:t>父子句</a:t>
              </a:r>
              <a:endParaRPr lang="zh-CN" altLang="en-US" sz="2400">
                <a:solidFill>
                  <a:schemeClr val="tx1"/>
                </a:solidFill>
                <a:sym typeface="+mn-ea"/>
              </a:endParaRPr>
            </a:p>
            <a:p>
              <a:pPr marL="285750" lvl="0" indent="-285750" algn="l" fontAlgn="ctr">
                <a:lnSpc>
                  <a:spcPct val="130000"/>
                </a:lnSpc>
                <a:spcBef>
                  <a:spcPts val="1000"/>
                </a:spcBef>
                <a:spcAft>
                  <a:spcPts val="0"/>
                </a:spcAft>
                <a:buSzPct val="100000"/>
                <a:buFont typeface="Wingdings" panose="05000000000000000000" charset="0"/>
                <a:buChar char="l"/>
              </a:pPr>
              <a:endParaRPr lang="zh-CN" altLang="en-US" sz="2400">
                <a:solidFill>
                  <a:schemeClr val="tx1"/>
                </a:solidFill>
                <a:sym typeface="+mn-ea"/>
              </a:endParaRPr>
            </a:p>
          </p:txBody>
        </p:sp>
      </p:grpSp>
    </p:spTree>
    <p:custDataLst>
      <p:tags r:id="rId21"/>
    </p:custDataLst>
  </p:cSld>
  <p:clrMapOvr>
    <a:masterClrMapping/>
  </p:clrMapOvr>
  <p:transition spd="med">
    <p:pull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custDataLst>
              <p:tags r:id="rId1"/>
            </p:custDataLst>
          </p:nvPr>
        </p:nvSpPr>
        <p:spPr>
          <a:xfrm>
            <a:off x="0" y="608330"/>
            <a:ext cx="10968990" cy="705485"/>
          </a:xfrm>
        </p:spPr>
        <p:txBody>
          <a:bodyPr>
            <a:noAutofit/>
          </a:bodyPr>
          <a:lstStyle/>
          <a:p>
            <a:r>
              <a:rPr lang="zh-CN" altLang="en-US" sz="2800" dirty="0"/>
              <a:t>近类</a:t>
            </a:r>
            <a:endParaRPr lang="zh-CN" altLang="en-US" sz="2800" dirty="0"/>
          </a:p>
        </p:txBody>
      </p:sp>
      <p:graphicFrame>
        <p:nvGraphicFramePr>
          <p:cNvPr id="4" name="表格 3"/>
          <p:cNvGraphicFramePr/>
          <p:nvPr/>
        </p:nvGraphicFramePr>
        <p:xfrm>
          <a:off x="513715" y="1433195"/>
          <a:ext cx="2769870" cy="4490720"/>
        </p:xfrm>
        <a:graphic>
          <a:graphicData uri="http://schemas.openxmlformats.org/drawingml/2006/table">
            <a:tbl>
              <a:tblPr firstRow="1" bandRow="1">
                <a:tableStyleId>{5C22544A-7EE6-4342-B048-85BDC9FD1C3A}</a:tableStyleId>
              </a:tblPr>
              <a:tblGrid>
                <a:gridCol w="2769870"/>
              </a:tblGrid>
              <a:tr h="645160">
                <a:tc>
                  <a:txBody>
                    <a:bodyPr/>
                    <a:lstStyle/>
                    <a:p>
                      <a:pPr>
                        <a:lnSpc>
                          <a:spcPct val="160000"/>
                        </a:lnSpc>
                        <a:buNone/>
                      </a:pPr>
                      <a:r>
                        <a:rPr lang="zh-CN" altLang="en-US"/>
                        <a:t>近类</a:t>
                      </a:r>
                      <a:endParaRPr lang="zh-CN" altLang="en-US"/>
                    </a:p>
                  </a:txBody>
                  <a:tcPr/>
                </a:tc>
              </a:tr>
              <a:tr h="2247265">
                <a:tc>
                  <a:txBody>
                    <a:bodyPr/>
                    <a:lstStyle/>
                    <a:p>
                      <a:pPr>
                        <a:lnSpc>
                          <a:spcPct val="160000"/>
                        </a:lnSpc>
                        <a:buNone/>
                      </a:pPr>
                      <a:r>
                        <a:rPr lang="zh-CN" altLang="en-US" sz="1400">
                          <a:latin typeface="宋体" panose="02010600030101010101" pitchFamily="2" charset="-122"/>
                          <a:ea typeface="宋体" panose="02010600030101010101" pitchFamily="2" charset="-122"/>
                        </a:rPr>
                        <a:t>近类是由具有意思相同（或相近）构成的一组词语。选词时应注意选择常用的、含义一目了然的词语。</a:t>
                      </a:r>
                      <a:endParaRPr lang="zh-CN" altLang="en-US" sz="1400">
                        <a:latin typeface="宋体" panose="02010600030101010101" pitchFamily="2" charset="-122"/>
                        <a:ea typeface="宋体" panose="02010600030101010101" pitchFamily="2" charset="-122"/>
                      </a:endParaRPr>
                    </a:p>
                  </a:txBody>
                  <a:tcPr/>
                </a:tc>
              </a:tr>
              <a:tr h="1598295">
                <a:tc>
                  <a:txBody>
                    <a:bodyPr/>
                    <a:lstStyle/>
                    <a:p>
                      <a:pPr>
                        <a:lnSpc>
                          <a:spcPct val="140000"/>
                        </a:lnSpc>
                        <a:buNone/>
                      </a:pPr>
                      <a:r>
                        <a:rPr lang="zh-CN" altLang="en-US" sz="1400">
                          <a:latin typeface="宋体" panose="02010600030101010101" pitchFamily="2" charset="-122"/>
                          <a:ea typeface="宋体" panose="02010600030101010101" pitchFamily="2" charset="-122"/>
                        </a:rPr>
                        <a:t>示例：</a:t>
                      </a:r>
                      <a:endParaRPr lang="zh-CN" altLang="en-US" sz="1200">
                        <a:latin typeface="宋体" panose="02010600030101010101" pitchFamily="2" charset="-122"/>
                        <a:ea typeface="宋体" panose="02010600030101010101" pitchFamily="2" charset="-122"/>
                      </a:endParaRPr>
                    </a:p>
                    <a:p>
                      <a:pPr>
                        <a:lnSpc>
                          <a:spcPct val="140000"/>
                        </a:lnSpc>
                        <a:buNone/>
                      </a:pPr>
                      <a:r>
                        <a:rPr lang="zh-CN" altLang="zh-CN" sz="1400" b="1" dirty="0">
                          <a:latin typeface="宋体" panose="02010600030101010101" pitchFamily="2" charset="-122"/>
                          <a:ea typeface="宋体" panose="02010600030101010101" pitchFamily="2" charset="-122"/>
                          <a:sym typeface="+mn-ea"/>
                        </a:rPr>
                        <a:t>办理近类含办理、购买、买、办等</a:t>
                      </a:r>
                      <a:r>
                        <a:rPr lang="zh-CN" altLang="zh-CN" sz="1400" b="1" dirty="0">
                          <a:latin typeface="微软雅黑" panose="020B0503020204020204" pitchFamily="34" charset="-122"/>
                          <a:ea typeface="微软雅黑" panose="020B0503020204020204" pitchFamily="34" charset="-122"/>
                          <a:sym typeface="+mn-ea"/>
                        </a:rPr>
                        <a:t>。</a:t>
                      </a:r>
                      <a:endParaRPr lang="zh-CN" altLang="zh-CN" sz="1400" b="1" dirty="0">
                        <a:latin typeface="微软雅黑" panose="020B0503020204020204" pitchFamily="34" charset="-122"/>
                        <a:ea typeface="微软雅黑" panose="020B0503020204020204" pitchFamily="34" charset="-122"/>
                        <a:sym typeface="+mn-ea"/>
                      </a:endParaRPr>
                    </a:p>
                    <a:p>
                      <a:pPr>
                        <a:lnSpc>
                          <a:spcPct val="140000"/>
                        </a:lnSpc>
                        <a:buNone/>
                      </a:pPr>
                      <a:endParaRPr lang="zh-CN" altLang="en-US" sz="1200">
                        <a:sym typeface="+mn-ea"/>
                      </a:endParaRPr>
                    </a:p>
                    <a:p>
                      <a:pPr>
                        <a:lnSpc>
                          <a:spcPct val="140000"/>
                        </a:lnSpc>
                        <a:buNone/>
                      </a:pPr>
                      <a:endParaRPr lang="zh-CN" altLang="en-US" sz="1200"/>
                    </a:p>
                  </a:txBody>
                  <a:tcPr/>
                </a:tc>
              </a:tr>
            </a:tbl>
          </a:graphicData>
        </a:graphic>
      </p:graphicFrame>
      <p:pic>
        <p:nvPicPr>
          <p:cNvPr id="3" name="图片 2"/>
          <p:cNvPicPr>
            <a:picLocks noChangeAspect="1"/>
          </p:cNvPicPr>
          <p:nvPr/>
        </p:nvPicPr>
        <p:blipFill>
          <a:blip r:embed="rId2"/>
          <a:stretch>
            <a:fillRect/>
          </a:stretch>
        </p:blipFill>
        <p:spPr>
          <a:xfrm>
            <a:off x="3771265" y="982980"/>
            <a:ext cx="8043545" cy="5119370"/>
          </a:xfrm>
          <a:prstGeom prst="rect">
            <a:avLst/>
          </a:prstGeom>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custDataLst>
              <p:tags r:id="rId1"/>
            </p:custDataLst>
          </p:nvPr>
        </p:nvSpPr>
        <p:spPr>
          <a:xfrm>
            <a:off x="0" y="608330"/>
            <a:ext cx="10968990" cy="705485"/>
          </a:xfrm>
        </p:spPr>
        <p:txBody>
          <a:bodyPr>
            <a:noAutofit/>
          </a:bodyPr>
          <a:lstStyle/>
          <a:p>
            <a:r>
              <a:rPr lang="zh-CN" altLang="en-US" sz="2800" dirty="0"/>
              <a:t>父类</a:t>
            </a:r>
            <a:endParaRPr lang="zh-CN" altLang="en-US" sz="2800" dirty="0"/>
          </a:p>
        </p:txBody>
      </p:sp>
      <p:pic>
        <p:nvPicPr>
          <p:cNvPr id="3" name="图片 2"/>
          <p:cNvPicPr>
            <a:picLocks noChangeAspect="1"/>
          </p:cNvPicPr>
          <p:nvPr/>
        </p:nvPicPr>
        <p:blipFill>
          <a:blip r:embed="rId2"/>
          <a:stretch>
            <a:fillRect/>
          </a:stretch>
        </p:blipFill>
        <p:spPr>
          <a:xfrm>
            <a:off x="3695065" y="920115"/>
            <a:ext cx="8131175" cy="5262245"/>
          </a:xfrm>
          <a:prstGeom prst="rect">
            <a:avLst/>
          </a:prstGeom>
        </p:spPr>
      </p:pic>
      <p:graphicFrame>
        <p:nvGraphicFramePr>
          <p:cNvPr id="4" name="表格 3"/>
          <p:cNvGraphicFramePr/>
          <p:nvPr/>
        </p:nvGraphicFramePr>
        <p:xfrm>
          <a:off x="502920" y="1383665"/>
          <a:ext cx="2780665" cy="4429125"/>
        </p:xfrm>
        <a:graphic>
          <a:graphicData uri="http://schemas.openxmlformats.org/drawingml/2006/table">
            <a:tbl>
              <a:tblPr firstRow="1" bandRow="1">
                <a:tableStyleId>{5C22544A-7EE6-4342-B048-85BDC9FD1C3A}</a:tableStyleId>
              </a:tblPr>
              <a:tblGrid>
                <a:gridCol w="2780665"/>
              </a:tblGrid>
              <a:tr h="558800">
                <a:tc>
                  <a:txBody>
                    <a:bodyPr/>
                    <a:lstStyle/>
                    <a:p>
                      <a:pPr>
                        <a:lnSpc>
                          <a:spcPct val="160000"/>
                        </a:lnSpc>
                        <a:buNone/>
                      </a:pPr>
                      <a:r>
                        <a:rPr lang="zh-CN" altLang="en-US"/>
                        <a:t>父类</a:t>
                      </a:r>
                      <a:endParaRPr lang="zh-CN" altLang="en-US"/>
                    </a:p>
                  </a:txBody>
                  <a:tcPr/>
                </a:tc>
              </a:tr>
              <a:tr h="2084705">
                <a:tc>
                  <a:txBody>
                    <a:bodyPr/>
                    <a:lstStyle/>
                    <a:p>
                      <a:pPr>
                        <a:lnSpc>
                          <a:spcPct val="160000"/>
                        </a:lnSpc>
                        <a:buNone/>
                      </a:pPr>
                      <a:r>
                        <a:rPr lang="zh-CN" altLang="en-US" sz="1400">
                          <a:latin typeface="宋体" panose="02010600030101010101" pitchFamily="2" charset="-122"/>
                          <a:ea typeface="宋体" panose="02010600030101010101" pitchFamily="2" charset="-122"/>
                          <a:cs typeface="宋体" panose="02010600030101010101" pitchFamily="2" charset="-122"/>
                        </a:rPr>
                        <a:t>父类是由具有共同“父亲”词语的孩子构成的，这些孩子词语各不相同，同属一个父亲。</a:t>
                      </a:r>
                      <a:endParaRPr lang="zh-CN" altLang="en-US" sz="1400">
                        <a:latin typeface="宋体" panose="02010600030101010101" pitchFamily="2" charset="-122"/>
                        <a:ea typeface="宋体" panose="02010600030101010101" pitchFamily="2" charset="-122"/>
                        <a:cs typeface="宋体" panose="02010600030101010101" pitchFamily="2" charset="-122"/>
                      </a:endParaRPr>
                    </a:p>
                  </a:txBody>
                  <a:tcPr/>
                </a:tc>
              </a:tr>
              <a:tr h="1785620">
                <a:tc>
                  <a:txBody>
                    <a:bodyPr/>
                    <a:lstStyle/>
                    <a:p>
                      <a:pPr>
                        <a:lnSpc>
                          <a:spcPct val="140000"/>
                        </a:lnSpc>
                        <a:buNone/>
                      </a:pPr>
                      <a:r>
                        <a:rPr lang="zh-CN" altLang="en-US" sz="1400">
                          <a:latin typeface="宋体" panose="02010600030101010101" pitchFamily="2" charset="-122"/>
                          <a:ea typeface="宋体" panose="02010600030101010101" pitchFamily="2" charset="-122"/>
                        </a:rPr>
                        <a:t>示例：</a:t>
                      </a:r>
                      <a:endParaRPr lang="zh-CN" altLang="en-US" sz="1400">
                        <a:latin typeface="宋体" panose="02010600030101010101" pitchFamily="2" charset="-122"/>
                        <a:ea typeface="宋体" panose="02010600030101010101" pitchFamily="2" charset="-122"/>
                      </a:endParaRPr>
                    </a:p>
                    <a:p>
                      <a:pPr>
                        <a:lnSpc>
                          <a:spcPct val="140000"/>
                        </a:lnSpc>
                        <a:buNone/>
                      </a:pPr>
                      <a:r>
                        <a:rPr lang="zh-CN" altLang="zh-CN" sz="1400" b="1" dirty="0">
                          <a:latin typeface="宋体" panose="02010600030101010101" pitchFamily="2" charset="-122"/>
                          <a:ea typeface="宋体" panose="02010600030101010101" pitchFamily="2" charset="-122"/>
                          <a:sym typeface="+mn-ea"/>
                        </a:rPr>
                        <a:t>水果父类含苹果、香蕉、葡萄等。</a:t>
                      </a:r>
                      <a:endParaRPr lang="zh-CN" altLang="zh-CN" sz="1400" b="1" dirty="0">
                        <a:latin typeface="宋体" panose="02010600030101010101" pitchFamily="2" charset="-122"/>
                        <a:ea typeface="宋体" panose="02010600030101010101" pitchFamily="2" charset="-122"/>
                        <a:sym typeface="+mn-ea"/>
                      </a:endParaRPr>
                    </a:p>
                  </a:txBody>
                  <a:tcPr/>
                </a:tc>
              </a:tr>
            </a:tbl>
          </a:graphicData>
        </a:graphic>
      </p:graphicFrame>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08330"/>
            <a:ext cx="10968990" cy="705485"/>
          </a:xfrm>
        </p:spPr>
        <p:txBody>
          <a:bodyPr>
            <a:noAutofit/>
          </a:bodyPr>
          <a:lstStyle/>
          <a:p>
            <a:r>
              <a:rPr lang="zh-CN" altLang="en-US" sz="2800"/>
              <a:t>子句</a:t>
            </a:r>
            <a:endParaRPr lang="zh-CN" altLang="en-US" sz="2800"/>
          </a:p>
        </p:txBody>
      </p:sp>
      <p:graphicFrame>
        <p:nvGraphicFramePr>
          <p:cNvPr id="7" name="表格 6"/>
          <p:cNvGraphicFramePr/>
          <p:nvPr/>
        </p:nvGraphicFramePr>
        <p:xfrm>
          <a:off x="524510" y="1438910"/>
          <a:ext cx="2844165" cy="4517390"/>
        </p:xfrm>
        <a:graphic>
          <a:graphicData uri="http://schemas.openxmlformats.org/drawingml/2006/table">
            <a:tbl>
              <a:tblPr firstRow="1" bandRow="1">
                <a:tableStyleId>{5C22544A-7EE6-4342-B048-85BDC9FD1C3A}</a:tableStyleId>
              </a:tblPr>
              <a:tblGrid>
                <a:gridCol w="2844165"/>
              </a:tblGrid>
              <a:tr h="650875">
                <a:tc>
                  <a:txBody>
                    <a:bodyPr/>
                    <a:lstStyle/>
                    <a:p>
                      <a:pPr>
                        <a:lnSpc>
                          <a:spcPct val="160000"/>
                        </a:lnSpc>
                        <a:buNone/>
                      </a:pPr>
                      <a:r>
                        <a:rPr lang="zh-CN" altLang="en-US"/>
                        <a:t>子句</a:t>
                      </a:r>
                      <a:endParaRPr lang="zh-CN" altLang="en-US"/>
                    </a:p>
                  </a:txBody>
                  <a:tcPr/>
                </a:tc>
              </a:tr>
              <a:tr h="2270125">
                <a:tc>
                  <a:txBody>
                    <a:bodyPr/>
                    <a:lstStyle/>
                    <a:p>
                      <a:pPr>
                        <a:lnSpc>
                          <a:spcPct val="160000"/>
                        </a:lnSpc>
                        <a:buNone/>
                      </a:pPr>
                      <a:r>
                        <a:rPr lang="zh-CN" altLang="en-US" sz="1400">
                          <a:latin typeface="宋体" panose="02010600030101010101" pitchFamily="2" charset="-122"/>
                          <a:ea typeface="宋体" panose="02010600030101010101" pitchFamily="2" charset="-122"/>
                          <a:cs typeface="宋体" panose="02010600030101010101" pitchFamily="2" charset="-122"/>
                        </a:rPr>
                        <a:t>由意图相同的短语、句子所形成的词模体组成。</a:t>
                      </a:r>
                      <a:endParaRPr lang="zh-CN" altLang="en-US" sz="1400">
                        <a:latin typeface="宋体" panose="02010600030101010101" pitchFamily="2" charset="-122"/>
                        <a:ea typeface="宋体" panose="02010600030101010101" pitchFamily="2" charset="-122"/>
                        <a:cs typeface="宋体" panose="02010600030101010101" pitchFamily="2" charset="-122"/>
                      </a:endParaRPr>
                    </a:p>
                  </a:txBody>
                  <a:tcPr/>
                </a:tc>
              </a:tr>
              <a:tr h="1596390">
                <a:tc>
                  <a:txBody>
                    <a:bodyPr/>
                    <a:lstStyle/>
                    <a:p>
                      <a:pPr>
                        <a:lnSpc>
                          <a:spcPct val="140000"/>
                        </a:lnSpc>
                        <a:buNone/>
                      </a:pPr>
                      <a:r>
                        <a:rPr lang="zh-CN" altLang="en-US" sz="1400">
                          <a:latin typeface="宋体" panose="02010600030101010101" pitchFamily="2" charset="-122"/>
                          <a:ea typeface="宋体" panose="02010600030101010101" pitchFamily="2" charset="-122"/>
                        </a:rPr>
                        <a:t>示例：</a:t>
                      </a:r>
                      <a:endParaRPr lang="zh-CN" altLang="en-US" sz="1400">
                        <a:latin typeface="宋体" panose="02010600030101010101" pitchFamily="2" charset="-122"/>
                        <a:ea typeface="宋体" panose="02010600030101010101" pitchFamily="2" charset="-122"/>
                      </a:endParaRPr>
                    </a:p>
                    <a:p>
                      <a:pPr>
                        <a:lnSpc>
                          <a:spcPct val="140000"/>
                        </a:lnSpc>
                        <a:buNone/>
                      </a:pPr>
                      <a:r>
                        <a:rPr lang="zh-CN" altLang="en-US" sz="1400">
                          <a:latin typeface="宋体" panose="02010600030101010101" pitchFamily="2" charset="-122"/>
                          <a:ea typeface="宋体" panose="02010600030101010101" pitchFamily="2" charset="-122"/>
                        </a:rPr>
                        <a:t>介绍子句</a:t>
                      </a:r>
                      <a:endParaRPr lang="zh-CN" altLang="en-US" sz="1400">
                        <a:latin typeface="宋体" panose="02010600030101010101" pitchFamily="2" charset="-122"/>
                        <a:ea typeface="宋体" panose="02010600030101010101" pitchFamily="2" charset="-122"/>
                      </a:endParaRPr>
                    </a:p>
                    <a:p>
                      <a:pPr>
                        <a:lnSpc>
                          <a:spcPct val="140000"/>
                        </a:lnSpc>
                        <a:buNone/>
                      </a:pPr>
                      <a:r>
                        <a:rPr lang="zh-CN" altLang="en-US" sz="1400">
                          <a:latin typeface="宋体" panose="02010600030101010101" pitchFamily="2" charset="-122"/>
                          <a:ea typeface="宋体" panose="02010600030101010101" pitchFamily="2" charset="-122"/>
                          <a:sym typeface="+mn-ea"/>
                        </a:rPr>
                        <a:t>注意：</a:t>
                      </a:r>
                      <a:endParaRPr lang="zh-CN" altLang="en-US" sz="1400">
                        <a:latin typeface="宋体" panose="02010600030101010101" pitchFamily="2" charset="-122"/>
                        <a:ea typeface="宋体" panose="02010600030101010101" pitchFamily="2" charset="-122"/>
                        <a:sym typeface="+mn-ea"/>
                      </a:endParaRPr>
                    </a:p>
                    <a:p>
                      <a:pPr>
                        <a:lnSpc>
                          <a:spcPct val="140000"/>
                        </a:lnSpc>
                        <a:buNone/>
                      </a:pPr>
                      <a:r>
                        <a:rPr lang="zh-CN" altLang="en-US" sz="1400">
                          <a:latin typeface="宋体" panose="02010600030101010101" pitchFamily="2" charset="-122"/>
                          <a:ea typeface="宋体" panose="02010600030101010101" pitchFamily="2" charset="-122"/>
                          <a:sym typeface="+mn-ea"/>
                        </a:rPr>
                        <a:t>子句的词条格式为词模体格式</a:t>
                      </a:r>
                      <a:endParaRPr lang="zh-CN" altLang="en-US" sz="1200">
                        <a:sym typeface="+mn-ea"/>
                      </a:endParaRPr>
                    </a:p>
                    <a:p>
                      <a:pPr>
                        <a:lnSpc>
                          <a:spcPct val="140000"/>
                        </a:lnSpc>
                        <a:buNone/>
                      </a:pPr>
                      <a:endParaRPr lang="zh-CN" altLang="en-US" sz="1200"/>
                    </a:p>
                  </a:txBody>
                  <a:tcPr/>
                </a:tc>
              </a:tr>
            </a:tbl>
          </a:graphicData>
        </a:graphic>
      </p:graphicFrame>
      <p:pic>
        <p:nvPicPr>
          <p:cNvPr id="5" name="图片 4"/>
          <p:cNvPicPr>
            <a:picLocks noChangeAspect="1"/>
          </p:cNvPicPr>
          <p:nvPr/>
        </p:nvPicPr>
        <p:blipFill>
          <a:blip r:embed="rId1"/>
          <a:stretch>
            <a:fillRect/>
          </a:stretch>
        </p:blipFill>
        <p:spPr>
          <a:xfrm>
            <a:off x="3872230" y="976630"/>
            <a:ext cx="8034655" cy="5186680"/>
          </a:xfrm>
          <a:prstGeom prst="rect">
            <a:avLst/>
          </a:prstGeom>
        </p:spPr>
      </p:pic>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608330"/>
            <a:ext cx="10968990" cy="705485"/>
          </a:xfrm>
        </p:spPr>
        <p:txBody>
          <a:bodyPr>
            <a:noAutofit/>
          </a:bodyPr>
          <a:lstStyle/>
          <a:p>
            <a:r>
              <a:rPr lang="zh-CN" altLang="en-US" sz="2800"/>
              <a:t>父子句</a:t>
            </a:r>
            <a:endParaRPr lang="zh-CN" altLang="en-US" sz="2800"/>
          </a:p>
        </p:txBody>
      </p:sp>
      <p:graphicFrame>
        <p:nvGraphicFramePr>
          <p:cNvPr id="7" name="表格 6"/>
          <p:cNvGraphicFramePr/>
          <p:nvPr/>
        </p:nvGraphicFramePr>
        <p:xfrm>
          <a:off x="516255" y="1415415"/>
          <a:ext cx="3161030" cy="4743450"/>
        </p:xfrm>
        <a:graphic>
          <a:graphicData uri="http://schemas.openxmlformats.org/drawingml/2006/table">
            <a:tbl>
              <a:tblPr firstRow="1" bandRow="1">
                <a:tableStyleId>{5C22544A-7EE6-4342-B048-85BDC9FD1C3A}</a:tableStyleId>
              </a:tblPr>
              <a:tblGrid>
                <a:gridCol w="3161030"/>
              </a:tblGrid>
              <a:tr h="674370">
                <a:tc>
                  <a:txBody>
                    <a:bodyPr/>
                    <a:lstStyle/>
                    <a:p>
                      <a:pPr>
                        <a:lnSpc>
                          <a:spcPct val="160000"/>
                        </a:lnSpc>
                        <a:buNone/>
                      </a:pPr>
                      <a:r>
                        <a:rPr lang="zh-CN" altLang="en-US"/>
                        <a:t>父子句</a:t>
                      </a:r>
                      <a:endParaRPr lang="zh-CN" altLang="en-US"/>
                    </a:p>
                  </a:txBody>
                  <a:tcPr/>
                </a:tc>
              </a:tr>
              <a:tr h="2088515">
                <a:tc>
                  <a:txBody>
                    <a:bodyPr/>
                    <a:lstStyle/>
                    <a:p>
                      <a:pPr>
                        <a:lnSpc>
                          <a:spcPct val="160000"/>
                        </a:lnSpc>
                        <a:buNone/>
                      </a:pPr>
                      <a:r>
                        <a:rPr lang="zh-CN" altLang="en-US" sz="1400">
                          <a:latin typeface="宋体" panose="02010600030101010101" pitchFamily="2" charset="-122"/>
                          <a:ea typeface="宋体" panose="02010600030101010101" pitchFamily="2" charset="-122"/>
                        </a:rPr>
                        <a:t>由具有共同“父亲”的短语或句子的孩子构成。</a:t>
                      </a:r>
                      <a:endParaRPr lang="zh-CN" altLang="en-US" sz="1400">
                        <a:latin typeface="宋体" panose="02010600030101010101" pitchFamily="2" charset="-122"/>
                        <a:ea typeface="宋体" panose="02010600030101010101" pitchFamily="2" charset="-122"/>
                      </a:endParaRPr>
                    </a:p>
                  </a:txBody>
                  <a:tcPr/>
                </a:tc>
              </a:tr>
              <a:tr h="1980565">
                <a:tc>
                  <a:txBody>
                    <a:bodyPr/>
                    <a:lstStyle/>
                    <a:p>
                      <a:pPr>
                        <a:lnSpc>
                          <a:spcPct val="160000"/>
                        </a:lnSpc>
                        <a:buNone/>
                      </a:pPr>
                      <a:r>
                        <a:rPr lang="zh-CN" altLang="en-US" sz="1400">
                          <a:latin typeface="宋体" panose="02010600030101010101" pitchFamily="2" charset="-122"/>
                          <a:ea typeface="宋体" panose="02010600030101010101" pitchFamily="2" charset="-122"/>
                        </a:rPr>
                        <a:t>示例：</a:t>
                      </a:r>
                      <a:endParaRPr lang="zh-CN" altLang="en-US" sz="1400">
                        <a:latin typeface="宋体" panose="02010600030101010101" pitchFamily="2" charset="-122"/>
                        <a:ea typeface="宋体" panose="02010600030101010101" pitchFamily="2" charset="-122"/>
                      </a:endParaRPr>
                    </a:p>
                    <a:p>
                      <a:pPr>
                        <a:lnSpc>
                          <a:spcPct val="160000"/>
                        </a:lnSpc>
                        <a:buNone/>
                      </a:pPr>
                      <a:r>
                        <a:rPr lang="zh-CN" altLang="en-US" sz="1400">
                          <a:latin typeface="宋体" panose="02010600030101010101" pitchFamily="2" charset="-122"/>
                          <a:ea typeface="宋体" panose="02010600030101010101" pitchFamily="2" charset="-122"/>
                        </a:rPr>
                        <a:t>电信集团套餐父子句</a:t>
                      </a:r>
                      <a:endParaRPr lang="zh-CN" altLang="en-US" sz="1400">
                        <a:latin typeface="宋体" panose="02010600030101010101" pitchFamily="2" charset="-122"/>
                        <a:ea typeface="宋体" panose="02010600030101010101" pitchFamily="2" charset="-122"/>
                      </a:endParaRPr>
                    </a:p>
                    <a:p>
                      <a:pPr>
                        <a:lnSpc>
                          <a:spcPct val="140000"/>
                        </a:lnSpc>
                        <a:buNone/>
                      </a:pPr>
                      <a:r>
                        <a:rPr lang="zh-CN" altLang="en-US" sz="1400">
                          <a:latin typeface="宋体" panose="02010600030101010101" pitchFamily="2" charset="-122"/>
                          <a:ea typeface="宋体" panose="02010600030101010101" pitchFamily="2" charset="-122"/>
                          <a:sym typeface="+mn-ea"/>
                        </a:rPr>
                        <a:t>注意：</a:t>
                      </a:r>
                      <a:endParaRPr lang="zh-CN" altLang="en-US" sz="1400">
                        <a:latin typeface="宋体" panose="02010600030101010101" pitchFamily="2" charset="-122"/>
                        <a:ea typeface="宋体" panose="02010600030101010101" pitchFamily="2" charset="-122"/>
                      </a:endParaRPr>
                    </a:p>
                    <a:p>
                      <a:pPr>
                        <a:lnSpc>
                          <a:spcPct val="140000"/>
                        </a:lnSpc>
                        <a:buNone/>
                      </a:pPr>
                      <a:r>
                        <a:rPr lang="zh-CN" altLang="zh-CN" sz="1400" dirty="0">
                          <a:latin typeface="宋体" panose="02010600030101010101" pitchFamily="2" charset="-122"/>
                          <a:ea typeface="宋体" panose="02010600030101010101" pitchFamily="2" charset="-122"/>
                          <a:sym typeface="+mn-ea"/>
                        </a:rPr>
                        <a:t>父类中的业务名如果要被测到，需要添加别名，别名的格式为词模体格式</a:t>
                      </a:r>
                      <a:r>
                        <a:rPr lang="zh-CN" altLang="zh-CN" sz="1400" dirty="0">
                          <a:latin typeface="微软雅黑" panose="020B0503020204020204" pitchFamily="34" charset="-122"/>
                          <a:ea typeface="微软雅黑" panose="020B0503020204020204" pitchFamily="34" charset="-122"/>
                          <a:sym typeface="+mn-ea"/>
                        </a:rPr>
                        <a:t>。</a:t>
                      </a:r>
                      <a:endParaRPr lang="zh-CN" altLang="zh-CN" sz="1400" dirty="0">
                        <a:latin typeface="微软雅黑" panose="020B0503020204020204" pitchFamily="34" charset="-122"/>
                        <a:ea typeface="微软雅黑" panose="020B0503020204020204" pitchFamily="34" charset="-122"/>
                        <a:sym typeface="+mn-ea"/>
                      </a:endParaRPr>
                    </a:p>
                  </a:txBody>
                  <a:tcPr/>
                </a:tc>
              </a:tr>
            </a:tbl>
          </a:graphicData>
        </a:graphic>
      </p:graphicFrame>
      <p:sp>
        <p:nvSpPr>
          <p:cNvPr id="10" name="下箭头 9"/>
          <p:cNvSpPr/>
          <p:nvPr/>
        </p:nvSpPr>
        <p:spPr>
          <a:xfrm>
            <a:off x="9845675" y="3358515"/>
            <a:ext cx="471805" cy="4127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7810500" y="1415415"/>
            <a:ext cx="442595" cy="5010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右箭头 5"/>
          <p:cNvSpPr/>
          <p:nvPr/>
        </p:nvSpPr>
        <p:spPr>
          <a:xfrm>
            <a:off x="2995295" y="675005"/>
            <a:ext cx="681990" cy="67119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5" name="图片 4"/>
          <p:cNvPicPr>
            <a:picLocks noChangeAspect="1"/>
          </p:cNvPicPr>
          <p:nvPr/>
        </p:nvPicPr>
        <p:blipFill>
          <a:blip r:embed="rId1"/>
          <a:stretch>
            <a:fillRect/>
          </a:stretch>
        </p:blipFill>
        <p:spPr>
          <a:xfrm>
            <a:off x="3881120" y="168910"/>
            <a:ext cx="3842385" cy="3189605"/>
          </a:xfrm>
          <a:prstGeom prst="rect">
            <a:avLst/>
          </a:prstGeom>
        </p:spPr>
      </p:pic>
      <p:pic>
        <p:nvPicPr>
          <p:cNvPr id="13" name="图片 12"/>
          <p:cNvPicPr>
            <a:picLocks noChangeAspect="1"/>
          </p:cNvPicPr>
          <p:nvPr/>
        </p:nvPicPr>
        <p:blipFill>
          <a:blip r:embed="rId2"/>
          <a:stretch>
            <a:fillRect/>
          </a:stretch>
        </p:blipFill>
        <p:spPr>
          <a:xfrm>
            <a:off x="8253095" y="169545"/>
            <a:ext cx="3823335" cy="3094990"/>
          </a:xfrm>
          <a:prstGeom prst="rect">
            <a:avLst/>
          </a:prstGeom>
        </p:spPr>
      </p:pic>
      <p:pic>
        <p:nvPicPr>
          <p:cNvPr id="14" name="图片 13"/>
          <p:cNvPicPr>
            <a:picLocks noChangeAspect="1"/>
          </p:cNvPicPr>
          <p:nvPr/>
        </p:nvPicPr>
        <p:blipFill>
          <a:blip r:embed="rId3"/>
          <a:stretch>
            <a:fillRect/>
          </a:stretch>
        </p:blipFill>
        <p:spPr>
          <a:xfrm>
            <a:off x="3881755" y="3897630"/>
            <a:ext cx="8194675" cy="2808605"/>
          </a:xfrm>
          <a:prstGeom prst="rect">
            <a:avLst/>
          </a:prstGeom>
        </p:spPr>
      </p:pic>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996315" y="343535"/>
            <a:ext cx="4210685" cy="521970"/>
          </a:xfrm>
          <a:prstGeom prst="rect">
            <a:avLst/>
          </a:prstGeom>
          <a:noFill/>
        </p:spPr>
        <p:txBody>
          <a:bodyPr wrap="square" rtlCol="0">
            <a:spAutoFit/>
          </a:bodyPr>
          <a:lstStyle/>
          <a:p>
            <a:r>
              <a:rPr lang="zh-CN" sz="2800" b="1">
                <a:latin typeface="微软雅黑" panose="020B0503020204020204" pitchFamily="34" charset="-122"/>
                <a:ea typeface="微软雅黑" panose="020B0503020204020204" pitchFamily="34" charset="-122"/>
                <a:sym typeface="+mn-ea"/>
              </a:rPr>
              <a:t>词模组成</a:t>
            </a:r>
            <a:r>
              <a:rPr lang="en-US" altLang="zh-CN" sz="2800" b="1">
                <a:latin typeface="微软雅黑" panose="020B0503020204020204" pitchFamily="34" charset="-122"/>
                <a:ea typeface="微软雅黑" panose="020B0503020204020204" pitchFamily="34" charset="-122"/>
                <a:sym typeface="+mn-ea"/>
              </a:rPr>
              <a:t>——</a:t>
            </a:r>
            <a:r>
              <a:rPr lang="zh-CN" sz="2800" b="1">
                <a:latin typeface="微软雅黑" panose="020B0503020204020204" pitchFamily="34" charset="-122"/>
                <a:ea typeface="微软雅黑" panose="020B0503020204020204" pitchFamily="34" charset="-122"/>
                <a:sym typeface="+mn-ea"/>
              </a:rPr>
              <a:t>返回值</a:t>
            </a:r>
            <a:endParaRPr lang="zh-CN" sz="2800" b="1">
              <a:latin typeface="微软雅黑" panose="020B0503020204020204" pitchFamily="34" charset="-122"/>
              <a:ea typeface="微软雅黑" panose="020B0503020204020204" pitchFamily="34" charset="-122"/>
              <a:sym typeface="+mn-ea"/>
            </a:endParaRPr>
          </a:p>
        </p:txBody>
      </p:sp>
      <p:sp>
        <p:nvSpPr>
          <p:cNvPr id="28" name="矩形: 圆角 27"/>
          <p:cNvSpPr/>
          <p:nvPr/>
        </p:nvSpPr>
        <p:spPr>
          <a:xfrm>
            <a:off x="609600" y="1205230"/>
            <a:ext cx="11009630" cy="5042535"/>
          </a:xfrm>
          <a:prstGeom prst="roundRect">
            <a:avLst>
              <a:gd name="adj" fmla="val 5926"/>
            </a:avLst>
          </a:prstGeom>
          <a:solidFill>
            <a:schemeClr val="bg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dirty="0">
              <a:latin typeface="微软雅黑" panose="020B0503020204020204" pitchFamily="34" charset="-122"/>
              <a:ea typeface="微软雅黑" panose="020B0503020204020204" pitchFamily="34" charset="-122"/>
            </a:endParaRPr>
          </a:p>
        </p:txBody>
      </p:sp>
      <p:grpSp>
        <p:nvGrpSpPr>
          <p:cNvPr id="22" name="组合 21"/>
          <p:cNvGrpSpPr/>
          <p:nvPr>
            <p:custDataLst>
              <p:tags r:id="rId1"/>
            </p:custDataLst>
          </p:nvPr>
        </p:nvGrpSpPr>
        <p:grpSpPr>
          <a:xfrm>
            <a:off x="3400023" y="2024578"/>
            <a:ext cx="5643010" cy="635000"/>
            <a:chOff x="3400023" y="2024578"/>
            <a:chExt cx="5643010" cy="635000"/>
          </a:xfrm>
        </p:grpSpPr>
        <p:sp>
          <p:nvSpPr>
            <p:cNvPr id="2" name="矩形 1"/>
            <p:cNvSpPr/>
            <p:nvPr>
              <p:custDataLst>
                <p:tags r:id="rId2"/>
              </p:custDataLst>
            </p:nvPr>
          </p:nvSpPr>
          <p:spPr>
            <a:xfrm>
              <a:off x="8408033" y="2025278"/>
              <a:ext cx="319087" cy="633600"/>
            </a:xfrm>
            <a:prstGeom prst="rect">
              <a:avLst/>
            </a:prstGeom>
            <a:solidFill>
              <a:srgbClr val="DEAB81">
                <a:lumMod val="50000"/>
              </a:srgbClr>
            </a:solidFill>
            <a:ln>
              <a:noFill/>
            </a:ln>
          </p:spPr>
          <p:style>
            <a:lnRef idx="2">
              <a:srgbClr val="DEAB81">
                <a:shade val="50000"/>
              </a:srgbClr>
            </a:lnRef>
            <a:fillRef idx="1">
              <a:srgbClr val="DEAB81"/>
            </a:fillRef>
            <a:effectRef idx="0">
              <a:srgbClr val="DEAB81"/>
            </a:effectRef>
            <a:fontRef idx="minor">
              <a:srgbClr val="FFFFFF"/>
            </a:fontRef>
          </p:style>
          <p:txBody>
            <a:bodyPr rtlCol="0" anchor="ctr">
              <a:normAutofit/>
            </a:bodyPr>
            <a:lstStyle/>
            <a:p>
              <a:pPr algn="ctr"/>
              <a:endParaRPr lang="zh-CN" altLang="en-US">
                <a:solidFill>
                  <a:srgbClr val="5F5F5F"/>
                </a:solidFill>
                <a:sym typeface="Arial" panose="020B0604020202020204" pitchFamily="34" charset="0"/>
              </a:endParaRPr>
            </a:p>
          </p:txBody>
        </p:sp>
        <p:sp>
          <p:nvSpPr>
            <p:cNvPr id="3" name="矩形 2"/>
            <p:cNvSpPr/>
            <p:nvPr>
              <p:custDataLst>
                <p:tags r:id="rId3"/>
              </p:custDataLst>
            </p:nvPr>
          </p:nvSpPr>
          <p:spPr>
            <a:xfrm>
              <a:off x="3400023" y="2126178"/>
              <a:ext cx="5302650" cy="431800"/>
            </a:xfrm>
            <a:prstGeom prst="rect">
              <a:avLst/>
            </a:prstGeom>
            <a:solidFill>
              <a:srgbClr val="FFFFFF">
                <a:lumMod val="95000"/>
              </a:srgbClr>
            </a:solidFill>
            <a:ln>
              <a:noFill/>
            </a:ln>
          </p:spPr>
          <p:style>
            <a:lnRef idx="2">
              <a:srgbClr val="DEAB81">
                <a:shade val="50000"/>
              </a:srgbClr>
            </a:lnRef>
            <a:fillRef idx="1">
              <a:srgbClr val="DEAB81"/>
            </a:fillRef>
            <a:effectRef idx="0">
              <a:srgbClr val="DEAB81"/>
            </a:effectRef>
            <a:fontRef idx="minor">
              <a:srgbClr val="FFFFFF"/>
            </a:fontRef>
          </p:style>
          <p:txBody>
            <a:bodyPr rtlCol="0" anchor="ctr">
              <a:noAutofit/>
            </a:bodyPr>
            <a:lstStyle/>
            <a:p>
              <a:pPr marL="0" indent="0" algn="ctr">
                <a:lnSpc>
                  <a:spcPct val="130000"/>
                </a:lnSpc>
                <a:spcBef>
                  <a:spcPts val="0"/>
                </a:spcBef>
                <a:spcAft>
                  <a:spcPts val="0"/>
                </a:spcAft>
              </a:pPr>
              <a:r>
                <a:rPr lang="zh-CN" altLang="en-US" sz="2000" b="1" spc="15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有序</a:t>
              </a:r>
              <a:r>
                <a:rPr lang="en-US" altLang="zh-CN" sz="2000" b="1" spc="15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b="1" spc="15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无序</a:t>
              </a:r>
              <a:endParaRPr lang="zh-CN" altLang="en-US" sz="2000" b="1" spc="15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燕尾形 7"/>
            <p:cNvSpPr/>
            <p:nvPr>
              <p:custDataLst>
                <p:tags r:id="rId4"/>
              </p:custDataLst>
            </p:nvPr>
          </p:nvSpPr>
          <p:spPr>
            <a:xfrm>
              <a:off x="8408033" y="2024578"/>
              <a:ext cx="635000" cy="635000"/>
            </a:xfrm>
            <a:prstGeom prst="chevron">
              <a:avLst>
                <a:gd name="adj" fmla="val 45500"/>
              </a:avLst>
            </a:prstGeom>
            <a:ln>
              <a:noFill/>
            </a:ln>
          </p:spPr>
          <p:style>
            <a:lnRef idx="2">
              <a:srgbClr val="DEAB81">
                <a:shade val="50000"/>
              </a:srgbClr>
            </a:lnRef>
            <a:fillRef idx="1">
              <a:srgbClr val="DEAB81"/>
            </a:fillRef>
            <a:effectRef idx="0">
              <a:srgbClr val="DEAB81"/>
            </a:effectRef>
            <a:fontRef idx="minor">
              <a:srgbClr val="FFFFFF"/>
            </a:fontRef>
          </p:style>
          <p:txBody>
            <a:bodyPr tIns="36000" bIns="36000" rtlCol="0" anchor="ctr">
              <a:normAutofit/>
            </a:bodyPr>
            <a:lstStyle/>
            <a:p>
              <a:pPr algn="r"/>
              <a:endParaRPr lang="zh-CN" altLang="en-US" sz="2400" dirty="0">
                <a:solidFill>
                  <a:srgbClr val="FFFFFF"/>
                </a:solidFill>
                <a:sym typeface="Arial" panose="020B0604020202020204" pitchFamily="34" charset="0"/>
              </a:endParaRPr>
            </a:p>
          </p:txBody>
        </p:sp>
      </p:grpSp>
      <p:grpSp>
        <p:nvGrpSpPr>
          <p:cNvPr id="9" name="组合 8"/>
          <p:cNvGrpSpPr/>
          <p:nvPr>
            <p:custDataLst>
              <p:tags r:id="rId5"/>
            </p:custDataLst>
          </p:nvPr>
        </p:nvGrpSpPr>
        <p:grpSpPr>
          <a:xfrm>
            <a:off x="3400023" y="4146512"/>
            <a:ext cx="5643010" cy="635000"/>
            <a:chOff x="3400023" y="4146512"/>
            <a:chExt cx="5643010" cy="635000"/>
          </a:xfrm>
        </p:grpSpPr>
        <p:sp>
          <p:nvSpPr>
            <p:cNvPr id="13" name="矩形 12"/>
            <p:cNvSpPr/>
            <p:nvPr>
              <p:custDataLst>
                <p:tags r:id="rId6"/>
              </p:custDataLst>
            </p:nvPr>
          </p:nvSpPr>
          <p:spPr>
            <a:xfrm>
              <a:off x="8408033" y="4147212"/>
              <a:ext cx="319087" cy="633600"/>
            </a:xfrm>
            <a:prstGeom prst="rect">
              <a:avLst/>
            </a:prstGeom>
            <a:solidFill>
              <a:srgbClr val="D26078">
                <a:lumMod val="50000"/>
              </a:srgbClr>
            </a:solidFill>
            <a:ln>
              <a:noFill/>
            </a:ln>
          </p:spPr>
          <p:style>
            <a:lnRef idx="2">
              <a:srgbClr val="DEAB81">
                <a:shade val="50000"/>
              </a:srgbClr>
            </a:lnRef>
            <a:fillRef idx="1">
              <a:srgbClr val="DEAB81"/>
            </a:fillRef>
            <a:effectRef idx="0">
              <a:srgbClr val="DEAB81"/>
            </a:effectRef>
            <a:fontRef idx="minor">
              <a:srgbClr val="FFFFFF"/>
            </a:fontRef>
          </p:style>
          <p:txBody>
            <a:bodyPr rtlCol="0" anchor="ctr">
              <a:normAutofit/>
            </a:bodyPr>
            <a:lstStyle/>
            <a:p>
              <a:pPr algn="ctr"/>
              <a:endParaRPr lang="zh-CN" altLang="en-US">
                <a:solidFill>
                  <a:srgbClr val="5F5F5F"/>
                </a:solidFill>
                <a:sym typeface="Arial" panose="020B0604020202020204" pitchFamily="34" charset="0"/>
              </a:endParaRPr>
            </a:p>
          </p:txBody>
        </p:sp>
        <p:sp>
          <p:nvSpPr>
            <p:cNvPr id="14" name="矩形 13"/>
            <p:cNvSpPr/>
            <p:nvPr>
              <p:custDataLst>
                <p:tags r:id="rId7"/>
              </p:custDataLst>
            </p:nvPr>
          </p:nvSpPr>
          <p:spPr>
            <a:xfrm>
              <a:off x="3400023" y="4248112"/>
              <a:ext cx="5302650" cy="431800"/>
            </a:xfrm>
            <a:prstGeom prst="rect">
              <a:avLst/>
            </a:prstGeom>
            <a:solidFill>
              <a:srgbClr val="FFFFFF">
                <a:lumMod val="95000"/>
              </a:srgbClr>
            </a:solidFill>
            <a:ln>
              <a:noFill/>
            </a:ln>
          </p:spPr>
          <p:style>
            <a:lnRef idx="2">
              <a:srgbClr val="DEAB81">
                <a:shade val="50000"/>
              </a:srgbClr>
            </a:lnRef>
            <a:fillRef idx="1">
              <a:srgbClr val="DEAB81"/>
            </a:fillRef>
            <a:effectRef idx="0">
              <a:srgbClr val="DEAB81"/>
            </a:effectRef>
            <a:fontRef idx="minor">
              <a:srgbClr val="FFFFFF"/>
            </a:fontRef>
          </p:style>
          <p:txBody>
            <a:bodyPr rtlCol="0" anchor="ctr">
              <a:normAutofit/>
            </a:bodyPr>
            <a:lstStyle/>
            <a:p>
              <a:pPr algn="ctr"/>
              <a:r>
                <a:rPr lang="zh-CN" altLang="en-US" sz="2000" b="1"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针对问题</a:t>
              </a:r>
              <a:endParaRPr lang="zh-CN" altLang="en-US" sz="2000" b="1"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5" name="燕尾形 14"/>
            <p:cNvSpPr/>
            <p:nvPr>
              <p:custDataLst>
                <p:tags r:id="rId8"/>
              </p:custDataLst>
            </p:nvPr>
          </p:nvSpPr>
          <p:spPr>
            <a:xfrm>
              <a:off x="8408033" y="4146512"/>
              <a:ext cx="635000" cy="635000"/>
            </a:xfrm>
            <a:prstGeom prst="chevron">
              <a:avLst>
                <a:gd name="adj" fmla="val 45500"/>
              </a:avLst>
            </a:prstGeom>
            <a:solidFill>
              <a:srgbClr val="D26078"/>
            </a:solidFill>
            <a:ln>
              <a:noFill/>
            </a:ln>
          </p:spPr>
          <p:style>
            <a:lnRef idx="2">
              <a:srgbClr val="DEAB81">
                <a:shade val="50000"/>
              </a:srgbClr>
            </a:lnRef>
            <a:fillRef idx="1">
              <a:srgbClr val="DEAB81"/>
            </a:fillRef>
            <a:effectRef idx="0">
              <a:srgbClr val="DEAB81"/>
            </a:effectRef>
            <a:fontRef idx="minor">
              <a:srgbClr val="FFFFFF"/>
            </a:fontRef>
          </p:style>
          <p:txBody>
            <a:bodyPr tIns="36000" bIns="36000" rtlCol="0" anchor="ctr">
              <a:normAutofit/>
            </a:bodyPr>
            <a:lstStyle/>
            <a:p>
              <a:pPr algn="r"/>
              <a:endParaRPr lang="zh-CN" altLang="en-US" sz="2400" dirty="0">
                <a:solidFill>
                  <a:srgbClr val="FFFFFF"/>
                </a:solidFill>
                <a:sym typeface="Arial" panose="020B0604020202020204" pitchFamily="34" charset="0"/>
              </a:endParaRPr>
            </a:p>
          </p:txBody>
        </p:sp>
      </p:grpSp>
      <p:grpSp>
        <p:nvGrpSpPr>
          <p:cNvPr id="21" name="组合 20"/>
          <p:cNvGrpSpPr/>
          <p:nvPr>
            <p:custDataLst>
              <p:tags r:id="rId9"/>
            </p:custDataLst>
          </p:nvPr>
        </p:nvGrpSpPr>
        <p:grpSpPr>
          <a:xfrm>
            <a:off x="3152332" y="3085545"/>
            <a:ext cx="5505636" cy="635000"/>
            <a:chOff x="3152332" y="3085545"/>
            <a:chExt cx="5505636" cy="635000"/>
          </a:xfrm>
        </p:grpSpPr>
        <p:sp>
          <p:nvSpPr>
            <p:cNvPr id="10" name="矩形 9"/>
            <p:cNvSpPr/>
            <p:nvPr>
              <p:custDataLst>
                <p:tags r:id="rId10"/>
              </p:custDataLst>
            </p:nvPr>
          </p:nvSpPr>
          <p:spPr>
            <a:xfrm flipH="1">
              <a:off x="3468245" y="3086245"/>
              <a:ext cx="319087" cy="633600"/>
            </a:xfrm>
            <a:prstGeom prst="rect">
              <a:avLst/>
            </a:prstGeom>
            <a:solidFill>
              <a:srgbClr val="869ACD">
                <a:lumMod val="50000"/>
              </a:srgbClr>
            </a:solidFill>
            <a:ln>
              <a:noFill/>
            </a:ln>
          </p:spPr>
          <p:style>
            <a:lnRef idx="2">
              <a:srgbClr val="DEAB81">
                <a:shade val="50000"/>
              </a:srgbClr>
            </a:lnRef>
            <a:fillRef idx="1">
              <a:srgbClr val="DEAB81"/>
            </a:fillRef>
            <a:effectRef idx="0">
              <a:srgbClr val="DEAB81"/>
            </a:effectRef>
            <a:fontRef idx="minor">
              <a:srgbClr val="FFFFFF"/>
            </a:fontRef>
          </p:style>
          <p:txBody>
            <a:bodyPr rtlCol="0" anchor="ctr">
              <a:normAutofit/>
            </a:bodyPr>
            <a:lstStyle/>
            <a:p>
              <a:pPr algn="ctr"/>
              <a:endParaRPr lang="zh-CN" altLang="en-US">
                <a:solidFill>
                  <a:srgbClr val="5F5F5F"/>
                </a:solidFill>
                <a:sym typeface="Arial" panose="020B0604020202020204" pitchFamily="34" charset="0"/>
              </a:endParaRPr>
            </a:p>
          </p:txBody>
        </p:sp>
        <p:sp>
          <p:nvSpPr>
            <p:cNvPr id="12" name="矩形 11"/>
            <p:cNvSpPr/>
            <p:nvPr>
              <p:custDataLst>
                <p:tags r:id="rId11"/>
              </p:custDataLst>
            </p:nvPr>
          </p:nvSpPr>
          <p:spPr>
            <a:xfrm flipH="1">
              <a:off x="3492692" y="3187145"/>
              <a:ext cx="5165276" cy="431800"/>
            </a:xfrm>
            <a:prstGeom prst="rect">
              <a:avLst/>
            </a:prstGeom>
            <a:solidFill>
              <a:srgbClr val="FFFFFF">
                <a:lumMod val="95000"/>
              </a:srgbClr>
            </a:solidFill>
            <a:ln>
              <a:noFill/>
            </a:ln>
          </p:spPr>
          <p:style>
            <a:lnRef idx="2">
              <a:srgbClr val="DEAB81">
                <a:shade val="50000"/>
              </a:srgbClr>
            </a:lnRef>
            <a:fillRef idx="1">
              <a:srgbClr val="DEAB81"/>
            </a:fillRef>
            <a:effectRef idx="0">
              <a:srgbClr val="DEAB81"/>
            </a:effectRef>
            <a:fontRef idx="minor">
              <a:srgbClr val="FFFFFF"/>
            </a:fontRef>
          </p:style>
          <p:txBody>
            <a:bodyPr rtlCol="0" anchor="ctr">
              <a:normAutofit/>
            </a:bodyPr>
            <a:lstStyle/>
            <a:p>
              <a:pPr algn="ctr"/>
              <a:r>
                <a:rPr lang="zh-CN" altLang="en-US" sz="2000" b="1"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编者</a:t>
              </a:r>
              <a:endParaRPr lang="zh-CN" altLang="en-US" sz="2000" b="1"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燕尾形 15"/>
            <p:cNvSpPr/>
            <p:nvPr>
              <p:custDataLst>
                <p:tags r:id="rId12"/>
              </p:custDataLst>
            </p:nvPr>
          </p:nvSpPr>
          <p:spPr>
            <a:xfrm flipH="1">
              <a:off x="3152332" y="3085545"/>
              <a:ext cx="635000" cy="635000"/>
            </a:xfrm>
            <a:prstGeom prst="chevron">
              <a:avLst>
                <a:gd name="adj" fmla="val 45500"/>
              </a:avLst>
            </a:prstGeom>
            <a:solidFill>
              <a:srgbClr val="869ACD"/>
            </a:solidFill>
            <a:ln>
              <a:noFill/>
            </a:ln>
          </p:spPr>
          <p:style>
            <a:lnRef idx="2">
              <a:srgbClr val="DEAB81">
                <a:shade val="50000"/>
              </a:srgbClr>
            </a:lnRef>
            <a:fillRef idx="1">
              <a:srgbClr val="DEAB81"/>
            </a:fillRef>
            <a:effectRef idx="0">
              <a:srgbClr val="DEAB81"/>
            </a:effectRef>
            <a:fontRef idx="minor">
              <a:srgbClr val="FFFFFF"/>
            </a:fontRef>
          </p:style>
          <p:txBody>
            <a:bodyPr rtlCol="0" anchor="ctr">
              <a:normAutofit/>
            </a:bodyPr>
            <a:lstStyle/>
            <a:p>
              <a:pPr algn="ctr"/>
              <a:endParaRPr lang="zh-CN" altLang="en-US">
                <a:solidFill>
                  <a:srgbClr val="5F5F5F"/>
                </a:solidFill>
                <a:sym typeface="Arial" panose="020B0604020202020204" pitchFamily="34" charset="0"/>
              </a:endParaRPr>
            </a:p>
          </p:txBody>
        </p:sp>
      </p:grpSp>
      <p:grpSp>
        <p:nvGrpSpPr>
          <p:cNvPr id="17" name="组合 16"/>
          <p:cNvGrpSpPr/>
          <p:nvPr>
            <p:custDataLst>
              <p:tags r:id="rId13"/>
            </p:custDataLst>
          </p:nvPr>
        </p:nvGrpSpPr>
        <p:grpSpPr>
          <a:xfrm>
            <a:off x="3152332" y="5207478"/>
            <a:ext cx="5505636" cy="635000"/>
            <a:chOff x="3152332" y="5207478"/>
            <a:chExt cx="5505636" cy="635000"/>
          </a:xfrm>
        </p:grpSpPr>
        <p:sp>
          <p:nvSpPr>
            <p:cNvPr id="18" name="矩形 17"/>
            <p:cNvSpPr/>
            <p:nvPr>
              <p:custDataLst>
                <p:tags r:id="rId14"/>
              </p:custDataLst>
            </p:nvPr>
          </p:nvSpPr>
          <p:spPr>
            <a:xfrm flipH="1">
              <a:off x="3468245" y="5208178"/>
              <a:ext cx="319087" cy="633600"/>
            </a:xfrm>
            <a:prstGeom prst="rect">
              <a:avLst/>
            </a:prstGeom>
            <a:solidFill>
              <a:srgbClr val="EDC51B">
                <a:lumMod val="50000"/>
              </a:srgbClr>
            </a:solidFill>
            <a:ln>
              <a:noFill/>
            </a:ln>
          </p:spPr>
          <p:style>
            <a:lnRef idx="2">
              <a:srgbClr val="DEAB81">
                <a:shade val="50000"/>
              </a:srgbClr>
            </a:lnRef>
            <a:fillRef idx="1">
              <a:srgbClr val="DEAB81"/>
            </a:fillRef>
            <a:effectRef idx="0">
              <a:srgbClr val="DEAB81"/>
            </a:effectRef>
            <a:fontRef idx="minor">
              <a:srgbClr val="FFFFFF"/>
            </a:fontRef>
          </p:style>
          <p:txBody>
            <a:bodyPr rtlCol="0" anchor="ctr">
              <a:normAutofit/>
            </a:bodyPr>
            <a:lstStyle/>
            <a:p>
              <a:pPr algn="ctr"/>
              <a:endParaRPr lang="zh-CN" altLang="en-US">
                <a:solidFill>
                  <a:srgbClr val="5F5F5F"/>
                </a:solidFill>
                <a:sym typeface="Arial" panose="020B0604020202020204" pitchFamily="34" charset="0"/>
              </a:endParaRPr>
            </a:p>
          </p:txBody>
        </p:sp>
        <p:sp>
          <p:nvSpPr>
            <p:cNvPr id="19" name="矩形 18"/>
            <p:cNvSpPr/>
            <p:nvPr>
              <p:custDataLst>
                <p:tags r:id="rId15"/>
              </p:custDataLst>
            </p:nvPr>
          </p:nvSpPr>
          <p:spPr>
            <a:xfrm flipH="1">
              <a:off x="3492692" y="5309078"/>
              <a:ext cx="5165276" cy="431800"/>
            </a:xfrm>
            <a:prstGeom prst="rect">
              <a:avLst/>
            </a:prstGeom>
            <a:solidFill>
              <a:srgbClr val="FFFFFF">
                <a:lumMod val="95000"/>
              </a:srgbClr>
            </a:solidFill>
            <a:ln>
              <a:noFill/>
            </a:ln>
          </p:spPr>
          <p:style>
            <a:lnRef idx="2">
              <a:srgbClr val="DEAB81">
                <a:shade val="50000"/>
              </a:srgbClr>
            </a:lnRef>
            <a:fillRef idx="1">
              <a:srgbClr val="DEAB81"/>
            </a:fillRef>
            <a:effectRef idx="0">
              <a:srgbClr val="DEAB81"/>
            </a:effectRef>
            <a:fontRef idx="minor">
              <a:srgbClr val="FFFFFF"/>
            </a:fontRef>
          </p:style>
          <p:txBody>
            <a:bodyPr rtlCol="0" anchor="ctr">
              <a:normAutofit/>
            </a:bodyPr>
            <a:lstStyle/>
            <a:p>
              <a:pPr algn="ctr"/>
              <a:r>
                <a:rPr lang="zh-CN" altLang="en-US" sz="2000" b="1"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最大未匹配字数</a:t>
              </a:r>
              <a:endParaRPr lang="zh-CN" altLang="en-US" sz="2000" b="1"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0" name="燕尾形 19"/>
            <p:cNvSpPr/>
            <p:nvPr>
              <p:custDataLst>
                <p:tags r:id="rId16"/>
              </p:custDataLst>
            </p:nvPr>
          </p:nvSpPr>
          <p:spPr>
            <a:xfrm flipH="1">
              <a:off x="3152332" y="5207478"/>
              <a:ext cx="635000" cy="635000"/>
            </a:xfrm>
            <a:prstGeom prst="chevron">
              <a:avLst>
                <a:gd name="adj" fmla="val 45500"/>
              </a:avLst>
            </a:prstGeom>
            <a:solidFill>
              <a:srgbClr val="EDC51B"/>
            </a:solidFill>
            <a:ln>
              <a:noFill/>
            </a:ln>
          </p:spPr>
          <p:style>
            <a:lnRef idx="2">
              <a:srgbClr val="DEAB81">
                <a:shade val="50000"/>
              </a:srgbClr>
            </a:lnRef>
            <a:fillRef idx="1">
              <a:srgbClr val="DEAB81"/>
            </a:fillRef>
            <a:effectRef idx="0">
              <a:srgbClr val="DEAB81"/>
            </a:effectRef>
            <a:fontRef idx="minor">
              <a:srgbClr val="FFFFFF"/>
            </a:fontRef>
          </p:style>
          <p:txBody>
            <a:bodyPr rtlCol="0" anchor="ctr">
              <a:normAutofit/>
            </a:bodyPr>
            <a:lstStyle/>
            <a:p>
              <a:pPr algn="ctr"/>
              <a:endParaRPr lang="zh-CN" altLang="en-US">
                <a:solidFill>
                  <a:srgbClr val="5F5F5F"/>
                </a:solidFill>
                <a:sym typeface="Arial" panose="020B0604020202020204" pitchFamily="34" charset="0"/>
              </a:endParaRPr>
            </a:p>
          </p:txBody>
        </p:sp>
      </p:grpSp>
    </p:spTree>
    <p:custDataLst>
      <p:tags r:id="rId17"/>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996315" y="343535"/>
            <a:ext cx="4210685" cy="521970"/>
          </a:xfrm>
          <a:prstGeom prst="rect">
            <a:avLst/>
          </a:prstGeom>
          <a:noFill/>
        </p:spPr>
        <p:txBody>
          <a:bodyPr wrap="square" rtlCol="0">
            <a:spAutoFit/>
          </a:bodyPr>
          <a:lstStyle/>
          <a:p>
            <a:r>
              <a:rPr lang="zh-CN" sz="2800" b="1">
                <a:latin typeface="微软雅黑" panose="020B0503020204020204" pitchFamily="34" charset="-122"/>
                <a:ea typeface="微软雅黑" panose="020B0503020204020204" pitchFamily="34" charset="-122"/>
                <a:sym typeface="+mn-ea"/>
              </a:rPr>
              <a:t>词模组成</a:t>
            </a:r>
            <a:r>
              <a:rPr lang="en-US" altLang="zh-CN" sz="2800" b="1">
                <a:latin typeface="微软雅黑" panose="020B0503020204020204" pitchFamily="34" charset="-122"/>
                <a:ea typeface="微软雅黑" panose="020B0503020204020204" pitchFamily="34" charset="-122"/>
                <a:sym typeface="+mn-ea"/>
              </a:rPr>
              <a:t>——</a:t>
            </a:r>
            <a:r>
              <a:rPr lang="zh-CN" sz="2800" b="1">
                <a:latin typeface="微软雅黑" panose="020B0503020204020204" pitchFamily="34" charset="-122"/>
                <a:ea typeface="微软雅黑" panose="020B0503020204020204" pitchFamily="34" charset="-122"/>
                <a:sym typeface="+mn-ea"/>
              </a:rPr>
              <a:t>返回值</a:t>
            </a:r>
            <a:endParaRPr lang="zh-CN" sz="2800" b="1">
              <a:latin typeface="微软雅黑" panose="020B0503020204020204" pitchFamily="34" charset="-122"/>
              <a:ea typeface="微软雅黑" panose="020B0503020204020204" pitchFamily="34" charset="-122"/>
              <a:sym typeface="+mn-ea"/>
            </a:endParaRPr>
          </a:p>
        </p:txBody>
      </p:sp>
      <p:graphicFrame>
        <p:nvGraphicFramePr>
          <p:cNvPr id="9" name="表格 8"/>
          <p:cNvGraphicFramePr/>
          <p:nvPr/>
        </p:nvGraphicFramePr>
        <p:xfrm>
          <a:off x="6057900" y="1242695"/>
          <a:ext cx="3812540" cy="4589780"/>
        </p:xfrm>
        <a:graphic>
          <a:graphicData uri="http://schemas.openxmlformats.org/drawingml/2006/table">
            <a:tbl>
              <a:tblPr firstRow="1" bandRow="1">
                <a:tableStyleId>{284E427A-3D55-4303-BF80-6455036E1DE7}</a:tableStyleId>
              </a:tblPr>
              <a:tblGrid>
                <a:gridCol w="3812540"/>
              </a:tblGrid>
              <a:tr h="398145">
                <a:tc>
                  <a:txBody>
                    <a:bodyPr/>
                    <a:lstStyle/>
                    <a:p>
                      <a:pPr>
                        <a:buNone/>
                      </a:pPr>
                      <a:r>
                        <a:rPr lang="zh-CN" altLang="en-US" sz="1800"/>
                        <a:t>编者</a:t>
                      </a:r>
                      <a:endParaRPr lang="zh-CN" altLang="en-US" sz="1800" dirty="0"/>
                    </a:p>
                  </a:txBody>
                  <a:tcPr/>
                </a:tc>
              </a:tr>
              <a:tr h="2413635">
                <a:tc>
                  <a:txBody>
                    <a:bodyPr/>
                    <a:lstStyle/>
                    <a:p>
                      <a:pPr marL="0" lvl="1"/>
                      <a:r>
                        <a:rPr lang="zh-CN" altLang="en-US" sz="1800" kern="0" dirty="0"/>
                        <a:t>指词</a:t>
                      </a:r>
                      <a:r>
                        <a:rPr lang="zh-CN" altLang="zh-CN" sz="1800" kern="0" dirty="0"/>
                        <a:t>模编写人 。</a:t>
                      </a:r>
                      <a:endParaRPr lang="zh-CN" altLang="zh-CN" sz="1800" kern="0" dirty="0"/>
                    </a:p>
                    <a:p>
                      <a:pPr marL="0" lvl="1"/>
                      <a:r>
                        <a:rPr lang="zh-CN" altLang="en-US" sz="1800" kern="0"/>
                        <a:t>是为了出现问题时更快找到对应的操作人处理问题。</a:t>
                      </a:r>
                      <a:endParaRPr lang="zh-CN" altLang="en-US" sz="1800" kern="0" dirty="0"/>
                    </a:p>
                  </a:txBody>
                  <a:tcPr/>
                </a:tc>
              </a:tr>
              <a:tr h="889000">
                <a:tc>
                  <a:txBody>
                    <a:bodyPr/>
                    <a:lstStyle/>
                    <a:p>
                      <a:pPr marL="0" lvl="1"/>
                      <a:r>
                        <a:rPr lang="zh-CN" altLang="zh-CN" sz="1800" kern="0" dirty="0"/>
                        <a:t>写法</a:t>
                      </a:r>
                      <a:r>
                        <a:rPr lang="en-US" altLang="zh-CN" sz="1800" kern="0" dirty="0"/>
                        <a:t> </a:t>
                      </a:r>
                      <a:r>
                        <a:rPr lang="zh-CN" altLang="en-US" sz="1800" kern="0" dirty="0"/>
                        <a:t>编者</a:t>
                      </a:r>
                      <a:r>
                        <a:rPr lang="en-US" altLang="zh-CN" sz="1800" kern="0" dirty="0"/>
                        <a:t>=””</a:t>
                      </a:r>
                      <a:endParaRPr lang="en-US" altLang="zh-CN" sz="1800" kern="0" dirty="0"/>
                    </a:p>
                    <a:p>
                      <a:pPr marL="0" lvl="1"/>
                      <a:endParaRPr lang="en-US" altLang="zh-CN" sz="1800" kern="0" dirty="0"/>
                    </a:p>
                  </a:txBody>
                  <a:tcPr/>
                </a:tc>
              </a:tr>
              <a:tr h="889000">
                <a:tc>
                  <a:txBody>
                    <a:bodyPr/>
                    <a:lstStyle/>
                    <a:p>
                      <a:pPr marL="0" lvl="1">
                        <a:buNone/>
                      </a:pPr>
                      <a:r>
                        <a:rPr lang="zh-CN" altLang="en-US" sz="1800" kern="0" dirty="0"/>
                        <a:t>双引号中填写具体姓名</a:t>
                      </a:r>
                      <a:endParaRPr lang="zh-CN" altLang="en-US" sz="1800" kern="0" dirty="0"/>
                    </a:p>
                  </a:txBody>
                  <a:tcPr/>
                </a:tc>
              </a:tr>
            </a:tbl>
          </a:graphicData>
        </a:graphic>
      </p:graphicFrame>
      <p:graphicFrame>
        <p:nvGraphicFramePr>
          <p:cNvPr id="10" name="表格 9"/>
          <p:cNvGraphicFramePr/>
          <p:nvPr/>
        </p:nvGraphicFramePr>
        <p:xfrm>
          <a:off x="996315" y="1242695"/>
          <a:ext cx="3790950" cy="4589145"/>
        </p:xfrm>
        <a:graphic>
          <a:graphicData uri="http://schemas.openxmlformats.org/drawingml/2006/table">
            <a:tbl>
              <a:tblPr firstRow="1" bandRow="1">
                <a:tableStyleId>{284E427A-3D55-4303-BF80-6455036E1DE7}</a:tableStyleId>
              </a:tblPr>
              <a:tblGrid>
                <a:gridCol w="3790950"/>
              </a:tblGrid>
              <a:tr h="365760">
                <a:tc>
                  <a:txBody>
                    <a:bodyPr/>
                    <a:lstStyle/>
                    <a:p>
                      <a:pPr>
                        <a:buNone/>
                      </a:pPr>
                      <a:r>
                        <a:rPr lang="zh-CN" altLang="en-US" sz="1800"/>
                        <a:t>有序</a:t>
                      </a:r>
                      <a:r>
                        <a:rPr lang="en-US" altLang="zh-CN" sz="1800"/>
                        <a:t>/</a:t>
                      </a:r>
                      <a:r>
                        <a:rPr lang="zh-CN" altLang="en-US" sz="1800"/>
                        <a:t>无序</a:t>
                      </a:r>
                      <a:endParaRPr lang="zh-CN" altLang="en-US" sz="1800" dirty="0"/>
                    </a:p>
                  </a:txBody>
                  <a:tcPr/>
                </a:tc>
              </a:tr>
              <a:tr h="2217420">
                <a:tc>
                  <a:txBody>
                    <a:bodyPr/>
                    <a:lstStyle/>
                    <a:p>
                      <a:pPr marL="0" lvl="1"/>
                      <a:r>
                        <a:rPr lang="zh-CN" altLang="en-US" sz="1800" dirty="0"/>
                        <a:t>无序：</a:t>
                      </a:r>
                      <a:r>
                        <a:rPr lang="zh-CN" altLang="zh-CN" sz="1800" kern="0" dirty="0"/>
                        <a:t>指词模</a:t>
                      </a:r>
                      <a:r>
                        <a:rPr lang="zh-CN" altLang="en-US" sz="1800" kern="0" dirty="0"/>
                        <a:t>体</a:t>
                      </a:r>
                      <a:r>
                        <a:rPr lang="zh-CN" altLang="zh-CN" sz="1800" kern="0" dirty="0"/>
                        <a:t>中的词</a:t>
                      </a:r>
                      <a:r>
                        <a:rPr lang="zh-CN" altLang="en-US" sz="1800" kern="0" dirty="0"/>
                        <a:t>类可</a:t>
                      </a:r>
                      <a:r>
                        <a:rPr lang="zh-CN" altLang="zh-CN" sz="1800" kern="0" dirty="0"/>
                        <a:t>颠倒顺序； </a:t>
                      </a:r>
                      <a:endParaRPr lang="zh-CN" altLang="zh-CN" sz="1800" kern="0" dirty="0"/>
                    </a:p>
                    <a:p>
                      <a:pPr marL="0" lvl="1"/>
                      <a:r>
                        <a:rPr lang="zh-CN" altLang="en-US" sz="1800" kern="0" dirty="0"/>
                        <a:t>有序：指</a:t>
                      </a:r>
                      <a:r>
                        <a:rPr lang="zh-CN" altLang="zh-CN" sz="1800" kern="0" dirty="0"/>
                        <a:t>词模</a:t>
                      </a:r>
                      <a:r>
                        <a:rPr lang="zh-CN" altLang="en-US" sz="1800" kern="0" dirty="0"/>
                        <a:t>体</a:t>
                      </a:r>
                      <a:r>
                        <a:rPr lang="zh-CN" altLang="zh-CN" sz="1800" kern="0" dirty="0"/>
                        <a:t>中的词</a:t>
                      </a:r>
                      <a:r>
                        <a:rPr lang="zh-CN" altLang="en-US" sz="1800" kern="0" dirty="0"/>
                        <a:t>类不可</a:t>
                      </a:r>
                      <a:r>
                        <a:rPr lang="zh-CN" altLang="zh-CN" sz="1800" kern="0" dirty="0"/>
                        <a:t>颠倒顺序； </a:t>
                      </a:r>
                      <a:endParaRPr lang="zh-CN" altLang="zh-CN" sz="1800" kern="0" dirty="0"/>
                    </a:p>
                  </a:txBody>
                  <a:tcPr/>
                </a:tc>
              </a:tr>
              <a:tr h="817245">
                <a:tc>
                  <a:txBody>
                    <a:bodyPr/>
                    <a:lstStyle/>
                    <a:p>
                      <a:pPr marL="0" lvl="1"/>
                      <a:r>
                        <a:rPr lang="zh-CN" altLang="zh-CN" sz="1800" kern="0" dirty="0"/>
                        <a:t>写法</a:t>
                      </a:r>
                      <a:r>
                        <a:rPr lang="en-US" altLang="zh-CN" sz="1800" kern="0" dirty="0"/>
                        <a:t> #</a:t>
                      </a:r>
                      <a:r>
                        <a:rPr lang="zh-CN" altLang="zh-CN" sz="1800" kern="0" dirty="0"/>
                        <a:t>无序</a:t>
                      </a:r>
                      <a:r>
                        <a:rPr lang="en-US" altLang="zh-CN" sz="1800" kern="0" dirty="0"/>
                        <a:t># </a:t>
                      </a:r>
                      <a:r>
                        <a:rPr lang="zh-CN" altLang="zh-CN" sz="1800" kern="0" dirty="0"/>
                        <a:t>、</a:t>
                      </a:r>
                      <a:r>
                        <a:rPr lang="en-US" altLang="zh-CN" sz="1800" kern="0" dirty="0"/>
                        <a:t>#</a:t>
                      </a:r>
                      <a:r>
                        <a:rPr lang="zh-CN" altLang="zh-CN" sz="1800" kern="0" dirty="0"/>
                        <a:t>有序</a:t>
                      </a:r>
                      <a:r>
                        <a:rPr lang="en-US" altLang="zh-CN" sz="1800" kern="0" dirty="0"/>
                        <a:t>#</a:t>
                      </a:r>
                      <a:endParaRPr lang="en-US" altLang="zh-CN" sz="1800" kern="0" dirty="0"/>
                    </a:p>
                    <a:p>
                      <a:pPr marL="0" lvl="1"/>
                      <a:endParaRPr lang="en-US" altLang="zh-CN" sz="1800" kern="0" dirty="0"/>
                    </a:p>
                  </a:txBody>
                  <a:tcPr/>
                </a:tc>
              </a:tr>
              <a:tr h="816610">
                <a:tc>
                  <a:txBody>
                    <a:bodyPr/>
                    <a:lstStyle/>
                    <a:p>
                      <a:pPr marL="0" lvl="1">
                        <a:buNone/>
                      </a:pPr>
                      <a:r>
                        <a:rPr lang="zh-CN" altLang="en-US" sz="1800" kern="0" dirty="0"/>
                        <a:t>注意：写词模时需思考若词类顺序颠倒是否影响整个句子的含义，若是，需使用有序。</a:t>
                      </a:r>
                      <a:endParaRPr lang="zh-CN" altLang="en-US" sz="1800" kern="0" dirty="0"/>
                    </a:p>
                    <a:p>
                      <a:pPr marL="0" lvl="1">
                        <a:buNone/>
                      </a:pPr>
                      <a:r>
                        <a:rPr lang="zh-CN" altLang="en-US" sz="1800" kern="0" dirty="0"/>
                        <a:t>例如：我想</a:t>
                      </a:r>
                      <a:r>
                        <a:rPr lang="zh-CN" altLang="en-US" sz="1800" kern="0"/>
                        <a:t>买上海到镇江的高铁票</a:t>
                      </a:r>
                      <a:endParaRPr lang="zh-CN" altLang="en-US" sz="1800" kern="0" dirty="0"/>
                    </a:p>
                  </a:txBody>
                  <a:tcPr/>
                </a:tc>
              </a:tr>
            </a:tbl>
          </a:graphicData>
        </a:graphic>
      </p:graphicFrame>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996315" y="343535"/>
            <a:ext cx="4210685" cy="521970"/>
          </a:xfrm>
          <a:prstGeom prst="rect">
            <a:avLst/>
          </a:prstGeom>
          <a:noFill/>
        </p:spPr>
        <p:txBody>
          <a:bodyPr wrap="square" rtlCol="0">
            <a:spAutoFit/>
          </a:bodyPr>
          <a:lstStyle/>
          <a:p>
            <a:r>
              <a:rPr lang="zh-CN" sz="2800" b="1">
                <a:latin typeface="微软雅黑" panose="020B0503020204020204" pitchFamily="34" charset="-122"/>
                <a:ea typeface="微软雅黑" panose="020B0503020204020204" pitchFamily="34" charset="-122"/>
                <a:sym typeface="+mn-ea"/>
              </a:rPr>
              <a:t>词模组成</a:t>
            </a:r>
            <a:r>
              <a:rPr lang="en-US" altLang="zh-CN" sz="2800" b="1">
                <a:latin typeface="微软雅黑" panose="020B0503020204020204" pitchFamily="34" charset="-122"/>
                <a:ea typeface="微软雅黑" panose="020B0503020204020204" pitchFamily="34" charset="-122"/>
                <a:sym typeface="+mn-ea"/>
              </a:rPr>
              <a:t>——</a:t>
            </a:r>
            <a:r>
              <a:rPr lang="zh-CN" sz="2800" b="1">
                <a:latin typeface="微软雅黑" panose="020B0503020204020204" pitchFamily="34" charset="-122"/>
                <a:ea typeface="微软雅黑" panose="020B0503020204020204" pitchFamily="34" charset="-122"/>
                <a:sym typeface="+mn-ea"/>
              </a:rPr>
              <a:t>返回值</a:t>
            </a:r>
            <a:endParaRPr lang="zh-CN" sz="2800" b="1">
              <a:latin typeface="微软雅黑" panose="020B0503020204020204" pitchFamily="34" charset="-122"/>
              <a:ea typeface="微软雅黑" panose="020B0503020204020204" pitchFamily="34" charset="-122"/>
              <a:sym typeface="+mn-ea"/>
            </a:endParaRPr>
          </a:p>
        </p:txBody>
      </p:sp>
      <p:graphicFrame>
        <p:nvGraphicFramePr>
          <p:cNvPr id="8" name="表格 7"/>
          <p:cNvGraphicFramePr/>
          <p:nvPr/>
        </p:nvGraphicFramePr>
        <p:xfrm>
          <a:off x="996315" y="1392555"/>
          <a:ext cx="3636645" cy="4446905"/>
        </p:xfrm>
        <a:graphic>
          <a:graphicData uri="http://schemas.openxmlformats.org/drawingml/2006/table">
            <a:tbl>
              <a:tblPr firstRow="1" bandRow="1">
                <a:tableStyleId>{69C7853C-536D-4A76-A0AE-DD22124D55A5}</a:tableStyleId>
              </a:tblPr>
              <a:tblGrid>
                <a:gridCol w="3636645"/>
              </a:tblGrid>
              <a:tr h="385445">
                <a:tc>
                  <a:txBody>
                    <a:bodyPr/>
                    <a:lstStyle/>
                    <a:p>
                      <a:pPr>
                        <a:buNone/>
                      </a:pPr>
                      <a:r>
                        <a:rPr lang="zh-CN" altLang="en-US" dirty="0"/>
                        <a:t>针对问题</a:t>
                      </a:r>
                      <a:endParaRPr lang="zh-CN" altLang="en-US" dirty="0"/>
                    </a:p>
                  </a:txBody>
                  <a:tcPr/>
                </a:tc>
              </a:tr>
              <a:tr h="2338705">
                <a:tc>
                  <a:txBody>
                    <a:bodyPr/>
                    <a:lstStyle/>
                    <a:p>
                      <a:pPr marL="0" lvl="1"/>
                      <a:r>
                        <a:rPr lang="zh-CN" sz="1800" kern="0" dirty="0"/>
                        <a:t>为了让操作人更方便了解编写这条词模的原因，对词模的匹配没有影响。</a:t>
                      </a:r>
                      <a:endParaRPr lang="zh-CN" sz="1800" kern="0" dirty="0"/>
                    </a:p>
                  </a:txBody>
                  <a:tcPr/>
                </a:tc>
              </a:tr>
              <a:tr h="861695">
                <a:tc>
                  <a:txBody>
                    <a:bodyPr/>
                    <a:lstStyle/>
                    <a:p>
                      <a:pPr marL="0" lvl="1"/>
                      <a:r>
                        <a:rPr lang="zh-CN" altLang="zh-CN" sz="1800" kern="0" dirty="0"/>
                        <a:t>写法</a:t>
                      </a:r>
                      <a:r>
                        <a:rPr lang="en-US" altLang="zh-CN" sz="1800" kern="0" dirty="0"/>
                        <a:t> </a:t>
                      </a:r>
                      <a:r>
                        <a:rPr lang="zh-CN" altLang="en-US" sz="1800" kern="0" dirty="0"/>
                        <a:t>针对问题</a:t>
                      </a:r>
                      <a:r>
                        <a:rPr lang="en-US" altLang="zh-CN" sz="1800" kern="0" dirty="0"/>
                        <a:t>=””</a:t>
                      </a:r>
                      <a:endParaRPr lang="en-US" altLang="zh-CN" sz="1800" kern="0" dirty="0"/>
                    </a:p>
                  </a:txBody>
                  <a:tcPr/>
                </a:tc>
              </a:tr>
              <a:tr h="861060">
                <a:tc>
                  <a:txBody>
                    <a:bodyPr/>
                    <a:lstStyle/>
                    <a:p>
                      <a:pPr marL="0" lvl="1">
                        <a:buNone/>
                      </a:pPr>
                      <a:r>
                        <a:rPr lang="zh-CN" altLang="en-US" sz="1800" kern="0" dirty="0"/>
                        <a:t>双引号中填写具体咨询</a:t>
                      </a:r>
                      <a:endParaRPr lang="zh-CN" altLang="en-US" sz="1800" kern="0" dirty="0"/>
                    </a:p>
                  </a:txBody>
                  <a:tcPr/>
                </a:tc>
              </a:tr>
            </a:tbl>
          </a:graphicData>
        </a:graphic>
      </p:graphicFrame>
      <p:graphicFrame>
        <p:nvGraphicFramePr>
          <p:cNvPr id="3" name="表格 2"/>
          <p:cNvGraphicFramePr/>
          <p:nvPr/>
        </p:nvGraphicFramePr>
        <p:xfrm>
          <a:off x="6085840" y="1392555"/>
          <a:ext cx="3823970" cy="4447540"/>
        </p:xfrm>
        <a:graphic>
          <a:graphicData uri="http://schemas.openxmlformats.org/drawingml/2006/table">
            <a:tbl>
              <a:tblPr firstRow="1" bandRow="1">
                <a:tableStyleId>{69C7853C-536D-4A76-A0AE-DD22124D55A5}</a:tableStyleId>
              </a:tblPr>
              <a:tblGrid>
                <a:gridCol w="3823970"/>
              </a:tblGrid>
              <a:tr h="377190">
                <a:tc>
                  <a:txBody>
                    <a:bodyPr/>
                    <a:lstStyle/>
                    <a:p>
                      <a:pPr>
                        <a:buNone/>
                      </a:pPr>
                      <a:r>
                        <a:rPr lang="zh-CN" altLang="en-US" sz="1800"/>
                        <a:t>最大未匹配字数</a:t>
                      </a:r>
                      <a:endParaRPr lang="zh-CN" altLang="en-US" sz="1800" dirty="0"/>
                    </a:p>
                  </a:txBody>
                  <a:tcPr/>
                </a:tc>
              </a:tr>
              <a:tr h="2285365">
                <a:tc>
                  <a:txBody>
                    <a:bodyPr/>
                    <a:lstStyle/>
                    <a:p>
                      <a:pPr marL="0" lvl="1"/>
                      <a:r>
                        <a:rPr lang="zh-CN" sz="1800" kern="0" dirty="0"/>
                        <a:t>是指咨询的分词与词模中词类一一对应后，剩余的未能匹配词类的字符的个数。</a:t>
                      </a:r>
                      <a:endParaRPr lang="zh-CN" altLang="en-US" sz="1800" kern="0" dirty="0"/>
                    </a:p>
                  </a:txBody>
                  <a:tcPr/>
                </a:tc>
              </a:tr>
              <a:tr h="842645">
                <a:tc>
                  <a:txBody>
                    <a:bodyPr/>
                    <a:lstStyle/>
                    <a:p>
                      <a:pPr marL="0" lvl="1"/>
                      <a:r>
                        <a:rPr lang="zh-CN" altLang="zh-CN" sz="1800" kern="0" dirty="0"/>
                        <a:t>写法</a:t>
                      </a:r>
                      <a:r>
                        <a:rPr lang="en-US" altLang="zh-CN" sz="1800" kern="0" dirty="0"/>
                        <a:t> </a:t>
                      </a:r>
                      <a:r>
                        <a:rPr lang="zh-CN" altLang="en-US" sz="1800" kern="0" dirty="0"/>
                        <a:t>最大未匹配字数</a:t>
                      </a:r>
                      <a:r>
                        <a:rPr lang="en-US" altLang="zh-CN" sz="1800" kern="0" dirty="0"/>
                        <a:t>=””</a:t>
                      </a:r>
                      <a:endParaRPr lang="en-US" altLang="zh-CN" sz="1800" kern="0" dirty="0"/>
                    </a:p>
                  </a:txBody>
                  <a:tcPr/>
                </a:tc>
              </a:tr>
              <a:tr h="942340">
                <a:tc>
                  <a:txBody>
                    <a:bodyPr/>
                    <a:lstStyle/>
                    <a:p>
                      <a:pPr marL="0" lvl="1"/>
                      <a:r>
                        <a:rPr lang="zh-CN" altLang="en-US" sz="1800" kern="0" dirty="0"/>
                        <a:t>双引号中填写具体数字。</a:t>
                      </a:r>
                      <a:endParaRPr lang="zh-CN" altLang="en-US" sz="1800" kern="0" dirty="0"/>
                    </a:p>
                    <a:p>
                      <a:pPr marL="0" lvl="1"/>
                      <a:r>
                        <a:rPr lang="zh-CN" sz="1800" kern="0" dirty="0"/>
                        <a:t>一般情况下，必选词少于3个，需要写最大未匹配字数</a:t>
                      </a:r>
                      <a:endParaRPr lang="zh-CN" altLang="en-US" sz="1800" kern="0" dirty="0"/>
                    </a:p>
                  </a:txBody>
                  <a:tcPr/>
                </a:tc>
              </a:tr>
            </a:tbl>
          </a:graphicData>
        </a:graphic>
      </p:graphicFrame>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996315" y="343535"/>
            <a:ext cx="6563995" cy="521970"/>
          </a:xfrm>
          <a:prstGeom prst="rect">
            <a:avLst/>
          </a:prstGeom>
          <a:noFill/>
        </p:spPr>
        <p:txBody>
          <a:bodyPr wrap="square" rtlCol="0">
            <a:spAutoFit/>
          </a:bodyPr>
          <a:lstStyle/>
          <a:p>
            <a:r>
              <a:rPr lang="zh-CN" sz="2800" b="1">
                <a:latin typeface="微软雅黑" panose="020B0503020204020204" pitchFamily="34" charset="-122"/>
                <a:ea typeface="微软雅黑" panose="020B0503020204020204" pitchFamily="34" charset="-122"/>
                <a:sym typeface="+mn-ea"/>
              </a:rPr>
              <a:t>词模组成</a:t>
            </a:r>
            <a:r>
              <a:rPr lang="en-US" altLang="zh-CN" sz="2800" b="1">
                <a:latin typeface="微软雅黑" panose="020B0503020204020204" pitchFamily="34" charset="-122"/>
                <a:ea typeface="微软雅黑" panose="020B0503020204020204" pitchFamily="34" charset="-122"/>
                <a:sym typeface="+mn-ea"/>
              </a:rPr>
              <a:t>——</a:t>
            </a:r>
            <a:r>
              <a:rPr lang="zh-CN" sz="2800" b="1">
                <a:latin typeface="微软雅黑" panose="020B0503020204020204" pitchFamily="34" charset="-122"/>
                <a:ea typeface="微软雅黑" panose="020B0503020204020204" pitchFamily="34" charset="-122"/>
                <a:sym typeface="+mn-ea"/>
              </a:rPr>
              <a:t>最大未匹配字数补充说明</a:t>
            </a:r>
            <a:endParaRPr lang="zh-CN" sz="2800" b="1">
              <a:latin typeface="微软雅黑" panose="020B0503020204020204" pitchFamily="34" charset="-122"/>
              <a:ea typeface="微软雅黑" panose="020B0503020204020204" pitchFamily="34" charset="-122"/>
              <a:sym typeface="+mn-ea"/>
            </a:endParaRPr>
          </a:p>
        </p:txBody>
      </p:sp>
      <p:sp>
        <p:nvSpPr>
          <p:cNvPr id="28" name="矩形: 圆角 27"/>
          <p:cNvSpPr/>
          <p:nvPr/>
        </p:nvSpPr>
        <p:spPr>
          <a:xfrm>
            <a:off x="609600" y="1205230"/>
            <a:ext cx="11009630" cy="5042535"/>
          </a:xfrm>
          <a:prstGeom prst="roundRect">
            <a:avLst>
              <a:gd name="adj" fmla="val 592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50000"/>
              </a:lnSpc>
            </a:pPr>
            <a:r>
              <a:rPr lang="en-US" altLang="zh-CN"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一般情况下，一条词模中必选词少于</a:t>
            </a:r>
            <a:r>
              <a:rPr lang="en-US" altLang="zh-CN"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3</a:t>
            </a:r>
            <a:r>
              <a:rPr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组需要添加最大未匹配字数，字数大小根据实际需要匹配范围的宽窄进行给出。</a:t>
            </a:r>
            <a:endParaRPr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pPr>
            <a:br>
              <a:rPr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br>
            <a:r>
              <a:rPr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特殊情况说明：</a:t>
            </a:r>
            <a:br>
              <a:rPr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br>
            <a:r>
              <a:rPr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第一种情况：</a:t>
            </a:r>
            <a:br>
              <a:rPr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br>
            <a:r>
              <a:rPr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词模中必选词少于</a:t>
            </a:r>
            <a:r>
              <a:rPr lang="en-US" altLang="zh-CN"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3</a:t>
            </a:r>
            <a:r>
              <a:rPr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组，但是咨询本身不存在冲突的情况，则可不加最大未匹配字数。</a:t>
            </a:r>
            <a:br>
              <a:rPr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br>
            <a:r>
              <a:rPr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第二种情况：</a:t>
            </a:r>
            <a:br>
              <a:rPr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br>
            <a:r>
              <a:rPr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词模中必选词大于</a:t>
            </a:r>
            <a:r>
              <a:rPr lang="en-US" altLang="zh-CN"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3</a:t>
            </a:r>
            <a:r>
              <a:rPr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组，但是存在两个（或多个）容易冲突咨询，此时也需添加最大未匹配字数。</a:t>
            </a:r>
            <a:endPar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38" name="图片 37"/>
          <p:cNvPicPr/>
          <p:nvPr>
            <p:custDataLst>
              <p:tags r:id="rId2"/>
            </p:custDataLst>
          </p:nvPr>
        </p:nvPicPr>
        <p:blipFill>
          <a:blip r:embed="rId3" r:link="rId4" cstate="email"/>
          <a:stretch>
            <a:fillRect/>
          </a:stretch>
        </p:blipFill>
        <p:spPr>
          <a:xfrm>
            <a:off x="11471910" y="6269233"/>
            <a:ext cx="720090" cy="588767"/>
          </a:xfrm>
          <a:prstGeom prst="rect">
            <a:avLst/>
          </a:prstGeom>
        </p:spPr>
      </p:pic>
      <p:pic>
        <p:nvPicPr>
          <p:cNvPr id="39" name="图片 38"/>
          <p:cNvPicPr/>
          <p:nvPr>
            <p:custDataLst>
              <p:tags r:id="rId5"/>
            </p:custDataLst>
          </p:nvPr>
        </p:nvPicPr>
        <p:blipFill>
          <a:blip r:embed="rId6" r:link="rId7" cstate="email"/>
          <a:stretch>
            <a:fillRect/>
          </a:stretch>
        </p:blipFill>
        <p:spPr>
          <a:xfrm>
            <a:off x="0" y="6269233"/>
            <a:ext cx="720090" cy="588767"/>
          </a:xfrm>
          <a:prstGeom prst="rect">
            <a:avLst/>
          </a:prstGeom>
        </p:spPr>
      </p:pic>
      <p:sp>
        <p:nvSpPr>
          <p:cNvPr id="5" name="任意多边形 5"/>
          <p:cNvSpPr/>
          <p:nvPr>
            <p:custDataLst>
              <p:tags r:id="rId8"/>
            </p:custDataLst>
          </p:nvPr>
        </p:nvSpPr>
        <p:spPr bwMode="auto">
          <a:xfrm rot="11700000">
            <a:off x="5216961" y="1429773"/>
            <a:ext cx="1767440" cy="885880"/>
          </a:xfrm>
          <a:custGeom>
            <a:avLst/>
            <a:gdLst>
              <a:gd name="T0" fmla="*/ 91 w 260"/>
              <a:gd name="T1" fmla="*/ 20 h 144"/>
              <a:gd name="T2" fmla="*/ 91 w 260"/>
              <a:gd name="T3" fmla="*/ 20 h 144"/>
              <a:gd name="T4" fmla="*/ 65 w 260"/>
              <a:gd name="T5" fmla="*/ 14 h 144"/>
              <a:gd name="T6" fmla="*/ 0 w 260"/>
              <a:gd name="T7" fmla="*/ 79 h 144"/>
              <a:gd name="T8" fmla="*/ 65 w 260"/>
              <a:gd name="T9" fmla="*/ 144 h 144"/>
              <a:gd name="T10" fmla="*/ 260 w 260"/>
              <a:gd name="T11" fmla="*/ 0 h 144"/>
              <a:gd name="T12" fmla="*/ 91 w 260"/>
              <a:gd name="T13" fmla="*/ 20 h 144"/>
            </a:gdLst>
            <a:ahLst/>
            <a:cxnLst>
              <a:cxn ang="0">
                <a:pos x="T0" y="T1"/>
              </a:cxn>
              <a:cxn ang="0">
                <a:pos x="T2" y="T3"/>
              </a:cxn>
              <a:cxn ang="0">
                <a:pos x="T4" y="T5"/>
              </a:cxn>
              <a:cxn ang="0">
                <a:pos x="T6" y="T7"/>
              </a:cxn>
              <a:cxn ang="0">
                <a:pos x="T8" y="T9"/>
              </a:cxn>
              <a:cxn ang="0">
                <a:pos x="T10" y="T11"/>
              </a:cxn>
              <a:cxn ang="0">
                <a:pos x="T12" y="T13"/>
              </a:cxn>
            </a:cxnLst>
            <a:rect l="0" t="0" r="r" b="b"/>
            <a:pathLst>
              <a:path w="260" h="144">
                <a:moveTo>
                  <a:pt x="91" y="20"/>
                </a:moveTo>
                <a:cubicBezTo>
                  <a:pt x="91" y="20"/>
                  <a:pt x="91" y="20"/>
                  <a:pt x="91" y="20"/>
                </a:cubicBezTo>
                <a:cubicBezTo>
                  <a:pt x="83" y="16"/>
                  <a:pt x="74" y="14"/>
                  <a:pt x="65" y="14"/>
                </a:cubicBezTo>
                <a:cubicBezTo>
                  <a:pt x="29" y="14"/>
                  <a:pt x="0" y="44"/>
                  <a:pt x="0" y="79"/>
                </a:cubicBezTo>
                <a:cubicBezTo>
                  <a:pt x="0" y="115"/>
                  <a:pt x="29" y="144"/>
                  <a:pt x="65" y="144"/>
                </a:cubicBezTo>
                <a:cubicBezTo>
                  <a:pt x="157" y="144"/>
                  <a:pt x="234" y="83"/>
                  <a:pt x="260" y="0"/>
                </a:cubicBezTo>
                <a:cubicBezTo>
                  <a:pt x="226" y="42"/>
                  <a:pt x="168" y="56"/>
                  <a:pt x="91" y="20"/>
                </a:cubicBezTo>
              </a:path>
            </a:pathLst>
          </a:custGeom>
          <a:solidFill>
            <a:schemeClr val="accent1">
              <a:lumMod val="60000"/>
              <a:lumOff val="40000"/>
            </a:schemeClr>
          </a:solidFill>
          <a:ln>
            <a:noFill/>
          </a:ln>
        </p:spPr>
        <p:txBody>
          <a:bodyPr vert="horz" wrap="square" lIns="91440" tIns="45720" rIns="91440" bIns="45720" numCol="1" anchor="t" anchorCtr="0" compatLnSpc="1">
            <a:normAutofit/>
          </a:bodyPr>
          <a:lstStyle/>
          <a:p>
            <a:pPr>
              <a:lnSpc>
                <a:spcPct val="120000"/>
              </a:lnSpc>
            </a:pPr>
            <a:endParaRPr lang="zh-CN" altLang="en-US"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任意多边形 5"/>
          <p:cNvSpPr/>
          <p:nvPr>
            <p:custDataLst>
              <p:tags r:id="rId9"/>
            </p:custDataLst>
          </p:nvPr>
        </p:nvSpPr>
        <p:spPr bwMode="auto">
          <a:xfrm rot="16020000">
            <a:off x="6897896" y="2651044"/>
            <a:ext cx="1767440" cy="885880"/>
          </a:xfrm>
          <a:custGeom>
            <a:avLst/>
            <a:gdLst>
              <a:gd name="T0" fmla="*/ 91 w 260"/>
              <a:gd name="T1" fmla="*/ 20 h 144"/>
              <a:gd name="T2" fmla="*/ 91 w 260"/>
              <a:gd name="T3" fmla="*/ 20 h 144"/>
              <a:gd name="T4" fmla="*/ 65 w 260"/>
              <a:gd name="T5" fmla="*/ 14 h 144"/>
              <a:gd name="T6" fmla="*/ 0 w 260"/>
              <a:gd name="T7" fmla="*/ 79 h 144"/>
              <a:gd name="T8" fmla="*/ 65 w 260"/>
              <a:gd name="T9" fmla="*/ 144 h 144"/>
              <a:gd name="T10" fmla="*/ 260 w 260"/>
              <a:gd name="T11" fmla="*/ 0 h 144"/>
              <a:gd name="T12" fmla="*/ 91 w 260"/>
              <a:gd name="T13" fmla="*/ 20 h 144"/>
            </a:gdLst>
            <a:ahLst/>
            <a:cxnLst>
              <a:cxn ang="0">
                <a:pos x="T0" y="T1"/>
              </a:cxn>
              <a:cxn ang="0">
                <a:pos x="T2" y="T3"/>
              </a:cxn>
              <a:cxn ang="0">
                <a:pos x="T4" y="T5"/>
              </a:cxn>
              <a:cxn ang="0">
                <a:pos x="T6" y="T7"/>
              </a:cxn>
              <a:cxn ang="0">
                <a:pos x="T8" y="T9"/>
              </a:cxn>
              <a:cxn ang="0">
                <a:pos x="T10" y="T11"/>
              </a:cxn>
              <a:cxn ang="0">
                <a:pos x="T12" y="T13"/>
              </a:cxn>
            </a:cxnLst>
            <a:rect l="0" t="0" r="r" b="b"/>
            <a:pathLst>
              <a:path w="260" h="144">
                <a:moveTo>
                  <a:pt x="91" y="20"/>
                </a:moveTo>
                <a:cubicBezTo>
                  <a:pt x="91" y="20"/>
                  <a:pt x="91" y="20"/>
                  <a:pt x="91" y="20"/>
                </a:cubicBezTo>
                <a:cubicBezTo>
                  <a:pt x="83" y="16"/>
                  <a:pt x="74" y="14"/>
                  <a:pt x="65" y="14"/>
                </a:cubicBezTo>
                <a:cubicBezTo>
                  <a:pt x="29" y="14"/>
                  <a:pt x="0" y="44"/>
                  <a:pt x="0" y="79"/>
                </a:cubicBezTo>
                <a:cubicBezTo>
                  <a:pt x="0" y="115"/>
                  <a:pt x="29" y="144"/>
                  <a:pt x="65" y="144"/>
                </a:cubicBezTo>
                <a:cubicBezTo>
                  <a:pt x="157" y="144"/>
                  <a:pt x="234" y="83"/>
                  <a:pt x="260" y="0"/>
                </a:cubicBezTo>
                <a:cubicBezTo>
                  <a:pt x="226" y="42"/>
                  <a:pt x="168" y="56"/>
                  <a:pt x="91" y="20"/>
                </a:cubicBezTo>
              </a:path>
            </a:pathLst>
          </a:custGeom>
          <a:solidFill>
            <a:schemeClr val="accent2"/>
          </a:solidFill>
          <a:ln>
            <a:noFill/>
          </a:ln>
        </p:spPr>
        <p:txBody>
          <a:bodyPr vert="horz" wrap="square" lIns="91440" tIns="45720" rIns="91440" bIns="45720" numCol="1" anchor="t" anchorCtr="0" compatLnSpc="1">
            <a:normAutofit/>
          </a:bodyPr>
          <a:lstStyle/>
          <a:p>
            <a:pPr>
              <a:lnSpc>
                <a:spcPct val="120000"/>
              </a:lnSpc>
            </a:pPr>
            <a:endParaRPr lang="zh-CN" altLang="en-US"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任意多边形 5"/>
          <p:cNvSpPr/>
          <p:nvPr>
            <p:custDataLst>
              <p:tags r:id="rId10"/>
            </p:custDataLst>
          </p:nvPr>
        </p:nvSpPr>
        <p:spPr bwMode="auto">
          <a:xfrm rot="20340000">
            <a:off x="6255836" y="4627103"/>
            <a:ext cx="1767440" cy="885880"/>
          </a:xfrm>
          <a:custGeom>
            <a:avLst/>
            <a:gdLst>
              <a:gd name="T0" fmla="*/ 91 w 260"/>
              <a:gd name="T1" fmla="*/ 20 h 144"/>
              <a:gd name="T2" fmla="*/ 91 w 260"/>
              <a:gd name="T3" fmla="*/ 20 h 144"/>
              <a:gd name="T4" fmla="*/ 65 w 260"/>
              <a:gd name="T5" fmla="*/ 14 h 144"/>
              <a:gd name="T6" fmla="*/ 0 w 260"/>
              <a:gd name="T7" fmla="*/ 79 h 144"/>
              <a:gd name="T8" fmla="*/ 65 w 260"/>
              <a:gd name="T9" fmla="*/ 144 h 144"/>
              <a:gd name="T10" fmla="*/ 260 w 260"/>
              <a:gd name="T11" fmla="*/ 0 h 144"/>
              <a:gd name="T12" fmla="*/ 91 w 260"/>
              <a:gd name="T13" fmla="*/ 20 h 144"/>
            </a:gdLst>
            <a:ahLst/>
            <a:cxnLst>
              <a:cxn ang="0">
                <a:pos x="T0" y="T1"/>
              </a:cxn>
              <a:cxn ang="0">
                <a:pos x="T2" y="T3"/>
              </a:cxn>
              <a:cxn ang="0">
                <a:pos x="T4" y="T5"/>
              </a:cxn>
              <a:cxn ang="0">
                <a:pos x="T6" y="T7"/>
              </a:cxn>
              <a:cxn ang="0">
                <a:pos x="T8" y="T9"/>
              </a:cxn>
              <a:cxn ang="0">
                <a:pos x="T10" y="T11"/>
              </a:cxn>
              <a:cxn ang="0">
                <a:pos x="T12" y="T13"/>
              </a:cxn>
            </a:cxnLst>
            <a:rect l="0" t="0" r="r" b="b"/>
            <a:pathLst>
              <a:path w="260" h="144">
                <a:moveTo>
                  <a:pt x="91" y="20"/>
                </a:moveTo>
                <a:cubicBezTo>
                  <a:pt x="91" y="20"/>
                  <a:pt x="91" y="20"/>
                  <a:pt x="91" y="20"/>
                </a:cubicBezTo>
                <a:cubicBezTo>
                  <a:pt x="83" y="16"/>
                  <a:pt x="74" y="14"/>
                  <a:pt x="65" y="14"/>
                </a:cubicBezTo>
                <a:cubicBezTo>
                  <a:pt x="29" y="14"/>
                  <a:pt x="0" y="44"/>
                  <a:pt x="0" y="79"/>
                </a:cubicBezTo>
                <a:cubicBezTo>
                  <a:pt x="0" y="115"/>
                  <a:pt x="29" y="144"/>
                  <a:pt x="65" y="144"/>
                </a:cubicBezTo>
                <a:cubicBezTo>
                  <a:pt x="157" y="144"/>
                  <a:pt x="234" y="83"/>
                  <a:pt x="260" y="0"/>
                </a:cubicBezTo>
                <a:cubicBezTo>
                  <a:pt x="226" y="42"/>
                  <a:pt x="168" y="56"/>
                  <a:pt x="91" y="20"/>
                </a:cubicBezTo>
              </a:path>
            </a:pathLst>
          </a:custGeom>
          <a:solidFill>
            <a:schemeClr val="accent3"/>
          </a:solidFill>
          <a:ln>
            <a:noFill/>
          </a:ln>
        </p:spPr>
        <p:txBody>
          <a:bodyPr vert="horz" wrap="square" lIns="91440" tIns="45720" rIns="91440" bIns="45720" numCol="1" anchor="t" anchorCtr="0" compatLnSpc="1">
            <a:normAutofit/>
          </a:bodyPr>
          <a:lstStyle/>
          <a:p>
            <a:pPr>
              <a:lnSpc>
                <a:spcPct val="120000"/>
              </a:lnSpc>
            </a:pPr>
            <a:endParaRPr lang="zh-CN" altLang="en-US"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任意多边形 5"/>
          <p:cNvSpPr/>
          <p:nvPr>
            <p:custDataLst>
              <p:tags r:id="rId11"/>
            </p:custDataLst>
          </p:nvPr>
        </p:nvSpPr>
        <p:spPr bwMode="auto">
          <a:xfrm rot="3060000">
            <a:off x="4178085" y="4627103"/>
            <a:ext cx="1767440" cy="885880"/>
          </a:xfrm>
          <a:custGeom>
            <a:avLst/>
            <a:gdLst>
              <a:gd name="T0" fmla="*/ 91 w 260"/>
              <a:gd name="T1" fmla="*/ 20 h 144"/>
              <a:gd name="T2" fmla="*/ 91 w 260"/>
              <a:gd name="T3" fmla="*/ 20 h 144"/>
              <a:gd name="T4" fmla="*/ 65 w 260"/>
              <a:gd name="T5" fmla="*/ 14 h 144"/>
              <a:gd name="T6" fmla="*/ 0 w 260"/>
              <a:gd name="T7" fmla="*/ 79 h 144"/>
              <a:gd name="T8" fmla="*/ 65 w 260"/>
              <a:gd name="T9" fmla="*/ 144 h 144"/>
              <a:gd name="T10" fmla="*/ 260 w 260"/>
              <a:gd name="T11" fmla="*/ 0 h 144"/>
              <a:gd name="T12" fmla="*/ 91 w 260"/>
              <a:gd name="T13" fmla="*/ 20 h 144"/>
            </a:gdLst>
            <a:ahLst/>
            <a:cxnLst>
              <a:cxn ang="0">
                <a:pos x="T0" y="T1"/>
              </a:cxn>
              <a:cxn ang="0">
                <a:pos x="T2" y="T3"/>
              </a:cxn>
              <a:cxn ang="0">
                <a:pos x="T4" y="T5"/>
              </a:cxn>
              <a:cxn ang="0">
                <a:pos x="T6" y="T7"/>
              </a:cxn>
              <a:cxn ang="0">
                <a:pos x="T8" y="T9"/>
              </a:cxn>
              <a:cxn ang="0">
                <a:pos x="T10" y="T11"/>
              </a:cxn>
              <a:cxn ang="0">
                <a:pos x="T12" y="T13"/>
              </a:cxn>
            </a:cxnLst>
            <a:rect l="0" t="0" r="r" b="b"/>
            <a:pathLst>
              <a:path w="260" h="144">
                <a:moveTo>
                  <a:pt x="91" y="20"/>
                </a:moveTo>
                <a:cubicBezTo>
                  <a:pt x="91" y="20"/>
                  <a:pt x="91" y="20"/>
                  <a:pt x="91" y="20"/>
                </a:cubicBezTo>
                <a:cubicBezTo>
                  <a:pt x="83" y="16"/>
                  <a:pt x="74" y="14"/>
                  <a:pt x="65" y="14"/>
                </a:cubicBezTo>
                <a:cubicBezTo>
                  <a:pt x="29" y="14"/>
                  <a:pt x="0" y="44"/>
                  <a:pt x="0" y="79"/>
                </a:cubicBezTo>
                <a:cubicBezTo>
                  <a:pt x="0" y="115"/>
                  <a:pt x="29" y="144"/>
                  <a:pt x="65" y="144"/>
                </a:cubicBezTo>
                <a:cubicBezTo>
                  <a:pt x="157" y="144"/>
                  <a:pt x="234" y="83"/>
                  <a:pt x="260" y="0"/>
                </a:cubicBezTo>
                <a:cubicBezTo>
                  <a:pt x="226" y="42"/>
                  <a:pt x="168" y="56"/>
                  <a:pt x="91" y="20"/>
                </a:cubicBezTo>
              </a:path>
            </a:pathLst>
          </a:custGeom>
          <a:solidFill>
            <a:schemeClr val="accent1"/>
          </a:solidFill>
          <a:ln>
            <a:noFill/>
          </a:ln>
        </p:spPr>
        <p:txBody>
          <a:bodyPr vert="horz" wrap="square" lIns="91440" tIns="45720" rIns="91440" bIns="45720" numCol="1" anchor="t" anchorCtr="0" compatLnSpc="1">
            <a:normAutofit/>
          </a:bodyPr>
          <a:lstStyle/>
          <a:p>
            <a:pPr>
              <a:lnSpc>
                <a:spcPct val="120000"/>
              </a:lnSpc>
            </a:pPr>
            <a:endParaRPr lang="zh-CN" altLang="en-US"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任意多边形 5"/>
          <p:cNvSpPr/>
          <p:nvPr>
            <p:custDataLst>
              <p:tags r:id="rId12"/>
            </p:custDataLst>
          </p:nvPr>
        </p:nvSpPr>
        <p:spPr bwMode="auto">
          <a:xfrm rot="7380000">
            <a:off x="3536025" y="2651044"/>
            <a:ext cx="1767440" cy="885880"/>
          </a:xfrm>
          <a:custGeom>
            <a:avLst/>
            <a:gdLst>
              <a:gd name="T0" fmla="*/ 91 w 260"/>
              <a:gd name="T1" fmla="*/ 20 h 144"/>
              <a:gd name="T2" fmla="*/ 91 w 260"/>
              <a:gd name="T3" fmla="*/ 20 h 144"/>
              <a:gd name="T4" fmla="*/ 65 w 260"/>
              <a:gd name="T5" fmla="*/ 14 h 144"/>
              <a:gd name="T6" fmla="*/ 0 w 260"/>
              <a:gd name="T7" fmla="*/ 79 h 144"/>
              <a:gd name="T8" fmla="*/ 65 w 260"/>
              <a:gd name="T9" fmla="*/ 144 h 144"/>
              <a:gd name="T10" fmla="*/ 260 w 260"/>
              <a:gd name="T11" fmla="*/ 0 h 144"/>
              <a:gd name="T12" fmla="*/ 91 w 260"/>
              <a:gd name="T13" fmla="*/ 20 h 144"/>
            </a:gdLst>
            <a:ahLst/>
            <a:cxnLst>
              <a:cxn ang="0">
                <a:pos x="T0" y="T1"/>
              </a:cxn>
              <a:cxn ang="0">
                <a:pos x="T2" y="T3"/>
              </a:cxn>
              <a:cxn ang="0">
                <a:pos x="T4" y="T5"/>
              </a:cxn>
              <a:cxn ang="0">
                <a:pos x="T6" y="T7"/>
              </a:cxn>
              <a:cxn ang="0">
                <a:pos x="T8" y="T9"/>
              </a:cxn>
              <a:cxn ang="0">
                <a:pos x="T10" y="T11"/>
              </a:cxn>
              <a:cxn ang="0">
                <a:pos x="T12" y="T13"/>
              </a:cxn>
            </a:cxnLst>
            <a:rect l="0" t="0" r="r" b="b"/>
            <a:pathLst>
              <a:path w="260" h="144">
                <a:moveTo>
                  <a:pt x="91" y="20"/>
                </a:moveTo>
                <a:cubicBezTo>
                  <a:pt x="91" y="20"/>
                  <a:pt x="91" y="20"/>
                  <a:pt x="91" y="20"/>
                </a:cubicBezTo>
                <a:cubicBezTo>
                  <a:pt x="83" y="16"/>
                  <a:pt x="74" y="14"/>
                  <a:pt x="65" y="14"/>
                </a:cubicBezTo>
                <a:cubicBezTo>
                  <a:pt x="29" y="14"/>
                  <a:pt x="0" y="44"/>
                  <a:pt x="0" y="79"/>
                </a:cubicBezTo>
                <a:cubicBezTo>
                  <a:pt x="0" y="115"/>
                  <a:pt x="29" y="144"/>
                  <a:pt x="65" y="144"/>
                </a:cubicBezTo>
                <a:cubicBezTo>
                  <a:pt x="157" y="144"/>
                  <a:pt x="234" y="83"/>
                  <a:pt x="260" y="0"/>
                </a:cubicBezTo>
                <a:cubicBezTo>
                  <a:pt x="226" y="42"/>
                  <a:pt x="168" y="56"/>
                  <a:pt x="91" y="20"/>
                </a:cubicBezTo>
              </a:path>
            </a:pathLst>
          </a:custGeom>
          <a:solidFill>
            <a:schemeClr val="accent2"/>
          </a:solidFill>
          <a:ln>
            <a:noFill/>
          </a:ln>
        </p:spPr>
        <p:txBody>
          <a:bodyPr vert="horz" wrap="square" lIns="91440" tIns="45720" rIns="91440" bIns="45720" numCol="1" anchor="t" anchorCtr="0" compatLnSpc="1">
            <a:normAutofit/>
          </a:bodyPr>
          <a:lstStyle/>
          <a:p>
            <a:pPr>
              <a:lnSpc>
                <a:spcPct val="120000"/>
              </a:lnSpc>
            </a:pPr>
            <a:endParaRPr lang="zh-CN" altLang="en-US"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椭圆 9"/>
          <p:cNvSpPr/>
          <p:nvPr>
            <p:custDataLst>
              <p:tags r:id="rId13"/>
            </p:custDataLst>
          </p:nvPr>
        </p:nvSpPr>
        <p:spPr bwMode="auto">
          <a:xfrm>
            <a:off x="6352813" y="1717171"/>
            <a:ext cx="485198" cy="482484"/>
          </a:xfrm>
          <a:prstGeom prst="ellipse">
            <a:avLst/>
          </a:prstGeom>
          <a:solidFill>
            <a:schemeClr val="bg1"/>
          </a:solidFill>
          <a:ln>
            <a:noFill/>
          </a:ln>
        </p:spPr>
        <p:txBody>
          <a:bodyPr vert="horz" wrap="square" lIns="0" tIns="0" rIns="0" bIns="0" numCol="1" anchor="ctr" anchorCtr="0" compatLnSpc="1">
            <a:normAutofit fontScale="72500" lnSpcReduction="20000"/>
          </a:bodyPr>
          <a:lstStyle/>
          <a:p>
            <a:pPr algn="ctr">
              <a:lnSpc>
                <a:spcPct val="140000"/>
              </a:lnSpc>
            </a:pPr>
            <a:r>
              <a:rPr lang="en-US" altLang="zh-CN" sz="2400" dirty="0">
                <a:solidFill>
                  <a:schemeClr val="accent1"/>
                </a:solidFill>
                <a:latin typeface="Arial" panose="020B0604020202020204" pitchFamily="34" charset="0"/>
                <a:ea typeface="微软雅黑" panose="020B0503020204020204" pitchFamily="34" charset="-122"/>
                <a:sym typeface="Arial" panose="020B0604020202020204" pitchFamily="34" charset="0"/>
              </a:rPr>
              <a:t>01</a:t>
            </a:r>
            <a:endParaRPr lang="en-US" altLang="zh-CN" sz="24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椭圆 11"/>
          <p:cNvSpPr/>
          <p:nvPr>
            <p:custDataLst>
              <p:tags r:id="rId14"/>
            </p:custDataLst>
          </p:nvPr>
        </p:nvSpPr>
        <p:spPr bwMode="auto">
          <a:xfrm>
            <a:off x="7618466" y="3331855"/>
            <a:ext cx="485198" cy="482484"/>
          </a:xfrm>
          <a:prstGeom prst="ellipse">
            <a:avLst/>
          </a:prstGeom>
          <a:solidFill>
            <a:schemeClr val="bg1"/>
          </a:solidFill>
          <a:ln>
            <a:noFill/>
          </a:ln>
        </p:spPr>
        <p:txBody>
          <a:bodyPr vert="horz" wrap="square" lIns="0" tIns="0" rIns="0" bIns="0" numCol="1" anchor="ctr" anchorCtr="0" compatLnSpc="1">
            <a:normAutofit fontScale="72500" lnSpcReduction="20000"/>
          </a:bodyPr>
          <a:lstStyle/>
          <a:p>
            <a:pPr algn="ctr">
              <a:lnSpc>
                <a:spcPct val="140000"/>
              </a:lnSpc>
            </a:pPr>
            <a:r>
              <a:rPr lang="en-US" altLang="zh-CN" sz="2400" dirty="0">
                <a:solidFill>
                  <a:schemeClr val="accent2"/>
                </a:solidFill>
                <a:latin typeface="Arial" panose="020B0604020202020204" pitchFamily="34" charset="0"/>
                <a:ea typeface="微软雅黑" panose="020B0503020204020204" pitchFamily="34" charset="-122"/>
                <a:sym typeface="Arial" panose="020B0604020202020204" pitchFamily="34" charset="0"/>
              </a:rPr>
              <a:t>02</a:t>
            </a:r>
            <a:endParaRPr lang="en-US" altLang="zh-CN" sz="24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椭圆 12"/>
          <p:cNvSpPr/>
          <p:nvPr>
            <p:custDataLst>
              <p:tags r:id="rId15"/>
            </p:custDataLst>
          </p:nvPr>
        </p:nvSpPr>
        <p:spPr bwMode="auto">
          <a:xfrm>
            <a:off x="6490203" y="5049735"/>
            <a:ext cx="485198" cy="482484"/>
          </a:xfrm>
          <a:prstGeom prst="ellipse">
            <a:avLst/>
          </a:prstGeom>
          <a:solidFill>
            <a:schemeClr val="bg1"/>
          </a:solidFill>
          <a:ln>
            <a:noFill/>
          </a:ln>
        </p:spPr>
        <p:txBody>
          <a:bodyPr vert="horz" wrap="square" lIns="0" tIns="0" rIns="0" bIns="0" numCol="1" anchor="ctr" anchorCtr="0" compatLnSpc="1">
            <a:normAutofit fontScale="72500" lnSpcReduction="20000"/>
          </a:bodyPr>
          <a:lstStyle/>
          <a:p>
            <a:pPr algn="ctr">
              <a:lnSpc>
                <a:spcPct val="140000"/>
              </a:lnSpc>
            </a:pPr>
            <a:r>
              <a:rPr lang="en-US" altLang="zh-CN" sz="2400" dirty="0">
                <a:solidFill>
                  <a:schemeClr val="accent3"/>
                </a:solidFill>
                <a:latin typeface="Arial" panose="020B0604020202020204" pitchFamily="34" charset="0"/>
                <a:ea typeface="微软雅黑" panose="020B0503020204020204" pitchFamily="34" charset="-122"/>
                <a:sym typeface="Arial" panose="020B0604020202020204" pitchFamily="34" charset="0"/>
              </a:rPr>
              <a:t>03</a:t>
            </a:r>
            <a:endParaRPr lang="en-US" altLang="zh-CN" sz="2400"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椭圆 14"/>
          <p:cNvSpPr/>
          <p:nvPr>
            <p:custDataLst>
              <p:tags r:id="rId16"/>
            </p:custDataLst>
          </p:nvPr>
        </p:nvSpPr>
        <p:spPr bwMode="auto">
          <a:xfrm>
            <a:off x="4491489" y="4471975"/>
            <a:ext cx="485198" cy="482484"/>
          </a:xfrm>
          <a:prstGeom prst="ellipse">
            <a:avLst/>
          </a:prstGeom>
          <a:solidFill>
            <a:schemeClr val="bg1"/>
          </a:solidFill>
          <a:ln>
            <a:noFill/>
          </a:ln>
        </p:spPr>
        <p:txBody>
          <a:bodyPr vert="horz" wrap="square" lIns="0" tIns="0" rIns="0" bIns="0" numCol="1" anchor="ctr" anchorCtr="0" compatLnSpc="1">
            <a:normAutofit fontScale="72500" lnSpcReduction="20000"/>
          </a:bodyPr>
          <a:lstStyle/>
          <a:p>
            <a:pPr algn="ctr">
              <a:lnSpc>
                <a:spcPct val="140000"/>
              </a:lnSpc>
            </a:pPr>
            <a:r>
              <a:rPr lang="en-US" altLang="zh-CN" sz="2400" dirty="0">
                <a:solidFill>
                  <a:schemeClr val="accent1"/>
                </a:solidFill>
                <a:latin typeface="Arial" panose="020B0604020202020204" pitchFamily="34" charset="0"/>
                <a:ea typeface="微软雅黑" panose="020B0503020204020204" pitchFamily="34" charset="-122"/>
                <a:sym typeface="Arial" panose="020B0604020202020204" pitchFamily="34" charset="0"/>
              </a:rPr>
              <a:t>04</a:t>
            </a:r>
            <a:endParaRPr lang="en-US" altLang="zh-CN" sz="24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椭圆 16"/>
          <p:cNvSpPr/>
          <p:nvPr>
            <p:custDataLst>
              <p:tags r:id="rId17"/>
            </p:custDataLst>
          </p:nvPr>
        </p:nvSpPr>
        <p:spPr bwMode="auto">
          <a:xfrm>
            <a:off x="4395379" y="2424800"/>
            <a:ext cx="485198" cy="482484"/>
          </a:xfrm>
          <a:prstGeom prst="ellipse">
            <a:avLst/>
          </a:prstGeom>
          <a:solidFill>
            <a:schemeClr val="bg1"/>
          </a:solidFill>
          <a:ln>
            <a:noFill/>
          </a:ln>
        </p:spPr>
        <p:txBody>
          <a:bodyPr vert="horz" wrap="square" lIns="0" tIns="0" rIns="0" bIns="0" numCol="1" anchor="ctr" anchorCtr="0" compatLnSpc="1">
            <a:normAutofit fontScale="72500" lnSpcReduction="20000"/>
          </a:bodyPr>
          <a:lstStyle/>
          <a:p>
            <a:pPr algn="ctr">
              <a:lnSpc>
                <a:spcPct val="140000"/>
              </a:lnSpc>
            </a:pPr>
            <a:r>
              <a:rPr lang="en-US" altLang="zh-CN" sz="2400" dirty="0">
                <a:solidFill>
                  <a:schemeClr val="accent2"/>
                </a:solidFill>
                <a:latin typeface="Arial" panose="020B0604020202020204" pitchFamily="34" charset="0"/>
                <a:ea typeface="微软雅黑" panose="020B0503020204020204" pitchFamily="34" charset="-122"/>
                <a:sym typeface="Arial" panose="020B0604020202020204" pitchFamily="34" charset="0"/>
              </a:rPr>
              <a:t>05</a:t>
            </a:r>
            <a:endParaRPr lang="en-US" altLang="zh-CN" sz="24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0" name="直接连接符 19"/>
          <p:cNvCxnSpPr/>
          <p:nvPr>
            <p:custDataLst>
              <p:tags r:id="rId18"/>
            </p:custDataLst>
          </p:nvPr>
        </p:nvCxnSpPr>
        <p:spPr>
          <a:xfrm>
            <a:off x="258939" y="2866179"/>
            <a:ext cx="3549299"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custDataLst>
              <p:tags r:id="rId19"/>
            </p:custDataLst>
          </p:nvPr>
        </p:nvCxnSpPr>
        <p:spPr>
          <a:xfrm>
            <a:off x="8565032" y="3640711"/>
            <a:ext cx="340358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custDataLst>
              <p:tags r:id="rId20"/>
            </p:custDataLst>
          </p:nvPr>
        </p:nvCxnSpPr>
        <p:spPr>
          <a:xfrm>
            <a:off x="258939" y="4371185"/>
            <a:ext cx="3549299"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31" name="文本框 30"/>
          <p:cNvSpPr txBox="1"/>
          <p:nvPr>
            <p:custDataLst>
              <p:tags r:id="rId21"/>
            </p:custDataLst>
          </p:nvPr>
        </p:nvSpPr>
        <p:spPr>
          <a:xfrm>
            <a:off x="5108595" y="3373982"/>
            <a:ext cx="1984172" cy="635573"/>
          </a:xfrm>
          <a:prstGeom prst="rect">
            <a:avLst/>
          </a:prstGeom>
          <a:noFill/>
        </p:spPr>
        <p:txBody>
          <a:bodyPr wrap="square" rtlCol="0" anchor="ctr">
            <a:normAutofit/>
          </a:bodyPr>
          <a:lstStyle/>
          <a:p>
            <a:pPr algn="ctr"/>
            <a:r>
              <a:rPr lang="zh-CN" altLang="en-US" sz="2800" b="1" spc="300" dirty="0">
                <a:solidFill>
                  <a:schemeClr val="tx1"/>
                </a:solidFill>
                <a:latin typeface="Arial" panose="020B0604020202020204" pitchFamily="34" charset="0"/>
                <a:ea typeface="微软雅黑" panose="020B0503020204020204" pitchFamily="34" charset="-122"/>
                <a:sym typeface="Arial" panose="020B0604020202020204" pitchFamily="34" charset="0"/>
              </a:rPr>
              <a:t>词模类型</a:t>
            </a:r>
            <a:endParaRPr lang="zh-CN" altLang="en-US" sz="2800" b="1" spc="3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文本框 31"/>
          <p:cNvSpPr txBox="1"/>
          <p:nvPr>
            <p:custDataLst>
              <p:tags r:id="rId22"/>
            </p:custDataLst>
          </p:nvPr>
        </p:nvSpPr>
        <p:spPr>
          <a:xfrm>
            <a:off x="325054" y="1726193"/>
            <a:ext cx="440600" cy="624925"/>
          </a:xfrm>
          <a:prstGeom prst="rect">
            <a:avLst/>
          </a:prstGeom>
          <a:noFill/>
        </p:spPr>
        <p:txBody>
          <a:bodyPr wrap="square" rtlCol="0">
            <a:normAutofit/>
            <a:scene3d>
              <a:camera prst="orthographicFront"/>
              <a:lightRig rig="threePt" dir="t"/>
            </a:scene3d>
          </a:bodyPr>
          <a:lstStyle/>
          <a:p>
            <a:r>
              <a:rPr lang="en-US" altLang="zh-CN"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panose="020B0604020202020204" pitchFamily="34" charset="0"/>
                <a:ea typeface="微软雅黑" panose="020B0503020204020204" pitchFamily="34" charset="-122"/>
                <a:sym typeface="Arial" panose="020B0604020202020204" pitchFamily="34" charset="0"/>
              </a:rPr>
              <a:t>1</a:t>
            </a:r>
            <a:endParaRPr lang="en-US" altLang="zh-CN"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33" name="文本框 32"/>
          <p:cNvSpPr txBox="1"/>
          <p:nvPr>
            <p:custDataLst>
              <p:tags r:id="rId23"/>
            </p:custDataLst>
          </p:nvPr>
        </p:nvSpPr>
        <p:spPr>
          <a:xfrm>
            <a:off x="325054" y="3332320"/>
            <a:ext cx="440600" cy="624925"/>
          </a:xfrm>
          <a:prstGeom prst="rect">
            <a:avLst/>
          </a:prstGeom>
          <a:noFill/>
        </p:spPr>
        <p:txBody>
          <a:bodyPr wrap="square" rtlCol="0">
            <a:normAutofit/>
            <a:scene3d>
              <a:camera prst="orthographicFront"/>
              <a:lightRig rig="threePt" dir="t"/>
            </a:scene3d>
          </a:bodyPr>
          <a:lstStyle/>
          <a:p>
            <a:r>
              <a:rPr lang="en-US" altLang="zh-CN"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panose="020B0604020202020204" pitchFamily="34" charset="0"/>
                <a:ea typeface="微软雅黑" panose="020B0503020204020204" pitchFamily="34" charset="-122"/>
                <a:sym typeface="Arial" panose="020B0604020202020204" pitchFamily="34" charset="0"/>
              </a:rPr>
              <a:t>5</a:t>
            </a:r>
            <a:endParaRPr lang="en-US" altLang="zh-CN"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34" name="文本框 33"/>
          <p:cNvSpPr txBox="1"/>
          <p:nvPr>
            <p:custDataLst>
              <p:tags r:id="rId24"/>
            </p:custDataLst>
          </p:nvPr>
        </p:nvSpPr>
        <p:spPr>
          <a:xfrm>
            <a:off x="325054" y="4778777"/>
            <a:ext cx="440600" cy="624925"/>
          </a:xfrm>
          <a:prstGeom prst="rect">
            <a:avLst/>
          </a:prstGeom>
          <a:noFill/>
        </p:spPr>
        <p:txBody>
          <a:bodyPr wrap="square" rtlCol="0">
            <a:normAutofit/>
          </a:bodyPr>
          <a:lstStyle/>
          <a:p>
            <a:r>
              <a:rPr lang="en-US" altLang="zh-CN" sz="3200" b="1"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Arial" panose="020B0604020202020204" pitchFamily="34" charset="0"/>
              </a:rPr>
              <a:t>4</a:t>
            </a:r>
            <a:endParaRPr lang="en-US" altLang="zh-CN" sz="3200" b="1"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35" name="文本框 34"/>
          <p:cNvSpPr txBox="1"/>
          <p:nvPr>
            <p:custDataLst>
              <p:tags r:id="rId25"/>
            </p:custDataLst>
          </p:nvPr>
        </p:nvSpPr>
        <p:spPr>
          <a:xfrm>
            <a:off x="8740026" y="2493397"/>
            <a:ext cx="440600" cy="624925"/>
          </a:xfrm>
          <a:prstGeom prst="rect">
            <a:avLst/>
          </a:prstGeom>
          <a:noFill/>
        </p:spPr>
        <p:txBody>
          <a:bodyPr wrap="square" rtlCol="0">
            <a:normAutofit/>
          </a:bodyPr>
          <a:lstStyle/>
          <a:p>
            <a:r>
              <a:rPr lang="en-US" altLang="zh-CN" sz="3200" b="1" dirty="0">
                <a:solidFill>
                  <a:schemeClr val="accent2"/>
                </a:solidFill>
                <a:latin typeface="Arial" panose="020B0604020202020204" pitchFamily="34" charset="0"/>
                <a:ea typeface="微软雅黑" panose="020B0503020204020204" pitchFamily="34" charset="-122"/>
                <a:sym typeface="Arial" panose="020B0604020202020204" pitchFamily="34" charset="0"/>
              </a:rPr>
              <a:t>2</a:t>
            </a:r>
            <a:endParaRPr lang="en-US" altLang="zh-CN" sz="32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文本框 35"/>
          <p:cNvSpPr txBox="1"/>
          <p:nvPr>
            <p:custDataLst>
              <p:tags r:id="rId26"/>
            </p:custDataLst>
          </p:nvPr>
        </p:nvSpPr>
        <p:spPr>
          <a:xfrm>
            <a:off x="8740026" y="4084927"/>
            <a:ext cx="440600" cy="624925"/>
          </a:xfrm>
          <a:prstGeom prst="rect">
            <a:avLst/>
          </a:prstGeom>
          <a:noFill/>
        </p:spPr>
        <p:txBody>
          <a:bodyPr wrap="square" rtlCol="0">
            <a:normAutofit/>
          </a:bodyPr>
          <a:lstStyle/>
          <a:p>
            <a:r>
              <a:rPr lang="en-US" altLang="zh-CN" sz="3200" b="1" dirty="0">
                <a:solidFill>
                  <a:schemeClr val="accent3"/>
                </a:solidFill>
                <a:latin typeface="Arial" panose="020B0604020202020204" pitchFamily="34" charset="0"/>
                <a:ea typeface="微软雅黑" panose="020B0503020204020204" pitchFamily="34" charset="-122"/>
                <a:sym typeface="Arial" panose="020B0604020202020204" pitchFamily="34" charset="0"/>
              </a:rPr>
              <a:t>3</a:t>
            </a:r>
            <a:endParaRPr lang="en-US" altLang="zh-CN" sz="3200" b="1"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graphicFrame>
        <p:nvGraphicFramePr>
          <p:cNvPr id="2" name="表格 1"/>
          <p:cNvGraphicFramePr/>
          <p:nvPr/>
        </p:nvGraphicFramePr>
        <p:xfrm>
          <a:off x="1315085" y="1057275"/>
          <a:ext cx="2395220" cy="1766570"/>
        </p:xfrm>
        <a:graphic>
          <a:graphicData uri="http://schemas.openxmlformats.org/drawingml/2006/table">
            <a:tbl>
              <a:tblPr firstRow="1" bandRow="1">
                <a:tableStyleId>{284E427A-3D55-4303-BF80-6455036E1DE7}</a:tableStyleId>
              </a:tblPr>
              <a:tblGrid>
                <a:gridCol w="2395220"/>
              </a:tblGrid>
              <a:tr h="428625">
                <a:tc>
                  <a:txBody>
                    <a:bodyPr/>
                    <a:lstStyle/>
                    <a:p>
                      <a:pPr>
                        <a:buNone/>
                      </a:pPr>
                      <a:r>
                        <a:rPr lang="zh-CN" altLang="en-US">
                          <a:solidFill>
                            <a:schemeClr val="tx1"/>
                          </a:solidFill>
                        </a:rPr>
                        <a:t>特征词模</a:t>
                      </a:r>
                      <a:endParaRPr lang="zh-CN" altLang="en-US">
                        <a:solidFill>
                          <a:schemeClr val="tx1"/>
                        </a:solidFill>
                      </a:endParaRPr>
                    </a:p>
                  </a:txBody>
                  <a:tcPr>
                    <a:solidFill>
                      <a:schemeClr val="accent1">
                        <a:lumMod val="60000"/>
                        <a:lumOff val="40000"/>
                      </a:schemeClr>
                    </a:solidFill>
                  </a:tcPr>
                </a:tc>
              </a:tr>
              <a:tr h="1337945">
                <a:tc>
                  <a:txBody>
                    <a:bodyPr/>
                    <a:lstStyle/>
                    <a:p>
                      <a:pPr>
                        <a:buNone/>
                      </a:pPr>
                      <a:r>
                        <a:rPr lang="zh-CN" altLang="en-US"/>
                        <a:t>先匹配有特征词模摘要里的某一个词模，然后给匹配的摘要加分。</a:t>
                      </a:r>
                      <a:endParaRPr lang="zh-CN" altLang="en-US"/>
                    </a:p>
                  </a:txBody>
                  <a:tcPr>
                    <a:solidFill>
                      <a:schemeClr val="accent1">
                        <a:lumMod val="60000"/>
                        <a:lumOff val="40000"/>
                      </a:schemeClr>
                    </a:solidFill>
                  </a:tcPr>
                </a:tc>
              </a:tr>
            </a:tbl>
          </a:graphicData>
        </a:graphic>
      </p:graphicFrame>
      <p:graphicFrame>
        <p:nvGraphicFramePr>
          <p:cNvPr id="3" name="表格 2"/>
          <p:cNvGraphicFramePr/>
          <p:nvPr/>
        </p:nvGraphicFramePr>
        <p:xfrm>
          <a:off x="9447530" y="1057275"/>
          <a:ext cx="2395220" cy="2275205"/>
        </p:xfrm>
        <a:graphic>
          <a:graphicData uri="http://schemas.openxmlformats.org/drawingml/2006/table">
            <a:tbl>
              <a:tblPr firstRow="1" bandRow="1">
                <a:tableStyleId>{284E427A-3D55-4303-BF80-6455036E1DE7}</a:tableStyleId>
              </a:tblPr>
              <a:tblGrid>
                <a:gridCol w="2395220"/>
              </a:tblGrid>
              <a:tr h="408940">
                <a:tc>
                  <a:txBody>
                    <a:bodyPr/>
                    <a:lstStyle/>
                    <a:p>
                      <a:pPr>
                        <a:buNone/>
                      </a:pPr>
                      <a:r>
                        <a:rPr lang="zh-CN" altLang="en-US">
                          <a:solidFill>
                            <a:schemeClr val="tx1"/>
                          </a:solidFill>
                        </a:rPr>
                        <a:t>普通词模</a:t>
                      </a:r>
                      <a:endParaRPr lang="zh-CN" altLang="en-US">
                        <a:solidFill>
                          <a:schemeClr val="tx1"/>
                        </a:solidFill>
                      </a:endParaRPr>
                    </a:p>
                  </a:txBody>
                  <a:tcPr/>
                </a:tc>
              </a:tr>
              <a:tr h="1866265">
                <a:tc>
                  <a:txBody>
                    <a:bodyPr/>
                    <a:lstStyle/>
                    <a:p>
                      <a:pPr>
                        <a:buNone/>
                      </a:pPr>
                      <a:r>
                        <a:rPr lang="zh-CN" altLang="en-US"/>
                        <a:t>系统中使用最广泛的词模。根据返回值的不同还可分为信息表词模、场景的二级插入词模、识别规则业务词模、共享词模等。</a:t>
                      </a:r>
                      <a:endParaRPr lang="zh-CN" altLang="en-US"/>
                    </a:p>
                  </a:txBody>
                  <a:tcPr/>
                </a:tc>
              </a:tr>
            </a:tbl>
          </a:graphicData>
        </a:graphic>
      </p:graphicFrame>
      <p:graphicFrame>
        <p:nvGraphicFramePr>
          <p:cNvPr id="4" name="表格 3"/>
          <p:cNvGraphicFramePr/>
          <p:nvPr/>
        </p:nvGraphicFramePr>
        <p:xfrm>
          <a:off x="9251950" y="3827780"/>
          <a:ext cx="2786380" cy="2926080"/>
        </p:xfrm>
        <a:graphic>
          <a:graphicData uri="http://schemas.openxmlformats.org/drawingml/2006/table">
            <a:tbl>
              <a:tblPr firstRow="1" bandRow="1">
                <a:tableStyleId>{284E427A-3D55-4303-BF80-6455036E1DE7}</a:tableStyleId>
              </a:tblPr>
              <a:tblGrid>
                <a:gridCol w="2786380"/>
              </a:tblGrid>
              <a:tr h="0">
                <a:tc>
                  <a:txBody>
                    <a:bodyPr/>
                    <a:lstStyle/>
                    <a:p>
                      <a:pPr>
                        <a:buNone/>
                      </a:pPr>
                      <a:r>
                        <a:rPr lang="zh-CN" altLang="en-US">
                          <a:solidFill>
                            <a:schemeClr val="tx1"/>
                          </a:solidFill>
                        </a:rPr>
                        <a:t>等于词模</a:t>
                      </a:r>
                      <a:endParaRPr lang="zh-CN" altLang="en-US">
                        <a:solidFill>
                          <a:schemeClr val="tx1"/>
                        </a:solidFill>
                      </a:endParaRPr>
                    </a:p>
                  </a:txBody>
                  <a:tcPr>
                    <a:solidFill>
                      <a:schemeClr val="tx2">
                        <a:lumMod val="75000"/>
                      </a:schemeClr>
                    </a:solidFill>
                  </a:tcPr>
                </a:tc>
              </a:tr>
              <a:tr h="2560320">
                <a:tc>
                  <a:txBody>
                    <a:bodyPr/>
                    <a:lstStyle/>
                    <a:p>
                      <a:pPr>
                        <a:buNone/>
                      </a:pPr>
                      <a:r>
                        <a:rPr lang="zh-CN" altLang="en-US"/>
                        <a:t>等于词模就是把词模按照有序必选的方式排列，效果也是加分，但是分值不会超过选择词模。（等于词模主要是匹配要求非常严格，必须要咨询和词模，需要每个词都一一顺序对应，不能多也不能少，顺序也不能变）</a:t>
                      </a:r>
                      <a:endParaRPr lang="zh-CN" altLang="en-US"/>
                    </a:p>
                  </a:txBody>
                  <a:tcPr>
                    <a:solidFill>
                      <a:schemeClr val="tx2">
                        <a:lumMod val="75000"/>
                      </a:schemeClr>
                    </a:solidFill>
                  </a:tcPr>
                </a:tc>
              </a:tr>
            </a:tbl>
          </a:graphicData>
        </a:graphic>
      </p:graphicFrame>
      <p:graphicFrame>
        <p:nvGraphicFramePr>
          <p:cNvPr id="14" name="表格 13"/>
          <p:cNvGraphicFramePr/>
          <p:nvPr/>
        </p:nvGraphicFramePr>
        <p:xfrm>
          <a:off x="1315085" y="3093085"/>
          <a:ext cx="2395220" cy="1011555"/>
        </p:xfrm>
        <a:graphic>
          <a:graphicData uri="http://schemas.openxmlformats.org/drawingml/2006/table">
            <a:tbl>
              <a:tblPr firstRow="1" bandRow="1">
                <a:tableStyleId>{284E427A-3D55-4303-BF80-6455036E1DE7}</a:tableStyleId>
              </a:tblPr>
              <a:tblGrid>
                <a:gridCol w="2395220"/>
              </a:tblGrid>
              <a:tr h="371475">
                <a:tc>
                  <a:txBody>
                    <a:bodyPr/>
                    <a:lstStyle/>
                    <a:p>
                      <a:pPr>
                        <a:buNone/>
                      </a:pPr>
                      <a:r>
                        <a:rPr lang="zh-CN" altLang="en-US" b="1">
                          <a:solidFill>
                            <a:schemeClr val="tx1"/>
                          </a:solidFill>
                        </a:rPr>
                        <a:t>选择词模</a:t>
                      </a:r>
                      <a:endParaRPr lang="zh-CN" altLang="en-US" b="1">
                        <a:solidFill>
                          <a:schemeClr val="tx1"/>
                        </a:solidFill>
                      </a:endParaRPr>
                    </a:p>
                  </a:txBody>
                  <a:tcPr/>
                </a:tc>
              </a:tr>
              <a:tr h="381000">
                <a:tc>
                  <a:txBody>
                    <a:bodyPr/>
                    <a:lstStyle/>
                    <a:p>
                      <a:pPr>
                        <a:buNone/>
                      </a:pPr>
                      <a:r>
                        <a:rPr lang="zh-CN" altLang="en-US"/>
                        <a:t>选择词模就是拉高分值到最高。</a:t>
                      </a:r>
                      <a:endParaRPr lang="zh-CN" altLang="en-US"/>
                    </a:p>
                  </a:txBody>
                  <a:tcPr/>
                </a:tc>
              </a:tr>
            </a:tbl>
          </a:graphicData>
        </a:graphic>
      </p:graphicFrame>
      <p:graphicFrame>
        <p:nvGraphicFramePr>
          <p:cNvPr id="16" name="表格 15"/>
          <p:cNvGraphicFramePr/>
          <p:nvPr/>
        </p:nvGraphicFramePr>
        <p:xfrm>
          <a:off x="1315085" y="4779010"/>
          <a:ext cx="2395220" cy="1569720"/>
        </p:xfrm>
        <a:graphic>
          <a:graphicData uri="http://schemas.openxmlformats.org/drawingml/2006/table">
            <a:tbl>
              <a:tblPr firstRow="1" bandRow="1">
                <a:tableStyleId>{284E427A-3D55-4303-BF80-6455036E1DE7}</a:tableStyleId>
              </a:tblPr>
              <a:tblGrid>
                <a:gridCol w="2395220"/>
              </a:tblGrid>
              <a:tr h="381000">
                <a:tc>
                  <a:txBody>
                    <a:bodyPr/>
                    <a:lstStyle/>
                    <a:p>
                      <a:pPr>
                        <a:buNone/>
                      </a:pPr>
                      <a:r>
                        <a:rPr lang="zh-CN" altLang="en-US">
                          <a:solidFill>
                            <a:schemeClr val="tx1"/>
                          </a:solidFill>
                        </a:rPr>
                        <a:t>排除词模</a:t>
                      </a:r>
                      <a:endParaRPr lang="zh-CN" altLang="en-US">
                        <a:solidFill>
                          <a:schemeClr val="tx1"/>
                        </a:solidFill>
                      </a:endParaRPr>
                    </a:p>
                  </a:txBody>
                  <a:tcPr>
                    <a:solidFill>
                      <a:schemeClr val="accent1"/>
                    </a:solidFill>
                  </a:tcPr>
                </a:tc>
              </a:tr>
              <a:tr h="381000">
                <a:tc>
                  <a:txBody>
                    <a:bodyPr/>
                    <a:lstStyle/>
                    <a:p>
                      <a:pPr>
                        <a:buNone/>
                      </a:pPr>
                      <a:r>
                        <a:rPr lang="zh-CN" altLang="en-US"/>
                        <a:t>当目前测试匹配的摘要是我们不需要的时候，可在摘要下添加排除词模。</a:t>
                      </a:r>
                      <a:endParaRPr lang="zh-CN" altLang="en-US"/>
                    </a:p>
                  </a:txBody>
                  <a:tcPr>
                    <a:solidFill>
                      <a:schemeClr val="accent1"/>
                    </a:solidFill>
                  </a:tcPr>
                </a:tc>
              </a:tr>
            </a:tbl>
          </a:graphicData>
        </a:graphic>
      </p:graphicFrame>
      <p:sp>
        <p:nvSpPr>
          <p:cNvPr id="11" name="文本框 10"/>
          <p:cNvSpPr txBox="1"/>
          <p:nvPr/>
        </p:nvSpPr>
        <p:spPr>
          <a:xfrm>
            <a:off x="1229360" y="196215"/>
            <a:ext cx="2931795" cy="521970"/>
          </a:xfrm>
          <a:prstGeom prst="rect">
            <a:avLst/>
          </a:prstGeom>
          <a:noFill/>
        </p:spPr>
        <p:txBody>
          <a:bodyPr wrap="square" rtlCol="0">
            <a:spAutoFit/>
          </a:bodyPr>
          <a:lstStyle/>
          <a:p>
            <a:r>
              <a:rPr lang="zh-CN" altLang="en-US" sz="2800" b="1" dirty="0">
                <a:solidFill>
                  <a:schemeClr val="tx1"/>
                </a:solidFill>
                <a:latin typeface="微软雅黑" panose="020B0503020204020204" pitchFamily="34" charset="-122"/>
                <a:ea typeface="微软雅黑" panose="020B0503020204020204" pitchFamily="34" charset="-122"/>
              </a:rPr>
              <a:t>词模组成</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18" name="箭头: V 形 3"/>
          <p:cNvSpPr/>
          <p:nvPr/>
        </p:nvSpPr>
        <p:spPr>
          <a:xfrm>
            <a:off x="258776" y="252730"/>
            <a:ext cx="357808" cy="408747"/>
          </a:xfrm>
          <a:prstGeom prst="chevron">
            <a:avLst/>
          </a:prstGeom>
          <a:solidFill>
            <a:srgbClr val="E4B1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9" name="箭头: V 形 4"/>
          <p:cNvSpPr/>
          <p:nvPr/>
        </p:nvSpPr>
        <p:spPr>
          <a:xfrm>
            <a:off x="538425" y="252730"/>
            <a:ext cx="357808" cy="408747"/>
          </a:xfrm>
          <a:prstGeom prst="chevron">
            <a:avLst/>
          </a:prstGeom>
          <a:solidFill>
            <a:srgbClr val="3336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spTree>
    <p:custDataLst>
      <p:tags r:id="rId27"/>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箭头: V 形 1"/>
          <p:cNvSpPr/>
          <p:nvPr/>
        </p:nvSpPr>
        <p:spPr>
          <a:xfrm>
            <a:off x="251791" y="333375"/>
            <a:ext cx="357808" cy="408747"/>
          </a:xfrm>
          <a:prstGeom prst="chevron">
            <a:avLst/>
          </a:prstGeom>
          <a:solidFill>
            <a:srgbClr val="E4B1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 name="箭头: V 形 2"/>
          <p:cNvSpPr/>
          <p:nvPr/>
        </p:nvSpPr>
        <p:spPr>
          <a:xfrm>
            <a:off x="516835" y="333375"/>
            <a:ext cx="357808" cy="408747"/>
          </a:xfrm>
          <a:prstGeom prst="chevron">
            <a:avLst/>
          </a:prstGeom>
          <a:solidFill>
            <a:srgbClr val="3336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007163" y="342012"/>
            <a:ext cx="3087756" cy="52197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词模的定义和作用</a:t>
            </a:r>
            <a:endParaRPr lang="zh-CN" altLang="en-US" sz="2800" b="1" dirty="0">
              <a:latin typeface="微软雅黑" panose="020B0503020204020204" pitchFamily="34" charset="-122"/>
              <a:ea typeface="微软雅黑" panose="020B0503020204020204" pitchFamily="34" charset="-122"/>
            </a:endParaRPr>
          </a:p>
        </p:txBody>
      </p:sp>
      <p:sp>
        <p:nvSpPr>
          <p:cNvPr id="13" name="矩形 12"/>
          <p:cNvSpPr/>
          <p:nvPr/>
        </p:nvSpPr>
        <p:spPr>
          <a:xfrm>
            <a:off x="1788795" y="1415415"/>
            <a:ext cx="8958580" cy="4526280"/>
          </a:xfrm>
          <a:prstGeom prst="rect">
            <a:avLst/>
          </a:prstGeom>
          <a:solidFill>
            <a:schemeClr val="tx2">
              <a:lumMod val="90000"/>
            </a:schemeClr>
          </a:solidFill>
          <a:ln w="28575" cmpd="dbl">
            <a:solidFill>
              <a:schemeClr val="accent1">
                <a:shade val="50000"/>
              </a:schemeClr>
            </a:solidFill>
            <a:prstDash val="soli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1948815" y="1570355"/>
            <a:ext cx="8639175" cy="4215765"/>
          </a:xfrm>
          <a:prstGeom prst="rect">
            <a:avLst/>
          </a:prstGeom>
          <a:noFill/>
          <a:ln w="28575" cmpd="dbl">
            <a:solidFill>
              <a:schemeClr val="accent1">
                <a:shade val="50000"/>
              </a:schemeClr>
            </a:solidFill>
            <a:prstDash val="solid"/>
          </a:ln>
        </p:spPr>
        <p:style>
          <a:lnRef idx="2">
            <a:schemeClr val="accent2"/>
          </a:lnRef>
          <a:fillRef idx="1">
            <a:schemeClr val="lt1"/>
          </a:fillRef>
          <a:effectRef idx="0">
            <a:schemeClr val="accent2"/>
          </a:effectRef>
          <a:fontRef idx="minor">
            <a:schemeClr val="dk1"/>
          </a:fontRef>
        </p:style>
        <p:txBody>
          <a:bodyPr wrap="square" rtlCol="0">
            <a:spAutoFit/>
          </a:bodyPr>
          <a:lstStyle/>
          <a:p>
            <a:pPr lvl="0"/>
            <a:r>
              <a:rPr lang="zh-CN" altLang="en-US" sz="2400" b="1">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词模也叫词汇句法模式</a:t>
            </a:r>
            <a:endParaRPr lang="zh-CN" altLang="en-US" sz="2400" b="1">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a:p>
            <a:pPr lvl="0"/>
            <a:endParaRPr lang="zh-CN" altLang="en-US" sz="2400" b="1">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a:p>
            <a:pPr lvl="0"/>
            <a:r>
              <a:rPr lang="zh-CN" altLang="en-US" sz="2400" b="1">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词模</a:t>
            </a:r>
            <a:r>
              <a:rPr lang="zh-CN" altLang="en-US" sz="2000">
                <a:ln>
                  <a:noFill/>
                </a:ln>
                <a:solidFill>
                  <a:schemeClr val="tx1"/>
                </a:solidFill>
                <a:effectLst/>
                <a:latin typeface="宋体" panose="02010600030101010101" pitchFamily="2" charset="-122"/>
                <a:ea typeface="宋体" panose="02010600030101010101" pitchFamily="2" charset="-122"/>
                <a:cs typeface="微软雅黑" panose="020B0503020204020204" pitchFamily="34" charset="-122"/>
                <a:sym typeface="宋体" panose="02010600030101010101" pitchFamily="2" charset="-122"/>
              </a:rPr>
              <a:t>是由词类组合而成，是连接用户意图和答案的桥梁，系统通过词模将实际场景中的客户问题匹配上标准问，从而给出对应回复。根据生成方式词模分为手写词模和自学习词模两种类型</a:t>
            </a:r>
            <a:endParaRPr lang="zh-CN" altLang="en-US" sz="2000">
              <a:ln>
                <a:noFill/>
              </a:ln>
              <a:solidFill>
                <a:schemeClr val="tx1"/>
              </a:solidFill>
              <a:effectLst/>
              <a:latin typeface="宋体" panose="02010600030101010101" pitchFamily="2" charset="-122"/>
              <a:ea typeface="宋体" panose="02010600030101010101" pitchFamily="2" charset="-122"/>
              <a:cs typeface="微软雅黑" panose="020B0503020204020204" pitchFamily="34" charset="-122"/>
              <a:sym typeface="宋体" panose="02010600030101010101" pitchFamily="2" charset="-122"/>
            </a:endParaRPr>
          </a:p>
          <a:p>
            <a:pPr lvl="0"/>
            <a:endParaRPr lang="zh-CN" altLang="en-US" sz="2400" b="1">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a:p>
            <a:pPr lvl="0"/>
            <a:r>
              <a:rPr lang="zh-CN" altLang="en-US" sz="2400" b="1">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词模文法：</a:t>
            </a:r>
            <a:r>
              <a:rPr lang="zh-CN" altLang="en-US" sz="200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词模文法是必选词</a:t>
            </a:r>
            <a:r>
              <a:rPr lang="en-US" sz="200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sym typeface="Calibri" panose="020F0502020204030204" charset="0"/>
              </a:rPr>
              <a:t>(</a:t>
            </a:r>
            <a:r>
              <a:rPr lang="zh-CN" altLang="en-US" sz="200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类</a:t>
            </a:r>
            <a:r>
              <a:rPr lang="en-US" sz="200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sym typeface="Calibri" panose="020F0502020204030204" charset="0"/>
              </a:rPr>
              <a:t>)</a:t>
            </a:r>
            <a:r>
              <a:rPr lang="zh-CN" altLang="en-US" sz="200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和可选词</a:t>
            </a:r>
            <a:r>
              <a:rPr lang="en-US" sz="200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sym typeface="Calibri" panose="020F0502020204030204" charset="0"/>
              </a:rPr>
              <a:t>(</a:t>
            </a:r>
            <a:r>
              <a:rPr lang="zh-CN" altLang="en-US" sz="200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类</a:t>
            </a:r>
            <a:r>
              <a:rPr lang="en-US" sz="200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sym typeface="Calibri" panose="020F0502020204030204" charset="0"/>
              </a:rPr>
              <a:t>)</a:t>
            </a:r>
            <a:r>
              <a:rPr lang="zh-CN" altLang="en-US" sz="200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的排列。词模文法是一组“相似”句子的泛化。</a:t>
            </a:r>
            <a:endParaRPr lang="zh-CN" altLang="en-US" sz="200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a:p>
            <a:pPr lvl="0"/>
            <a:endParaRPr kumimoji="0" lang="zh-CN" altLang="en-US" sz="200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charset="0"/>
            </a:endParaRPr>
          </a:p>
          <a:p>
            <a:pPr lvl="0"/>
            <a:r>
              <a:rPr lang="zh-CN" altLang="en-US" sz="2400" b="1">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编写词模目的：</a:t>
            </a:r>
            <a:r>
              <a:rPr lang="zh-CN" sz="2000">
                <a:ln>
                  <a:noFill/>
                </a:ln>
                <a:solidFill>
                  <a:schemeClr val="tx1"/>
                </a:solidFill>
                <a:effectLst/>
                <a:latin typeface="宋体" panose="02010600030101010101" pitchFamily="2" charset="-122"/>
                <a:ea typeface="宋体" panose="02010600030101010101" pitchFamily="2" charset="-122"/>
                <a:cs typeface="微软雅黑" panose="020B0503020204020204" pitchFamily="34" charset="-122"/>
                <a:sym typeface="宋体" panose="02010600030101010101" pitchFamily="2" charset="-122"/>
              </a:rPr>
              <a:t>用自然语言表述的咨询千差万别，通过词模使系统理解那些意思相近但问法不同的咨询。</a:t>
            </a:r>
            <a:endParaRPr lang="zh-CN" altLang="en-US" sz="2400">
              <a:ln>
                <a:noFill/>
              </a:ln>
              <a:solidFill>
                <a:schemeClr val="tx1"/>
              </a:solidFill>
              <a:effectLst/>
              <a:latin typeface="宋体" panose="02010600030101010101" pitchFamily="2" charset="-122"/>
              <a:ea typeface="宋体" panose="02010600030101010101" pitchFamily="2" charset="-122"/>
              <a:cs typeface="微软雅黑" panose="020B0503020204020204" pitchFamily="34" charset="-122"/>
              <a:sym typeface="宋体" panose="02010600030101010101" pitchFamily="2" charset="-122"/>
            </a:endParaRPr>
          </a:p>
          <a:p>
            <a:pPr lvl="0"/>
            <a:endParaRPr lang="zh-CN" altLang="en-US" sz="2400" b="1" dirty="0">
              <a:ln>
                <a:noFill/>
              </a:ln>
              <a:solidFill>
                <a:schemeClr val="tx1"/>
              </a:solidFill>
              <a:effectLst/>
              <a:latin typeface="宋体" panose="02010600030101010101" pitchFamily="2" charset="-122"/>
              <a:ea typeface="宋体" panose="02010600030101010101" pitchFamily="2" charset="-122"/>
              <a:cs typeface="微软雅黑" panose="020B0503020204020204" pitchFamily="34" charset="-122"/>
              <a:sym typeface="宋体" panose="02010600030101010101" pitchFamily="2" charset="-122"/>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07110" y="342265"/>
            <a:ext cx="5991860" cy="52197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词模组成</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sym typeface="+mn-ea"/>
              </a:rPr>
              <a:t>词模编写注意事项</a:t>
            </a:r>
            <a:endParaRPr lang="zh-CN" altLang="en-US" sz="2800" b="1" dirty="0">
              <a:latin typeface="微软雅黑" panose="020B0503020204020204" pitchFamily="34" charset="-122"/>
              <a:ea typeface="微软雅黑" panose="020B0503020204020204" pitchFamily="34" charset="-122"/>
              <a:sym typeface="+mn-ea"/>
            </a:endParaRPr>
          </a:p>
        </p:txBody>
      </p:sp>
      <p:sp>
        <p:nvSpPr>
          <p:cNvPr id="19" name="文本框 18"/>
          <p:cNvSpPr txBox="1"/>
          <p:nvPr/>
        </p:nvSpPr>
        <p:spPr>
          <a:xfrm>
            <a:off x="1487805" y="1536700"/>
            <a:ext cx="9571990" cy="3784600"/>
          </a:xfrm>
          <a:prstGeom prst="rect">
            <a:avLst/>
          </a:prstGeom>
          <a:solidFill>
            <a:schemeClr val="tx2">
              <a:lumMod val="75000"/>
            </a:schemeClr>
          </a:solidFill>
        </p:spPr>
        <p:txBody>
          <a:bodyPr wrap="square" rtlCol="0">
            <a:spAutoFit/>
          </a:bodyPr>
          <a:lstStyle/>
          <a:p>
            <a:pPr marL="0" indent="0">
              <a:lnSpc>
                <a:spcPct val="200000"/>
              </a:lnSpc>
              <a:buNone/>
            </a:pP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1.</a:t>
            </a:r>
            <a:r>
              <a:rPr sz="2000">
                <a:latin typeface="微软雅黑" panose="020B0503020204020204" pitchFamily="34" charset="-122"/>
                <a:ea typeface="微软雅黑" panose="020B0503020204020204" pitchFamily="34" charset="-122"/>
                <a:cs typeface="微软雅黑" panose="020B0503020204020204" pitchFamily="34" charset="-122"/>
                <a:sym typeface="+mn-ea"/>
              </a:rPr>
              <a:t>词模体中的词类需要在高级分析中挑选合适的，不能新编</a:t>
            </a:r>
            <a:br>
              <a:rPr sz="2000">
                <a:latin typeface="微软雅黑" panose="020B0503020204020204" pitchFamily="34" charset="-122"/>
                <a:ea typeface="微软雅黑" panose="020B0503020204020204" pitchFamily="34" charset="-122"/>
                <a:cs typeface="微软雅黑" panose="020B0503020204020204" pitchFamily="34" charset="-122"/>
                <a:sym typeface="+mn-ea"/>
              </a:rPr>
            </a:b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2.</a:t>
            </a:r>
            <a:r>
              <a:rPr sz="2000">
                <a:latin typeface="微软雅黑" panose="020B0503020204020204" pitchFamily="34" charset="-122"/>
                <a:ea typeface="微软雅黑" panose="020B0503020204020204" pitchFamily="34" charset="-122"/>
                <a:cs typeface="微软雅黑" panose="020B0503020204020204" pitchFamily="34" charset="-122"/>
                <a:sym typeface="+mn-ea"/>
              </a:rPr>
              <a:t>在生成词模时，会出现不合适的词类，此时需要删除</a:t>
            </a:r>
            <a:br>
              <a:rPr sz="2000">
                <a:latin typeface="微软雅黑" panose="020B0503020204020204" pitchFamily="34" charset="-122"/>
                <a:ea typeface="微软雅黑" panose="020B0503020204020204" pitchFamily="34" charset="-122"/>
                <a:cs typeface="微软雅黑" panose="020B0503020204020204" pitchFamily="34" charset="-122"/>
                <a:sym typeface="+mn-ea"/>
              </a:rPr>
            </a:br>
            <a:r>
              <a:rPr sz="2000">
                <a:latin typeface="微软雅黑" panose="020B0503020204020204" pitchFamily="34" charset="-122"/>
                <a:ea typeface="微软雅黑" panose="020B0503020204020204" pitchFamily="34" charset="-122"/>
                <a:cs typeface="微软雅黑" panose="020B0503020204020204" pitchFamily="34" charset="-122"/>
                <a:sym typeface="+mn-ea"/>
              </a:rPr>
              <a:t>3</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a:t>
            </a:r>
            <a:r>
              <a:rPr sz="2000">
                <a:latin typeface="微软雅黑" panose="020B0503020204020204" pitchFamily="34" charset="-122"/>
                <a:ea typeface="微软雅黑" panose="020B0503020204020204" pitchFamily="34" charset="-122"/>
                <a:cs typeface="微软雅黑" panose="020B0503020204020204" pitchFamily="34" charset="-122"/>
                <a:sym typeface="+mn-ea"/>
              </a:rPr>
              <a:t>词模保存后，在单条训练页面进行训练，看是否适用。</a:t>
            </a:r>
            <a:endParaRPr sz="200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a:lnSpc>
                <a:spcPct val="200000"/>
              </a:lnSpc>
              <a:buNone/>
            </a:pP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4.</a:t>
            </a:r>
            <a:r>
              <a:rPr sz="2000">
                <a:latin typeface="微软雅黑" panose="020B0503020204020204" pitchFamily="34" charset="-122"/>
                <a:ea typeface="微软雅黑" panose="020B0503020204020204" pitchFamily="34" charset="-122"/>
                <a:cs typeface="微软雅黑" panose="020B0503020204020204" pitchFamily="34" charset="-122"/>
                <a:sym typeface="+mn-ea"/>
              </a:rPr>
              <a:t>如果系统高析没有合适的词，不能乱用父类或者该语境下不合适的词。</a:t>
            </a:r>
            <a:endParaRPr sz="200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200000"/>
              </a:lnSpc>
              <a:buNone/>
            </a:pP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5.</a:t>
            </a:r>
            <a:r>
              <a:rPr sz="2000">
                <a:latin typeface="微软雅黑" panose="020B0503020204020204" pitchFamily="34" charset="-122"/>
                <a:ea typeface="微软雅黑" panose="020B0503020204020204" pitchFamily="34" charset="-122"/>
                <a:cs typeface="微软雅黑" panose="020B0503020204020204" pitchFamily="34" charset="-122"/>
                <a:sym typeface="+mn-ea"/>
              </a:rPr>
              <a:t>尽量不要出现只有一个必选词的词模，这样很容易造成咨询的胡乱匹配，如果一定要这样写才能匹配咨询，那么需要加上最大未匹配字数</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=“0”</a:t>
            </a:r>
            <a:endParaRPr lang="en-US" altLang="zh-CN" sz="2000" dirty="0">
              <a:solidFill>
                <a:srgbClr val="33364B"/>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 name="箭头: V 形 3"/>
          <p:cNvSpPr/>
          <p:nvPr/>
        </p:nvSpPr>
        <p:spPr>
          <a:xfrm>
            <a:off x="251791" y="333375"/>
            <a:ext cx="357808" cy="408747"/>
          </a:xfrm>
          <a:prstGeom prst="chevron">
            <a:avLst/>
          </a:prstGeom>
          <a:solidFill>
            <a:srgbClr val="E4B1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8" name="箭头: V 形 4"/>
          <p:cNvSpPr/>
          <p:nvPr/>
        </p:nvSpPr>
        <p:spPr>
          <a:xfrm>
            <a:off x="516835" y="333375"/>
            <a:ext cx="357808" cy="408747"/>
          </a:xfrm>
          <a:prstGeom prst="chevron">
            <a:avLst/>
          </a:prstGeom>
          <a:solidFill>
            <a:srgbClr val="3336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32080" y="457200"/>
            <a:ext cx="5732780" cy="4461510"/>
          </a:xfrm>
          <a:prstGeom prst="rect">
            <a:avLst/>
          </a:prstGeom>
          <a:noFill/>
        </p:spPr>
        <p:txBody>
          <a:bodyPr wrap="square" rtlCol="0">
            <a:spAutoFit/>
          </a:bodyPr>
          <a:p>
            <a:pPr indent="0" fontAlgn="auto">
              <a:spcBef>
                <a:spcPts val="1200"/>
              </a:spcBef>
              <a:spcAft>
                <a:spcPts val="1200"/>
              </a:spcAft>
            </a:pP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属性节点的词模和触发问节点词模的关系</a:t>
            </a:r>
            <a:endParaRPr lang="zh-CN" altLang="en-US" sz="2400" b="1">
              <a:latin typeface="微软雅黑" panose="020B0503020204020204" pitchFamily="34" charset="-122"/>
              <a:ea typeface="微软雅黑" panose="020B0503020204020204" pitchFamily="34" charset="-122"/>
              <a:cs typeface="微软雅黑" panose="020B0503020204020204" pitchFamily="34" charset="-122"/>
            </a:endParaRPr>
          </a:p>
          <a:p>
            <a:pPr marL="342900" indent="0" fontAlgn="auto">
              <a:spcBef>
                <a:spcPts val="1200"/>
              </a:spcBef>
              <a:spcAft>
                <a:spcPts val="1200"/>
              </a:spcAft>
              <a:buFont typeface="+mj-ea"/>
              <a:buAutoNum type="circleNumDbPlain"/>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属性节点的词模都需要有返回值，并且返回值名称需要和普通节点需要填槽的部分保持一致。</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marL="342900" indent="0" fontAlgn="auto">
              <a:spcBef>
                <a:spcPts val="1200"/>
              </a:spcBef>
              <a:spcAft>
                <a:spcPts val="1200"/>
              </a:spcAft>
              <a:buFont typeface="+mj-ea"/>
              <a:buAutoNum type="circleNumDbPlain"/>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属性节点的词模，可以有多个返回值，可以将咨询中捕获到的信息一次性填充多个节点中。</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marL="342900" indent="0" fontAlgn="auto">
              <a:spcBef>
                <a:spcPts val="1200"/>
              </a:spcBef>
              <a:spcAft>
                <a:spcPts val="1200"/>
              </a:spcAft>
              <a:buFont typeface="+mj-ea"/>
              <a:buAutoNum type="circleNumDbPlain"/>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场景的触发咨询，需要保证咨询都能够被首问节点匹配上。</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marL="342900" indent="0" fontAlgn="auto">
              <a:spcBef>
                <a:spcPts val="1200"/>
              </a:spcBef>
              <a:spcAft>
                <a:spcPts val="1200"/>
              </a:spcAft>
              <a:buFont typeface="+mj-ea"/>
              <a:buAutoNum type="circleNumDbPlain"/>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交互过程中，补全多个节点，属性节点中的词模进行匹配。</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4" name="直接连接符 3"/>
          <p:cNvCxnSpPr/>
          <p:nvPr/>
        </p:nvCxnSpPr>
        <p:spPr>
          <a:xfrm>
            <a:off x="6002020" y="287655"/>
            <a:ext cx="0" cy="6283325"/>
          </a:xfrm>
          <a:prstGeom prst="line">
            <a:avLst/>
          </a:prstGeom>
          <a:ln w="60325">
            <a:solidFill>
              <a:schemeClr val="tx2">
                <a:lumMod val="90000"/>
              </a:schemeClr>
            </a:solidFill>
            <a:prstDash val="sysDot"/>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6139180" y="457200"/>
            <a:ext cx="5842635" cy="5507990"/>
          </a:xfrm>
          <a:prstGeom prst="rect">
            <a:avLst/>
          </a:prstGeom>
          <a:noFill/>
        </p:spPr>
        <p:txBody>
          <a:bodyPr wrap="square" rtlCol="0">
            <a:spAutoFit/>
          </a:bodyPr>
          <a:p>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FAQ识别能力策略调整，执行顺序优先级如下：</a:t>
            </a:r>
            <a:endParaRPr lang="zh-CN" altLang="en-US" sz="2400" b="1">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400" b="1">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buFont typeface="+mj-ea"/>
              <a:buAutoNum type="circleNumDbPlain"/>
            </a:pPr>
            <a:r>
              <a:rPr lang="zh-CN" altLang="en-US" sz="2000"/>
              <a:t>场景流程图内配置FAQ节点，优先匹配（本场景外其他场景内FAQ不参与匹配）</a:t>
            </a:r>
            <a:endParaRPr lang="zh-CN" altLang="en-US" sz="2000"/>
          </a:p>
          <a:p>
            <a:pPr marL="457200" indent="-457200">
              <a:buFont typeface="+mj-ea"/>
              <a:buAutoNum type="circleNumDbPlain"/>
            </a:pPr>
            <a:endParaRPr lang="zh-CN" altLang="en-US" sz="2000"/>
          </a:p>
          <a:p>
            <a:pPr marL="457200" indent="-457200">
              <a:buFont typeface="+mj-ea"/>
              <a:buAutoNum type="circleNumDbPlain"/>
            </a:pPr>
            <a:r>
              <a:rPr lang="zh-CN" altLang="en-US" sz="2000"/>
              <a:t>场景业务目录下存在答案 FAQ ，其次匹配</a:t>
            </a:r>
            <a:endParaRPr lang="zh-CN" altLang="en-US" sz="2000"/>
          </a:p>
          <a:p>
            <a:pPr marL="457200" indent="-457200">
              <a:buFont typeface="+mj-ea"/>
              <a:buAutoNum type="circleNumDbPlain"/>
            </a:pPr>
            <a:endParaRPr lang="zh-CN" altLang="en-US" sz="2000"/>
          </a:p>
          <a:p>
            <a:pPr marL="457200" indent="-457200">
              <a:buFont typeface="+mj-ea"/>
              <a:buAutoNum type="circleNumDbPlain"/>
            </a:pPr>
            <a:r>
              <a:rPr lang="zh-CN" altLang="en-US" sz="2000"/>
              <a:t>建立 xxx商家FAQ目录根节点，用于全局FAQ通用匹配，最后兜底</a:t>
            </a:r>
            <a:endParaRPr lang="zh-CN" altLang="en-US" sz="2000"/>
          </a:p>
          <a:p>
            <a:pPr marL="457200" indent="-457200">
              <a:buFont typeface="+mj-ea"/>
              <a:buAutoNum type="circleNumDbPlain"/>
            </a:pPr>
            <a:endParaRPr lang="zh-CN" altLang="en-US" sz="2000"/>
          </a:p>
          <a:p>
            <a:pPr marL="457200" indent="-457200">
              <a:buFont typeface="+mj-ea"/>
              <a:buAutoNum type="circleNumDbPlain"/>
            </a:pPr>
            <a:r>
              <a:rPr lang="zh-CN" altLang="en-US" sz="2000"/>
              <a:t>以上3点未识别，进行场景全局异常未理解捕获</a:t>
            </a:r>
            <a:endParaRPr lang="zh-CN" altLang="en-US" sz="2000"/>
          </a:p>
          <a:p>
            <a:pPr marL="457200" indent="-457200"/>
            <a:r>
              <a:rPr lang="zh-CN" altLang="en-US" sz="2000" b="1">
                <a:solidFill>
                  <a:srgbClr val="FF0000"/>
                </a:solidFill>
              </a:rPr>
              <a:t>注：</a:t>
            </a:r>
            <a:endParaRPr lang="zh-CN" altLang="en-US" sz="2000" b="1">
              <a:solidFill>
                <a:srgbClr val="FF0000"/>
              </a:solidFill>
            </a:endParaRPr>
          </a:p>
          <a:p>
            <a:r>
              <a:rPr lang="zh-CN" altLang="en-US" sz="2000" b="1">
                <a:solidFill>
                  <a:srgbClr val="FF0000"/>
                </a:solidFill>
              </a:rPr>
              <a:t>1、应用场景 外呼、呼入</a:t>
            </a:r>
            <a:endParaRPr lang="zh-CN" altLang="en-US" sz="2000" b="1">
              <a:solidFill>
                <a:srgbClr val="FF0000"/>
              </a:solidFill>
            </a:endParaRPr>
          </a:p>
          <a:p>
            <a:r>
              <a:rPr lang="zh-CN" altLang="en-US" sz="2000" b="1">
                <a:solidFill>
                  <a:srgbClr val="FF0000"/>
                </a:solidFill>
              </a:rPr>
              <a:t>2、最终答案格式： FAQ+主场景回复 ，拼接内容仅限 TTS、CODE，其他答案维度以主场景为准</a:t>
            </a:r>
            <a:endParaRPr lang="zh-CN" altLang="en-US" sz="2000" b="1">
              <a:solidFill>
                <a:srgbClr val="FF0000"/>
              </a:solidFill>
            </a:endParaRP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custDataLst>
              <p:tags r:id="rId1"/>
            </p:custDataLst>
          </p:nvPr>
        </p:nvGrpSpPr>
        <p:grpSpPr>
          <a:xfrm>
            <a:off x="4540862" y="2050077"/>
            <a:ext cx="2218139" cy="1323439"/>
            <a:chOff x="5104998" y="1674277"/>
            <a:chExt cx="2218139" cy="1323439"/>
          </a:xfrm>
        </p:grpSpPr>
        <p:sp>
          <p:nvSpPr>
            <p:cNvPr id="6" name="文本框 5"/>
            <p:cNvSpPr txBox="1"/>
            <p:nvPr>
              <p:custDataLst>
                <p:tags r:id="rId2"/>
              </p:custDataLst>
            </p:nvPr>
          </p:nvSpPr>
          <p:spPr>
            <a:xfrm>
              <a:off x="5997133" y="1674277"/>
              <a:ext cx="1326004" cy="1323439"/>
            </a:xfrm>
            <a:prstGeom prst="rect">
              <a:avLst/>
            </a:prstGeom>
            <a:noFill/>
          </p:spPr>
          <p:txBody>
            <a:bodyPr wrap="square" rtlCol="0">
              <a:normAutofit/>
            </a:bodyPr>
            <a:lstStyle/>
            <a:p>
              <a:pPr algn="ctr"/>
              <a:r>
                <a:rPr lang="en-US" altLang="zh-CN" sz="80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03</a:t>
              </a:r>
              <a:endParaRPr lang="en-US" altLang="zh-CN" sz="80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矩形 6"/>
            <p:cNvSpPr/>
            <p:nvPr>
              <p:custDataLst>
                <p:tags r:id="rId3"/>
              </p:custDataLst>
            </p:nvPr>
          </p:nvSpPr>
          <p:spPr>
            <a:xfrm>
              <a:off x="5104998" y="2399784"/>
              <a:ext cx="962699" cy="369332"/>
            </a:xfrm>
            <a:prstGeom prst="rect">
              <a:avLst/>
            </a:prstGeom>
          </p:spPr>
          <p:txBody>
            <a:bodyPr wrap="square">
              <a:normAutofit/>
            </a:bodyPr>
            <a:lstStyle/>
            <a:p>
              <a:pPr algn="ctr"/>
              <a:r>
                <a:rPr lang="en-US" altLang="zh-CN" b="1" spc="200" dirty="0">
                  <a:solidFill>
                    <a:schemeClr val="accent1"/>
                  </a:solidFill>
                  <a:latin typeface="Arial" panose="020B0604020202020204" pitchFamily="34" charset="0"/>
                  <a:ea typeface="微软雅黑" panose="020B0503020204020204" pitchFamily="34" charset="-122"/>
                  <a:sym typeface="Arial" panose="020B0604020202020204" pitchFamily="34" charset="0"/>
                </a:rPr>
                <a:t>PART.</a:t>
              </a:r>
              <a:endParaRPr lang="en-US" altLang="zh-CN" b="1" spc="2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 name="标题 3"/>
          <p:cNvSpPr>
            <a:spLocks noGrp="1"/>
          </p:cNvSpPr>
          <p:nvPr>
            <p:ph type="title"/>
            <p:custDataLst>
              <p:tags r:id="rId4"/>
            </p:custDataLst>
          </p:nvPr>
        </p:nvSpPr>
        <p:spPr/>
        <p:txBody>
          <a:bodyPr/>
          <a:lstStyle/>
          <a:p>
            <a:r>
              <a:rPr lang="zh-CN" altLang="en-US" dirty="0">
                <a:sym typeface="Arial" panose="020B0604020202020204" pitchFamily="34" charset="0"/>
              </a:rPr>
              <a:t>信息表</a:t>
            </a:r>
            <a:endParaRPr lang="zh-CN" altLang="en-US" dirty="0">
              <a:sym typeface="Arial" panose="020B0604020202020204" pitchFamily="34" charset="0"/>
            </a:endParaRPr>
          </a:p>
        </p:txBody>
      </p:sp>
    </p:spTree>
    <p:custDataLst>
      <p:tags r:id="rId5"/>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1"/>
            </p:custDataLst>
          </p:nvPr>
        </p:nvSpPr>
        <p:spPr>
          <a:xfrm>
            <a:off x="-635"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3" name="矩形 2"/>
          <p:cNvSpPr/>
          <p:nvPr>
            <p:custDataLst>
              <p:tags r:id="rId2"/>
            </p:custDataLst>
          </p:nvPr>
        </p:nvSpPr>
        <p:spPr>
          <a:xfrm>
            <a:off x="172085" y="1044575"/>
            <a:ext cx="11849100" cy="4265295"/>
          </a:xfrm>
          <a:prstGeom prst="rect">
            <a:avLst/>
          </a:prstGeom>
          <a:solidFill>
            <a:schemeClr val="bg2"/>
          </a:solidFill>
          <a:ln>
            <a:noFill/>
          </a:ln>
          <a:effectLst>
            <a:outerShdw blurRad="127000" dist="38100" dir="5400000" algn="t"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cxnSp>
        <p:nvCxnSpPr>
          <p:cNvPr id="4" name="直接连接符 3"/>
          <p:cNvCxnSpPr/>
          <p:nvPr>
            <p:custDataLst>
              <p:tags r:id="rId3"/>
            </p:custDataLst>
          </p:nvPr>
        </p:nvCxnSpPr>
        <p:spPr>
          <a:xfrm>
            <a:off x="6095998" y="1591374"/>
            <a:ext cx="0" cy="3960000"/>
          </a:xfrm>
          <a:prstGeom prst="line">
            <a:avLst/>
          </a:prstGeom>
          <a:ln w="63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矩形 4"/>
          <p:cNvSpPr/>
          <p:nvPr>
            <p:custDataLst>
              <p:tags r:id="rId4"/>
            </p:custDataLst>
          </p:nvPr>
        </p:nvSpPr>
        <p:spPr>
          <a:xfrm>
            <a:off x="172720" y="5309870"/>
            <a:ext cx="11848465" cy="1322070"/>
          </a:xfrm>
          <a:prstGeom prst="rect">
            <a:avLst/>
          </a:prstGeom>
          <a:solidFill>
            <a:schemeClr val="bg2"/>
          </a:solidFill>
          <a:ln>
            <a:noFill/>
          </a:ln>
          <a:effectLst>
            <a:outerShdw blurRad="127000" dist="38100" dir="5400000" algn="t"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lnSpcReduction="10000"/>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342900" marR="0" lvl="0" indent="-342900" algn="l" defTabSz="914400" rtl="0" eaLnBrk="1" fontAlgn="auto" latinLnBrk="0" hangingPunct="1">
              <a:lnSpc>
                <a:spcPct val="100000"/>
              </a:lnSpc>
              <a:spcBef>
                <a:spcPts val="0"/>
              </a:spcBef>
              <a:spcAft>
                <a:spcPts val="0"/>
              </a:spcAft>
              <a:buClrTx/>
              <a:buSzTx/>
              <a:buFont typeface="+mj-ea"/>
              <a:buAutoNum type="circleNumDbPlain"/>
              <a:defRPr/>
            </a:pPr>
            <a:r>
              <a:rPr kumimoji="1" lang="en-US" altLang="zh-CN" sz="200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rPr>
              <a:t>  </a:t>
            </a:r>
            <a:r>
              <a:rPr kumimoji="1" lang="zh-CN" altLang="en-US" sz="200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rPr>
              <a:t>选择选择要新增业务的业务父节点，鼠标右击选择“新增”。</a:t>
            </a:r>
            <a:endParaRPr kumimoji="1" lang="zh-CN" altLang="en-US" sz="200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mj-ea"/>
              <a:buAutoNum type="circleNumDbPlain"/>
              <a:defRPr/>
            </a:pPr>
            <a:r>
              <a:rPr kumimoji="1" lang="zh-CN" altLang="en-US" sz="200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rPr>
              <a:t>  如果没有自定义列名，点击“新增知识”，系统给出引导提示；如果有自定义列名，点击“新增知 </a:t>
            </a:r>
            <a:endParaRPr kumimoji="1" lang="zh-CN" altLang="en-US" sz="200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endParaRPr>
          </a:p>
          <a:p>
            <a:pPr marR="0" lvl="0" indent="0" algn="l" defTabSz="914400" rtl="0" eaLnBrk="1" fontAlgn="auto" latinLnBrk="0" hangingPunct="1">
              <a:lnSpc>
                <a:spcPct val="100000"/>
              </a:lnSpc>
              <a:spcBef>
                <a:spcPts val="0"/>
              </a:spcBef>
              <a:spcAft>
                <a:spcPts val="0"/>
              </a:spcAft>
              <a:buClrTx/>
              <a:buSzTx/>
              <a:buFont typeface="+mj-ea"/>
              <a:buNone/>
              <a:defRPr/>
            </a:pPr>
            <a:r>
              <a:rPr kumimoji="1" lang="zh-CN" altLang="en-US" sz="200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rPr>
              <a:t>       识”，打开编辑属性页。</a:t>
            </a:r>
            <a:endParaRPr kumimoji="1" lang="zh-CN" altLang="en-US" sz="200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endParaRPr>
          </a:p>
          <a:p>
            <a:pPr marR="0" lvl="0" indent="0" algn="l" defTabSz="914400" rtl="0" eaLnBrk="1" fontAlgn="auto" latinLnBrk="0" hangingPunct="1">
              <a:lnSpc>
                <a:spcPct val="100000"/>
              </a:lnSpc>
              <a:spcBef>
                <a:spcPts val="0"/>
              </a:spcBef>
              <a:spcAft>
                <a:spcPts val="0"/>
              </a:spcAft>
              <a:buClrTx/>
              <a:buSzTx/>
              <a:buFont typeface="+mj-ea"/>
              <a:buNone/>
              <a:defRPr/>
            </a:pPr>
            <a:r>
              <a:rPr kumimoji="1" lang="zh-CN" altLang="en-US" sz="200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rPr>
              <a:t>③   点击要审核知识的“审核”，勾选要审核的知识批量审核。</a:t>
            </a:r>
            <a:endParaRPr kumimoji="1" lang="zh-CN" altLang="en-US" sz="200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endParaRPr>
          </a:p>
        </p:txBody>
      </p:sp>
      <p:sp>
        <p:nvSpPr>
          <p:cNvPr id="8" name="Title 6"/>
          <p:cNvSpPr txBox="1"/>
          <p:nvPr>
            <p:custDataLst>
              <p:tags r:id="rId5"/>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信息表</a:t>
            </a:r>
            <a:r>
              <a:rPr altLang="zh-CN" sz="3200" b="1" spc="150" dirty="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a:t>
            </a:r>
            <a:r>
              <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建立信息表</a:t>
            </a:r>
            <a:endPar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endParaRPr>
          </a:p>
        </p:txBody>
      </p:sp>
      <p:pic>
        <p:nvPicPr>
          <p:cNvPr id="2" name="图片 1"/>
          <p:cNvPicPr>
            <a:picLocks noChangeAspect="1"/>
          </p:cNvPicPr>
          <p:nvPr/>
        </p:nvPicPr>
        <p:blipFill>
          <a:blip r:embed="rId6"/>
          <a:stretch>
            <a:fillRect/>
          </a:stretch>
        </p:blipFill>
        <p:spPr>
          <a:xfrm>
            <a:off x="360680" y="1177290"/>
            <a:ext cx="11496040" cy="4000500"/>
          </a:xfrm>
          <a:prstGeom prst="rect">
            <a:avLst/>
          </a:prstGeom>
        </p:spPr>
      </p:pic>
      <p:pic>
        <p:nvPicPr>
          <p:cNvPr id="10" name="图片 9"/>
          <p:cNvPicPr/>
          <p:nvPr>
            <p:custDataLst>
              <p:tags r:id="rId7"/>
            </p:custDataLst>
          </p:nvPr>
        </p:nvPicPr>
        <p:blipFill>
          <a:blip r:embed="rId8" r:link="rId9" cstate="email"/>
          <a:stretch>
            <a:fillRect/>
          </a:stretch>
        </p:blipFill>
        <p:spPr>
          <a:xfrm>
            <a:off x="11471910" y="6269233"/>
            <a:ext cx="720090" cy="588767"/>
          </a:xfrm>
          <a:prstGeom prst="rect">
            <a:avLst/>
          </a:prstGeom>
        </p:spPr>
      </p:pic>
      <p:sp>
        <p:nvSpPr>
          <p:cNvPr id="6" name="动作按钮: 影片 5">
            <a:hlinkClick r:id="rId10" tooltip="" action="ppaction://hlinkfile"/>
          </p:cNvPr>
          <p:cNvSpPr/>
          <p:nvPr/>
        </p:nvSpPr>
        <p:spPr>
          <a:xfrm>
            <a:off x="11003280" y="6050915"/>
            <a:ext cx="878840" cy="509270"/>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custDataLst>
              <p:tags r:id="rId1"/>
            </p:custDataLst>
          </p:nvPr>
        </p:nvSpPr>
        <p:spPr>
          <a:xfrm>
            <a:off x="6400165" y="1591310"/>
            <a:ext cx="5182870" cy="3959860"/>
          </a:xfrm>
          <a:prstGeom prst="rect">
            <a:avLst/>
          </a:prstGeom>
          <a:solidFill>
            <a:schemeClr val="bg2"/>
          </a:solidFill>
          <a:ln>
            <a:noFill/>
          </a:ln>
          <a:effectLst>
            <a:outerShdw blurRad="127000" dist="38100" dir="5400000" algn="t"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342900" marR="0" lvl="0" indent="-342900" algn="l" defTabSz="914400" rtl="0" eaLnBrk="1" fontAlgn="auto" latinLnBrk="0" hangingPunct="1">
              <a:lnSpc>
                <a:spcPct val="100000"/>
              </a:lnSpc>
              <a:spcBef>
                <a:spcPts val="0"/>
              </a:spcBef>
              <a:spcAft>
                <a:spcPts val="0"/>
              </a:spcAft>
              <a:buClrTx/>
              <a:buSzTx/>
              <a:buFont typeface="+mj-ea"/>
              <a:buAutoNum type="circleNumDbPlain"/>
              <a:defRPr/>
            </a:pPr>
            <a:r>
              <a:rPr kumimoji="1" lang="zh-CN" altLang="en-US" b="1"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rPr>
              <a:t>点击</a:t>
            </a:r>
            <a:r>
              <a:rPr kumimoji="1" lang="zh-CN" altLang="en-US" b="1" noProof="0">
                <a:ln>
                  <a:noFill/>
                </a:ln>
                <a:solidFill>
                  <a:schemeClr val="tx1"/>
                </a:solidFill>
                <a:effectLst/>
                <a:uLnTx/>
                <a:uFillTx/>
                <a:latin typeface="Arial" panose="020B0604020202020204" pitchFamily="34" charset="0"/>
                <a:ea typeface="微软雅黑" panose="020B0503020204020204" pitchFamily="34" charset="-122"/>
                <a:sym typeface="+mn-ea"/>
              </a:rPr>
              <a:t>“导出文件”按钮，保存文件。</a:t>
            </a:r>
            <a:endParaRPr kumimoji="1" lang="zh-CN" altLang="en-US" b="1"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mn-ea"/>
            </a:endParaRPr>
          </a:p>
        </p:txBody>
      </p:sp>
      <p:sp>
        <p:nvSpPr>
          <p:cNvPr id="9" name="矩形 8"/>
          <p:cNvSpPr/>
          <p:nvPr>
            <p:custDataLst>
              <p:tags r:id="rId2"/>
            </p:custDataLst>
          </p:nvPr>
        </p:nvSpPr>
        <p:spPr>
          <a:xfrm>
            <a:off x="-635"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10" name="图片 9"/>
          <p:cNvPicPr/>
          <p:nvPr>
            <p:custDataLst>
              <p:tags r:id="rId3"/>
            </p:custDataLst>
          </p:nvPr>
        </p:nvPicPr>
        <p:blipFill>
          <a:blip r:embed="rId4" r:link="rId5" cstate="email"/>
          <a:stretch>
            <a:fillRect/>
          </a:stretch>
        </p:blipFill>
        <p:spPr>
          <a:xfrm>
            <a:off x="11471910" y="6269233"/>
            <a:ext cx="720090" cy="588767"/>
          </a:xfrm>
          <a:prstGeom prst="rect">
            <a:avLst/>
          </a:prstGeom>
        </p:spPr>
      </p:pic>
      <p:pic>
        <p:nvPicPr>
          <p:cNvPr id="11" name="图片 10"/>
          <p:cNvPicPr/>
          <p:nvPr>
            <p:custDataLst>
              <p:tags r:id="rId6"/>
            </p:custDataLst>
          </p:nvPr>
        </p:nvPicPr>
        <p:blipFill>
          <a:blip r:embed="rId7" r:link="rId8" cstate="email"/>
          <a:stretch>
            <a:fillRect/>
          </a:stretch>
        </p:blipFill>
        <p:spPr>
          <a:xfrm>
            <a:off x="0" y="6269233"/>
            <a:ext cx="720090" cy="588767"/>
          </a:xfrm>
          <a:prstGeom prst="rect">
            <a:avLst/>
          </a:prstGeom>
        </p:spPr>
      </p:pic>
      <p:sp>
        <p:nvSpPr>
          <p:cNvPr id="3" name="矩形 2"/>
          <p:cNvSpPr/>
          <p:nvPr>
            <p:custDataLst>
              <p:tags r:id="rId9"/>
            </p:custDataLst>
          </p:nvPr>
        </p:nvSpPr>
        <p:spPr>
          <a:xfrm>
            <a:off x="608953" y="1592009"/>
            <a:ext cx="5182845" cy="3960956"/>
          </a:xfrm>
          <a:prstGeom prst="rect">
            <a:avLst/>
          </a:prstGeom>
          <a:solidFill>
            <a:schemeClr val="bg2"/>
          </a:solidFill>
          <a:ln>
            <a:noFill/>
          </a:ln>
          <a:effectLst>
            <a:outerShdw blurRad="127000" dist="38100" dir="5400000" algn="t"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342900" marR="0" lvl="0" indent="-342900" algn="l" defTabSz="914400" rtl="0" eaLnBrk="1" fontAlgn="auto" latinLnBrk="0" hangingPunct="1">
              <a:lnSpc>
                <a:spcPct val="100000"/>
              </a:lnSpc>
              <a:spcBef>
                <a:spcPts val="0"/>
              </a:spcBef>
              <a:spcAft>
                <a:spcPts val="0"/>
              </a:spcAft>
              <a:buClrTx/>
              <a:buSzTx/>
              <a:buFont typeface="+mj-ea"/>
              <a:buAutoNum type="circleNumDbPlain"/>
              <a:defRPr/>
            </a:pPr>
            <a:r>
              <a:rPr kumimoji="1" lang="zh-CN" altLang="en-US" b="1"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rPr>
              <a:t>点击“导入文件”按钮，下载模板。</a:t>
            </a:r>
            <a:endParaRPr kumimoji="1" lang="zh-CN" altLang="en-US" b="1"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mj-ea"/>
              <a:buAutoNum type="circleNumDbPlain"/>
              <a:defRPr/>
            </a:pPr>
            <a:r>
              <a:rPr kumimoji="1" lang="zh-CN" altLang="en-US" b="1"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rPr>
              <a:t>根据模板编辑需要导入的文件。</a:t>
            </a:r>
            <a:endParaRPr kumimoji="1" lang="zh-CN" altLang="en-US" b="1"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mj-ea"/>
              <a:buAutoNum type="circleNumDbPlain"/>
              <a:defRPr/>
            </a:pPr>
            <a:r>
              <a:rPr kumimoji="1" lang="zh-CN" altLang="en-US" b="1"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rPr>
              <a:t>选择要导入的Excel文件，点击“确定”按钮。</a:t>
            </a:r>
            <a:endParaRPr kumimoji="1" lang="zh-CN" altLang="en-US" b="1"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endParaRPr>
          </a:p>
          <a:p>
            <a:pPr marR="0" lvl="0" indent="0" algn="l" defTabSz="914400" rtl="0" eaLnBrk="1" fontAlgn="auto" latinLnBrk="0" hangingPunct="1">
              <a:lnSpc>
                <a:spcPct val="100000"/>
              </a:lnSpc>
              <a:spcBef>
                <a:spcPts val="0"/>
              </a:spcBef>
              <a:spcAft>
                <a:spcPts val="0"/>
              </a:spcAft>
              <a:buClrTx/>
              <a:buSzTx/>
              <a:buFont typeface="+mj-ea"/>
              <a:buNone/>
              <a:defRPr/>
            </a:pPr>
            <a:r>
              <a:rPr kumimoji="1" lang="zh-CN" altLang="en-US" sz="1600" b="1"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rPr>
              <a:t>	</a:t>
            </a:r>
            <a:endParaRPr kumimoji="1" lang="zh-CN" altLang="en-US" sz="1600" b="1"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endParaRPr>
          </a:p>
        </p:txBody>
      </p:sp>
      <p:cxnSp>
        <p:nvCxnSpPr>
          <p:cNvPr id="4" name="直接连接符 3"/>
          <p:cNvCxnSpPr/>
          <p:nvPr>
            <p:custDataLst>
              <p:tags r:id="rId10"/>
            </p:custDataLst>
          </p:nvPr>
        </p:nvCxnSpPr>
        <p:spPr>
          <a:xfrm>
            <a:off x="6095998" y="1591374"/>
            <a:ext cx="0" cy="3960000"/>
          </a:xfrm>
          <a:prstGeom prst="line">
            <a:avLst/>
          </a:prstGeom>
          <a:ln w="63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8" name="Title 6"/>
          <p:cNvSpPr txBox="1"/>
          <p:nvPr>
            <p:custDataLst>
              <p:tags r:id="rId11"/>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信息表</a:t>
            </a:r>
            <a:r>
              <a:rPr altLang="zh-CN" sz="3200" b="1" spc="150" dirty="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a:t>
            </a:r>
            <a:r>
              <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导入导出的方式</a:t>
            </a:r>
            <a:endPar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endParaRPr>
          </a:p>
        </p:txBody>
      </p:sp>
      <p:pic>
        <p:nvPicPr>
          <p:cNvPr id="6" name="图片 5"/>
          <p:cNvPicPr>
            <a:picLocks noChangeAspect="1"/>
          </p:cNvPicPr>
          <p:nvPr/>
        </p:nvPicPr>
        <p:blipFill>
          <a:blip r:embed="rId12"/>
          <a:stretch>
            <a:fillRect/>
          </a:stretch>
        </p:blipFill>
        <p:spPr>
          <a:xfrm>
            <a:off x="6400165" y="2750185"/>
            <a:ext cx="5189855" cy="2777490"/>
          </a:xfrm>
          <a:prstGeom prst="rect">
            <a:avLst/>
          </a:prstGeom>
        </p:spPr>
      </p:pic>
      <p:sp>
        <p:nvSpPr>
          <p:cNvPr id="7" name="文本框 6"/>
          <p:cNvSpPr txBox="1"/>
          <p:nvPr/>
        </p:nvSpPr>
        <p:spPr>
          <a:xfrm>
            <a:off x="7239000" y="854075"/>
            <a:ext cx="3048000" cy="64516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ea"/>
              <a:buAutoNum type="circleNumDbPlain"/>
              <a:defRPr/>
            </a:pPr>
            <a:endParaRPr kumimoji="1" lang="zh-CN" altLang="en-US" b="1"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endParaRPr>
          </a:p>
          <a:p>
            <a:pPr marR="0" lvl="0" indent="0" algn="l" defTabSz="914400" rtl="0" eaLnBrk="1" fontAlgn="auto" latinLnBrk="0" hangingPunct="1">
              <a:lnSpc>
                <a:spcPct val="100000"/>
              </a:lnSpc>
              <a:spcBef>
                <a:spcPts val="0"/>
              </a:spcBef>
              <a:spcAft>
                <a:spcPts val="0"/>
              </a:spcAft>
              <a:buClrTx/>
              <a:buSzTx/>
              <a:buFont typeface="+mj-ea"/>
              <a:buNone/>
              <a:defRPr/>
            </a:pPr>
            <a:r>
              <a:rPr kumimoji="1" lang="en-US" altLang="zh-CN" b="1" noProof="0">
                <a:ln>
                  <a:noFill/>
                </a:ln>
                <a:effectLst/>
                <a:uLnTx/>
                <a:uFillTx/>
                <a:latin typeface="Arial" panose="020B0604020202020204" pitchFamily="34" charset="0"/>
                <a:ea typeface="微软雅黑" panose="020B0503020204020204" pitchFamily="34" charset="-122"/>
                <a:sym typeface="+mn-ea"/>
              </a:rPr>
              <a:t>B.</a:t>
            </a:r>
            <a:r>
              <a:rPr kumimoji="1" lang="zh-CN" altLang="en-US" b="1" noProof="0">
                <a:ln>
                  <a:noFill/>
                </a:ln>
                <a:effectLst/>
                <a:uLnTx/>
                <a:uFillTx/>
                <a:latin typeface="Arial" panose="020B0604020202020204" pitchFamily="34" charset="0"/>
                <a:ea typeface="微软雅黑" panose="020B0503020204020204" pitchFamily="34" charset="-122"/>
                <a:sym typeface="+mn-ea"/>
              </a:rPr>
              <a:t>导出文件</a:t>
            </a:r>
            <a:endParaRPr lang="zh-CN" altLang="en-US"/>
          </a:p>
        </p:txBody>
      </p:sp>
      <p:sp>
        <p:nvSpPr>
          <p:cNvPr id="12" name="文本框 11"/>
          <p:cNvSpPr txBox="1"/>
          <p:nvPr/>
        </p:nvSpPr>
        <p:spPr>
          <a:xfrm>
            <a:off x="1302385" y="854075"/>
            <a:ext cx="3048000" cy="64516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ea"/>
              <a:buAutoNum type="circleNumDbPlain"/>
              <a:defRPr/>
            </a:pPr>
            <a:endParaRPr kumimoji="1" lang="zh-CN" altLang="en-US" b="1"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endParaRPr>
          </a:p>
          <a:p>
            <a:pPr marR="0" lvl="0" indent="0" algn="l" defTabSz="914400" rtl="0" eaLnBrk="1" fontAlgn="auto" latinLnBrk="0" hangingPunct="1">
              <a:lnSpc>
                <a:spcPct val="100000"/>
              </a:lnSpc>
              <a:spcBef>
                <a:spcPts val="0"/>
              </a:spcBef>
              <a:spcAft>
                <a:spcPts val="0"/>
              </a:spcAft>
              <a:buClrTx/>
              <a:buSzTx/>
              <a:buFont typeface="+mj-ea"/>
              <a:buNone/>
              <a:defRPr/>
            </a:pPr>
            <a:r>
              <a:rPr kumimoji="1" lang="en-US" altLang="zh-CN" b="1" noProof="0">
                <a:ln>
                  <a:noFill/>
                </a:ln>
                <a:effectLst/>
                <a:uLnTx/>
                <a:uFillTx/>
                <a:latin typeface="Arial" panose="020B0604020202020204" pitchFamily="34" charset="0"/>
                <a:ea typeface="微软雅黑" panose="020B0503020204020204" pitchFamily="34" charset="-122"/>
                <a:sym typeface="+mn-ea"/>
              </a:rPr>
              <a:t>A.</a:t>
            </a:r>
            <a:r>
              <a:rPr kumimoji="1" lang="zh-CN" altLang="en-US" b="1" noProof="0">
                <a:ln>
                  <a:noFill/>
                </a:ln>
                <a:effectLst/>
                <a:uLnTx/>
                <a:uFillTx/>
                <a:latin typeface="Arial" panose="020B0604020202020204" pitchFamily="34" charset="0"/>
                <a:ea typeface="微软雅黑" panose="020B0503020204020204" pitchFamily="34" charset="-122"/>
                <a:sym typeface="+mn-ea"/>
              </a:rPr>
              <a:t>导入文件</a:t>
            </a:r>
            <a:endParaRPr lang="zh-CN" altLang="en-US"/>
          </a:p>
        </p:txBody>
      </p:sp>
      <p:pic>
        <p:nvPicPr>
          <p:cNvPr id="14" name="图片 13"/>
          <p:cNvPicPr>
            <a:picLocks noChangeAspect="1"/>
          </p:cNvPicPr>
          <p:nvPr/>
        </p:nvPicPr>
        <p:blipFill>
          <a:blip r:embed="rId13"/>
          <a:stretch>
            <a:fillRect/>
          </a:stretch>
        </p:blipFill>
        <p:spPr>
          <a:xfrm>
            <a:off x="608330" y="2750820"/>
            <a:ext cx="5182870" cy="2802890"/>
          </a:xfrm>
          <a:prstGeom prst="rect">
            <a:avLst/>
          </a:prstGeom>
        </p:spPr>
      </p:pic>
    </p:spTree>
    <p:custDataLst>
      <p:tags r:id="rId14"/>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p:nvPr>
            <p:custDataLst>
              <p:tags r:id="rId1"/>
            </p:custDataLst>
          </p:nvPr>
        </p:nvPicPr>
        <p:blipFill>
          <a:blip r:embed="rId2" r:link="rId3" cstate="email"/>
          <a:stretch>
            <a:fillRect/>
          </a:stretch>
        </p:blipFill>
        <p:spPr>
          <a:xfrm>
            <a:off x="0" y="0"/>
            <a:ext cx="720090" cy="588767"/>
          </a:xfrm>
          <a:prstGeom prst="rect">
            <a:avLst/>
          </a:prstGeom>
        </p:spPr>
      </p:pic>
      <p:pic>
        <p:nvPicPr>
          <p:cNvPr id="8" name="图片 7"/>
          <p:cNvPicPr/>
          <p:nvPr>
            <p:custDataLst>
              <p:tags r:id="rId4"/>
            </p:custDataLst>
          </p:nvPr>
        </p:nvPicPr>
        <p:blipFill>
          <a:blip r:embed="rId5" r:link="rId6" cstate="email"/>
          <a:stretch>
            <a:fillRect/>
          </a:stretch>
        </p:blipFill>
        <p:spPr>
          <a:xfrm>
            <a:off x="11471910" y="0"/>
            <a:ext cx="720090" cy="588767"/>
          </a:xfrm>
          <a:prstGeom prst="rect">
            <a:avLst/>
          </a:prstGeom>
        </p:spPr>
      </p:pic>
      <p:sp>
        <p:nvSpPr>
          <p:cNvPr id="5" name="Title 6"/>
          <p:cNvSpPr txBox="1"/>
          <p:nvPr>
            <p:custDataLst>
              <p:tags r:id="rId7"/>
            </p:custDataLst>
          </p:nvPr>
        </p:nvSpPr>
        <p:spPr>
          <a:xfrm>
            <a:off x="420370" y="1440815"/>
            <a:ext cx="11567795" cy="4730115"/>
          </a:xfrm>
          <a:prstGeom prst="rect">
            <a:avLst/>
          </a:prstGeom>
          <a:noFill/>
          <a:ln w="3175">
            <a:noFill/>
            <a:prstDash val="dash"/>
          </a:ln>
        </p:spPr>
        <p:txBody>
          <a:bodyPr wrap="square" lIns="90000" tIns="46800" rIns="90000" bIns="46800" anchor="t" anchorCtr="0"/>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2400" spc="150" dirty="0">
                <a:ln w="3175">
                  <a:noFill/>
                  <a:prstDash val="dash"/>
                </a:ln>
                <a:solidFill>
                  <a:schemeClr val="tx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rPr>
              <a:t>词模返回值多用于信息表中的关键信息抽取。</a:t>
            </a:r>
            <a:endParaRPr lang="zh-CN" altLang="en-US" sz="2400" spc="150" dirty="0">
              <a:ln w="3175">
                <a:noFill/>
                <a:prstDash val="dash"/>
              </a:ln>
              <a:solidFill>
                <a:schemeClr val="tx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endParaRPr>
          </a:p>
          <a:p>
            <a:pPr lvl="0">
              <a:lnSpc>
                <a:spcPct val="100000"/>
              </a:lnSpc>
              <a:defRPr/>
            </a:pPr>
            <a:endParaRPr lang="zh-CN" altLang="en-US" sz="2400" spc="150" dirty="0">
              <a:ln w="3175">
                <a:noFill/>
                <a:prstDash val="dash"/>
              </a:ln>
              <a:solidFill>
                <a:schemeClr val="tx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endParaRPr>
          </a:p>
          <a:p>
            <a:pPr lvl="0">
              <a:lnSpc>
                <a:spcPct val="100000"/>
              </a:lnSpc>
              <a:defRPr/>
            </a:pPr>
            <a:endParaRPr lang="zh-CN" altLang="en-US" sz="2400" spc="150" dirty="0">
              <a:ln w="3175">
                <a:noFill/>
                <a:prstDash val="dash"/>
              </a:ln>
              <a:solidFill>
                <a:schemeClr val="tx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endParaRPr>
          </a:p>
          <a:p>
            <a:pPr lvl="0">
              <a:lnSpc>
                <a:spcPct val="100000"/>
              </a:lnSpc>
              <a:defRPr/>
            </a:pPr>
            <a:r>
              <a:rPr lang="zh-CN" altLang="en-US" sz="2400" b="1" spc="150" dirty="0">
                <a:ln w="3175">
                  <a:noFill/>
                  <a:prstDash val="dash"/>
                </a:ln>
                <a:solidFill>
                  <a:schemeClr val="tx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rPr>
              <a:t>例子：</a:t>
            </a:r>
            <a:endParaRPr lang="zh-CN" altLang="en-US" sz="2400" b="1" spc="150" dirty="0">
              <a:ln w="3175">
                <a:noFill/>
                <a:prstDash val="dash"/>
              </a:ln>
              <a:solidFill>
                <a:schemeClr val="tx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endParaRPr>
          </a:p>
          <a:p>
            <a:pPr lvl="0">
              <a:lnSpc>
                <a:spcPct val="100000"/>
              </a:lnSpc>
              <a:defRPr/>
            </a:pPr>
            <a:r>
              <a:rPr lang="zh-CN" altLang="en-US" sz="2400" spc="150" dirty="0">
                <a:ln w="3175">
                  <a:noFill/>
                  <a:prstDash val="dash"/>
                </a:ln>
                <a:solidFill>
                  <a:schemeClr val="tx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rPr>
              <a:t>电信集团套餐父子句*介绍近类#无序#编者="**"</a:t>
            </a:r>
            <a:r>
              <a:rPr lang="zh-CN" altLang="en-US" sz="2400" spc="150">
                <a:ln w="3175">
                  <a:noFill/>
                  <a:prstDash val="dash"/>
                </a:ln>
                <a:solidFill>
                  <a:schemeClr val="tx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&amp;针对问题="酷视卡介绍"</a:t>
            </a:r>
            <a:r>
              <a:rPr lang="zh-CN" altLang="en-US" sz="2400" spc="150" dirty="0">
                <a:ln w="3175">
                  <a:noFill/>
                  <a:prstDash val="dash"/>
                </a:ln>
                <a:solidFill>
                  <a:schemeClr val="tx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rPr>
              <a:t>&amp;</a:t>
            </a:r>
            <a:r>
              <a:rPr lang="zh-CN" altLang="en-US" sz="2400" b="1" spc="150" dirty="0">
                <a:ln w="3175">
                  <a:noFill/>
                  <a:prstDash val="dash"/>
                </a:ln>
                <a:solidFill>
                  <a:srgbClr val="FF0000"/>
                </a:solidFill>
                <a:latin typeface="Arial" panose="020B0604020202020204" pitchFamily="34" charset="0"/>
                <a:ea typeface="微软雅黑" panose="020B0503020204020204" pitchFamily="34" charset="-122"/>
                <a:cs typeface="微软雅黑" panose="020B0503020204020204" pitchFamily="34" charset="-122"/>
              </a:rPr>
              <a:t>套餐名称=&lt;!电信集团套餐父子句&gt;</a:t>
            </a:r>
            <a:endParaRPr lang="zh-CN" altLang="en-US" sz="2400" b="1" spc="150" dirty="0">
              <a:ln w="3175">
                <a:noFill/>
                <a:prstDash val="dash"/>
              </a:ln>
              <a:solidFill>
                <a:srgbClr val="FF0000"/>
              </a:solidFill>
              <a:latin typeface="Arial" panose="020B0604020202020204" pitchFamily="34" charset="0"/>
              <a:ea typeface="微软雅黑" panose="020B0503020204020204" pitchFamily="34" charset="-122"/>
              <a:cs typeface="微软雅黑" panose="020B0503020204020204" pitchFamily="34" charset="-122"/>
            </a:endParaRPr>
          </a:p>
          <a:p>
            <a:pPr lvl="0">
              <a:lnSpc>
                <a:spcPct val="100000"/>
              </a:lnSpc>
              <a:defRPr/>
            </a:pPr>
            <a:endParaRPr lang="zh-CN" altLang="en-US" sz="2400" spc="150" dirty="0">
              <a:ln w="3175">
                <a:noFill/>
                <a:prstDash val="dash"/>
              </a:ln>
              <a:solidFill>
                <a:schemeClr val="tx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endParaRPr>
          </a:p>
          <a:p>
            <a:pPr lvl="0">
              <a:lnSpc>
                <a:spcPct val="100000"/>
              </a:lnSpc>
              <a:defRPr/>
            </a:pPr>
            <a:r>
              <a:rPr lang="zh-CN" altLang="en-US" sz="2400" spc="150" dirty="0">
                <a:ln w="3175">
                  <a:noFill/>
                  <a:prstDash val="dash"/>
                </a:ln>
                <a:solidFill>
                  <a:schemeClr val="tx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rPr>
              <a:t>酷视卡近类*介绍近类#无序#编者="**"&amp;针对问题="酷视卡介绍"</a:t>
            </a:r>
            <a:r>
              <a:rPr lang="zh-CN" altLang="en-US" sz="2400" spc="150">
                <a:ln w="3175">
                  <a:noFill/>
                  <a:prstDash val="dash"/>
                </a:ln>
                <a:solidFill>
                  <a:schemeClr val="tx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&amp;</a:t>
            </a:r>
            <a:r>
              <a:rPr lang="zh-CN" altLang="en-US" sz="2400" b="1" spc="150">
                <a:ln w="3175">
                  <a:noFill/>
                  <a:prstDash val="dash"/>
                </a:ln>
                <a:solidFill>
                  <a:srgbClr val="FF0000"/>
                </a:solidFill>
                <a:latin typeface="Arial" panose="020B0604020202020204" pitchFamily="34" charset="0"/>
                <a:ea typeface="微软雅黑" panose="020B0503020204020204" pitchFamily="34" charset="-122"/>
                <a:cs typeface="微软雅黑" panose="020B0503020204020204" pitchFamily="34" charset="-122"/>
                <a:sym typeface="+mn-ea"/>
              </a:rPr>
              <a:t>套餐名称="酷视卡"</a:t>
            </a:r>
            <a:endParaRPr lang="zh-CN" altLang="en-US" sz="2400" b="1" spc="150" dirty="0">
              <a:ln w="3175">
                <a:noFill/>
                <a:prstDash val="dash"/>
              </a:ln>
              <a:solidFill>
                <a:srgbClr val="FF0000"/>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sp>
        <p:nvSpPr>
          <p:cNvPr id="3" name="Title 6"/>
          <p:cNvSpPr txBox="1"/>
          <p:nvPr>
            <p:custDataLst>
              <p:tags r:id="rId8"/>
            </p:custDataLst>
          </p:nvPr>
        </p:nvSpPr>
        <p:spPr>
          <a:xfrm>
            <a:off x="541655" y="395605"/>
            <a:ext cx="7497445" cy="60833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信息表</a:t>
            </a:r>
            <a:r>
              <a:rPr altLang="zh-CN" sz="3200" b="1" spc="150" dirty="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a:t>
            </a:r>
            <a:r>
              <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词模编写方法</a:t>
            </a:r>
            <a:endPar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endParaRPr>
          </a:p>
        </p:txBody>
      </p:sp>
    </p:spTree>
    <p:custDataLst>
      <p:tags r:id="rId9"/>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custDataLst>
              <p:tags r:id="rId1"/>
            </p:custDataLst>
          </p:nvPr>
        </p:nvGrpSpPr>
        <p:grpSpPr>
          <a:xfrm>
            <a:off x="4540862" y="2050077"/>
            <a:ext cx="2218139" cy="1323439"/>
            <a:chOff x="5104998" y="1674277"/>
            <a:chExt cx="2218139" cy="1323439"/>
          </a:xfrm>
        </p:grpSpPr>
        <p:sp>
          <p:nvSpPr>
            <p:cNvPr id="6" name="文本框 5"/>
            <p:cNvSpPr txBox="1"/>
            <p:nvPr>
              <p:custDataLst>
                <p:tags r:id="rId2"/>
              </p:custDataLst>
            </p:nvPr>
          </p:nvSpPr>
          <p:spPr>
            <a:xfrm>
              <a:off x="5997133" y="1674277"/>
              <a:ext cx="1326004" cy="1323439"/>
            </a:xfrm>
            <a:prstGeom prst="rect">
              <a:avLst/>
            </a:prstGeom>
            <a:noFill/>
          </p:spPr>
          <p:txBody>
            <a:bodyPr wrap="square" rtlCol="0">
              <a:normAutofit/>
            </a:bodyPr>
            <a:lstStyle/>
            <a:p>
              <a:pPr algn="ctr"/>
              <a:r>
                <a:rPr lang="en-US" altLang="zh-CN" sz="80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04</a:t>
              </a:r>
              <a:endParaRPr lang="en-US" altLang="zh-CN" sz="80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矩形 6"/>
            <p:cNvSpPr/>
            <p:nvPr>
              <p:custDataLst>
                <p:tags r:id="rId3"/>
              </p:custDataLst>
            </p:nvPr>
          </p:nvSpPr>
          <p:spPr>
            <a:xfrm>
              <a:off x="5104998" y="2399784"/>
              <a:ext cx="962699" cy="369332"/>
            </a:xfrm>
            <a:prstGeom prst="rect">
              <a:avLst/>
            </a:prstGeom>
          </p:spPr>
          <p:txBody>
            <a:bodyPr wrap="square">
              <a:normAutofit/>
            </a:bodyPr>
            <a:lstStyle/>
            <a:p>
              <a:pPr algn="ctr"/>
              <a:r>
                <a:rPr lang="en-US" altLang="zh-CN" b="1" spc="200" dirty="0">
                  <a:solidFill>
                    <a:schemeClr val="accent1"/>
                  </a:solidFill>
                  <a:latin typeface="Arial" panose="020B0604020202020204" pitchFamily="34" charset="0"/>
                  <a:ea typeface="微软雅黑" panose="020B0503020204020204" pitchFamily="34" charset="-122"/>
                  <a:sym typeface="Arial" panose="020B0604020202020204" pitchFamily="34" charset="0"/>
                </a:rPr>
                <a:t>PART.</a:t>
              </a:r>
              <a:endParaRPr lang="en-US" altLang="zh-CN" b="1" spc="2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 name="标题 3"/>
          <p:cNvSpPr>
            <a:spLocks noGrp="1"/>
          </p:cNvSpPr>
          <p:nvPr>
            <p:ph type="title"/>
            <p:custDataLst>
              <p:tags r:id="rId4"/>
            </p:custDataLst>
          </p:nvPr>
        </p:nvSpPr>
        <p:spPr/>
        <p:txBody>
          <a:bodyPr/>
          <a:lstStyle/>
          <a:p>
            <a:r>
              <a:rPr lang="zh-CN" altLang="en-US" dirty="0">
                <a:sym typeface="Arial" panose="020B0604020202020204" pitchFamily="34" charset="0"/>
              </a:rPr>
              <a:t>特色功能介绍</a:t>
            </a:r>
            <a:endParaRPr lang="zh-CN" altLang="en-US" dirty="0">
              <a:sym typeface="Arial" panose="020B0604020202020204" pitchFamily="34" charset="0"/>
            </a:endParaRPr>
          </a:p>
        </p:txBody>
      </p:sp>
    </p:spTree>
    <p:custDataLst>
      <p:tags r:id="rId5"/>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31" name="图片 30"/>
          <p:cNvPicPr/>
          <p:nvPr>
            <p:custDataLst>
              <p:tags r:id="rId2"/>
            </p:custDataLst>
          </p:nvPr>
        </p:nvPicPr>
        <p:blipFill>
          <a:blip r:embed="rId3" r:link="rId4" cstate="email"/>
          <a:stretch>
            <a:fillRect/>
          </a:stretch>
        </p:blipFill>
        <p:spPr>
          <a:xfrm>
            <a:off x="11471910" y="6269233"/>
            <a:ext cx="720090" cy="588767"/>
          </a:xfrm>
          <a:prstGeom prst="rect">
            <a:avLst/>
          </a:prstGeom>
        </p:spPr>
      </p:pic>
      <p:pic>
        <p:nvPicPr>
          <p:cNvPr id="32" name="图片 31"/>
          <p:cNvPicPr/>
          <p:nvPr>
            <p:custDataLst>
              <p:tags r:id="rId5"/>
            </p:custDataLst>
          </p:nvPr>
        </p:nvPicPr>
        <p:blipFill>
          <a:blip r:embed="rId6" r:link="rId7" cstate="email"/>
          <a:stretch>
            <a:fillRect/>
          </a:stretch>
        </p:blipFill>
        <p:spPr>
          <a:xfrm>
            <a:off x="0" y="6269233"/>
            <a:ext cx="720090" cy="588767"/>
          </a:xfrm>
          <a:prstGeom prst="rect">
            <a:avLst/>
          </a:prstGeom>
        </p:spPr>
      </p:pic>
      <p:sp>
        <p:nvSpPr>
          <p:cNvPr id="11" name="Title 6"/>
          <p:cNvSpPr txBox="1"/>
          <p:nvPr>
            <p:custDataLst>
              <p:tags r:id="rId8"/>
            </p:custDataLst>
          </p:nvPr>
        </p:nvSpPr>
        <p:spPr>
          <a:xfrm>
            <a:off x="608399" y="153000"/>
            <a:ext cx="10974649" cy="608400"/>
          </a:xfrm>
          <a:prstGeom prst="rect">
            <a:avLst/>
          </a:prstGeom>
          <a:noFill/>
          <a:ln w="3175">
            <a:noFill/>
            <a:prstDash val="dash"/>
          </a:ln>
        </p:spPr>
        <p:txBody>
          <a:bodyPr wrap="square" lIns="72000" tIns="36000" rIns="72000" bIns="36000" anchor="b"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2800" b="1">
                <a:sym typeface="Arial" panose="020B0604020202020204" pitchFamily="34" charset="0"/>
              </a:rPr>
              <a:t>特色功能介绍</a:t>
            </a:r>
            <a:endParaRPr lang="zh-CN" altLang="en-US" sz="2800" b="1" spc="150" dirty="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6" name="Rectangle 20"/>
          <p:cNvSpPr/>
          <p:nvPr>
            <p:custDataLst>
              <p:tags r:id="rId9"/>
            </p:custDataLst>
          </p:nvPr>
        </p:nvSpPr>
        <p:spPr>
          <a:xfrm>
            <a:off x="3154449" y="4900009"/>
            <a:ext cx="1629223" cy="895636"/>
          </a:xfrm>
          <a:prstGeom prst="rect">
            <a:avLst/>
          </a:prstGeom>
        </p:spPr>
        <p:txBody>
          <a:bodyPr wrap="square">
            <a:normAutofit/>
          </a:bodyPr>
          <a:lstStyle/>
          <a:p>
            <a:pPr lvl="0" defTabSz="904240">
              <a:lnSpc>
                <a:spcPct val="120000"/>
              </a:lnSpc>
              <a:defRPr/>
            </a:pPr>
            <a:r>
              <a:rPr lang="zh-CN" altLang="en-US" b="1" spc="300">
                <a:solidFill>
                  <a:schemeClr val="tx1">
                    <a:lumMod val="85000"/>
                    <a:lumOff val="15000"/>
                  </a:schemeClr>
                </a:solidFill>
                <a:latin typeface="Arial" panose="020B0604020202020204" pitchFamily="34" charset="0"/>
                <a:ea typeface="微软雅黑" panose="020B0503020204020204" pitchFamily="34" charset="-122"/>
                <a:cs typeface="+mj-cs"/>
                <a:sym typeface="Arial" panose="020B0604020202020204" pitchFamily="34" charset="0"/>
              </a:rPr>
              <a:t>数据积累</a:t>
            </a:r>
            <a:endParaRPr lang="zh-CN" altLang="en-US" b="1" spc="300">
              <a:solidFill>
                <a:schemeClr val="tx1">
                  <a:lumMod val="85000"/>
                  <a:lumOff val="15000"/>
                </a:schemeClr>
              </a:solidFill>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7" name="Rectangle 21"/>
          <p:cNvSpPr/>
          <p:nvPr>
            <p:custDataLst>
              <p:tags r:id="rId10"/>
            </p:custDataLst>
          </p:nvPr>
        </p:nvSpPr>
        <p:spPr>
          <a:xfrm>
            <a:off x="5289316" y="4015132"/>
            <a:ext cx="1607706" cy="895636"/>
          </a:xfrm>
          <a:prstGeom prst="rect">
            <a:avLst/>
          </a:prstGeom>
        </p:spPr>
        <p:txBody>
          <a:bodyPr wrap="square">
            <a:normAutofit/>
          </a:bodyPr>
          <a:lstStyle/>
          <a:p>
            <a:pPr lvl="0" defTabSz="904240">
              <a:lnSpc>
                <a:spcPct val="120000"/>
              </a:lnSpc>
              <a:defRPr/>
            </a:pPr>
            <a:r>
              <a:rPr lang="zh-CN" altLang="en-US" b="1" spc="300">
                <a:solidFill>
                  <a:schemeClr val="tx1">
                    <a:lumMod val="85000"/>
                    <a:lumOff val="15000"/>
                  </a:schemeClr>
                </a:solidFill>
                <a:latin typeface="Arial" panose="020B0604020202020204" pitchFamily="34" charset="0"/>
                <a:ea typeface="微软雅黑" panose="020B0503020204020204" pitchFamily="34" charset="-122"/>
                <a:cs typeface="+mj-cs"/>
                <a:sym typeface="Arial" panose="020B0604020202020204" pitchFamily="34" charset="0"/>
              </a:rPr>
              <a:t>自动纠错</a:t>
            </a:r>
            <a:endParaRPr lang="zh-CN" altLang="en-US" b="1" spc="300">
              <a:solidFill>
                <a:schemeClr val="tx1">
                  <a:lumMod val="85000"/>
                  <a:lumOff val="15000"/>
                </a:schemeClr>
              </a:solidFill>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8" name="Rectangle 22"/>
          <p:cNvSpPr/>
          <p:nvPr>
            <p:custDataLst>
              <p:tags r:id="rId11"/>
            </p:custDataLst>
          </p:nvPr>
        </p:nvSpPr>
        <p:spPr>
          <a:xfrm>
            <a:off x="7403339" y="3251286"/>
            <a:ext cx="2374242" cy="895636"/>
          </a:xfrm>
          <a:prstGeom prst="rect">
            <a:avLst/>
          </a:prstGeom>
        </p:spPr>
        <p:txBody>
          <a:bodyPr wrap="square">
            <a:normAutofit/>
          </a:bodyPr>
          <a:lstStyle/>
          <a:p>
            <a:pPr marL="0" lvl="1" defTabSz="904240">
              <a:lnSpc>
                <a:spcPct val="120000"/>
              </a:lnSpc>
              <a:defRPr/>
            </a:pPr>
            <a:r>
              <a:rPr lang="zh-CN" altLang="en-US" b="1" spc="300">
                <a:solidFill>
                  <a:schemeClr val="tx1">
                    <a:lumMod val="85000"/>
                    <a:lumOff val="15000"/>
                  </a:schemeClr>
                </a:solidFill>
                <a:latin typeface="Arial" panose="020B0604020202020204" pitchFamily="34" charset="0"/>
                <a:ea typeface="微软雅黑" panose="020B0503020204020204" pitchFamily="34" charset="-122"/>
                <a:cs typeface="+mj-cs"/>
                <a:sym typeface="Arial" panose="020B0604020202020204" pitchFamily="34" charset="0"/>
              </a:rPr>
              <a:t>问题模板化技术</a:t>
            </a:r>
            <a:endParaRPr lang="zh-CN" altLang="en-US" b="1" spc="300">
              <a:solidFill>
                <a:schemeClr val="tx1">
                  <a:lumMod val="85000"/>
                  <a:lumOff val="15000"/>
                </a:schemeClr>
              </a:solidFill>
              <a:latin typeface="Arial" panose="020B0604020202020204" pitchFamily="34" charset="0"/>
              <a:ea typeface="微软雅黑" panose="020B0503020204020204" pitchFamily="34" charset="-122"/>
              <a:cs typeface="+mj-cs"/>
              <a:sym typeface="Arial" panose="020B0604020202020204" pitchFamily="34" charset="0"/>
            </a:endParaRPr>
          </a:p>
          <a:p>
            <a:pPr lvl="0" defTabSz="904240">
              <a:lnSpc>
                <a:spcPct val="120000"/>
              </a:lnSpc>
              <a:defRPr/>
            </a:pPr>
            <a:endParaRPr lang="zh-CN" altLang="en-US" b="1" spc="300">
              <a:solidFill>
                <a:schemeClr val="tx1">
                  <a:lumMod val="85000"/>
                  <a:lumOff val="15000"/>
                </a:schemeClr>
              </a:solidFill>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9" name="Rectangle 23"/>
          <p:cNvSpPr/>
          <p:nvPr>
            <p:custDataLst>
              <p:tags r:id="rId12"/>
            </p:custDataLst>
          </p:nvPr>
        </p:nvSpPr>
        <p:spPr>
          <a:xfrm>
            <a:off x="9494501" y="2525768"/>
            <a:ext cx="1906924" cy="895636"/>
          </a:xfrm>
          <a:prstGeom prst="rect">
            <a:avLst/>
          </a:prstGeom>
        </p:spPr>
        <p:txBody>
          <a:bodyPr wrap="square">
            <a:normAutofit/>
          </a:bodyPr>
          <a:lstStyle/>
          <a:p>
            <a:pPr marL="0" lvl="1" defTabSz="904240">
              <a:lnSpc>
                <a:spcPct val="120000"/>
              </a:lnSpc>
              <a:defRPr/>
            </a:pPr>
            <a:r>
              <a:rPr lang="zh-CN" altLang="en-US" b="1" spc="300">
                <a:solidFill>
                  <a:schemeClr val="tx1">
                    <a:lumMod val="85000"/>
                    <a:lumOff val="15000"/>
                  </a:schemeClr>
                </a:solidFill>
                <a:latin typeface="Arial" panose="020B0604020202020204" pitchFamily="34" charset="0"/>
                <a:ea typeface="微软雅黑" panose="020B0503020204020204" pitchFamily="34" charset="-122"/>
                <a:cs typeface="+mj-cs"/>
                <a:sym typeface="Arial" panose="020B0604020202020204" pitchFamily="34" charset="0"/>
              </a:rPr>
              <a:t>信息抽取技术</a:t>
            </a:r>
            <a:endParaRPr lang="zh-CN" altLang="en-US" spc="50" dirty="0">
              <a:ln w="3175">
                <a:noFill/>
                <a:prstDash val="dash"/>
              </a:ln>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endParaRPr>
          </a:p>
          <a:p>
            <a:pPr lvl="0" defTabSz="904240">
              <a:lnSpc>
                <a:spcPct val="120000"/>
              </a:lnSpc>
              <a:defRPr/>
            </a:pPr>
            <a:endParaRPr lang="zh-CN" altLang="en-US" spc="50" dirty="0">
              <a:ln w="3175">
                <a:noFill/>
                <a:prstDash val="dash"/>
              </a:ln>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10" name="Freeform 5"/>
          <p:cNvSpPr/>
          <p:nvPr>
            <p:custDataLst>
              <p:tags r:id="rId13"/>
            </p:custDataLst>
          </p:nvPr>
        </p:nvSpPr>
        <p:spPr bwMode="auto">
          <a:xfrm>
            <a:off x="1115024" y="4590273"/>
            <a:ext cx="2039182" cy="690393"/>
          </a:xfrm>
          <a:custGeom>
            <a:avLst/>
            <a:gdLst>
              <a:gd name="T0" fmla="*/ 1211 w 1211"/>
              <a:gd name="T1" fmla="*/ 0 h 410"/>
              <a:gd name="T2" fmla="*/ 1035 w 1211"/>
              <a:gd name="T3" fmla="*/ 410 h 410"/>
              <a:gd name="T4" fmla="*/ 0 w 1211"/>
              <a:gd name="T5" fmla="*/ 410 h 410"/>
              <a:gd name="T6" fmla="*/ 329 w 1211"/>
              <a:gd name="T7" fmla="*/ 0 h 410"/>
              <a:gd name="T8" fmla="*/ 1211 w 1211"/>
              <a:gd name="T9" fmla="*/ 0 h 410"/>
            </a:gdLst>
            <a:ahLst/>
            <a:cxnLst>
              <a:cxn ang="0">
                <a:pos x="T0" y="T1"/>
              </a:cxn>
              <a:cxn ang="0">
                <a:pos x="T2" y="T3"/>
              </a:cxn>
              <a:cxn ang="0">
                <a:pos x="T4" y="T5"/>
              </a:cxn>
              <a:cxn ang="0">
                <a:pos x="T6" y="T7"/>
              </a:cxn>
              <a:cxn ang="0">
                <a:pos x="T8" y="T9"/>
              </a:cxn>
            </a:cxnLst>
            <a:rect l="0" t="0" r="r" b="b"/>
            <a:pathLst>
              <a:path w="1211" h="410">
                <a:moveTo>
                  <a:pt x="1211" y="0"/>
                </a:moveTo>
                <a:lnTo>
                  <a:pt x="1035" y="410"/>
                </a:lnTo>
                <a:lnTo>
                  <a:pt x="0" y="410"/>
                </a:lnTo>
                <a:lnTo>
                  <a:pt x="329" y="0"/>
                </a:lnTo>
                <a:lnTo>
                  <a:pt x="1211"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73891" tIns="36945" rIns="73891" bIns="36945" numCol="1" anchor="t" anchorCtr="0" compatLnSpc="1">
            <a:normAutofit/>
          </a:bodyPr>
          <a:lstStyle/>
          <a:p>
            <a:pPr marL="0" marR="0" lvl="0" indent="0" algn="l" defTabSz="904240" rtl="0" eaLnBrk="1" fontAlgn="auto" latinLnBrk="0" hangingPunct="1">
              <a:lnSpc>
                <a:spcPct val="120000"/>
              </a:lnSpc>
              <a:buClrTx/>
              <a:buSzTx/>
              <a:buFontTx/>
              <a:buNone/>
              <a:defRPr/>
            </a:pPr>
            <a:endParaRPr kumimoji="0" lang="en-US" sz="194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2" name="Rectangle 6"/>
          <p:cNvSpPr>
            <a:spLocks noChangeArrowheads="1"/>
          </p:cNvSpPr>
          <p:nvPr>
            <p:custDataLst>
              <p:tags r:id="rId14"/>
            </p:custDataLst>
          </p:nvPr>
        </p:nvSpPr>
        <p:spPr bwMode="auto">
          <a:xfrm>
            <a:off x="1125110" y="5270579"/>
            <a:ext cx="1742820" cy="175123"/>
          </a:xfrm>
          <a:prstGeom prst="rect">
            <a:avLst/>
          </a:prstGeom>
          <a:solidFill>
            <a:schemeClr val="accent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3891" tIns="36945" rIns="73891" bIns="36945" numCol="1" anchor="t" anchorCtr="0" compatLnSpc="1">
            <a:normAutofit fontScale="32500" lnSpcReduction="20000"/>
          </a:bodyPr>
          <a:lstStyle/>
          <a:p>
            <a:pPr marL="0" marR="0" lvl="0" indent="0" algn="l" defTabSz="904240" rtl="0" eaLnBrk="1" fontAlgn="auto" latinLnBrk="0" hangingPunct="1">
              <a:lnSpc>
                <a:spcPct val="120000"/>
              </a:lnSpc>
              <a:buClrTx/>
              <a:buSzTx/>
              <a:buFontTx/>
              <a:buNone/>
              <a:defRPr/>
            </a:pPr>
            <a:endParaRPr kumimoji="0" lang="en-US" sz="194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7"/>
          <p:cNvSpPr/>
          <p:nvPr>
            <p:custDataLst>
              <p:tags r:id="rId15"/>
            </p:custDataLst>
          </p:nvPr>
        </p:nvSpPr>
        <p:spPr bwMode="auto">
          <a:xfrm>
            <a:off x="2857844" y="4590273"/>
            <a:ext cx="296363" cy="865516"/>
          </a:xfrm>
          <a:custGeom>
            <a:avLst/>
            <a:gdLst>
              <a:gd name="T0" fmla="*/ 0 w 176"/>
              <a:gd name="T1" fmla="*/ 410 h 514"/>
              <a:gd name="T2" fmla="*/ 0 w 176"/>
              <a:gd name="T3" fmla="*/ 514 h 514"/>
              <a:gd name="T4" fmla="*/ 176 w 176"/>
              <a:gd name="T5" fmla="*/ 99 h 514"/>
              <a:gd name="T6" fmla="*/ 176 w 176"/>
              <a:gd name="T7" fmla="*/ 0 h 514"/>
              <a:gd name="T8" fmla="*/ 0 w 176"/>
              <a:gd name="T9" fmla="*/ 410 h 514"/>
            </a:gdLst>
            <a:ahLst/>
            <a:cxnLst>
              <a:cxn ang="0">
                <a:pos x="T0" y="T1"/>
              </a:cxn>
              <a:cxn ang="0">
                <a:pos x="T2" y="T3"/>
              </a:cxn>
              <a:cxn ang="0">
                <a:pos x="T4" y="T5"/>
              </a:cxn>
              <a:cxn ang="0">
                <a:pos x="T6" y="T7"/>
              </a:cxn>
              <a:cxn ang="0">
                <a:pos x="T8" y="T9"/>
              </a:cxn>
            </a:cxnLst>
            <a:rect l="0" t="0" r="r" b="b"/>
            <a:pathLst>
              <a:path w="176" h="514">
                <a:moveTo>
                  <a:pt x="0" y="410"/>
                </a:moveTo>
                <a:lnTo>
                  <a:pt x="0" y="514"/>
                </a:lnTo>
                <a:lnTo>
                  <a:pt x="176" y="99"/>
                </a:lnTo>
                <a:lnTo>
                  <a:pt x="176" y="0"/>
                </a:lnTo>
                <a:lnTo>
                  <a:pt x="0" y="410"/>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73891" tIns="36945" rIns="73891" bIns="36945" numCol="1" anchor="t" anchorCtr="0" compatLnSpc="1">
            <a:normAutofit/>
          </a:bodyPr>
          <a:lstStyle/>
          <a:p>
            <a:pPr marL="0" marR="0" lvl="0" indent="0" algn="l" defTabSz="904240" rtl="0" eaLnBrk="1" fontAlgn="auto" latinLnBrk="0" hangingPunct="1">
              <a:lnSpc>
                <a:spcPct val="120000"/>
              </a:lnSpc>
              <a:buClrTx/>
              <a:buSzTx/>
              <a:buFontTx/>
              <a:buNone/>
              <a:defRPr/>
            </a:pPr>
            <a:endParaRPr kumimoji="0" lang="en-US" sz="194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5" name="Freeform 52"/>
          <p:cNvSpPr>
            <a:spLocks noEditPoints="1"/>
          </p:cNvSpPr>
          <p:nvPr>
            <p:custDataLst>
              <p:tags r:id="rId16"/>
            </p:custDataLst>
          </p:nvPr>
        </p:nvSpPr>
        <p:spPr bwMode="auto">
          <a:xfrm>
            <a:off x="2041748" y="4765726"/>
            <a:ext cx="307545" cy="307545"/>
          </a:xfrm>
          <a:custGeom>
            <a:avLst/>
            <a:gdLst/>
            <a:ahLst/>
            <a:cxnLst>
              <a:cxn ang="0">
                <a:pos x="224" y="12"/>
              </a:cxn>
              <a:cxn ang="0">
                <a:pos x="188" y="0"/>
              </a:cxn>
              <a:cxn ang="0">
                <a:pos x="168" y="4"/>
              </a:cxn>
              <a:cxn ang="0">
                <a:pos x="112" y="54"/>
              </a:cxn>
              <a:cxn ang="0">
                <a:pos x="110" y="54"/>
              </a:cxn>
              <a:cxn ang="0">
                <a:pos x="28" y="138"/>
              </a:cxn>
              <a:cxn ang="0">
                <a:pos x="20" y="152"/>
              </a:cxn>
              <a:cxn ang="0">
                <a:pos x="0" y="228"/>
              </a:cxn>
              <a:cxn ang="0">
                <a:pos x="8" y="248"/>
              </a:cxn>
              <a:cxn ang="0">
                <a:pos x="28" y="256"/>
              </a:cxn>
              <a:cxn ang="0">
                <a:pos x="106" y="236"/>
              </a:cxn>
              <a:cxn ang="0">
                <a:pos x="240" y="106"/>
              </a:cxn>
              <a:cxn ang="0">
                <a:pos x="252" y="86"/>
              </a:cxn>
              <a:cxn ang="0">
                <a:pos x="254" y="52"/>
              </a:cxn>
              <a:cxn ang="0">
                <a:pos x="236" y="20"/>
              </a:cxn>
              <a:cxn ang="0">
                <a:pos x="126" y="180"/>
              </a:cxn>
              <a:cxn ang="0">
                <a:pos x="198" y="94"/>
              </a:cxn>
              <a:cxn ang="0">
                <a:pos x="196" y="126"/>
              </a:cxn>
              <a:cxn ang="0">
                <a:pos x="190" y="134"/>
              </a:cxn>
              <a:cxn ang="0">
                <a:pos x="128" y="196"/>
              </a:cxn>
              <a:cxn ang="0">
                <a:pos x="118" y="162"/>
              </a:cxn>
              <a:cxn ang="0">
                <a:pos x="100" y="142"/>
              </a:cxn>
              <a:cxn ang="0">
                <a:pos x="168" y="60"/>
              </a:cxn>
              <a:cxn ang="0">
                <a:pos x="184" y="72"/>
              </a:cxn>
              <a:cxn ang="0">
                <a:pos x="118" y="162"/>
              </a:cxn>
              <a:cxn ang="0">
                <a:pos x="72" y="130"/>
              </a:cxn>
              <a:cxn ang="0">
                <a:pos x="122" y="66"/>
              </a:cxn>
              <a:cxn ang="0">
                <a:pos x="150" y="56"/>
              </a:cxn>
              <a:cxn ang="0">
                <a:pos x="34" y="238"/>
              </a:cxn>
              <a:cxn ang="0">
                <a:pos x="28" y="240"/>
              </a:cxn>
              <a:cxn ang="0">
                <a:pos x="16" y="232"/>
              </a:cxn>
              <a:cxn ang="0">
                <a:pos x="16" y="224"/>
              </a:cxn>
              <a:cxn ang="0">
                <a:pos x="32" y="194"/>
              </a:cxn>
              <a:cxn ang="0">
                <a:pos x="52" y="204"/>
              </a:cxn>
              <a:cxn ang="0">
                <a:pos x="60" y="218"/>
              </a:cxn>
              <a:cxn ang="0">
                <a:pos x="34" y="238"/>
              </a:cxn>
              <a:cxn ang="0">
                <a:pos x="70" y="222"/>
              </a:cxn>
              <a:cxn ang="0">
                <a:pos x="58" y="198"/>
              </a:cxn>
              <a:cxn ang="0">
                <a:pos x="44" y="188"/>
              </a:cxn>
              <a:cxn ang="0">
                <a:pos x="36" y="156"/>
              </a:cxn>
              <a:cxn ang="0">
                <a:pos x="38" y="150"/>
              </a:cxn>
              <a:cxn ang="0">
                <a:pos x="60" y="144"/>
              </a:cxn>
              <a:cxn ang="0">
                <a:pos x="82" y="150"/>
              </a:cxn>
              <a:cxn ang="0">
                <a:pos x="96" y="160"/>
              </a:cxn>
              <a:cxn ang="0">
                <a:pos x="110" y="182"/>
              </a:cxn>
              <a:cxn ang="0">
                <a:pos x="110" y="206"/>
              </a:cxn>
              <a:cxn ang="0">
                <a:pos x="104" y="220"/>
              </a:cxn>
              <a:cxn ang="0">
                <a:pos x="230" y="94"/>
              </a:cxn>
              <a:cxn ang="0">
                <a:pos x="216" y="102"/>
              </a:cxn>
              <a:cxn ang="0">
                <a:pos x="210" y="80"/>
              </a:cxn>
              <a:cxn ang="0">
                <a:pos x="196" y="60"/>
              </a:cxn>
              <a:cxn ang="0">
                <a:pos x="162" y="42"/>
              </a:cxn>
              <a:cxn ang="0">
                <a:pos x="162" y="26"/>
              </a:cxn>
              <a:cxn ang="0">
                <a:pos x="180" y="16"/>
              </a:cxn>
              <a:cxn ang="0">
                <a:pos x="198" y="18"/>
              </a:cxn>
              <a:cxn ang="0">
                <a:pos x="224" y="32"/>
              </a:cxn>
              <a:cxn ang="0">
                <a:pos x="236" y="48"/>
              </a:cxn>
              <a:cxn ang="0">
                <a:pos x="240" y="66"/>
              </a:cxn>
              <a:cxn ang="0">
                <a:pos x="234" y="88"/>
              </a:cxn>
            </a:cxnLst>
            <a:rect l="0" t="0" r="r" b="b"/>
            <a:pathLst>
              <a:path w="256" h="256">
                <a:moveTo>
                  <a:pt x="236" y="20"/>
                </a:moveTo>
                <a:lnTo>
                  <a:pt x="236" y="20"/>
                </a:lnTo>
                <a:lnTo>
                  <a:pt x="224" y="12"/>
                </a:lnTo>
                <a:lnTo>
                  <a:pt x="212" y="6"/>
                </a:lnTo>
                <a:lnTo>
                  <a:pt x="200" y="2"/>
                </a:lnTo>
                <a:lnTo>
                  <a:pt x="188" y="0"/>
                </a:lnTo>
                <a:lnTo>
                  <a:pt x="188" y="0"/>
                </a:lnTo>
                <a:lnTo>
                  <a:pt x="178" y="0"/>
                </a:lnTo>
                <a:lnTo>
                  <a:pt x="168" y="4"/>
                </a:lnTo>
                <a:lnTo>
                  <a:pt x="158" y="8"/>
                </a:lnTo>
                <a:lnTo>
                  <a:pt x="150" y="16"/>
                </a:lnTo>
                <a:lnTo>
                  <a:pt x="112" y="54"/>
                </a:lnTo>
                <a:lnTo>
                  <a:pt x="112" y="54"/>
                </a:lnTo>
                <a:lnTo>
                  <a:pt x="110" y="54"/>
                </a:lnTo>
                <a:lnTo>
                  <a:pt x="110" y="54"/>
                </a:lnTo>
                <a:lnTo>
                  <a:pt x="110" y="54"/>
                </a:lnTo>
                <a:lnTo>
                  <a:pt x="110" y="54"/>
                </a:lnTo>
                <a:lnTo>
                  <a:pt x="28" y="138"/>
                </a:lnTo>
                <a:lnTo>
                  <a:pt x="28" y="138"/>
                </a:lnTo>
                <a:lnTo>
                  <a:pt x="24" y="144"/>
                </a:lnTo>
                <a:lnTo>
                  <a:pt x="20" y="152"/>
                </a:lnTo>
                <a:lnTo>
                  <a:pt x="2" y="220"/>
                </a:lnTo>
                <a:lnTo>
                  <a:pt x="2" y="220"/>
                </a:lnTo>
                <a:lnTo>
                  <a:pt x="0" y="228"/>
                </a:lnTo>
                <a:lnTo>
                  <a:pt x="0" y="228"/>
                </a:lnTo>
                <a:lnTo>
                  <a:pt x="2" y="238"/>
                </a:lnTo>
                <a:lnTo>
                  <a:pt x="8" y="248"/>
                </a:lnTo>
                <a:lnTo>
                  <a:pt x="18" y="254"/>
                </a:lnTo>
                <a:lnTo>
                  <a:pt x="28" y="256"/>
                </a:lnTo>
                <a:lnTo>
                  <a:pt x="28" y="256"/>
                </a:lnTo>
                <a:lnTo>
                  <a:pt x="38" y="254"/>
                </a:lnTo>
                <a:lnTo>
                  <a:pt x="106" y="236"/>
                </a:lnTo>
                <a:lnTo>
                  <a:pt x="106" y="236"/>
                </a:lnTo>
                <a:lnTo>
                  <a:pt x="112" y="234"/>
                </a:lnTo>
                <a:lnTo>
                  <a:pt x="118" y="228"/>
                </a:lnTo>
                <a:lnTo>
                  <a:pt x="240" y="106"/>
                </a:lnTo>
                <a:lnTo>
                  <a:pt x="240" y="106"/>
                </a:lnTo>
                <a:lnTo>
                  <a:pt x="248" y="96"/>
                </a:lnTo>
                <a:lnTo>
                  <a:pt x="252" y="86"/>
                </a:lnTo>
                <a:lnTo>
                  <a:pt x="256" y="76"/>
                </a:lnTo>
                <a:lnTo>
                  <a:pt x="256" y="64"/>
                </a:lnTo>
                <a:lnTo>
                  <a:pt x="254" y="52"/>
                </a:lnTo>
                <a:lnTo>
                  <a:pt x="250" y="42"/>
                </a:lnTo>
                <a:lnTo>
                  <a:pt x="244" y="30"/>
                </a:lnTo>
                <a:lnTo>
                  <a:pt x="236" y="20"/>
                </a:lnTo>
                <a:close/>
                <a:moveTo>
                  <a:pt x="128" y="190"/>
                </a:moveTo>
                <a:lnTo>
                  <a:pt x="128" y="190"/>
                </a:lnTo>
                <a:lnTo>
                  <a:pt x="126" y="180"/>
                </a:lnTo>
                <a:lnTo>
                  <a:pt x="122" y="170"/>
                </a:lnTo>
                <a:lnTo>
                  <a:pt x="198" y="94"/>
                </a:lnTo>
                <a:lnTo>
                  <a:pt x="198" y="94"/>
                </a:lnTo>
                <a:lnTo>
                  <a:pt x="200" y="104"/>
                </a:lnTo>
                <a:lnTo>
                  <a:pt x="200" y="116"/>
                </a:lnTo>
                <a:lnTo>
                  <a:pt x="196" y="126"/>
                </a:lnTo>
                <a:lnTo>
                  <a:pt x="190" y="134"/>
                </a:lnTo>
                <a:lnTo>
                  <a:pt x="190" y="134"/>
                </a:lnTo>
                <a:lnTo>
                  <a:pt x="190" y="134"/>
                </a:lnTo>
                <a:lnTo>
                  <a:pt x="190" y="134"/>
                </a:lnTo>
                <a:lnTo>
                  <a:pt x="128" y="196"/>
                </a:lnTo>
                <a:lnTo>
                  <a:pt x="128" y="196"/>
                </a:lnTo>
                <a:lnTo>
                  <a:pt x="128" y="190"/>
                </a:lnTo>
                <a:close/>
                <a:moveTo>
                  <a:pt x="118" y="162"/>
                </a:moveTo>
                <a:lnTo>
                  <a:pt x="118" y="162"/>
                </a:lnTo>
                <a:lnTo>
                  <a:pt x="108" y="148"/>
                </a:lnTo>
                <a:lnTo>
                  <a:pt x="108" y="148"/>
                </a:lnTo>
                <a:lnTo>
                  <a:pt x="100" y="142"/>
                </a:lnTo>
                <a:lnTo>
                  <a:pt x="92" y="136"/>
                </a:lnTo>
                <a:lnTo>
                  <a:pt x="168" y="60"/>
                </a:lnTo>
                <a:lnTo>
                  <a:pt x="168" y="60"/>
                </a:lnTo>
                <a:lnTo>
                  <a:pt x="176" y="64"/>
                </a:lnTo>
                <a:lnTo>
                  <a:pt x="184" y="72"/>
                </a:lnTo>
                <a:lnTo>
                  <a:pt x="184" y="72"/>
                </a:lnTo>
                <a:lnTo>
                  <a:pt x="190" y="78"/>
                </a:lnTo>
                <a:lnTo>
                  <a:pt x="194" y="86"/>
                </a:lnTo>
                <a:lnTo>
                  <a:pt x="118" y="162"/>
                </a:lnTo>
                <a:close/>
                <a:moveTo>
                  <a:pt x="84" y="132"/>
                </a:moveTo>
                <a:lnTo>
                  <a:pt x="84" y="132"/>
                </a:lnTo>
                <a:lnTo>
                  <a:pt x="72" y="130"/>
                </a:lnTo>
                <a:lnTo>
                  <a:pt x="60" y="128"/>
                </a:lnTo>
                <a:lnTo>
                  <a:pt x="122" y="66"/>
                </a:lnTo>
                <a:lnTo>
                  <a:pt x="122" y="66"/>
                </a:lnTo>
                <a:lnTo>
                  <a:pt x="130" y="60"/>
                </a:lnTo>
                <a:lnTo>
                  <a:pt x="140" y="56"/>
                </a:lnTo>
                <a:lnTo>
                  <a:pt x="150" y="56"/>
                </a:lnTo>
                <a:lnTo>
                  <a:pt x="160" y="58"/>
                </a:lnTo>
                <a:lnTo>
                  <a:pt x="84" y="132"/>
                </a:lnTo>
                <a:close/>
                <a:moveTo>
                  <a:pt x="34" y="238"/>
                </a:moveTo>
                <a:lnTo>
                  <a:pt x="34" y="238"/>
                </a:lnTo>
                <a:lnTo>
                  <a:pt x="28" y="240"/>
                </a:lnTo>
                <a:lnTo>
                  <a:pt x="28" y="240"/>
                </a:lnTo>
                <a:lnTo>
                  <a:pt x="24" y="240"/>
                </a:lnTo>
                <a:lnTo>
                  <a:pt x="20" y="236"/>
                </a:lnTo>
                <a:lnTo>
                  <a:pt x="16" y="232"/>
                </a:lnTo>
                <a:lnTo>
                  <a:pt x="16" y="228"/>
                </a:lnTo>
                <a:lnTo>
                  <a:pt x="16" y="228"/>
                </a:lnTo>
                <a:lnTo>
                  <a:pt x="16" y="224"/>
                </a:lnTo>
                <a:lnTo>
                  <a:pt x="26" y="192"/>
                </a:lnTo>
                <a:lnTo>
                  <a:pt x="26" y="192"/>
                </a:lnTo>
                <a:lnTo>
                  <a:pt x="32" y="194"/>
                </a:lnTo>
                <a:lnTo>
                  <a:pt x="40" y="196"/>
                </a:lnTo>
                <a:lnTo>
                  <a:pt x="46" y="200"/>
                </a:lnTo>
                <a:lnTo>
                  <a:pt x="52" y="204"/>
                </a:lnTo>
                <a:lnTo>
                  <a:pt x="52" y="204"/>
                </a:lnTo>
                <a:lnTo>
                  <a:pt x="58" y="210"/>
                </a:lnTo>
                <a:lnTo>
                  <a:pt x="60" y="218"/>
                </a:lnTo>
                <a:lnTo>
                  <a:pt x="62" y="224"/>
                </a:lnTo>
                <a:lnTo>
                  <a:pt x="64" y="232"/>
                </a:lnTo>
                <a:lnTo>
                  <a:pt x="34" y="238"/>
                </a:lnTo>
                <a:close/>
                <a:moveTo>
                  <a:pt x="70" y="230"/>
                </a:moveTo>
                <a:lnTo>
                  <a:pt x="70" y="230"/>
                </a:lnTo>
                <a:lnTo>
                  <a:pt x="70" y="222"/>
                </a:lnTo>
                <a:lnTo>
                  <a:pt x="68" y="214"/>
                </a:lnTo>
                <a:lnTo>
                  <a:pt x="64" y="206"/>
                </a:lnTo>
                <a:lnTo>
                  <a:pt x="58" y="198"/>
                </a:lnTo>
                <a:lnTo>
                  <a:pt x="58" y="198"/>
                </a:lnTo>
                <a:lnTo>
                  <a:pt x="50" y="192"/>
                </a:lnTo>
                <a:lnTo>
                  <a:pt x="44" y="188"/>
                </a:lnTo>
                <a:lnTo>
                  <a:pt x="36" y="186"/>
                </a:lnTo>
                <a:lnTo>
                  <a:pt x="28" y="184"/>
                </a:lnTo>
                <a:lnTo>
                  <a:pt x="36" y="156"/>
                </a:lnTo>
                <a:lnTo>
                  <a:pt x="36" y="156"/>
                </a:lnTo>
                <a:lnTo>
                  <a:pt x="38" y="150"/>
                </a:lnTo>
                <a:lnTo>
                  <a:pt x="38" y="150"/>
                </a:lnTo>
                <a:lnTo>
                  <a:pt x="44" y="146"/>
                </a:lnTo>
                <a:lnTo>
                  <a:pt x="52" y="144"/>
                </a:lnTo>
                <a:lnTo>
                  <a:pt x="60" y="144"/>
                </a:lnTo>
                <a:lnTo>
                  <a:pt x="68" y="144"/>
                </a:lnTo>
                <a:lnTo>
                  <a:pt x="74" y="146"/>
                </a:lnTo>
                <a:lnTo>
                  <a:pt x="82" y="150"/>
                </a:lnTo>
                <a:lnTo>
                  <a:pt x="90" y="154"/>
                </a:lnTo>
                <a:lnTo>
                  <a:pt x="96" y="160"/>
                </a:lnTo>
                <a:lnTo>
                  <a:pt x="96" y="160"/>
                </a:lnTo>
                <a:lnTo>
                  <a:pt x="102" y="166"/>
                </a:lnTo>
                <a:lnTo>
                  <a:pt x="108" y="174"/>
                </a:lnTo>
                <a:lnTo>
                  <a:pt x="110" y="182"/>
                </a:lnTo>
                <a:lnTo>
                  <a:pt x="112" y="190"/>
                </a:lnTo>
                <a:lnTo>
                  <a:pt x="112" y="198"/>
                </a:lnTo>
                <a:lnTo>
                  <a:pt x="110" y="206"/>
                </a:lnTo>
                <a:lnTo>
                  <a:pt x="108" y="214"/>
                </a:lnTo>
                <a:lnTo>
                  <a:pt x="104" y="220"/>
                </a:lnTo>
                <a:lnTo>
                  <a:pt x="104" y="220"/>
                </a:lnTo>
                <a:lnTo>
                  <a:pt x="100" y="222"/>
                </a:lnTo>
                <a:lnTo>
                  <a:pt x="70" y="230"/>
                </a:lnTo>
                <a:close/>
                <a:moveTo>
                  <a:pt x="230" y="94"/>
                </a:moveTo>
                <a:lnTo>
                  <a:pt x="216" y="108"/>
                </a:lnTo>
                <a:lnTo>
                  <a:pt x="216" y="108"/>
                </a:lnTo>
                <a:lnTo>
                  <a:pt x="216" y="102"/>
                </a:lnTo>
                <a:lnTo>
                  <a:pt x="216" y="102"/>
                </a:lnTo>
                <a:lnTo>
                  <a:pt x="214" y="90"/>
                </a:lnTo>
                <a:lnTo>
                  <a:pt x="210" y="80"/>
                </a:lnTo>
                <a:lnTo>
                  <a:pt x="204" y="70"/>
                </a:lnTo>
                <a:lnTo>
                  <a:pt x="196" y="60"/>
                </a:lnTo>
                <a:lnTo>
                  <a:pt x="196" y="60"/>
                </a:lnTo>
                <a:lnTo>
                  <a:pt x="186" y="52"/>
                </a:lnTo>
                <a:lnTo>
                  <a:pt x="174" y="46"/>
                </a:lnTo>
                <a:lnTo>
                  <a:pt x="162" y="42"/>
                </a:lnTo>
                <a:lnTo>
                  <a:pt x="148" y="40"/>
                </a:lnTo>
                <a:lnTo>
                  <a:pt x="162" y="26"/>
                </a:lnTo>
                <a:lnTo>
                  <a:pt x="162" y="26"/>
                </a:lnTo>
                <a:lnTo>
                  <a:pt x="168" y="22"/>
                </a:lnTo>
                <a:lnTo>
                  <a:pt x="174" y="18"/>
                </a:lnTo>
                <a:lnTo>
                  <a:pt x="180" y="16"/>
                </a:lnTo>
                <a:lnTo>
                  <a:pt x="188" y="16"/>
                </a:lnTo>
                <a:lnTo>
                  <a:pt x="188" y="16"/>
                </a:lnTo>
                <a:lnTo>
                  <a:pt x="198" y="18"/>
                </a:lnTo>
                <a:lnTo>
                  <a:pt x="206" y="20"/>
                </a:lnTo>
                <a:lnTo>
                  <a:pt x="216" y="26"/>
                </a:lnTo>
                <a:lnTo>
                  <a:pt x="224" y="32"/>
                </a:lnTo>
                <a:lnTo>
                  <a:pt x="224" y="32"/>
                </a:lnTo>
                <a:lnTo>
                  <a:pt x="230" y="40"/>
                </a:lnTo>
                <a:lnTo>
                  <a:pt x="236" y="48"/>
                </a:lnTo>
                <a:lnTo>
                  <a:pt x="238" y="56"/>
                </a:lnTo>
                <a:lnTo>
                  <a:pt x="240" y="66"/>
                </a:lnTo>
                <a:lnTo>
                  <a:pt x="240" y="66"/>
                </a:lnTo>
                <a:lnTo>
                  <a:pt x="240" y="74"/>
                </a:lnTo>
                <a:lnTo>
                  <a:pt x="238" y="82"/>
                </a:lnTo>
                <a:lnTo>
                  <a:pt x="234" y="88"/>
                </a:lnTo>
                <a:lnTo>
                  <a:pt x="230" y="94"/>
                </a:lnTo>
                <a:close/>
              </a:path>
            </a:pathLst>
          </a:custGeom>
          <a:solidFill>
            <a:schemeClr val="bg1"/>
          </a:solidFill>
          <a:ln w="9525">
            <a:noFill/>
            <a:round/>
          </a:ln>
          <a:effectLst>
            <a:outerShdw blurRad="76200" dir="18900000" sy="23000" kx="-1200000" algn="bl" rotWithShape="0">
              <a:prstClr val="black">
                <a:alpha val="20000"/>
              </a:prstClr>
            </a:outerShdw>
          </a:effectLst>
        </p:spPr>
        <p:txBody>
          <a:bodyPr vert="horz" wrap="square" lIns="55418" tIns="27709" rIns="55418" bIns="27709" numCol="1" anchor="t" anchorCtr="0" compatLnSpc="1">
            <a:normAutofit fontScale="92500" lnSpcReduction="10000"/>
          </a:bodyPr>
          <a:lstStyle/>
          <a:p>
            <a:pPr marL="0" marR="0" lvl="0" indent="0" algn="l" defTabSz="904240" rtl="0" eaLnBrk="1" fontAlgn="auto" latinLnBrk="0" hangingPunct="1">
              <a:lnSpc>
                <a:spcPct val="120000"/>
              </a:lnSpc>
              <a:buClrTx/>
              <a:buSzTx/>
              <a:buFontTx/>
              <a:buNone/>
              <a:defRPr/>
            </a:pPr>
            <a:endParaRPr kumimoji="0" lang="ar-SA" sz="178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6" name="Freeform 8"/>
          <p:cNvSpPr/>
          <p:nvPr>
            <p:custDataLst>
              <p:tags r:id="rId17"/>
            </p:custDataLst>
          </p:nvPr>
        </p:nvSpPr>
        <p:spPr bwMode="auto">
          <a:xfrm>
            <a:off x="3470246" y="3809883"/>
            <a:ext cx="1727664" cy="614616"/>
          </a:xfrm>
          <a:custGeom>
            <a:avLst/>
            <a:gdLst>
              <a:gd name="T0" fmla="*/ 1026 w 1026"/>
              <a:gd name="T1" fmla="*/ 0 h 365"/>
              <a:gd name="T2" fmla="*/ 1026 w 1026"/>
              <a:gd name="T3" fmla="*/ 365 h 365"/>
              <a:gd name="T4" fmla="*/ 0 w 1026"/>
              <a:gd name="T5" fmla="*/ 365 h 365"/>
              <a:gd name="T6" fmla="*/ 153 w 1026"/>
              <a:gd name="T7" fmla="*/ 0 h 365"/>
              <a:gd name="T8" fmla="*/ 1026 w 1026"/>
              <a:gd name="T9" fmla="*/ 0 h 365"/>
            </a:gdLst>
            <a:ahLst/>
            <a:cxnLst>
              <a:cxn ang="0">
                <a:pos x="T0" y="T1"/>
              </a:cxn>
              <a:cxn ang="0">
                <a:pos x="T2" y="T3"/>
              </a:cxn>
              <a:cxn ang="0">
                <a:pos x="T4" y="T5"/>
              </a:cxn>
              <a:cxn ang="0">
                <a:pos x="T6" y="T7"/>
              </a:cxn>
              <a:cxn ang="0">
                <a:pos x="T8" y="T9"/>
              </a:cxn>
            </a:cxnLst>
            <a:rect l="0" t="0" r="r" b="b"/>
            <a:pathLst>
              <a:path w="1026" h="365">
                <a:moveTo>
                  <a:pt x="1026" y="0"/>
                </a:moveTo>
                <a:lnTo>
                  <a:pt x="1026" y="365"/>
                </a:lnTo>
                <a:lnTo>
                  <a:pt x="0" y="365"/>
                </a:lnTo>
                <a:lnTo>
                  <a:pt x="153" y="0"/>
                </a:lnTo>
                <a:lnTo>
                  <a:pt x="1026" y="0"/>
                </a:lnTo>
                <a:close/>
              </a:path>
            </a:pathLst>
          </a:custGeom>
          <a:solidFill>
            <a:schemeClr val="accent2"/>
          </a:solidFill>
          <a:ln>
            <a:noFill/>
          </a:ln>
        </p:spPr>
        <p:txBody>
          <a:bodyPr vert="horz" wrap="square" lIns="73891" tIns="36945" rIns="73891" bIns="36945" numCol="1" anchor="t" anchorCtr="0" compatLnSpc="1">
            <a:normAutofit/>
          </a:bodyPr>
          <a:lstStyle/>
          <a:p>
            <a:pPr marL="0" marR="0" lvl="0" indent="0" algn="l" defTabSz="904240" rtl="0" eaLnBrk="1" fontAlgn="auto" latinLnBrk="0" hangingPunct="1">
              <a:lnSpc>
                <a:spcPct val="120000"/>
              </a:lnSpc>
              <a:buClrTx/>
              <a:buSzTx/>
              <a:buFontTx/>
              <a:buNone/>
              <a:defRPr/>
            </a:pPr>
            <a:endParaRPr kumimoji="0" lang="en-US" sz="194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7" name="Rectangle 9"/>
          <p:cNvSpPr>
            <a:spLocks noChangeArrowheads="1"/>
          </p:cNvSpPr>
          <p:nvPr>
            <p:custDataLst>
              <p:tags r:id="rId18"/>
            </p:custDataLst>
          </p:nvPr>
        </p:nvSpPr>
        <p:spPr bwMode="auto">
          <a:xfrm>
            <a:off x="3470246" y="4424499"/>
            <a:ext cx="1727664" cy="159969"/>
          </a:xfrm>
          <a:prstGeom prst="rect">
            <a:avLst/>
          </a:prstGeom>
          <a:solidFill>
            <a:schemeClr val="accent2">
              <a:lumMod val="75000"/>
            </a:schemeClr>
          </a:solidFill>
          <a:ln>
            <a:noFill/>
          </a:ln>
        </p:spPr>
        <p:txBody>
          <a:bodyPr vert="horz" wrap="square" lIns="73891" tIns="36945" rIns="73891" bIns="36945" numCol="1" anchor="t" anchorCtr="0" compatLnSpc="1">
            <a:normAutofit fontScale="25000" lnSpcReduction="20000"/>
          </a:bodyPr>
          <a:lstStyle/>
          <a:p>
            <a:pPr marL="0" marR="0" lvl="0" indent="0" algn="l" defTabSz="904240" rtl="0" eaLnBrk="1" fontAlgn="auto" latinLnBrk="0" hangingPunct="1">
              <a:lnSpc>
                <a:spcPct val="120000"/>
              </a:lnSpc>
              <a:buClrTx/>
              <a:buSzTx/>
              <a:buFontTx/>
              <a:buNone/>
              <a:defRPr/>
            </a:pPr>
            <a:endParaRPr kumimoji="0" lang="en-US" sz="194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8" name="Freeform 13"/>
          <p:cNvSpPr/>
          <p:nvPr>
            <p:custDataLst>
              <p:tags r:id="rId19"/>
            </p:custDataLst>
          </p:nvPr>
        </p:nvSpPr>
        <p:spPr bwMode="auto">
          <a:xfrm>
            <a:off x="5513947" y="3054044"/>
            <a:ext cx="1729348" cy="584306"/>
          </a:xfrm>
          <a:custGeom>
            <a:avLst/>
            <a:gdLst>
              <a:gd name="T0" fmla="*/ 0 w 1027"/>
              <a:gd name="T1" fmla="*/ 0 h 347"/>
              <a:gd name="T2" fmla="*/ 0 w 1027"/>
              <a:gd name="T3" fmla="*/ 347 h 347"/>
              <a:gd name="T4" fmla="*/ 1027 w 1027"/>
              <a:gd name="T5" fmla="*/ 347 h 347"/>
              <a:gd name="T6" fmla="*/ 869 w 1027"/>
              <a:gd name="T7" fmla="*/ 0 h 347"/>
              <a:gd name="T8" fmla="*/ 0 w 1027"/>
              <a:gd name="T9" fmla="*/ 0 h 347"/>
            </a:gdLst>
            <a:ahLst/>
            <a:cxnLst>
              <a:cxn ang="0">
                <a:pos x="T0" y="T1"/>
              </a:cxn>
              <a:cxn ang="0">
                <a:pos x="T2" y="T3"/>
              </a:cxn>
              <a:cxn ang="0">
                <a:pos x="T4" y="T5"/>
              </a:cxn>
              <a:cxn ang="0">
                <a:pos x="T6" y="T7"/>
              </a:cxn>
              <a:cxn ang="0">
                <a:pos x="T8" y="T9"/>
              </a:cxn>
            </a:cxnLst>
            <a:rect l="0" t="0" r="r" b="b"/>
            <a:pathLst>
              <a:path w="1027" h="347">
                <a:moveTo>
                  <a:pt x="0" y="0"/>
                </a:moveTo>
                <a:lnTo>
                  <a:pt x="0" y="347"/>
                </a:lnTo>
                <a:lnTo>
                  <a:pt x="1027" y="347"/>
                </a:lnTo>
                <a:lnTo>
                  <a:pt x="869" y="0"/>
                </a:lnTo>
                <a:lnTo>
                  <a:pt x="0" y="0"/>
                </a:lnTo>
                <a:close/>
              </a:path>
            </a:pathLst>
          </a:custGeom>
          <a:solidFill>
            <a:schemeClr val="accent1"/>
          </a:solidFill>
          <a:ln>
            <a:noFill/>
          </a:ln>
        </p:spPr>
        <p:txBody>
          <a:bodyPr vert="horz" wrap="square" lIns="73891" tIns="36945" rIns="73891" bIns="36945" numCol="1" anchor="t" anchorCtr="0" compatLnSpc="1">
            <a:normAutofit/>
          </a:bodyPr>
          <a:lstStyle/>
          <a:p>
            <a:pPr marL="0" marR="0" lvl="0" indent="0" algn="l" defTabSz="904240" rtl="0" eaLnBrk="1" fontAlgn="auto" latinLnBrk="0" hangingPunct="1">
              <a:lnSpc>
                <a:spcPct val="120000"/>
              </a:lnSpc>
              <a:buClrTx/>
              <a:buSzTx/>
              <a:buFontTx/>
              <a:buNone/>
              <a:defRPr/>
            </a:pPr>
            <a:endParaRPr kumimoji="0" lang="en-US" sz="194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9" name="Rectangle 14"/>
          <p:cNvSpPr>
            <a:spLocks noChangeArrowheads="1"/>
          </p:cNvSpPr>
          <p:nvPr>
            <p:custDataLst>
              <p:tags r:id="rId20"/>
            </p:custDataLst>
          </p:nvPr>
        </p:nvSpPr>
        <p:spPr bwMode="auto">
          <a:xfrm>
            <a:off x="5513947" y="3632325"/>
            <a:ext cx="1729348" cy="159969"/>
          </a:xfrm>
          <a:prstGeom prst="rect">
            <a:avLst/>
          </a:prstGeom>
          <a:solidFill>
            <a:schemeClr val="accent1">
              <a:lumMod val="75000"/>
            </a:schemeClr>
          </a:solidFill>
          <a:ln>
            <a:noFill/>
          </a:ln>
        </p:spPr>
        <p:txBody>
          <a:bodyPr vert="horz" wrap="square" lIns="73891" tIns="36945" rIns="73891" bIns="36945" numCol="1" anchor="t" anchorCtr="0" compatLnSpc="1">
            <a:normAutofit fontScale="25000" lnSpcReduction="20000"/>
          </a:bodyPr>
          <a:lstStyle/>
          <a:p>
            <a:pPr marL="0" marR="0" lvl="0" indent="0" algn="l" defTabSz="904240" rtl="0" eaLnBrk="1" fontAlgn="auto" latinLnBrk="0" hangingPunct="1">
              <a:lnSpc>
                <a:spcPct val="120000"/>
              </a:lnSpc>
              <a:buClrTx/>
              <a:buSzTx/>
              <a:buFontTx/>
              <a:buNone/>
              <a:defRPr/>
            </a:pPr>
            <a:endParaRPr kumimoji="0" lang="en-US" sz="194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0" name="Freeform 10"/>
          <p:cNvSpPr/>
          <p:nvPr>
            <p:custDataLst>
              <p:tags r:id="rId21"/>
            </p:custDataLst>
          </p:nvPr>
        </p:nvSpPr>
        <p:spPr bwMode="auto">
          <a:xfrm>
            <a:off x="7260387" y="2377562"/>
            <a:ext cx="2015608" cy="538843"/>
          </a:xfrm>
          <a:custGeom>
            <a:avLst/>
            <a:gdLst>
              <a:gd name="T0" fmla="*/ 0 w 1197"/>
              <a:gd name="T1" fmla="*/ 0 h 320"/>
              <a:gd name="T2" fmla="*/ 166 w 1197"/>
              <a:gd name="T3" fmla="*/ 320 h 320"/>
              <a:gd name="T4" fmla="*/ 1197 w 1197"/>
              <a:gd name="T5" fmla="*/ 320 h 320"/>
              <a:gd name="T6" fmla="*/ 877 w 1197"/>
              <a:gd name="T7" fmla="*/ 0 h 320"/>
              <a:gd name="T8" fmla="*/ 0 w 1197"/>
              <a:gd name="T9" fmla="*/ 0 h 320"/>
            </a:gdLst>
            <a:ahLst/>
            <a:cxnLst>
              <a:cxn ang="0">
                <a:pos x="T0" y="T1"/>
              </a:cxn>
              <a:cxn ang="0">
                <a:pos x="T2" y="T3"/>
              </a:cxn>
              <a:cxn ang="0">
                <a:pos x="T4" y="T5"/>
              </a:cxn>
              <a:cxn ang="0">
                <a:pos x="T6" y="T7"/>
              </a:cxn>
              <a:cxn ang="0">
                <a:pos x="T8" y="T9"/>
              </a:cxn>
            </a:cxnLst>
            <a:rect l="0" t="0" r="r" b="b"/>
            <a:pathLst>
              <a:path w="1197" h="320">
                <a:moveTo>
                  <a:pt x="0" y="0"/>
                </a:moveTo>
                <a:lnTo>
                  <a:pt x="166" y="320"/>
                </a:lnTo>
                <a:lnTo>
                  <a:pt x="1197" y="320"/>
                </a:lnTo>
                <a:lnTo>
                  <a:pt x="877" y="0"/>
                </a:lnTo>
                <a:lnTo>
                  <a:pt x="0" y="0"/>
                </a:lnTo>
                <a:close/>
              </a:path>
            </a:pathLst>
          </a:custGeom>
          <a:solidFill>
            <a:schemeClr val="accent2"/>
          </a:solidFill>
          <a:ln>
            <a:noFill/>
          </a:ln>
        </p:spPr>
        <p:txBody>
          <a:bodyPr vert="horz" wrap="square" lIns="73891" tIns="36945" rIns="73891" bIns="36945" numCol="1" anchor="t" anchorCtr="0" compatLnSpc="1">
            <a:normAutofit/>
          </a:bodyPr>
          <a:lstStyle/>
          <a:p>
            <a:pPr marL="0" marR="0" lvl="0" indent="0" algn="l" defTabSz="904240" rtl="0" eaLnBrk="1" fontAlgn="auto" latinLnBrk="0" hangingPunct="1">
              <a:lnSpc>
                <a:spcPct val="120000"/>
              </a:lnSpc>
              <a:buClrTx/>
              <a:buSzTx/>
              <a:buFontTx/>
              <a:buNone/>
              <a:defRPr/>
            </a:pPr>
            <a:endParaRPr kumimoji="0" lang="en-US" sz="194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1" name="Rectangle 11"/>
          <p:cNvSpPr>
            <a:spLocks noChangeArrowheads="1"/>
          </p:cNvSpPr>
          <p:nvPr>
            <p:custDataLst>
              <p:tags r:id="rId22"/>
            </p:custDataLst>
          </p:nvPr>
        </p:nvSpPr>
        <p:spPr bwMode="auto">
          <a:xfrm>
            <a:off x="7539912" y="2916405"/>
            <a:ext cx="1736084" cy="138078"/>
          </a:xfrm>
          <a:prstGeom prst="rect">
            <a:avLst/>
          </a:prstGeom>
          <a:solidFill>
            <a:schemeClr val="accent2">
              <a:lumMod val="75000"/>
            </a:schemeClr>
          </a:solidFill>
          <a:ln>
            <a:noFill/>
          </a:ln>
        </p:spPr>
        <p:txBody>
          <a:bodyPr vert="horz" wrap="square" lIns="73891" tIns="36945" rIns="73891" bIns="36945" numCol="1" anchor="t" anchorCtr="0" compatLnSpc="1">
            <a:normAutofit fontScale="25000" lnSpcReduction="20000"/>
          </a:bodyPr>
          <a:lstStyle/>
          <a:p>
            <a:pPr marL="0" marR="0" lvl="0" indent="0" algn="l" defTabSz="904240" rtl="0" eaLnBrk="1" fontAlgn="auto" latinLnBrk="0" hangingPunct="1">
              <a:lnSpc>
                <a:spcPct val="120000"/>
              </a:lnSpc>
              <a:buClrTx/>
              <a:buSzTx/>
              <a:buFontTx/>
              <a:buNone/>
              <a:defRPr/>
            </a:pPr>
            <a:endParaRPr kumimoji="0" lang="en-US" sz="194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2" name="Freeform 12"/>
          <p:cNvSpPr/>
          <p:nvPr>
            <p:custDataLst>
              <p:tags r:id="rId23"/>
            </p:custDataLst>
          </p:nvPr>
        </p:nvSpPr>
        <p:spPr bwMode="auto">
          <a:xfrm>
            <a:off x="7260387" y="2377562"/>
            <a:ext cx="279524" cy="676921"/>
          </a:xfrm>
          <a:custGeom>
            <a:avLst/>
            <a:gdLst>
              <a:gd name="T0" fmla="*/ 166 w 166"/>
              <a:gd name="T1" fmla="*/ 320 h 402"/>
              <a:gd name="T2" fmla="*/ 166 w 166"/>
              <a:gd name="T3" fmla="*/ 402 h 402"/>
              <a:gd name="T4" fmla="*/ 0 w 166"/>
              <a:gd name="T5" fmla="*/ 77 h 402"/>
              <a:gd name="T6" fmla="*/ 0 w 166"/>
              <a:gd name="T7" fmla="*/ 0 h 402"/>
              <a:gd name="T8" fmla="*/ 166 w 166"/>
              <a:gd name="T9" fmla="*/ 320 h 402"/>
            </a:gdLst>
            <a:ahLst/>
            <a:cxnLst>
              <a:cxn ang="0">
                <a:pos x="T0" y="T1"/>
              </a:cxn>
              <a:cxn ang="0">
                <a:pos x="T2" y="T3"/>
              </a:cxn>
              <a:cxn ang="0">
                <a:pos x="T4" y="T5"/>
              </a:cxn>
              <a:cxn ang="0">
                <a:pos x="T6" y="T7"/>
              </a:cxn>
              <a:cxn ang="0">
                <a:pos x="T8" y="T9"/>
              </a:cxn>
            </a:cxnLst>
            <a:rect l="0" t="0" r="r" b="b"/>
            <a:pathLst>
              <a:path w="166" h="402">
                <a:moveTo>
                  <a:pt x="166" y="320"/>
                </a:moveTo>
                <a:lnTo>
                  <a:pt x="166" y="402"/>
                </a:lnTo>
                <a:lnTo>
                  <a:pt x="0" y="77"/>
                </a:lnTo>
                <a:lnTo>
                  <a:pt x="0" y="0"/>
                </a:lnTo>
                <a:lnTo>
                  <a:pt x="166" y="320"/>
                </a:lnTo>
                <a:close/>
              </a:path>
            </a:pathLst>
          </a:custGeom>
          <a:solidFill>
            <a:schemeClr val="accent2">
              <a:lumMod val="60000"/>
              <a:lumOff val="40000"/>
            </a:schemeClr>
          </a:solidFill>
          <a:ln>
            <a:noFill/>
          </a:ln>
        </p:spPr>
        <p:txBody>
          <a:bodyPr vert="horz" wrap="square" lIns="73891" tIns="36945" rIns="73891" bIns="36945" numCol="1" anchor="t" anchorCtr="0" compatLnSpc="1">
            <a:normAutofit/>
          </a:bodyPr>
          <a:lstStyle/>
          <a:p>
            <a:pPr marL="0" marR="0" lvl="0" indent="0" algn="l" defTabSz="904240" rtl="0" eaLnBrk="1" fontAlgn="auto" latinLnBrk="0" hangingPunct="1">
              <a:lnSpc>
                <a:spcPct val="120000"/>
              </a:lnSpc>
              <a:buClrTx/>
              <a:buSzTx/>
              <a:buFontTx/>
              <a:buNone/>
              <a:defRPr/>
            </a:pPr>
            <a:endParaRPr kumimoji="0" lang="en-US" sz="194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3" name="TextBox 49"/>
          <p:cNvSpPr txBox="1"/>
          <p:nvPr>
            <p:custDataLst>
              <p:tags r:id="rId24"/>
            </p:custDataLst>
          </p:nvPr>
        </p:nvSpPr>
        <p:spPr>
          <a:xfrm>
            <a:off x="1721153" y="3704308"/>
            <a:ext cx="1034064" cy="808920"/>
          </a:xfrm>
          <a:prstGeom prst="rect">
            <a:avLst/>
          </a:prstGeom>
          <a:noFill/>
        </p:spPr>
        <p:txBody>
          <a:bodyPr wrap="square" rtlCol="0">
            <a:normAutofit lnSpcReduction="10000"/>
          </a:bodyPr>
          <a:lstStyle/>
          <a:p>
            <a:pPr defTabSz="904240">
              <a:lnSpc>
                <a:spcPct val="120000"/>
              </a:lnSpc>
              <a:defRPr/>
            </a:pPr>
            <a:r>
              <a:rPr lang="en-US" sz="4365"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01.</a:t>
            </a:r>
            <a:endParaRPr lang="en-US" sz="4365"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TextBox 50"/>
          <p:cNvSpPr txBox="1"/>
          <p:nvPr>
            <p:custDataLst>
              <p:tags r:id="rId25"/>
            </p:custDataLst>
          </p:nvPr>
        </p:nvSpPr>
        <p:spPr>
          <a:xfrm>
            <a:off x="3749669" y="2957352"/>
            <a:ext cx="1034064" cy="808920"/>
          </a:xfrm>
          <a:prstGeom prst="rect">
            <a:avLst/>
          </a:prstGeom>
          <a:noFill/>
        </p:spPr>
        <p:txBody>
          <a:bodyPr wrap="square" rtlCol="0">
            <a:normAutofit lnSpcReduction="10000"/>
          </a:bodyPr>
          <a:lstStyle/>
          <a:p>
            <a:pPr marR="0" lvl="0" indent="0" defTabSz="904240" fontAlgn="auto">
              <a:lnSpc>
                <a:spcPct val="120000"/>
              </a:lnSpc>
              <a:buClrTx/>
              <a:buSzTx/>
              <a:buFontTx/>
              <a:buNone/>
              <a:defRPr/>
            </a:pPr>
            <a:r>
              <a:rPr lang="en-US" sz="4365"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02.</a:t>
            </a:r>
            <a:endParaRPr lang="en-US" sz="4365"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TextBox 52"/>
          <p:cNvSpPr txBox="1"/>
          <p:nvPr>
            <p:custDataLst>
              <p:tags r:id="rId26"/>
            </p:custDataLst>
          </p:nvPr>
        </p:nvSpPr>
        <p:spPr>
          <a:xfrm>
            <a:off x="5452822" y="2283726"/>
            <a:ext cx="1034064" cy="808920"/>
          </a:xfrm>
          <a:prstGeom prst="rect">
            <a:avLst/>
          </a:prstGeom>
          <a:noFill/>
        </p:spPr>
        <p:txBody>
          <a:bodyPr wrap="square" rtlCol="0">
            <a:normAutofit lnSpcReduction="10000"/>
          </a:bodyPr>
          <a:lstStyle/>
          <a:p>
            <a:pPr defTabSz="904240">
              <a:lnSpc>
                <a:spcPct val="120000"/>
              </a:lnSpc>
              <a:defRPr/>
            </a:pPr>
            <a:r>
              <a:rPr lang="en-US" sz="4365"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03.</a:t>
            </a:r>
            <a:endParaRPr lang="en-US" sz="4365"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TextBox 53"/>
          <p:cNvSpPr txBox="1"/>
          <p:nvPr>
            <p:custDataLst>
              <p:tags r:id="rId27"/>
            </p:custDataLst>
          </p:nvPr>
        </p:nvSpPr>
        <p:spPr>
          <a:xfrm>
            <a:off x="7193693" y="1592083"/>
            <a:ext cx="1003511" cy="808920"/>
          </a:xfrm>
          <a:prstGeom prst="rect">
            <a:avLst/>
          </a:prstGeom>
          <a:noFill/>
        </p:spPr>
        <p:txBody>
          <a:bodyPr wrap="square" rtlCol="0">
            <a:normAutofit lnSpcReduction="10000"/>
          </a:bodyPr>
          <a:lstStyle/>
          <a:p>
            <a:pPr marL="0" marR="0" lvl="0" indent="0" algn="l" defTabSz="904240" rtl="0" eaLnBrk="1" fontAlgn="auto" latinLnBrk="0" hangingPunct="1">
              <a:lnSpc>
                <a:spcPct val="120000"/>
              </a:lnSpc>
              <a:buClrTx/>
              <a:buSzTx/>
              <a:buFontTx/>
              <a:buNone/>
              <a:defRPr/>
            </a:pPr>
            <a:r>
              <a:rPr kumimoji="0" lang="en-US" sz="4365" b="0" i="0" u="none" strike="noStrike" kern="1200" cap="none" spc="0" normalizeH="0" baseline="0" noProof="0" dirty="0">
                <a:ln>
                  <a:noFill/>
                </a:ln>
                <a:solidFill>
                  <a:schemeClr val="tx1">
                    <a:lumMod val="65000"/>
                    <a:lumOff val="35000"/>
                  </a:schemeClr>
                </a:solidFill>
                <a:effectLst/>
                <a:uLnTx/>
                <a:uFillTx/>
                <a:latin typeface="Arial" panose="020B0604020202020204" pitchFamily="34" charset="0"/>
                <a:ea typeface="微软雅黑" panose="020B0503020204020204" pitchFamily="34" charset="-122"/>
                <a:sym typeface="Arial" panose="020B0604020202020204" pitchFamily="34" charset="0"/>
              </a:rPr>
              <a:t>04</a:t>
            </a:r>
            <a:r>
              <a:rPr lang="en-US" sz="3275"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a:t>
            </a:r>
            <a:endParaRPr kumimoji="0" lang="en-US" sz="3275" b="0" i="0" u="none" strike="noStrike" kern="1200" cap="none" spc="0" normalizeH="0" baseline="0" noProof="0" dirty="0">
              <a:ln>
                <a:noFill/>
              </a:ln>
              <a:solidFill>
                <a:schemeClr val="tx1">
                  <a:lumMod val="65000"/>
                  <a:lumOff val="35000"/>
                </a:schemeClr>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pic>
        <p:nvPicPr>
          <p:cNvPr id="27" name="图形 26"/>
          <p:cNvPicPr>
            <a:picLocks noChangeAspect="1"/>
          </p:cNvPicPr>
          <p:nvPr>
            <p:custDataLst>
              <p:tags r:id="rId28"/>
            </p:custDataLst>
          </p:nvPr>
        </p:nvPicPr>
        <p:blipFill>
          <a:blip r:embed="rId29" cstate="email">
            <a:extLst>
              <a:ext uri="{96DAC541-7B7A-43D3-8B79-37D633B846F1}">
                <asvg:svgBlip xmlns:asvg="http://schemas.microsoft.com/office/drawing/2016/SVG/main" r:embed="rId30"/>
              </a:ext>
            </a:extLst>
          </a:blip>
          <a:stretch>
            <a:fillRect/>
          </a:stretch>
        </p:blipFill>
        <p:spPr>
          <a:xfrm>
            <a:off x="8067343" y="2497958"/>
            <a:ext cx="312666" cy="302580"/>
          </a:xfrm>
          <a:prstGeom prst="rect">
            <a:avLst/>
          </a:prstGeom>
        </p:spPr>
      </p:pic>
      <p:pic>
        <p:nvPicPr>
          <p:cNvPr id="28" name="图形 27"/>
          <p:cNvPicPr>
            <a:picLocks noChangeAspect="1"/>
          </p:cNvPicPr>
          <p:nvPr>
            <p:custDataLst>
              <p:tags r:id="rId31"/>
            </p:custDataLst>
          </p:nvPr>
        </p:nvPicPr>
        <p:blipFill>
          <a:blip r:embed="rId32" cstate="email"/>
          <a:stretch>
            <a:fillRect/>
          </a:stretch>
        </p:blipFill>
        <p:spPr>
          <a:xfrm>
            <a:off x="6184306" y="3210521"/>
            <a:ext cx="302580" cy="302580"/>
          </a:xfrm>
          <a:prstGeom prst="rect">
            <a:avLst/>
          </a:prstGeom>
        </p:spPr>
      </p:pic>
      <p:pic>
        <p:nvPicPr>
          <p:cNvPr id="29" name="图形 28"/>
          <p:cNvPicPr>
            <a:picLocks noChangeAspect="1"/>
          </p:cNvPicPr>
          <p:nvPr>
            <p:custDataLst>
              <p:tags r:id="rId33"/>
            </p:custDataLst>
          </p:nvPr>
        </p:nvPicPr>
        <p:blipFill>
          <a:blip r:embed="rId34" cstate="email"/>
          <a:stretch>
            <a:fillRect/>
          </a:stretch>
        </p:blipFill>
        <p:spPr>
          <a:xfrm>
            <a:off x="4266702" y="3969198"/>
            <a:ext cx="211806" cy="312666"/>
          </a:xfrm>
          <a:prstGeom prst="rect">
            <a:avLst/>
          </a:prstGeom>
        </p:spPr>
      </p:pic>
    </p:spTree>
    <p:custDataLst>
      <p:tags r:id="rId35"/>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0" y="0"/>
            <a:ext cx="12192000" cy="3510915"/>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6" name="图片 5"/>
          <p:cNvPicPr/>
          <p:nvPr>
            <p:custDataLst>
              <p:tags r:id="rId2"/>
            </p:custDataLst>
          </p:nvPr>
        </p:nvPicPr>
        <p:blipFill>
          <a:blip r:embed="rId3" r:link="rId4" cstate="email"/>
          <a:stretch>
            <a:fillRect/>
          </a:stretch>
        </p:blipFill>
        <p:spPr>
          <a:xfrm>
            <a:off x="0" y="0"/>
            <a:ext cx="720090" cy="588767"/>
          </a:xfrm>
          <a:prstGeom prst="rect">
            <a:avLst/>
          </a:prstGeom>
        </p:spPr>
      </p:pic>
      <p:pic>
        <p:nvPicPr>
          <p:cNvPr id="7" name="图片 6"/>
          <p:cNvPicPr/>
          <p:nvPr>
            <p:custDataLst>
              <p:tags r:id="rId5"/>
            </p:custDataLst>
          </p:nvPr>
        </p:nvPicPr>
        <p:blipFill>
          <a:blip r:embed="rId6" r:link="rId7" cstate="email"/>
          <a:stretch>
            <a:fillRect/>
          </a:stretch>
        </p:blipFill>
        <p:spPr>
          <a:xfrm>
            <a:off x="11471910" y="0"/>
            <a:ext cx="720090" cy="588767"/>
          </a:xfrm>
          <a:prstGeom prst="rect">
            <a:avLst/>
          </a:prstGeom>
        </p:spPr>
      </p:pic>
      <p:sp>
        <p:nvSpPr>
          <p:cNvPr id="2" name="Title 6"/>
          <p:cNvSpPr txBox="1"/>
          <p:nvPr>
            <p:custDataLst>
              <p:tags r:id="rId8"/>
            </p:custDataLst>
          </p:nvPr>
        </p:nvSpPr>
        <p:spPr>
          <a:xfrm>
            <a:off x="608400" y="1367700"/>
            <a:ext cx="10975200" cy="4461530"/>
          </a:xfrm>
          <a:prstGeom prst="rect">
            <a:avLst/>
          </a:prstGeom>
          <a:noFill/>
          <a:ln w="3175">
            <a:noFill/>
            <a:prstDash val="sysDash"/>
          </a:ln>
        </p:spPr>
        <p:txBody>
          <a:bodyPr wrap="square" lIns="90000" tIns="46800" rIns="90000" bIns="46800" anchor="t" anchorCtr="0"/>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lvl="0" algn="just" defTabSz="914400">
              <a:lnSpc>
                <a:spcPct val="130000"/>
              </a:lnSpc>
              <a:spcBef>
                <a:spcPts val="0"/>
              </a:spcBef>
              <a:spcAft>
                <a:spcPts val="800"/>
              </a:spcAft>
              <a:defRPr/>
            </a:pPr>
            <a:r>
              <a:rPr lang="zh-CN" altLang="en-US" sz="1800" b="1" spc="50" dirty="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我们目前有671条可共享知识点模板，超60个行业通用场景模板。</a:t>
            </a:r>
            <a:endParaRPr lang="zh-CN" altLang="en-US" sz="1800" b="1" spc="50" dirty="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a:p>
            <a:pPr lvl="0" algn="just" defTabSz="914400">
              <a:lnSpc>
                <a:spcPct val="130000"/>
              </a:lnSpc>
              <a:spcBef>
                <a:spcPts val="0"/>
              </a:spcBef>
              <a:spcAft>
                <a:spcPts val="800"/>
              </a:spcAft>
              <a:defRPr/>
            </a:pPr>
            <a:r>
              <a:rPr lang="zh-CN" altLang="en-US" sz="2000" b="1" spc="50" dirty="0">
                <a:ln w="3175">
                  <a:noFill/>
                  <a:prstDash val="dash"/>
                </a:ln>
                <a:solidFill>
                  <a:srgbClr val="FF0000"/>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通用知识库</a:t>
            </a:r>
            <a:r>
              <a:rPr altLang="zh-CN" sz="2000" b="1" spc="50" dirty="0">
                <a:ln w="3175">
                  <a:noFill/>
                  <a:prstDash val="dash"/>
                </a:ln>
                <a:solidFill>
                  <a:srgbClr val="FF0000"/>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a:t>
            </a:r>
            <a:r>
              <a:rPr lang="zh-CN" altLang="en-US" sz="2000" b="1" spc="50" dirty="0">
                <a:ln w="3175">
                  <a:noFill/>
                  <a:prstDash val="dash"/>
                </a:ln>
                <a:solidFill>
                  <a:srgbClr val="FF0000"/>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                                 </a:t>
            </a:r>
            <a:r>
              <a:rPr lang="zh-CN" altLang="en-US" sz="2000" b="1" spc="50">
                <a:ln w="3175">
                  <a:noFill/>
                  <a:prstDash val="dash"/>
                </a:ln>
                <a:solidFill>
                  <a:srgbClr val="FF0000"/>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金融知识库</a:t>
            </a:r>
            <a:r>
              <a:rPr altLang="zh-CN" sz="2000" b="1" spc="50">
                <a:ln w="3175">
                  <a:noFill/>
                  <a:prstDash val="dash"/>
                </a:ln>
                <a:solidFill>
                  <a:srgbClr val="FF0000"/>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a:t>
            </a:r>
            <a:r>
              <a:rPr lang="zh-CN" altLang="en-US" sz="2000" b="1" spc="50">
                <a:ln w="3175">
                  <a:noFill/>
                  <a:prstDash val="dash"/>
                </a:ln>
                <a:solidFill>
                  <a:srgbClr val="FF0000"/>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                                 基金知识库：</a:t>
            </a:r>
            <a:endParaRPr lang="zh-CN" altLang="en-US" sz="2000" b="1" spc="50" dirty="0">
              <a:ln w="3175">
                <a:noFill/>
                <a:prstDash val="dash"/>
              </a:ln>
              <a:solidFill>
                <a:srgbClr val="FF0000"/>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a:p>
            <a:pPr lvl="0" algn="just" defTabSz="914400">
              <a:lnSpc>
                <a:spcPct val="130000"/>
              </a:lnSpc>
              <a:spcBef>
                <a:spcPts val="0"/>
              </a:spcBef>
              <a:spcAft>
                <a:spcPts val="800"/>
              </a:spcAft>
              <a:defRPr/>
            </a:pPr>
            <a:r>
              <a:rPr lang="zh-CN" altLang="en-US" sz="1800" spc="50" dirty="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词汇</a:t>
            </a:r>
            <a:r>
              <a:rPr altLang="zh-CN" sz="1800" spc="50" dirty="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a:t>
            </a:r>
            <a:r>
              <a:rPr lang="zh-CN" altLang="en-US" sz="1800" spc="50" dirty="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 &gt;1200万                                   </a:t>
            </a:r>
            <a:r>
              <a:rPr lang="zh-CN" altLang="en-US" sz="1800" spc="5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词汇</a:t>
            </a:r>
            <a:r>
              <a:rPr altLang="zh-CN" sz="1800" spc="5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a:t>
            </a:r>
            <a:r>
              <a:rPr lang="zh-CN" altLang="en-US" sz="1800" spc="5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 &gt;3300                                      词汇</a:t>
            </a:r>
            <a:r>
              <a:rPr altLang="zh-CN" sz="1800" spc="5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a:t>
            </a:r>
            <a:r>
              <a:rPr lang="zh-CN" altLang="en-US" sz="1800" spc="5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 &gt;1200</a:t>
            </a:r>
            <a:endParaRPr lang="zh-CN" altLang="en-US" sz="1800" spc="50" dirty="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a:p>
            <a:pPr lvl="0" algn="just" defTabSz="914400">
              <a:lnSpc>
                <a:spcPct val="130000"/>
              </a:lnSpc>
              <a:spcBef>
                <a:spcPts val="0"/>
              </a:spcBef>
              <a:spcAft>
                <a:spcPts val="800"/>
              </a:spcAft>
              <a:defRPr/>
            </a:pPr>
            <a:r>
              <a:rPr lang="zh-CN" altLang="en-US" sz="1800" spc="50" dirty="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同义类(或称概念) </a:t>
            </a:r>
            <a:r>
              <a:rPr altLang="zh-CN" sz="1800" spc="50" dirty="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a:t>
            </a:r>
            <a:r>
              <a:rPr lang="zh-CN" altLang="en-US" sz="1800" spc="50" dirty="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 &gt;12万                   </a:t>
            </a:r>
            <a:r>
              <a:rPr lang="zh-CN" altLang="en-US" sz="1800" spc="5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同义类(或称在念) </a:t>
            </a:r>
            <a:r>
              <a:rPr altLang="zh-CN" sz="1800" spc="5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a:t>
            </a:r>
            <a:r>
              <a:rPr lang="zh-CN" altLang="en-US" sz="1800" spc="5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 &gt;7000                  同文类(或称概念) </a:t>
            </a:r>
            <a:r>
              <a:rPr altLang="zh-CN" sz="1800" spc="5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a:t>
            </a:r>
            <a:r>
              <a:rPr lang="zh-CN" altLang="en-US" sz="1800" spc="5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 &gt;3000</a:t>
            </a:r>
            <a:endParaRPr lang="zh-CN" altLang="en-US" sz="1800" spc="50" dirty="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a:p>
            <a:pPr lvl="0" algn="just" defTabSz="914400">
              <a:lnSpc>
                <a:spcPct val="130000"/>
              </a:lnSpc>
              <a:spcBef>
                <a:spcPts val="0"/>
              </a:spcBef>
              <a:spcAft>
                <a:spcPts val="800"/>
              </a:spcAft>
              <a:defRPr/>
            </a:pPr>
            <a:endParaRPr lang="zh-CN" altLang="en-US" sz="1800" spc="50" dirty="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a:p>
            <a:pPr lvl="0" algn="just" defTabSz="914400">
              <a:lnSpc>
                <a:spcPct val="130000"/>
              </a:lnSpc>
              <a:spcBef>
                <a:spcPts val="0"/>
              </a:spcBef>
              <a:spcAft>
                <a:spcPts val="800"/>
              </a:spcAft>
              <a:defRPr/>
            </a:pPr>
            <a:r>
              <a:rPr lang="zh-CN" altLang="en-US" sz="1800" b="1" spc="50" dirty="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操作：</a:t>
            </a:r>
            <a:endParaRPr lang="zh-CN" altLang="en-US" sz="1800" b="1" spc="50" dirty="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a:p>
            <a:pPr lvl="0" algn="just" defTabSz="914400">
              <a:lnSpc>
                <a:spcPct val="130000"/>
              </a:lnSpc>
              <a:spcBef>
                <a:spcPts val="0"/>
              </a:spcBef>
              <a:spcAft>
                <a:spcPts val="800"/>
              </a:spcAft>
              <a:defRPr/>
            </a:pPr>
            <a:r>
              <a:rPr lang="zh-CN" altLang="en-US" sz="1800" spc="50" dirty="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第一步：新建一条FAQ</a:t>
            </a:r>
            <a:endParaRPr lang="zh-CN" altLang="en-US" sz="1800" spc="50" dirty="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a:p>
            <a:pPr lvl="0" algn="just" defTabSz="914400">
              <a:lnSpc>
                <a:spcPct val="130000"/>
              </a:lnSpc>
              <a:spcBef>
                <a:spcPts val="0"/>
              </a:spcBef>
              <a:spcAft>
                <a:spcPts val="800"/>
              </a:spcAft>
              <a:defRPr/>
            </a:pPr>
            <a:r>
              <a:rPr lang="zh-CN" altLang="en-US" sz="1800" spc="50" dirty="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第二步:挂共享，配置答案</a:t>
            </a:r>
            <a:endParaRPr lang="zh-CN" altLang="en-US" sz="1800" spc="50" dirty="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a:p>
            <a:pPr lvl="0" algn="just" defTabSz="914400">
              <a:lnSpc>
                <a:spcPct val="130000"/>
              </a:lnSpc>
              <a:spcBef>
                <a:spcPts val="0"/>
              </a:spcBef>
              <a:spcAft>
                <a:spcPts val="800"/>
              </a:spcAft>
              <a:defRPr/>
            </a:pPr>
            <a:r>
              <a:rPr lang="zh-CN" altLang="en-US" sz="1800" spc="50" dirty="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第三步：测试</a:t>
            </a:r>
            <a:endParaRPr lang="zh-CN" altLang="en-US" sz="1800" spc="50" dirty="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a:p>
            <a:pPr lvl="0" algn="just" defTabSz="914400">
              <a:lnSpc>
                <a:spcPct val="130000"/>
              </a:lnSpc>
              <a:spcBef>
                <a:spcPts val="0"/>
              </a:spcBef>
              <a:spcAft>
                <a:spcPts val="800"/>
              </a:spcAft>
              <a:defRPr/>
            </a:pPr>
            <a:endParaRPr lang="zh-CN" altLang="en-US" sz="1800" spc="50" dirty="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3" name="Title 6"/>
          <p:cNvSpPr txBox="1"/>
          <p:nvPr>
            <p:custDataLst>
              <p:tags r:id="rId9"/>
            </p:custDataLst>
          </p:nvPr>
        </p:nvSpPr>
        <p:spPr>
          <a:xfrm>
            <a:off x="1013460" y="211455"/>
            <a:ext cx="6170295" cy="673735"/>
          </a:xfrm>
          <a:prstGeom prst="rect">
            <a:avLst/>
          </a:prstGeom>
          <a:noFill/>
          <a:ln w="3175">
            <a:noFill/>
            <a:prstDash val="sysDash"/>
          </a:ln>
        </p:spPr>
        <p:txBody>
          <a:bodyPr wrap="square" lIns="90000" tIns="46800" rIns="90000" bIns="468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lvl="0">
              <a:lnSpc>
                <a:spcPct val="120000"/>
              </a:lnSpc>
              <a:defRPr/>
            </a:pPr>
            <a:r>
              <a:rPr lang="zh-CN" altLang="en-US" sz="2800" b="1">
                <a:sym typeface="Arial" panose="020B0604020202020204" pitchFamily="34" charset="0"/>
              </a:rPr>
              <a:t>特色功能介绍</a:t>
            </a:r>
            <a:r>
              <a:rPr altLang="zh-CN" sz="2800" b="1" spc="5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a:t>
            </a:r>
            <a:r>
              <a:rPr lang="zh-CN" altLang="en-US" sz="2800" b="1" spc="5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数据积累</a:t>
            </a:r>
            <a:endParaRPr lang="zh-CN" altLang="en-US" sz="2800" b="1" spc="50" dirty="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Tree>
    <p:custDataLst>
      <p:tags r:id="rId10"/>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txBox="1"/>
          <p:nvPr>
            <p:custDataLst>
              <p:tags r:id="rId1"/>
            </p:custDataLst>
          </p:nvPr>
        </p:nvSpPr>
        <p:spPr>
          <a:xfrm>
            <a:off x="982345" y="240665"/>
            <a:ext cx="10975340" cy="629285"/>
          </a:xfrm>
          <a:prstGeom prst="rect">
            <a:avLst/>
          </a:prstGeom>
          <a:noFill/>
          <a:ln w="3175">
            <a:noFill/>
            <a:prstDash val="sysDash"/>
          </a:ln>
        </p:spPr>
        <p:txBody>
          <a:bodyPr wrap="square" lIns="90000" tIns="46800" rIns="90000" bIns="468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lvl="0">
              <a:lnSpc>
                <a:spcPct val="120000"/>
              </a:lnSpc>
              <a:defRPr/>
            </a:pPr>
            <a:r>
              <a:rPr lang="zh-CN" altLang="en-US" sz="2800" b="1">
                <a:sym typeface="Arial" panose="020B0604020202020204" pitchFamily="34" charset="0"/>
              </a:rPr>
              <a:t>特色功能介绍</a:t>
            </a:r>
            <a:r>
              <a:rPr altLang="zh-CN" sz="2800" b="1" spc="5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a:t>
            </a:r>
            <a:r>
              <a:rPr lang="zh-CN" altLang="en-US" sz="2800" b="1" spc="5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自动纠错</a:t>
            </a:r>
            <a:endParaRPr lang="zh-CN" altLang="en-US" sz="2800" b="1" spc="50" dirty="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pic>
        <p:nvPicPr>
          <p:cNvPr id="3" name="图片 2"/>
          <p:cNvPicPr>
            <a:picLocks noChangeAspect="1"/>
          </p:cNvPicPr>
          <p:nvPr/>
        </p:nvPicPr>
        <p:blipFill>
          <a:blip r:embed="rId2"/>
          <a:stretch>
            <a:fillRect/>
          </a:stretch>
        </p:blipFill>
        <p:spPr>
          <a:xfrm>
            <a:off x="3590925" y="1112520"/>
            <a:ext cx="8267700" cy="2828925"/>
          </a:xfrm>
          <a:prstGeom prst="rect">
            <a:avLst/>
          </a:prstGeom>
        </p:spPr>
      </p:pic>
      <p:pic>
        <p:nvPicPr>
          <p:cNvPr id="5" name="图片 4"/>
          <p:cNvPicPr>
            <a:picLocks noChangeAspect="1"/>
          </p:cNvPicPr>
          <p:nvPr/>
        </p:nvPicPr>
        <p:blipFill>
          <a:blip r:embed="rId3"/>
          <a:stretch>
            <a:fillRect/>
          </a:stretch>
        </p:blipFill>
        <p:spPr>
          <a:xfrm>
            <a:off x="1257935" y="3941445"/>
            <a:ext cx="10600690" cy="2800350"/>
          </a:xfrm>
          <a:prstGeom prst="rect">
            <a:avLst/>
          </a:prstGeom>
        </p:spPr>
      </p:pic>
      <p:sp>
        <p:nvSpPr>
          <p:cNvPr id="6" name="文本框 5"/>
          <p:cNvSpPr txBox="1"/>
          <p:nvPr/>
        </p:nvSpPr>
        <p:spPr>
          <a:xfrm>
            <a:off x="2776220" y="1240155"/>
            <a:ext cx="747395" cy="398780"/>
          </a:xfrm>
          <a:prstGeom prst="rect">
            <a:avLst/>
          </a:prstGeom>
          <a:noFill/>
        </p:spPr>
        <p:txBody>
          <a:bodyPr wrap="square" rtlCol="0">
            <a:spAutoFit/>
          </a:bodyPr>
          <a:lstStyle/>
          <a:p>
            <a:r>
              <a:rPr lang="zh-CN" altLang="en-US" sz="2000" b="1"/>
              <a:t>例：</a:t>
            </a:r>
            <a:endParaRPr lang="zh-CN" altLang="en-US" sz="2000" b="1"/>
          </a:p>
        </p:txBody>
      </p:sp>
      <p:sp>
        <p:nvSpPr>
          <p:cNvPr id="9" name="文本占位符 8"/>
          <p:cNvSpPr>
            <a:spLocks noGrp="1"/>
          </p:cNvSpPr>
          <p:nvPr>
            <p:ph type="body" sz="quarter" idx="13"/>
          </p:nvPr>
        </p:nvSpPr>
        <p:spPr>
          <a:xfrm>
            <a:off x="172720" y="1720215"/>
            <a:ext cx="3054985" cy="2322830"/>
          </a:xfrm>
        </p:spPr>
        <p:txBody>
          <a:bodyPr>
            <a:normAutofit/>
          </a:bodyPr>
          <a:lstStyle/>
          <a:p>
            <a:r>
              <a:rPr lang="zh-CN" altLang="en-US">
                <a:sym typeface="+mn-ea"/>
              </a:rPr>
              <a:t>词类：验明正身</a:t>
            </a:r>
            <a:endParaRPr lang="zh-CN" altLang="en-US"/>
          </a:p>
          <a:p>
            <a:r>
              <a:rPr lang="zh-CN" altLang="en-US">
                <a:sym typeface="+mn-ea"/>
              </a:rPr>
              <a:t>输入：验明政审</a:t>
            </a:r>
            <a:endParaRPr lang="zh-CN" altLang="en-US"/>
          </a:p>
          <a:p>
            <a:pPr marL="0" indent="0">
              <a:buNone/>
            </a:pPr>
            <a:endParaRPr lang="zh-CN" altLang="en-US"/>
          </a:p>
          <a:p>
            <a:r>
              <a:rPr lang="zh-CN" altLang="en-US"/>
              <a:t>词类：春暖花开</a:t>
            </a:r>
            <a:endParaRPr lang="zh-CN" altLang="en-US"/>
          </a:p>
          <a:p>
            <a:r>
              <a:rPr lang="zh-CN" altLang="en-US"/>
              <a:t>输入：纯暖化开</a:t>
            </a:r>
            <a:endParaRPr lang="zh-CN" altLang="en-US"/>
          </a:p>
          <a:p>
            <a:endParaRPr lang="zh-CN" altLang="en-US"/>
          </a:p>
          <a:p>
            <a:endParaRPr lang="zh-CN" altLang="en-US"/>
          </a:p>
        </p:txBody>
      </p:sp>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5"/>
          <p:cNvSpPr txBox="1"/>
          <p:nvPr>
            <p:custDataLst>
              <p:tags r:id="rId1"/>
            </p:custDataLst>
          </p:nvPr>
        </p:nvSpPr>
        <p:spPr>
          <a:xfrm>
            <a:off x="934085" y="2883623"/>
            <a:ext cx="783445" cy="664807"/>
          </a:xfrm>
          <a:prstGeom prst="rect">
            <a:avLst/>
          </a:prstGeom>
          <a:noFill/>
        </p:spPr>
        <p:txBody>
          <a:bodyPr wrap="square" rtlCol="0">
            <a:scene3d>
              <a:camera prst="orthographicFront"/>
              <a:lightRig rig="threePt" dir="t"/>
            </a:scene3d>
            <a:sp3d contourW="12700"/>
          </a:bodyPr>
          <a:lstStyle/>
          <a:p>
            <a:pPr algn="ctr"/>
            <a:r>
              <a:rPr lang="en-US" altLang="zh-CN" sz="32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01.</a:t>
            </a:r>
            <a:endParaRPr lang="en-US" altLang="zh-CN" sz="32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文本框 45"/>
          <p:cNvSpPr txBox="1"/>
          <p:nvPr>
            <p:custDataLst>
              <p:tags r:id="rId2"/>
            </p:custDataLst>
          </p:nvPr>
        </p:nvSpPr>
        <p:spPr>
          <a:xfrm>
            <a:off x="1717530" y="2890134"/>
            <a:ext cx="4019950" cy="481063"/>
          </a:xfrm>
          <a:prstGeom prst="rect">
            <a:avLst/>
          </a:prstGeom>
          <a:noFill/>
        </p:spPr>
        <p:txBody>
          <a:bodyPr wrap="square" lIns="91440" tIns="45720" rIns="91440" bIns="0" anchor="ctr" anchorCtr="0"/>
          <a:lstStyle/>
          <a:p>
            <a:pPr>
              <a:lnSpc>
                <a:spcPct val="110000"/>
              </a:lnSpc>
            </a:pPr>
            <a:r>
              <a:rPr lang="en-US" altLang="zh-CN" sz="2800" b="1" dirty="0">
                <a:solidFill>
                  <a:srgbClr val="33364B"/>
                </a:solidFill>
                <a:latin typeface="微软雅黑" panose="020B0503020204020204" pitchFamily="34" charset="-122"/>
                <a:ea typeface="微软雅黑" panose="020B0503020204020204" pitchFamily="34" charset="-122"/>
                <a:sym typeface="+mn-ea"/>
              </a:rPr>
              <a:t>FAQ</a:t>
            </a:r>
            <a:endParaRPr lang="en-US" altLang="zh-CN" sz="2800" b="1" spc="200" dirty="0">
              <a:solidFill>
                <a:srgbClr val="33364B"/>
              </a:solidFill>
              <a:uFillTx/>
              <a:latin typeface="微软雅黑" panose="020B0503020204020204" pitchFamily="34" charset="-122"/>
              <a:ea typeface="微软雅黑" panose="020B0503020204020204" pitchFamily="34" charset="-122"/>
              <a:sym typeface="+mn-ea"/>
            </a:endParaRPr>
          </a:p>
        </p:txBody>
      </p:sp>
      <p:sp>
        <p:nvSpPr>
          <p:cNvPr id="61" name="文本框 5"/>
          <p:cNvSpPr txBox="1"/>
          <p:nvPr>
            <p:custDataLst>
              <p:tags r:id="rId3"/>
            </p:custDataLst>
          </p:nvPr>
        </p:nvSpPr>
        <p:spPr>
          <a:xfrm>
            <a:off x="7104712" y="2883623"/>
            <a:ext cx="783445" cy="664807"/>
          </a:xfrm>
          <a:prstGeom prst="rect">
            <a:avLst/>
          </a:prstGeom>
          <a:noFill/>
        </p:spPr>
        <p:txBody>
          <a:bodyPr wrap="square" rtlCol="0">
            <a:scene3d>
              <a:camera prst="orthographicFront"/>
              <a:lightRig rig="threePt" dir="t"/>
            </a:scene3d>
            <a:sp3d contourW="12700"/>
          </a:bodyPr>
          <a:lstStyle/>
          <a:p>
            <a:pPr algn="ctr"/>
            <a:r>
              <a:rPr lang="en-US" altLang="zh-CN" sz="3200" b="1" dirty="0">
                <a:solidFill>
                  <a:schemeClr val="accent2"/>
                </a:solidFill>
                <a:latin typeface="Arial" panose="020B0604020202020204" pitchFamily="34" charset="0"/>
                <a:ea typeface="微软雅黑" panose="020B0503020204020204" pitchFamily="34" charset="-122"/>
                <a:sym typeface="Arial" panose="020B0604020202020204" pitchFamily="34" charset="0"/>
              </a:rPr>
              <a:t>02.</a:t>
            </a:r>
            <a:endParaRPr lang="en-US" altLang="zh-CN" sz="32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文本框 61"/>
          <p:cNvSpPr txBox="1"/>
          <p:nvPr>
            <p:custDataLst>
              <p:tags r:id="rId4"/>
            </p:custDataLst>
          </p:nvPr>
        </p:nvSpPr>
        <p:spPr>
          <a:xfrm>
            <a:off x="7888158" y="2890134"/>
            <a:ext cx="4019950" cy="481063"/>
          </a:xfrm>
          <a:prstGeom prst="rect">
            <a:avLst/>
          </a:prstGeom>
          <a:noFill/>
        </p:spPr>
        <p:txBody>
          <a:bodyPr wrap="square" lIns="91440" tIns="45720" rIns="91440" bIns="0" anchor="ctr" anchorCtr="0"/>
          <a:lstStyle/>
          <a:p>
            <a:pPr>
              <a:lnSpc>
                <a:spcPct val="110000"/>
              </a:lnSpc>
            </a:pPr>
            <a:r>
              <a:rPr lang="zh-CN" altLang="en-US" sz="2800" b="1" dirty="0">
                <a:solidFill>
                  <a:srgbClr val="33364B"/>
                </a:solidFill>
                <a:latin typeface="微软雅黑" panose="020B0503020204020204" pitchFamily="34" charset="-122"/>
                <a:ea typeface="微软雅黑" panose="020B0503020204020204" pitchFamily="34" charset="-122"/>
                <a:sym typeface="+mn-ea"/>
              </a:rPr>
              <a:t>词模组成</a:t>
            </a:r>
            <a:endParaRPr lang="zh-CN" altLang="en-US" sz="2800" b="1" spc="200" dirty="0">
              <a:solidFill>
                <a:srgbClr val="33364B"/>
              </a:solidFill>
              <a:uFillTx/>
              <a:latin typeface="微软雅黑" panose="020B0503020204020204" pitchFamily="34" charset="-122"/>
              <a:ea typeface="微软雅黑" panose="020B0503020204020204" pitchFamily="34" charset="-122"/>
              <a:sym typeface="+mn-ea"/>
            </a:endParaRPr>
          </a:p>
        </p:txBody>
      </p:sp>
      <p:sp>
        <p:nvSpPr>
          <p:cNvPr id="65" name="文本框 5"/>
          <p:cNvSpPr txBox="1"/>
          <p:nvPr>
            <p:custDataLst>
              <p:tags r:id="rId5"/>
            </p:custDataLst>
          </p:nvPr>
        </p:nvSpPr>
        <p:spPr>
          <a:xfrm>
            <a:off x="934085" y="4721067"/>
            <a:ext cx="783445" cy="664807"/>
          </a:xfrm>
          <a:prstGeom prst="rect">
            <a:avLst/>
          </a:prstGeom>
          <a:noFill/>
        </p:spPr>
        <p:txBody>
          <a:bodyPr wrap="square" rtlCol="0">
            <a:scene3d>
              <a:camera prst="orthographicFront"/>
              <a:lightRig rig="threePt" dir="t"/>
            </a:scene3d>
            <a:sp3d contourW="12700"/>
          </a:bodyPr>
          <a:lstStyle/>
          <a:p>
            <a:pPr algn="ctr"/>
            <a:r>
              <a:rPr lang="en-US" altLang="zh-CN" sz="3200" b="1" dirty="0">
                <a:solidFill>
                  <a:schemeClr val="accent3"/>
                </a:solidFill>
                <a:latin typeface="Arial" panose="020B0604020202020204" pitchFamily="34" charset="0"/>
                <a:ea typeface="微软雅黑" panose="020B0503020204020204" pitchFamily="34" charset="-122"/>
                <a:sym typeface="Arial" panose="020B0604020202020204" pitchFamily="34" charset="0"/>
              </a:rPr>
              <a:t>03.</a:t>
            </a:r>
            <a:endParaRPr lang="en-US" altLang="zh-CN" sz="3200" b="1"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文本框 65"/>
          <p:cNvSpPr txBox="1"/>
          <p:nvPr>
            <p:custDataLst>
              <p:tags r:id="rId6"/>
            </p:custDataLst>
          </p:nvPr>
        </p:nvSpPr>
        <p:spPr>
          <a:xfrm>
            <a:off x="1717530" y="4727577"/>
            <a:ext cx="4019950" cy="481063"/>
          </a:xfrm>
          <a:prstGeom prst="rect">
            <a:avLst/>
          </a:prstGeom>
          <a:noFill/>
        </p:spPr>
        <p:txBody>
          <a:bodyPr wrap="square" lIns="91440" tIns="45720" rIns="91440" bIns="0" anchor="ctr" anchorCtr="0"/>
          <a:lstStyle/>
          <a:p>
            <a:pPr>
              <a:lnSpc>
                <a:spcPct val="110000"/>
              </a:lnSpc>
            </a:pPr>
            <a:r>
              <a:rPr lang="zh-CN" altLang="en-US" sz="2800" b="1" dirty="0">
                <a:solidFill>
                  <a:srgbClr val="33364B"/>
                </a:solidFill>
                <a:latin typeface="微软雅黑" panose="020B0503020204020204" pitchFamily="34" charset="-122"/>
                <a:ea typeface="微软雅黑" panose="020B0503020204020204" pitchFamily="34" charset="-122"/>
                <a:sym typeface="+mn-ea"/>
              </a:rPr>
              <a:t>信息表</a:t>
            </a:r>
            <a:endParaRPr lang="zh-CN" altLang="en-US" sz="2800" b="1" spc="200" dirty="0">
              <a:solidFill>
                <a:srgbClr val="33364B"/>
              </a:solidFill>
              <a:uFillTx/>
              <a:latin typeface="微软雅黑" panose="020B0503020204020204" pitchFamily="34" charset="-122"/>
              <a:ea typeface="微软雅黑" panose="020B0503020204020204" pitchFamily="34" charset="-122"/>
              <a:sym typeface="+mn-ea"/>
            </a:endParaRPr>
          </a:p>
        </p:txBody>
      </p:sp>
      <p:sp>
        <p:nvSpPr>
          <p:cNvPr id="69" name="文本框 5"/>
          <p:cNvSpPr txBox="1"/>
          <p:nvPr>
            <p:custDataLst>
              <p:tags r:id="rId7"/>
            </p:custDataLst>
          </p:nvPr>
        </p:nvSpPr>
        <p:spPr>
          <a:xfrm>
            <a:off x="7104712" y="4721067"/>
            <a:ext cx="783445" cy="664807"/>
          </a:xfrm>
          <a:prstGeom prst="rect">
            <a:avLst/>
          </a:prstGeom>
          <a:noFill/>
        </p:spPr>
        <p:txBody>
          <a:bodyPr wrap="square" rtlCol="0">
            <a:scene3d>
              <a:camera prst="orthographicFront"/>
              <a:lightRig rig="threePt" dir="t"/>
            </a:scene3d>
            <a:sp3d contourW="12700"/>
          </a:bodyPr>
          <a:lstStyle/>
          <a:p>
            <a:pPr algn="ctr"/>
            <a:r>
              <a:rPr lang="en-US" altLang="zh-CN" sz="3200" b="1" dirty="0">
                <a:solidFill>
                  <a:schemeClr val="accent4"/>
                </a:solidFill>
                <a:latin typeface="Arial" panose="020B0604020202020204" pitchFamily="34" charset="0"/>
                <a:ea typeface="微软雅黑" panose="020B0503020204020204" pitchFamily="34" charset="-122"/>
                <a:sym typeface="Arial" panose="020B0604020202020204" pitchFamily="34" charset="0"/>
              </a:rPr>
              <a:t>04.</a:t>
            </a:r>
            <a:endParaRPr lang="en-US" altLang="zh-CN" sz="3200" b="1" dirty="0">
              <a:solidFill>
                <a:schemeClr val="accent4"/>
              </a:solidFill>
              <a:latin typeface="Arial" panose="020B0604020202020204" pitchFamily="34" charset="0"/>
              <a:ea typeface="微软雅黑" panose="020B0503020204020204" pitchFamily="34" charset="-122"/>
              <a:sym typeface="Arial" panose="020B0604020202020204" pitchFamily="34" charset="0"/>
            </a:endParaRPr>
          </a:p>
        </p:txBody>
      </p:sp>
      <p:sp>
        <p:nvSpPr>
          <p:cNvPr id="70" name="文本框 69"/>
          <p:cNvSpPr txBox="1"/>
          <p:nvPr>
            <p:custDataLst>
              <p:tags r:id="rId8"/>
            </p:custDataLst>
          </p:nvPr>
        </p:nvSpPr>
        <p:spPr>
          <a:xfrm>
            <a:off x="7888158" y="4727577"/>
            <a:ext cx="4019950" cy="481063"/>
          </a:xfrm>
          <a:prstGeom prst="rect">
            <a:avLst/>
          </a:prstGeom>
          <a:noFill/>
        </p:spPr>
        <p:txBody>
          <a:bodyPr wrap="square" lIns="91440" tIns="45720" rIns="91440" bIns="0" anchor="ctr" anchorCtr="0"/>
          <a:lstStyle/>
          <a:p>
            <a:pPr>
              <a:lnSpc>
                <a:spcPct val="110000"/>
              </a:lnSpc>
            </a:pPr>
            <a:r>
              <a:rPr lang="zh-CN" altLang="en-US" sz="2800" b="1" dirty="0">
                <a:solidFill>
                  <a:srgbClr val="33364B"/>
                </a:solidFill>
                <a:latin typeface="微软雅黑" panose="020B0503020204020204" pitchFamily="34" charset="-122"/>
                <a:ea typeface="微软雅黑" panose="020B0503020204020204" pitchFamily="34" charset="-122"/>
                <a:sym typeface="+mn-ea"/>
              </a:rPr>
              <a:t>特色功能介绍</a:t>
            </a:r>
            <a:endParaRPr lang="zh-CN" altLang="en-US" sz="2800" b="1" spc="200" dirty="0">
              <a:solidFill>
                <a:srgbClr val="33364B"/>
              </a:solidFill>
              <a:uFillTx/>
              <a:latin typeface="微软雅黑" panose="020B0503020204020204" pitchFamily="34" charset="-122"/>
              <a:ea typeface="微软雅黑" panose="020B0503020204020204" pitchFamily="34" charset="-122"/>
              <a:sym typeface="+mn-ea"/>
            </a:endParaRPr>
          </a:p>
        </p:txBody>
      </p:sp>
      <p:cxnSp>
        <p:nvCxnSpPr>
          <p:cNvPr id="72" name="直接连接符 71"/>
          <p:cNvCxnSpPr/>
          <p:nvPr>
            <p:custDataLst>
              <p:tags r:id="rId9"/>
            </p:custDataLst>
          </p:nvPr>
        </p:nvCxnSpPr>
        <p:spPr>
          <a:xfrm>
            <a:off x="5925970" y="2623090"/>
            <a:ext cx="0" cy="3019002"/>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10"/>
            </p:custDataLst>
          </p:nvPr>
        </p:nvCxnSpPr>
        <p:spPr>
          <a:xfrm>
            <a:off x="593632" y="4132352"/>
            <a:ext cx="11005371" cy="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custDataLst>
              <p:tags r:id="rId11"/>
            </p:custDataLst>
          </p:nvPr>
        </p:nvSpPr>
        <p:spPr>
          <a:xfrm>
            <a:off x="1149214" y="1084803"/>
            <a:ext cx="1301750" cy="768350"/>
          </a:xfrm>
          <a:prstGeom prst="rect">
            <a:avLst/>
          </a:prstGeom>
          <a:noFill/>
        </p:spPr>
        <p:txBody>
          <a:bodyPr wrap="square" rtlCol="0">
            <a:normAutofit/>
          </a:bodyPr>
          <a:lstStyle/>
          <a:p>
            <a:r>
              <a:rPr lang="zh-CN" altLang="en-US" sz="4400" b="1" dirty="0">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b="1" dirty="0">
              <a:latin typeface="Arial" panose="020B0604020202020204" pitchFamily="34" charset="0"/>
              <a:ea typeface="汉仪旗黑-85S" panose="00020600040101010101" pitchFamily="18" charset="-122"/>
              <a:sym typeface="Arial" panose="020B0604020202020204" pitchFamily="34" charset="0"/>
            </a:endParaRPr>
          </a:p>
        </p:txBody>
      </p:sp>
      <p:sp>
        <p:nvSpPr>
          <p:cNvPr id="22" name="文本框 21"/>
          <p:cNvSpPr txBox="1"/>
          <p:nvPr>
            <p:custDataLst>
              <p:tags r:id="rId12"/>
            </p:custDataLst>
          </p:nvPr>
        </p:nvSpPr>
        <p:spPr>
          <a:xfrm>
            <a:off x="1149214" y="1835373"/>
            <a:ext cx="2604770" cy="768350"/>
          </a:xfrm>
          <a:prstGeom prst="rect">
            <a:avLst/>
          </a:prstGeom>
          <a:noFill/>
        </p:spPr>
        <p:txBody>
          <a:bodyPr wrap="square" rtlCol="0">
            <a:normAutofit/>
          </a:bodyPr>
          <a:lstStyle/>
          <a:p>
            <a:r>
              <a:rPr lang="en-US" altLang="zh-CN" sz="4400" b="1" dirty="0">
                <a:latin typeface="Arial" panose="020B0604020202020204" pitchFamily="34" charset="0"/>
                <a:ea typeface="微软雅黑" panose="020B0503020204020204" pitchFamily="34" charset="-122"/>
                <a:sym typeface="Arial" panose="020B0604020202020204" pitchFamily="34" charset="0"/>
              </a:rPr>
              <a:t>Contents</a:t>
            </a:r>
            <a:endParaRPr lang="en-US" altLang="zh-CN" sz="4400" b="1" dirty="0">
              <a:latin typeface="Arial" panose="020B0604020202020204" pitchFamily="34" charset="0"/>
              <a:ea typeface="微软雅黑" panose="020B0503020204020204" pitchFamily="34" charset="-122"/>
              <a:sym typeface="Arial" panose="020B0604020202020204" pitchFamily="34" charset="0"/>
            </a:endParaRPr>
          </a:p>
        </p:txBody>
      </p:sp>
      <p:sp>
        <p:nvSpPr>
          <p:cNvPr id="23" name="矩形: 圆角 6"/>
          <p:cNvSpPr>
            <a:spLocks noChangeAspect="1"/>
          </p:cNvSpPr>
          <p:nvPr>
            <p:custDataLst>
              <p:tags r:id="rId13"/>
            </p:custDataLst>
          </p:nvPr>
        </p:nvSpPr>
        <p:spPr>
          <a:xfrm>
            <a:off x="889038" y="1185989"/>
            <a:ext cx="152496" cy="15249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 name="矩形: 圆角 7"/>
          <p:cNvSpPr>
            <a:spLocks noChangeAspect="1"/>
          </p:cNvSpPr>
          <p:nvPr>
            <p:custDataLst>
              <p:tags r:id="rId14"/>
            </p:custDataLst>
          </p:nvPr>
        </p:nvSpPr>
        <p:spPr>
          <a:xfrm>
            <a:off x="889038" y="2309987"/>
            <a:ext cx="152496" cy="152496"/>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p:cNvCxnSpPr>
            <a:stCxn id="23" idx="2"/>
            <a:endCxn id="24" idx="0"/>
          </p:cNvCxnSpPr>
          <p:nvPr>
            <p:custDataLst>
              <p:tags r:id="rId15"/>
            </p:custDataLst>
          </p:nvPr>
        </p:nvCxnSpPr>
        <p:spPr>
          <a:xfrm>
            <a:off x="965286" y="1338485"/>
            <a:ext cx="0" cy="971502"/>
          </a:xfrm>
          <a:prstGeom prst="line">
            <a:avLst/>
          </a:prstGeom>
          <a:ln w="50800">
            <a:prstDash val="solid"/>
          </a:ln>
        </p:spPr>
        <p:style>
          <a:lnRef idx="1">
            <a:schemeClr val="accent1"/>
          </a:lnRef>
          <a:fillRef idx="0">
            <a:schemeClr val="accent1"/>
          </a:fillRef>
          <a:effectRef idx="0">
            <a:schemeClr val="accent1"/>
          </a:effectRef>
          <a:fontRef idx="minor">
            <a:schemeClr val="tx1"/>
          </a:fontRef>
        </p:style>
      </p:cxnSp>
    </p:spTree>
    <p:custDataLst>
      <p:tags r:id="rId16"/>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11"/>
          <p:cNvSpPr/>
          <p:nvPr/>
        </p:nvSpPr>
        <p:spPr>
          <a:xfrm>
            <a:off x="6732270" y="421640"/>
            <a:ext cx="4918075" cy="1298575"/>
          </a:xfrm>
          <a:prstGeom prst="roundRect">
            <a:avLst/>
          </a:prstGeom>
          <a:solidFill>
            <a:schemeClr val="bg2">
              <a:lumMod val="90000"/>
            </a:schemeClr>
          </a:solidFill>
          <a:ln w="28575" cmpd="dbl">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554355" y="434975"/>
            <a:ext cx="4853940" cy="1298575"/>
          </a:xfrm>
          <a:prstGeom prst="roundRect">
            <a:avLst/>
          </a:prstGeom>
          <a:solidFill>
            <a:schemeClr val="bg2">
              <a:lumMod val="90000"/>
            </a:schemeClr>
          </a:solidFill>
          <a:ln w="28575" cmpd="dbl">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itle 6"/>
          <p:cNvSpPr txBox="1"/>
          <p:nvPr>
            <p:custDataLst>
              <p:tags r:id="rId1"/>
            </p:custDataLst>
          </p:nvPr>
        </p:nvSpPr>
        <p:spPr>
          <a:xfrm>
            <a:off x="762635" y="1885315"/>
            <a:ext cx="4451985" cy="3943350"/>
          </a:xfrm>
          <a:prstGeom prst="rect">
            <a:avLst/>
          </a:prstGeom>
          <a:noFill/>
          <a:ln w="3175">
            <a:noFill/>
            <a:prstDash val="sysDash"/>
          </a:ln>
        </p:spPr>
        <p:txBody>
          <a:bodyPr wrap="square" lIns="90000" tIns="46800" rIns="90000" bIns="468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lvl="0" algn="just" defTabSz="914400">
              <a:lnSpc>
                <a:spcPct val="130000"/>
              </a:lnSpc>
              <a:spcBef>
                <a:spcPts val="0"/>
              </a:spcBef>
              <a:spcAft>
                <a:spcPts val="800"/>
              </a:spcAft>
              <a:defRPr/>
            </a:pPr>
            <a:r>
              <a:rPr lang="zh-CN" altLang="en-US" sz="1800" b="1" spc="50" dirty="0">
                <a:ln w="3175">
                  <a:noFill/>
                  <a:prstDash val="dash"/>
                </a:ln>
                <a:solidFill>
                  <a:srgbClr val="FF0000"/>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两个特点：</a:t>
            </a:r>
            <a:endParaRPr lang="zh-CN" altLang="en-US" sz="1800" b="1" spc="50" dirty="0">
              <a:ln w="3175">
                <a:noFill/>
                <a:prstDash val="dash"/>
              </a:ln>
              <a:solidFill>
                <a:srgbClr val="FF0000"/>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a:p>
            <a:pPr lvl="0" algn="just" defTabSz="914400">
              <a:lnSpc>
                <a:spcPct val="130000"/>
              </a:lnSpc>
              <a:spcBef>
                <a:spcPts val="0"/>
              </a:spcBef>
              <a:spcAft>
                <a:spcPts val="800"/>
              </a:spcAft>
              <a:defRPr/>
            </a:pPr>
            <a:r>
              <a:rPr lang="zh-CN" altLang="en-US" sz="1800" spc="50" dirty="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①文件1里数据属于常见问题，往往可以直接用一个答案进行回复。</a:t>
            </a:r>
            <a:endParaRPr lang="zh-CN" altLang="en-US" sz="1800" spc="50" dirty="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a:p>
            <a:pPr lvl="0" algn="just" defTabSz="914400">
              <a:lnSpc>
                <a:spcPct val="130000"/>
              </a:lnSpc>
              <a:spcBef>
                <a:spcPts val="0"/>
              </a:spcBef>
              <a:spcAft>
                <a:spcPts val="800"/>
              </a:spcAft>
              <a:defRPr/>
            </a:pPr>
            <a:r>
              <a:rPr lang="zh-CN" altLang="en-US" sz="1800" spc="50" dirty="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②分析文件里的问题发现可以模板化为一类问题模板。</a:t>
            </a:r>
            <a:endParaRPr lang="zh-CN" altLang="en-US" sz="1800" spc="50" dirty="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a:p>
            <a:pPr lvl="0" algn="just" defTabSz="914400">
              <a:lnSpc>
                <a:spcPct val="130000"/>
              </a:lnSpc>
              <a:spcBef>
                <a:spcPts val="0"/>
              </a:spcBef>
              <a:spcAft>
                <a:spcPts val="800"/>
              </a:spcAft>
              <a:defRPr/>
            </a:pPr>
            <a:endParaRPr lang="zh-CN" altLang="en-US" sz="1800" spc="50" dirty="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a:p>
            <a:pPr lvl="0" algn="just" defTabSz="914400">
              <a:lnSpc>
                <a:spcPct val="130000"/>
              </a:lnSpc>
              <a:spcBef>
                <a:spcPts val="0"/>
              </a:spcBef>
              <a:spcAft>
                <a:spcPts val="800"/>
              </a:spcAft>
              <a:defRPr/>
            </a:pPr>
            <a:r>
              <a:rPr lang="zh-CN" altLang="en-US" sz="1800" spc="50" dirty="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步骤一：打开页面</a:t>
            </a:r>
            <a:endParaRPr lang="zh-CN" altLang="en-US" sz="1800" spc="50" dirty="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a:p>
            <a:pPr lvl="0" algn="just" defTabSz="914400">
              <a:lnSpc>
                <a:spcPct val="130000"/>
              </a:lnSpc>
              <a:spcBef>
                <a:spcPts val="0"/>
              </a:spcBef>
              <a:spcAft>
                <a:spcPts val="800"/>
              </a:spcAft>
              <a:defRPr/>
            </a:pPr>
            <a:r>
              <a:rPr lang="zh-CN" altLang="en-US" sz="1800" spc="50" dirty="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步骤二：复制标准问题</a:t>
            </a:r>
            <a:endParaRPr lang="zh-CN" altLang="en-US" sz="1800" spc="50" dirty="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a:p>
            <a:pPr lvl="0" algn="just" defTabSz="914400">
              <a:lnSpc>
                <a:spcPct val="130000"/>
              </a:lnSpc>
              <a:spcBef>
                <a:spcPts val="0"/>
              </a:spcBef>
              <a:spcAft>
                <a:spcPts val="800"/>
              </a:spcAft>
              <a:defRPr/>
            </a:pPr>
            <a:r>
              <a:rPr lang="zh-CN" altLang="en-US" sz="1800" spc="50" dirty="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步骤三：测试验证</a:t>
            </a:r>
            <a:endParaRPr lang="zh-CN" altLang="en-US" sz="1800" spc="50" dirty="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4" name="Title 6"/>
          <p:cNvSpPr txBox="1"/>
          <p:nvPr>
            <p:custDataLst>
              <p:tags r:id="rId2"/>
            </p:custDataLst>
          </p:nvPr>
        </p:nvSpPr>
        <p:spPr>
          <a:xfrm>
            <a:off x="939165" y="474980"/>
            <a:ext cx="4358005" cy="1245235"/>
          </a:xfrm>
          <a:prstGeom prst="rect">
            <a:avLst/>
          </a:prstGeom>
          <a:noFill/>
          <a:ln w="3175">
            <a:noFill/>
            <a:prstDash val="sysDash"/>
          </a:ln>
        </p:spPr>
        <p:txBody>
          <a:bodyPr wrap="square" lIns="90000" tIns="46800" rIns="90000" bIns="46800" anchor="ctr" anchorCtr="0"/>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lvl="0">
              <a:lnSpc>
                <a:spcPct val="120000"/>
              </a:lnSpc>
              <a:defRPr/>
            </a:pPr>
            <a:r>
              <a:rPr lang="zh-CN" altLang="en-US" sz="2800" b="1">
                <a:sym typeface="Arial" panose="020B0604020202020204" pitchFamily="34" charset="0"/>
              </a:rPr>
              <a:t>特色功能介绍</a:t>
            </a:r>
            <a:endParaRPr lang="zh-CN" altLang="en-US" sz="2800" b="1">
              <a:sym typeface="Arial" panose="020B0604020202020204" pitchFamily="34" charset="0"/>
            </a:endParaRPr>
          </a:p>
          <a:p>
            <a:pPr lvl="0">
              <a:lnSpc>
                <a:spcPct val="120000"/>
              </a:lnSpc>
              <a:defRPr/>
            </a:pPr>
            <a:r>
              <a:rPr altLang="zh-CN" sz="2800" b="1" spc="5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       ——</a:t>
            </a:r>
            <a:r>
              <a:rPr lang="zh-CN" altLang="en-US" sz="2800" b="1" spc="5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问题模板化技术</a:t>
            </a:r>
            <a:endParaRPr lang="zh-CN" altLang="en-US" sz="2800" b="1" spc="50" dirty="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2" name="Title 6"/>
          <p:cNvSpPr txBox="1"/>
          <p:nvPr>
            <p:custDataLst>
              <p:tags r:id="rId3"/>
            </p:custDataLst>
          </p:nvPr>
        </p:nvSpPr>
        <p:spPr>
          <a:xfrm>
            <a:off x="7018020" y="474980"/>
            <a:ext cx="4474210" cy="1259205"/>
          </a:xfrm>
          <a:prstGeom prst="rect">
            <a:avLst/>
          </a:prstGeom>
          <a:noFill/>
          <a:ln w="3175">
            <a:noFill/>
            <a:prstDash val="sysDash"/>
          </a:ln>
        </p:spPr>
        <p:txBody>
          <a:bodyPr wrap="square" lIns="90000" tIns="46800" rIns="90000" bIns="468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lvl="0">
              <a:lnSpc>
                <a:spcPct val="120000"/>
              </a:lnSpc>
              <a:defRPr/>
            </a:pPr>
            <a:r>
              <a:rPr altLang="zh-CN" sz="2800" b="1" spc="5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          </a:t>
            </a:r>
            <a:r>
              <a:rPr lang="zh-CN" altLang="en-US" sz="2800" b="1" spc="5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信息抽取技术</a:t>
            </a:r>
            <a:endParaRPr lang="zh-CN" altLang="en-US" sz="2800" b="1" spc="50" dirty="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3" name="文本占位符 1"/>
          <p:cNvSpPr/>
          <p:nvPr/>
        </p:nvSpPr>
        <p:spPr>
          <a:xfrm>
            <a:off x="7018020" y="2088515"/>
            <a:ext cx="4164965" cy="276225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a:t>步骤一：打开页面</a:t>
            </a:r>
            <a:endParaRPr lang="zh-CN" altLang="en-US" sz="1800"/>
          </a:p>
          <a:p>
            <a:r>
              <a:rPr lang="zh-CN" altLang="en-US" sz="1800"/>
              <a:t>步骤二：选取标准问</a:t>
            </a:r>
            <a:endParaRPr lang="zh-CN" altLang="en-US" sz="1800"/>
          </a:p>
          <a:p>
            <a:r>
              <a:rPr lang="zh-CN" altLang="en-US" sz="1800"/>
              <a:t>步骤三：放入高析，看结果</a:t>
            </a:r>
            <a:endParaRPr lang="zh-CN" altLang="en-US" sz="1800"/>
          </a:p>
          <a:p>
            <a:r>
              <a:rPr lang="zh-CN" altLang="en-US" sz="1800"/>
              <a:t>步骤四：简析看答案</a:t>
            </a:r>
            <a:endParaRPr lang="zh-CN" altLang="en-US" sz="1800"/>
          </a:p>
          <a:p>
            <a:r>
              <a:rPr lang="zh-CN" altLang="en-US" sz="1800"/>
              <a:t>步骤五：咨询替换时间进行测试</a:t>
            </a:r>
            <a:endParaRPr lang="zh-CN" altLang="en-US" sz="1800"/>
          </a:p>
        </p:txBody>
      </p:sp>
      <p:sp>
        <p:nvSpPr>
          <p:cNvPr id="6" name="圆角矩形 5"/>
          <p:cNvSpPr/>
          <p:nvPr/>
        </p:nvSpPr>
        <p:spPr>
          <a:xfrm>
            <a:off x="6046470" y="106045"/>
            <a:ext cx="99695" cy="6645275"/>
          </a:xfrm>
          <a:prstGeom prst="roundRect">
            <a:avLst/>
          </a:prstGeom>
          <a:solidFill>
            <a:schemeClr val="tx2">
              <a:lumMod val="50000"/>
            </a:schemeClr>
          </a:solidFill>
          <a:ln w="12700" cmpd="sng">
            <a:solidFill>
              <a:schemeClr val="accent1">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动作按钮: 影片 4">
            <a:hlinkClick r:id="rId4" tooltip="" action="ppaction://hlinkfile"/>
          </p:cNvPr>
          <p:cNvSpPr/>
          <p:nvPr/>
        </p:nvSpPr>
        <p:spPr>
          <a:xfrm>
            <a:off x="10793730" y="6132830"/>
            <a:ext cx="1108075" cy="618490"/>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5"/>
    </p:custData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599523" y="2843212"/>
            <a:ext cx="6133683" cy="1005935"/>
          </a:xfrm>
        </p:spPr>
        <p:txBody>
          <a:bodyPr/>
          <a:lstStyle/>
          <a:p>
            <a:r>
              <a:rPr lang="zh-CN" altLang="en-US" dirty="0">
                <a:sym typeface="Arial" panose="020B0604020202020204" pitchFamily="34" charset="0"/>
              </a:rPr>
              <a:t>感谢您的聆听</a:t>
            </a:r>
            <a:endParaRPr lang="zh-CN" altLang="en-US" dirty="0">
              <a:sym typeface="Arial" panose="020B0604020202020204" pitchFamily="34" charset="0"/>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custDataLst>
              <p:tags r:id="rId1"/>
            </p:custDataLst>
          </p:nvPr>
        </p:nvGrpSpPr>
        <p:grpSpPr>
          <a:xfrm>
            <a:off x="4540862" y="2050077"/>
            <a:ext cx="2218139" cy="1323439"/>
            <a:chOff x="5104998" y="1674277"/>
            <a:chExt cx="2218139" cy="1323439"/>
          </a:xfrm>
        </p:grpSpPr>
        <p:sp>
          <p:nvSpPr>
            <p:cNvPr id="6" name="文本框 5"/>
            <p:cNvSpPr txBox="1"/>
            <p:nvPr>
              <p:custDataLst>
                <p:tags r:id="rId2"/>
              </p:custDataLst>
            </p:nvPr>
          </p:nvSpPr>
          <p:spPr>
            <a:xfrm>
              <a:off x="5997133" y="1674277"/>
              <a:ext cx="1326004" cy="1323439"/>
            </a:xfrm>
            <a:prstGeom prst="rect">
              <a:avLst/>
            </a:prstGeom>
            <a:noFill/>
          </p:spPr>
          <p:txBody>
            <a:bodyPr wrap="square" rtlCol="0">
              <a:normAutofit/>
            </a:bodyPr>
            <a:lstStyle/>
            <a:p>
              <a:pPr algn="ctr"/>
              <a:r>
                <a:rPr lang="en-US" altLang="zh-CN" sz="80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01</a:t>
              </a:r>
              <a:endParaRPr lang="en-US" altLang="zh-CN" sz="80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矩形 6"/>
            <p:cNvSpPr/>
            <p:nvPr>
              <p:custDataLst>
                <p:tags r:id="rId3"/>
              </p:custDataLst>
            </p:nvPr>
          </p:nvSpPr>
          <p:spPr>
            <a:xfrm>
              <a:off x="5104998" y="2399784"/>
              <a:ext cx="962699" cy="369332"/>
            </a:xfrm>
            <a:prstGeom prst="rect">
              <a:avLst/>
            </a:prstGeom>
          </p:spPr>
          <p:txBody>
            <a:bodyPr wrap="square">
              <a:normAutofit/>
            </a:bodyPr>
            <a:lstStyle/>
            <a:p>
              <a:pPr algn="ctr"/>
              <a:r>
                <a:rPr lang="en-US" altLang="zh-CN" b="1" spc="200" dirty="0">
                  <a:solidFill>
                    <a:schemeClr val="accent1"/>
                  </a:solidFill>
                  <a:latin typeface="Arial" panose="020B0604020202020204" pitchFamily="34" charset="0"/>
                  <a:ea typeface="微软雅黑" panose="020B0503020204020204" pitchFamily="34" charset="-122"/>
                  <a:sym typeface="Arial" panose="020B0604020202020204" pitchFamily="34" charset="0"/>
                </a:rPr>
                <a:t>PART.</a:t>
              </a:r>
              <a:endParaRPr lang="en-US" altLang="zh-CN" b="1" spc="2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 name="标题 3"/>
          <p:cNvSpPr>
            <a:spLocks noGrp="1"/>
          </p:cNvSpPr>
          <p:nvPr>
            <p:ph type="title"/>
            <p:custDataLst>
              <p:tags r:id="rId4"/>
            </p:custDataLst>
          </p:nvPr>
        </p:nvSpPr>
        <p:spPr/>
        <p:txBody>
          <a:bodyPr/>
          <a:lstStyle/>
          <a:p>
            <a:r>
              <a:rPr lang="en-US" altLang="zh-CN" dirty="0">
                <a:sym typeface="Arial" panose="020B0604020202020204" pitchFamily="34" charset="0"/>
              </a:rPr>
              <a:t>FAQ</a:t>
            </a:r>
            <a:endParaRPr lang="en-US" altLang="zh-CN" dirty="0">
              <a:sym typeface="Arial" panose="020B0604020202020204" pitchFamily="34" charset="0"/>
            </a:endParaRPr>
          </a:p>
        </p:txBody>
      </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7" name="图片 6"/>
          <p:cNvPicPr/>
          <p:nvPr>
            <p:custDataLst>
              <p:tags r:id="rId2"/>
            </p:custDataLst>
          </p:nvPr>
        </p:nvPicPr>
        <p:blipFill>
          <a:blip r:embed="rId3" r:link="rId4" cstate="email"/>
          <a:stretch>
            <a:fillRect/>
          </a:stretch>
        </p:blipFill>
        <p:spPr>
          <a:xfrm>
            <a:off x="11471910" y="6269233"/>
            <a:ext cx="720090" cy="588767"/>
          </a:xfrm>
          <a:prstGeom prst="rect">
            <a:avLst/>
          </a:prstGeom>
        </p:spPr>
      </p:pic>
      <p:pic>
        <p:nvPicPr>
          <p:cNvPr id="8" name="图片 7"/>
          <p:cNvPicPr/>
          <p:nvPr>
            <p:custDataLst>
              <p:tags r:id="rId5"/>
            </p:custDataLst>
          </p:nvPr>
        </p:nvPicPr>
        <p:blipFill>
          <a:blip r:embed="rId6" r:link="rId7" cstate="email"/>
          <a:stretch>
            <a:fillRect/>
          </a:stretch>
        </p:blipFill>
        <p:spPr>
          <a:xfrm>
            <a:off x="0" y="6269233"/>
            <a:ext cx="720090" cy="588767"/>
          </a:xfrm>
          <a:prstGeom prst="rect">
            <a:avLst/>
          </a:prstGeom>
        </p:spPr>
      </p:pic>
      <p:sp>
        <p:nvSpPr>
          <p:cNvPr id="3" name="矩形 2"/>
          <p:cNvSpPr/>
          <p:nvPr>
            <p:custDataLst>
              <p:tags r:id="rId8"/>
            </p:custDataLst>
          </p:nvPr>
        </p:nvSpPr>
        <p:spPr>
          <a:xfrm>
            <a:off x="608399" y="1371600"/>
            <a:ext cx="10974649" cy="4572000"/>
          </a:xfrm>
          <a:prstGeom prst="rect">
            <a:avLst/>
          </a:prstGeom>
          <a:solidFill>
            <a:schemeClr val="bg2"/>
          </a:solidFill>
          <a:ln>
            <a:noFill/>
          </a:ln>
          <a:effectLst>
            <a:outerShdw blurRad="127000" dist="38100" dir="5400000" algn="t"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4" name="文本框 3"/>
          <p:cNvSpPr txBox="1"/>
          <p:nvPr>
            <p:custDataLst>
              <p:tags r:id="rId9"/>
            </p:custDataLst>
          </p:nvPr>
        </p:nvSpPr>
        <p:spPr>
          <a:xfrm>
            <a:off x="1065530" y="1868170"/>
            <a:ext cx="10060305" cy="3769360"/>
          </a:xfrm>
          <a:prstGeom prst="rect">
            <a:avLst/>
          </a:prstGeom>
          <a:noFill/>
        </p:spPr>
        <p:txBody>
          <a:bodyPr wrap="square" rtlCol="0" anchor="ctr" anchorCtr="0">
            <a:normAutofit/>
          </a:bodyPr>
          <a:lstStyle/>
          <a:p>
            <a:pPr marL="457200" lvl="0" indent="-457200" algn="just">
              <a:lnSpc>
                <a:spcPct val="130000"/>
              </a:lnSpc>
              <a:spcAft>
                <a:spcPts val="800"/>
              </a:spcAft>
              <a:buClr>
                <a:srgbClr val="595959"/>
              </a:buClr>
              <a:buFont typeface="Wingdings" panose="05000000000000000000" pitchFamily="2" charset="2"/>
              <a:buChar char="u"/>
              <a:defRPr/>
            </a:pPr>
            <a:r>
              <a:rPr lang="zh-CN" altLang="en-US" sz="2000" spc="100" dirty="0">
                <a:solidFill>
                  <a:schemeClr val="tx1"/>
                </a:solidFill>
                <a:latin typeface="Arial" panose="020B0604020202020204" pitchFamily="34" charset="0"/>
                <a:ea typeface="微软雅黑" panose="020B0503020204020204" pitchFamily="34" charset="-122"/>
                <a:sym typeface="+mn-ea"/>
              </a:rPr>
              <a:t>单轮对话（ 即，FAQ ）：系统识别用户意图后无需其他辅助信息即可做出回答或执行特定操作</a:t>
            </a:r>
            <a:r>
              <a:rPr lang="zh-CN" altLang="en-US" sz="2000" spc="100" dirty="0">
                <a:solidFill>
                  <a:schemeClr val="tx1">
                    <a:lumMod val="75000"/>
                    <a:lumOff val="25000"/>
                  </a:schemeClr>
                </a:solidFill>
                <a:latin typeface="Arial" panose="020B0604020202020204" pitchFamily="34" charset="0"/>
                <a:ea typeface="微软雅黑" panose="020B0503020204020204" pitchFamily="34" charset="-122"/>
                <a:sym typeface="+mn-ea"/>
              </a:rPr>
              <a:t>。</a:t>
            </a:r>
            <a:endParaRPr lang="zh-CN" altLang="en-US" sz="2000" spc="100" dirty="0">
              <a:solidFill>
                <a:schemeClr val="tx1">
                  <a:lumMod val="75000"/>
                  <a:lumOff val="25000"/>
                </a:schemeClr>
              </a:solidFill>
              <a:latin typeface="Arial" panose="020B0604020202020204" pitchFamily="34" charset="0"/>
              <a:ea typeface="微软雅黑" panose="020B0503020204020204" pitchFamily="34" charset="-122"/>
              <a:sym typeface="+mn-ea"/>
            </a:endParaRPr>
          </a:p>
          <a:p>
            <a:pPr marL="457200" lvl="0" indent="-457200" algn="just">
              <a:lnSpc>
                <a:spcPct val="130000"/>
              </a:lnSpc>
              <a:spcAft>
                <a:spcPts val="800"/>
              </a:spcAft>
              <a:buClr>
                <a:srgbClr val="595959"/>
              </a:buClr>
              <a:buFont typeface="Wingdings" panose="05000000000000000000" pitchFamily="2" charset="2"/>
              <a:buChar char="u"/>
              <a:defRPr/>
            </a:pPr>
            <a:endParaRPr lang="zh-CN" altLang="en-US" sz="2000" spc="100" dirty="0">
              <a:solidFill>
                <a:schemeClr val="tx1">
                  <a:lumMod val="75000"/>
                  <a:lumOff val="25000"/>
                </a:schemeClr>
              </a:solidFill>
              <a:latin typeface="Arial" panose="020B0604020202020204" pitchFamily="34" charset="0"/>
              <a:ea typeface="微软雅黑" panose="020B0503020204020204" pitchFamily="34" charset="-122"/>
              <a:sym typeface="+mn-ea"/>
            </a:endParaRPr>
          </a:p>
          <a:p>
            <a:pPr marL="457200" lvl="0" indent="-457200" algn="just">
              <a:lnSpc>
                <a:spcPct val="130000"/>
              </a:lnSpc>
              <a:spcAft>
                <a:spcPts val="800"/>
              </a:spcAft>
              <a:buClr>
                <a:srgbClr val="595959"/>
              </a:buClr>
              <a:buFont typeface="Wingdings" panose="05000000000000000000" pitchFamily="2" charset="2"/>
              <a:buChar char="u"/>
              <a:defRPr/>
            </a:pPr>
            <a:r>
              <a:rPr lang="zh-CN" altLang="en-US" sz="2000" spc="150" dirty="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rPr>
              <a:t>导入</a:t>
            </a:r>
            <a:r>
              <a:rPr lang="en-US" altLang="zh-CN" sz="2000" spc="150" dirty="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rPr>
              <a:t>FAQ</a:t>
            </a:r>
            <a:r>
              <a:rPr lang="zh-CN" altLang="en-US" sz="2000" spc="150" dirty="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rPr>
              <a:t>：通过导入FA功能，批量添加客户问。点击“导入FAQ”按钮，出现批量导入FAQ弹窗，可以选择“下载模板”，填写完模板后将文件拖拽到文件上传区域，点击导入即可。导入成功会有提醒，如果出现不符合导入规则的数据，则所有数据无法导入且会弹出导入失败提醒，用户下载错误报告并据此修改数据文件后重新导入即可。</a:t>
            </a:r>
            <a:endParaRPr lang="zh-CN" altLang="en-US" sz="2000" spc="150" dirty="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endParaRPr>
          </a:p>
          <a:p>
            <a:pPr marL="457200" lvl="0" indent="-457200" algn="just">
              <a:lnSpc>
                <a:spcPct val="130000"/>
              </a:lnSpc>
              <a:spcAft>
                <a:spcPts val="800"/>
              </a:spcAft>
              <a:buClr>
                <a:srgbClr val="595959"/>
              </a:buClr>
              <a:buFont typeface="Wingdings" panose="05000000000000000000" pitchFamily="2" charset="2"/>
              <a:buChar char="u"/>
              <a:defRPr/>
            </a:pPr>
            <a:endParaRPr lang="zh-CN" altLang="en-US" sz="2000" spc="100" dirty="0">
              <a:solidFill>
                <a:schemeClr val="tx1">
                  <a:lumMod val="75000"/>
                  <a:lumOff val="25000"/>
                </a:schemeClr>
              </a:solidFill>
              <a:latin typeface="Arial" panose="020B0604020202020204" pitchFamily="34" charset="0"/>
              <a:ea typeface="微软雅黑" panose="020B0503020204020204" pitchFamily="34" charset="-122"/>
              <a:sym typeface="+mn-ea"/>
            </a:endParaRPr>
          </a:p>
        </p:txBody>
      </p:sp>
      <p:sp>
        <p:nvSpPr>
          <p:cNvPr id="5" name="Title 6"/>
          <p:cNvSpPr txBox="1"/>
          <p:nvPr>
            <p:custDataLst>
              <p:tags r:id="rId10"/>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2800" b="1" spc="150" dirty="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什么是</a:t>
            </a:r>
            <a:r>
              <a:rPr altLang="zh-CN" sz="2800" b="1" spc="150" dirty="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FAQ</a:t>
            </a:r>
            <a:r>
              <a:rPr lang="zh-CN" altLang="en-US" sz="2800" b="1" spc="150" dirty="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a:t>
            </a:r>
            <a:endParaRPr lang="zh-CN" altLang="en-US" sz="2800" b="1" spc="150" dirty="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endParaRPr>
          </a:p>
        </p:txBody>
      </p:sp>
    </p:spTree>
    <p:custDataLst>
      <p:tags r:id="rId1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25" name="图片 24"/>
          <p:cNvPicPr/>
          <p:nvPr>
            <p:custDataLst>
              <p:tags r:id="rId2"/>
            </p:custDataLst>
          </p:nvPr>
        </p:nvPicPr>
        <p:blipFill>
          <a:blip r:embed="rId3" r:link="rId4" cstate="email"/>
          <a:stretch>
            <a:fillRect/>
          </a:stretch>
        </p:blipFill>
        <p:spPr>
          <a:xfrm>
            <a:off x="11471910" y="6269233"/>
            <a:ext cx="720090" cy="588767"/>
          </a:xfrm>
          <a:prstGeom prst="rect">
            <a:avLst/>
          </a:prstGeom>
        </p:spPr>
      </p:pic>
      <p:pic>
        <p:nvPicPr>
          <p:cNvPr id="26" name="图片 25"/>
          <p:cNvPicPr/>
          <p:nvPr>
            <p:custDataLst>
              <p:tags r:id="rId5"/>
            </p:custDataLst>
          </p:nvPr>
        </p:nvPicPr>
        <p:blipFill>
          <a:blip r:embed="rId6" r:link="rId7" cstate="email"/>
          <a:stretch>
            <a:fillRect/>
          </a:stretch>
        </p:blipFill>
        <p:spPr>
          <a:xfrm>
            <a:off x="0" y="6269233"/>
            <a:ext cx="720090" cy="588767"/>
          </a:xfrm>
          <a:prstGeom prst="rect">
            <a:avLst/>
          </a:prstGeom>
        </p:spPr>
      </p:pic>
      <p:sp>
        <p:nvSpPr>
          <p:cNvPr id="11" name="Title 6"/>
          <p:cNvSpPr txBox="1"/>
          <p:nvPr>
            <p:custDataLst>
              <p:tags r:id="rId8"/>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altLang="zh-CN" sz="2800" b="1" spc="150" dirty="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FAQ</a:t>
            </a:r>
            <a:r>
              <a:rPr lang="zh-CN" altLang="en-US" sz="2800" b="1" spc="150" dirty="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录入方法</a:t>
            </a:r>
            <a:endParaRPr lang="zh-CN" altLang="en-US" sz="2800" b="1" spc="150" dirty="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endParaRPr>
          </a:p>
        </p:txBody>
      </p:sp>
      <p:sp>
        <p:nvSpPr>
          <p:cNvPr id="6" name="任意多边形: 形状 5"/>
          <p:cNvSpPr/>
          <p:nvPr>
            <p:custDataLst>
              <p:tags r:id="rId9"/>
            </p:custDataLst>
          </p:nvPr>
        </p:nvSpPr>
        <p:spPr>
          <a:xfrm>
            <a:off x="591085" y="1516860"/>
            <a:ext cx="5489912" cy="2251097"/>
          </a:xfrm>
          <a:custGeom>
            <a:avLst/>
            <a:gdLst>
              <a:gd name="connsiteX0" fmla="*/ 0 w 5235449"/>
              <a:gd name="connsiteY0" fmla="*/ 0 h 4572001"/>
              <a:gd name="connsiteX1" fmla="*/ 5235449 w 5235449"/>
              <a:gd name="connsiteY1" fmla="*/ 0 h 4572001"/>
              <a:gd name="connsiteX2" fmla="*/ 5235449 w 5235449"/>
              <a:gd name="connsiteY2" fmla="*/ 4572001 h 4572001"/>
              <a:gd name="connsiteX3" fmla="*/ 0 w 5235449"/>
              <a:gd name="connsiteY3" fmla="*/ 4572001 h 4572001"/>
            </a:gdLst>
            <a:ahLst/>
            <a:cxnLst>
              <a:cxn ang="0">
                <a:pos x="connsiteX0" y="connsiteY0"/>
              </a:cxn>
              <a:cxn ang="0">
                <a:pos x="connsiteX1" y="connsiteY1"/>
              </a:cxn>
              <a:cxn ang="0">
                <a:pos x="connsiteX2" y="connsiteY2"/>
              </a:cxn>
              <a:cxn ang="0">
                <a:pos x="connsiteX3" y="connsiteY3"/>
              </a:cxn>
            </a:cxnLst>
            <a:rect l="l" t="t" r="r" b="b"/>
            <a:pathLst>
              <a:path w="5235449" h="4572001">
                <a:moveTo>
                  <a:pt x="0" y="0"/>
                </a:moveTo>
                <a:lnTo>
                  <a:pt x="5235449" y="0"/>
                </a:lnTo>
                <a:lnTo>
                  <a:pt x="5235449" y="4572001"/>
                </a:lnTo>
                <a:lnTo>
                  <a:pt x="0" y="4572001"/>
                </a:lnTo>
                <a:close/>
              </a:path>
            </a:pathLst>
          </a:cu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20000"/>
              </a:lnSpc>
              <a:buClrTx/>
              <a:buSzTx/>
              <a:buFontTx/>
              <a:buNone/>
              <a:defRPr/>
            </a:pPr>
            <a:endParaRPr kumimoji="1" lang="zh-CN" altLang="en-US" sz="2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7" name="任意多边形: 形状 6"/>
          <p:cNvSpPr/>
          <p:nvPr>
            <p:custDataLst>
              <p:tags r:id="rId10"/>
            </p:custDataLst>
          </p:nvPr>
        </p:nvSpPr>
        <p:spPr>
          <a:xfrm>
            <a:off x="6193772" y="1516860"/>
            <a:ext cx="5402536" cy="2251097"/>
          </a:xfrm>
          <a:custGeom>
            <a:avLst/>
            <a:gdLst>
              <a:gd name="connsiteX0" fmla="*/ 0 w 5235449"/>
              <a:gd name="connsiteY0" fmla="*/ 0 h 4572001"/>
              <a:gd name="connsiteX1" fmla="*/ 5235449 w 5235449"/>
              <a:gd name="connsiteY1" fmla="*/ 0 h 4572001"/>
              <a:gd name="connsiteX2" fmla="*/ 5235449 w 5235449"/>
              <a:gd name="connsiteY2" fmla="*/ 4572001 h 4572001"/>
              <a:gd name="connsiteX3" fmla="*/ 0 w 5235449"/>
              <a:gd name="connsiteY3" fmla="*/ 4572001 h 4572001"/>
            </a:gdLst>
            <a:ahLst/>
            <a:cxnLst>
              <a:cxn ang="0">
                <a:pos x="connsiteX0" y="connsiteY0"/>
              </a:cxn>
              <a:cxn ang="0">
                <a:pos x="connsiteX1" y="connsiteY1"/>
              </a:cxn>
              <a:cxn ang="0">
                <a:pos x="connsiteX2" y="connsiteY2"/>
              </a:cxn>
              <a:cxn ang="0">
                <a:pos x="connsiteX3" y="connsiteY3"/>
              </a:cxn>
            </a:cxnLst>
            <a:rect l="l" t="t" r="r" b="b"/>
            <a:pathLst>
              <a:path w="5235449" h="4572001">
                <a:moveTo>
                  <a:pt x="0" y="0"/>
                </a:moveTo>
                <a:lnTo>
                  <a:pt x="5235449" y="0"/>
                </a:lnTo>
                <a:lnTo>
                  <a:pt x="5235449" y="4572001"/>
                </a:lnTo>
                <a:lnTo>
                  <a:pt x="0" y="4572001"/>
                </a:lnTo>
                <a:close/>
              </a:path>
            </a:pathLst>
          </a:cu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20000"/>
              </a:lnSpc>
              <a:buClrTx/>
              <a:buSzTx/>
              <a:buFontTx/>
              <a:buNone/>
              <a:defRPr/>
            </a:pPr>
            <a:endParaRPr kumimoji="1" lang="zh-CN" altLang="en-US" sz="2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8" name="任意多边形: 形状 7"/>
          <p:cNvSpPr/>
          <p:nvPr>
            <p:custDataLst>
              <p:tags r:id="rId11"/>
            </p:custDataLst>
          </p:nvPr>
        </p:nvSpPr>
        <p:spPr>
          <a:xfrm>
            <a:off x="591085" y="3853244"/>
            <a:ext cx="5489912" cy="2251097"/>
          </a:xfrm>
          <a:custGeom>
            <a:avLst/>
            <a:gdLst>
              <a:gd name="connsiteX0" fmla="*/ 0 w 5235449"/>
              <a:gd name="connsiteY0" fmla="*/ 0 h 4572001"/>
              <a:gd name="connsiteX1" fmla="*/ 5235449 w 5235449"/>
              <a:gd name="connsiteY1" fmla="*/ 0 h 4572001"/>
              <a:gd name="connsiteX2" fmla="*/ 5235449 w 5235449"/>
              <a:gd name="connsiteY2" fmla="*/ 4572001 h 4572001"/>
              <a:gd name="connsiteX3" fmla="*/ 0 w 5235449"/>
              <a:gd name="connsiteY3" fmla="*/ 4572001 h 4572001"/>
            </a:gdLst>
            <a:ahLst/>
            <a:cxnLst>
              <a:cxn ang="0">
                <a:pos x="connsiteX0" y="connsiteY0"/>
              </a:cxn>
              <a:cxn ang="0">
                <a:pos x="connsiteX1" y="connsiteY1"/>
              </a:cxn>
              <a:cxn ang="0">
                <a:pos x="connsiteX2" y="connsiteY2"/>
              </a:cxn>
              <a:cxn ang="0">
                <a:pos x="connsiteX3" y="connsiteY3"/>
              </a:cxn>
            </a:cxnLst>
            <a:rect l="l" t="t" r="r" b="b"/>
            <a:pathLst>
              <a:path w="5235449" h="4572001">
                <a:moveTo>
                  <a:pt x="0" y="0"/>
                </a:moveTo>
                <a:lnTo>
                  <a:pt x="5235449" y="0"/>
                </a:lnTo>
                <a:lnTo>
                  <a:pt x="5235449" y="4572001"/>
                </a:lnTo>
                <a:lnTo>
                  <a:pt x="0" y="4572001"/>
                </a:lnTo>
                <a:close/>
              </a:path>
            </a:pathLst>
          </a:cu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20000"/>
              </a:lnSpc>
              <a:buClrTx/>
              <a:buSzTx/>
              <a:buFontTx/>
              <a:buNone/>
              <a:defRPr/>
            </a:pPr>
            <a:endParaRPr kumimoji="1" lang="zh-CN" altLang="en-US" sz="2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9" name="任意多边形: 形状 8"/>
          <p:cNvSpPr/>
          <p:nvPr>
            <p:custDataLst>
              <p:tags r:id="rId12"/>
            </p:custDataLst>
          </p:nvPr>
        </p:nvSpPr>
        <p:spPr>
          <a:xfrm>
            <a:off x="6193772" y="3853244"/>
            <a:ext cx="5402536" cy="2251097"/>
          </a:xfrm>
          <a:custGeom>
            <a:avLst/>
            <a:gdLst>
              <a:gd name="connsiteX0" fmla="*/ 0 w 5235449"/>
              <a:gd name="connsiteY0" fmla="*/ 0 h 4572001"/>
              <a:gd name="connsiteX1" fmla="*/ 5235449 w 5235449"/>
              <a:gd name="connsiteY1" fmla="*/ 0 h 4572001"/>
              <a:gd name="connsiteX2" fmla="*/ 5235449 w 5235449"/>
              <a:gd name="connsiteY2" fmla="*/ 4572001 h 4572001"/>
              <a:gd name="connsiteX3" fmla="*/ 0 w 5235449"/>
              <a:gd name="connsiteY3" fmla="*/ 4572001 h 4572001"/>
            </a:gdLst>
            <a:ahLst/>
            <a:cxnLst>
              <a:cxn ang="0">
                <a:pos x="connsiteX0" y="connsiteY0"/>
              </a:cxn>
              <a:cxn ang="0">
                <a:pos x="connsiteX1" y="connsiteY1"/>
              </a:cxn>
              <a:cxn ang="0">
                <a:pos x="connsiteX2" y="connsiteY2"/>
              </a:cxn>
              <a:cxn ang="0">
                <a:pos x="connsiteX3" y="connsiteY3"/>
              </a:cxn>
            </a:cxnLst>
            <a:rect l="l" t="t" r="r" b="b"/>
            <a:pathLst>
              <a:path w="5235449" h="4572001">
                <a:moveTo>
                  <a:pt x="0" y="0"/>
                </a:moveTo>
                <a:lnTo>
                  <a:pt x="5235449" y="0"/>
                </a:lnTo>
                <a:lnTo>
                  <a:pt x="5235449" y="4572001"/>
                </a:lnTo>
                <a:lnTo>
                  <a:pt x="0" y="4572001"/>
                </a:lnTo>
                <a:close/>
              </a:path>
            </a:pathLst>
          </a:cu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20000"/>
              </a:lnSpc>
              <a:buClrTx/>
              <a:buSzTx/>
              <a:buFontTx/>
              <a:buNone/>
              <a:defRPr/>
            </a:pPr>
            <a:endParaRPr kumimoji="1" lang="zh-CN" altLang="en-US" sz="2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0" name="直角三角形 9"/>
          <p:cNvSpPr/>
          <p:nvPr>
            <p:custDataLst>
              <p:tags r:id="rId13"/>
            </p:custDataLst>
          </p:nvPr>
        </p:nvSpPr>
        <p:spPr>
          <a:xfrm flipH="1">
            <a:off x="5151332" y="2727407"/>
            <a:ext cx="929665" cy="104055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5000" lnSpcReduction="20000"/>
          </a:bodyPr>
          <a:lstStyle/>
          <a:p>
            <a:pPr algn="ctr">
              <a:lnSpc>
                <a:spcPct val="140000"/>
              </a:lnSpc>
            </a:pPr>
            <a:endParaRPr lang="zh-CN" altLang="en-US" sz="28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文本框 11"/>
          <p:cNvSpPr txBox="1"/>
          <p:nvPr>
            <p:custDataLst>
              <p:tags r:id="rId14"/>
            </p:custDataLst>
          </p:nvPr>
        </p:nvSpPr>
        <p:spPr>
          <a:xfrm>
            <a:off x="812800" y="2286000"/>
            <a:ext cx="5054600" cy="1296670"/>
          </a:xfrm>
          <a:prstGeom prst="rect">
            <a:avLst/>
          </a:prstGeom>
        </p:spPr>
        <p:txBody>
          <a:bodyPr wrap="square">
            <a:noAutofit/>
          </a:bodyPr>
          <a:lstStyle>
            <a:defPPr>
              <a:defRPr lang="zh-CN"/>
            </a:defPPr>
            <a:lvl1pPr>
              <a:defRPr>
                <a:solidFill>
                  <a:srgbClr val="2E2B26"/>
                </a:solidFill>
              </a:defRPr>
            </a:lvl1pPr>
          </a:lstStyle>
          <a:p>
            <a:pPr>
              <a:lnSpc>
                <a:spcPct val="120000"/>
              </a:lnSpc>
            </a:pPr>
            <a:r>
              <a:rPr lang="zh-CN" altLang="en-US" sz="1500" spc="15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rPr>
              <a:t>标准问：不超过25个字</a:t>
            </a:r>
            <a:endParaRPr lang="zh-CN" altLang="en-US" sz="1500" spc="15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endParaRPr>
          </a:p>
          <a:p>
            <a:pPr>
              <a:lnSpc>
                <a:spcPct val="120000"/>
              </a:lnSpc>
            </a:pPr>
            <a:r>
              <a:rPr lang="zh-CN" altLang="en-US" sz="1500" spc="15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rPr>
              <a:t>业务路径：对话创建前的目录路径，此页面无法修改</a:t>
            </a:r>
            <a:endParaRPr lang="zh-CN" altLang="en-US" sz="1500" spc="15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endParaRPr>
          </a:p>
          <a:p>
            <a:pPr>
              <a:lnSpc>
                <a:spcPct val="120000"/>
              </a:lnSpc>
            </a:pPr>
            <a:r>
              <a:rPr lang="zh-CN" altLang="en-US" sz="1500" spc="15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rPr>
              <a:t>上一步：对话类型选择页面</a:t>
            </a:r>
            <a:endParaRPr lang="zh-CN" altLang="en-US" sz="1500" spc="15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endParaRPr>
          </a:p>
          <a:p>
            <a:pPr>
              <a:lnSpc>
                <a:spcPct val="120000"/>
              </a:lnSpc>
            </a:pPr>
            <a:r>
              <a:rPr lang="zh-CN" altLang="en-US" sz="1500" spc="15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rPr>
              <a:t>下一步：录入答案页面，如果未录入标准问，则</a:t>
            </a:r>
            <a:endParaRPr lang="zh-CN" altLang="en-US" sz="1500" spc="15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endParaRPr>
          </a:p>
          <a:p>
            <a:pPr>
              <a:lnSpc>
                <a:spcPct val="120000"/>
              </a:lnSpc>
            </a:pPr>
            <a:r>
              <a:rPr lang="zh-CN" altLang="en-US" sz="1500" spc="15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rPr>
              <a:t>点击下一步会出现提醒：标准问名称不能为空。</a:t>
            </a:r>
            <a:endParaRPr lang="zh-CN" altLang="en-US" sz="1500" spc="15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文本框 12"/>
          <p:cNvSpPr txBox="1"/>
          <p:nvPr>
            <p:custDataLst>
              <p:tags r:id="rId15"/>
            </p:custDataLst>
          </p:nvPr>
        </p:nvSpPr>
        <p:spPr>
          <a:xfrm>
            <a:off x="812800" y="1702435"/>
            <a:ext cx="4451985" cy="476885"/>
          </a:xfrm>
          <a:prstGeom prst="rect">
            <a:avLst/>
          </a:prstGeom>
          <a:noFill/>
        </p:spPr>
        <p:txBody>
          <a:bodyPr wrap="square" anchor="b">
            <a:normAutofit/>
          </a:bodyPr>
          <a:lstStyle>
            <a:defPPr>
              <a:defRPr lang="zh-CN"/>
            </a:defPPr>
            <a:lvl1pPr>
              <a:defRPr sz="2000" b="1">
                <a:solidFill>
                  <a:srgbClr val="2E2B26"/>
                </a:solidFill>
              </a:defRPr>
            </a:lvl1pPr>
          </a:lstStyle>
          <a:p>
            <a:pPr>
              <a:lnSpc>
                <a:spcPct val="120000"/>
              </a:lnSpc>
            </a:pPr>
            <a:r>
              <a:rPr lang="zh-CN" altLang="en-US" spc="200">
                <a:solidFill>
                  <a:schemeClr val="tx1">
                    <a:lumMod val="50000"/>
                  </a:schemeClr>
                </a:solidFill>
                <a:latin typeface="Arial" panose="020B0604020202020204" pitchFamily="34" charset="0"/>
                <a:ea typeface="微软雅黑" panose="020B0503020204020204" pitchFamily="34" charset="-122"/>
                <a:cs typeface="+mj-cs"/>
                <a:sym typeface="Arial" panose="020B0604020202020204" pitchFamily="34" charset="0"/>
              </a:rPr>
              <a:t>①添加标准问名称</a:t>
            </a:r>
            <a:endParaRPr lang="zh-CN" altLang="en-US" spc="200">
              <a:solidFill>
                <a:schemeClr val="tx1">
                  <a:lumMod val="50000"/>
                </a:schemeClr>
              </a:solidFill>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15" name="文本框 14"/>
          <p:cNvSpPr txBox="1"/>
          <p:nvPr>
            <p:custDataLst>
              <p:tags r:id="rId16"/>
            </p:custDataLst>
          </p:nvPr>
        </p:nvSpPr>
        <p:spPr>
          <a:xfrm>
            <a:off x="866775" y="4622165"/>
            <a:ext cx="5067300" cy="1296670"/>
          </a:xfrm>
          <a:prstGeom prst="rect">
            <a:avLst/>
          </a:prstGeom>
        </p:spPr>
        <p:txBody>
          <a:bodyPr wrap="square"/>
          <a:lstStyle>
            <a:defPPr>
              <a:defRPr lang="zh-CN"/>
            </a:defPPr>
            <a:lvl1pPr>
              <a:defRPr>
                <a:solidFill>
                  <a:srgbClr val="2E2B26"/>
                </a:solidFill>
              </a:defRPr>
            </a:lvl1pPr>
          </a:lstStyle>
          <a:p>
            <a:pPr>
              <a:lnSpc>
                <a:spcPct val="120000"/>
              </a:lnSpc>
            </a:pPr>
            <a:r>
              <a:rPr lang="zh-CN" altLang="en-US" sz="1500" spc="15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rPr>
              <a:t>配置语义的页面支持词模和客户问的搜索、添加、删除、编辑操作等，操作方法详见：对话详情-&gt;FAQ详情-&gt;词模/客户问。标准问添加后客户问列表自动添加一条与标准问一致的客户问。</a:t>
            </a:r>
            <a:endParaRPr lang="zh-CN" altLang="en-US" sz="1500" spc="15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文本框 15"/>
          <p:cNvSpPr txBox="1"/>
          <p:nvPr>
            <p:custDataLst>
              <p:tags r:id="rId17"/>
            </p:custDataLst>
          </p:nvPr>
        </p:nvSpPr>
        <p:spPr>
          <a:xfrm>
            <a:off x="866140" y="4038600"/>
            <a:ext cx="4519295" cy="476885"/>
          </a:xfrm>
          <a:prstGeom prst="rect">
            <a:avLst/>
          </a:prstGeom>
          <a:noFill/>
        </p:spPr>
        <p:txBody>
          <a:bodyPr wrap="square" anchor="b">
            <a:normAutofit/>
          </a:bodyPr>
          <a:lstStyle>
            <a:defPPr>
              <a:defRPr lang="zh-CN"/>
            </a:defPPr>
            <a:lvl1pPr>
              <a:defRPr sz="2000" b="1">
                <a:solidFill>
                  <a:srgbClr val="2E2B26"/>
                </a:solidFill>
              </a:defRPr>
            </a:lvl1pPr>
          </a:lstStyle>
          <a:p>
            <a:pPr>
              <a:lnSpc>
                <a:spcPct val="120000"/>
              </a:lnSpc>
            </a:pPr>
            <a:r>
              <a:rPr lang="zh-CN" altLang="en-US" spc="200">
                <a:solidFill>
                  <a:schemeClr val="tx1">
                    <a:lumMod val="50000"/>
                  </a:schemeClr>
                </a:solidFill>
                <a:latin typeface="Arial" panose="020B0604020202020204" pitchFamily="34" charset="0"/>
                <a:ea typeface="微软雅黑" panose="020B0503020204020204" pitchFamily="34" charset="-122"/>
                <a:cs typeface="+mj-cs"/>
                <a:sym typeface="Arial" panose="020B0604020202020204" pitchFamily="34" charset="0"/>
              </a:rPr>
              <a:t>③配置语义</a:t>
            </a:r>
            <a:endParaRPr lang="zh-CN" altLang="en-US" spc="200">
              <a:solidFill>
                <a:schemeClr val="tx1">
                  <a:lumMod val="50000"/>
                </a:schemeClr>
              </a:solidFill>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17" name="文本框 16"/>
          <p:cNvSpPr txBox="1"/>
          <p:nvPr>
            <p:custDataLst>
              <p:tags r:id="rId18"/>
            </p:custDataLst>
          </p:nvPr>
        </p:nvSpPr>
        <p:spPr>
          <a:xfrm>
            <a:off x="6813550" y="2286000"/>
            <a:ext cx="4541520" cy="1296670"/>
          </a:xfrm>
          <a:prstGeom prst="rect">
            <a:avLst/>
          </a:prstGeom>
        </p:spPr>
        <p:txBody>
          <a:bodyPr wrap="square">
            <a:noAutofit/>
          </a:bodyPr>
          <a:lstStyle>
            <a:defPPr>
              <a:defRPr lang="zh-CN"/>
            </a:defPPr>
            <a:lvl1pPr>
              <a:defRPr>
                <a:solidFill>
                  <a:srgbClr val="2E2B26"/>
                </a:solidFill>
              </a:defRPr>
            </a:lvl1pPr>
          </a:lstStyle>
          <a:p>
            <a:pPr>
              <a:lnSpc>
                <a:spcPct val="120000"/>
              </a:lnSpc>
            </a:pPr>
            <a:r>
              <a:rPr lang="zh-CN" altLang="en-US" sz="1500" spc="15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rPr>
              <a:t>录入答案页面支持答案录入、编辑、删除，操作方法详见：对话详情-&gt;FAQ详情-&gt;答案。进入录入答案环节时默认展示新增答案弹窗，可直接进行答案录入。</a:t>
            </a:r>
            <a:endParaRPr lang="zh-CN" altLang="en-US" sz="1500" spc="15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文本框 17"/>
          <p:cNvSpPr txBox="1"/>
          <p:nvPr>
            <p:custDataLst>
              <p:tags r:id="rId19"/>
            </p:custDataLst>
          </p:nvPr>
        </p:nvSpPr>
        <p:spPr>
          <a:xfrm>
            <a:off x="6813550" y="1702435"/>
            <a:ext cx="4553585" cy="476885"/>
          </a:xfrm>
          <a:prstGeom prst="rect">
            <a:avLst/>
          </a:prstGeom>
          <a:noFill/>
        </p:spPr>
        <p:txBody>
          <a:bodyPr wrap="square" anchor="b">
            <a:normAutofit/>
          </a:bodyPr>
          <a:lstStyle>
            <a:defPPr>
              <a:defRPr lang="zh-CN"/>
            </a:defPPr>
            <a:lvl1pPr>
              <a:defRPr sz="2000" b="1">
                <a:solidFill>
                  <a:srgbClr val="2E2B26"/>
                </a:solidFill>
              </a:defRPr>
            </a:lvl1pPr>
          </a:lstStyle>
          <a:p>
            <a:pPr>
              <a:lnSpc>
                <a:spcPct val="120000"/>
              </a:lnSpc>
            </a:pPr>
            <a:r>
              <a:rPr lang="zh-CN" altLang="en-US" spc="200">
                <a:solidFill>
                  <a:schemeClr val="tx1">
                    <a:lumMod val="50000"/>
                  </a:schemeClr>
                </a:solidFill>
                <a:latin typeface="Arial" panose="020B0604020202020204" pitchFamily="34" charset="0"/>
                <a:ea typeface="微软雅黑" panose="020B0503020204020204" pitchFamily="34" charset="-122"/>
                <a:cs typeface="+mj-cs"/>
                <a:sym typeface="Arial" panose="020B0604020202020204" pitchFamily="34" charset="0"/>
              </a:rPr>
              <a:t>②录入答案</a:t>
            </a:r>
            <a:endParaRPr lang="zh-CN" altLang="en-US" spc="200">
              <a:solidFill>
                <a:schemeClr val="tx1">
                  <a:lumMod val="50000"/>
                </a:schemeClr>
              </a:solidFill>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19" name="文本框 18"/>
          <p:cNvSpPr txBox="1"/>
          <p:nvPr>
            <p:custDataLst>
              <p:tags r:id="rId20"/>
            </p:custDataLst>
          </p:nvPr>
        </p:nvSpPr>
        <p:spPr>
          <a:xfrm>
            <a:off x="6814185" y="4622165"/>
            <a:ext cx="4451985" cy="1296670"/>
          </a:xfrm>
          <a:prstGeom prst="rect">
            <a:avLst/>
          </a:prstGeom>
        </p:spPr>
        <p:txBody>
          <a:bodyPr wrap="square"/>
          <a:lstStyle>
            <a:defPPr>
              <a:defRPr lang="zh-CN"/>
            </a:defPPr>
            <a:lvl1pPr>
              <a:defRPr>
                <a:solidFill>
                  <a:srgbClr val="2E2B26"/>
                </a:solidFill>
              </a:defRPr>
            </a:lvl1pPr>
          </a:lstStyle>
          <a:p>
            <a:pPr>
              <a:lnSpc>
                <a:spcPct val="120000"/>
              </a:lnSpc>
            </a:pPr>
            <a:r>
              <a:rPr lang="zh-CN" altLang="en-US" sz="1500" spc="15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rPr>
              <a:t>测试功能是对已录入的客户问、词模针对问题自动测试并呈现测试结果。支持测试结果搜索、测试详情跳转，具体操作方法详见：对话详情-&gt;FAQ详情-&gt;测试，则点击下一步时给出确认提醒。</a:t>
            </a:r>
            <a:endParaRPr lang="zh-CN" altLang="en-US" sz="1500" spc="150">
              <a:solidFill>
                <a:schemeClr val="tx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文本框 19"/>
          <p:cNvSpPr txBox="1"/>
          <p:nvPr>
            <p:custDataLst>
              <p:tags r:id="rId21"/>
            </p:custDataLst>
          </p:nvPr>
        </p:nvSpPr>
        <p:spPr>
          <a:xfrm>
            <a:off x="6813550" y="4038600"/>
            <a:ext cx="4553585" cy="476885"/>
          </a:xfrm>
          <a:prstGeom prst="rect">
            <a:avLst/>
          </a:prstGeom>
          <a:noFill/>
        </p:spPr>
        <p:txBody>
          <a:bodyPr wrap="square" anchor="b">
            <a:normAutofit/>
          </a:bodyPr>
          <a:lstStyle>
            <a:defPPr>
              <a:defRPr lang="zh-CN"/>
            </a:defPPr>
            <a:lvl1pPr>
              <a:defRPr sz="2000" b="1">
                <a:solidFill>
                  <a:srgbClr val="2E2B26"/>
                </a:solidFill>
              </a:defRPr>
            </a:lvl1pPr>
          </a:lstStyle>
          <a:p>
            <a:pPr>
              <a:lnSpc>
                <a:spcPct val="120000"/>
              </a:lnSpc>
            </a:pPr>
            <a:r>
              <a:rPr lang="zh-CN" altLang="en-US" spc="200">
                <a:solidFill>
                  <a:schemeClr val="tx1">
                    <a:lumMod val="50000"/>
                  </a:schemeClr>
                </a:solidFill>
                <a:latin typeface="Arial" panose="020B0604020202020204" pitchFamily="34" charset="0"/>
                <a:ea typeface="微软雅黑" panose="020B0503020204020204" pitchFamily="34" charset="-122"/>
                <a:cs typeface="+mj-cs"/>
                <a:sym typeface="Arial" panose="020B0604020202020204" pitchFamily="34" charset="0"/>
              </a:rPr>
              <a:t>④测试</a:t>
            </a:r>
            <a:endParaRPr lang="zh-CN" altLang="en-US" spc="200">
              <a:solidFill>
                <a:schemeClr val="tx1">
                  <a:lumMod val="50000"/>
                </a:schemeClr>
              </a:solidFill>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21" name="直角三角形 20"/>
          <p:cNvSpPr/>
          <p:nvPr>
            <p:custDataLst>
              <p:tags r:id="rId22"/>
            </p:custDataLst>
          </p:nvPr>
        </p:nvSpPr>
        <p:spPr>
          <a:xfrm>
            <a:off x="6193772" y="2727407"/>
            <a:ext cx="929665" cy="10405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5000" lnSpcReduction="20000"/>
          </a:bodyPr>
          <a:lstStyle/>
          <a:p>
            <a:pPr algn="ctr">
              <a:lnSpc>
                <a:spcPct val="140000"/>
              </a:lnSpc>
            </a:pPr>
            <a:endParaRPr lang="zh-CN" altLang="en-US" sz="28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直角三角形 21"/>
          <p:cNvSpPr/>
          <p:nvPr>
            <p:custDataLst>
              <p:tags r:id="rId23"/>
            </p:custDataLst>
          </p:nvPr>
        </p:nvSpPr>
        <p:spPr>
          <a:xfrm flipV="1">
            <a:off x="6193772" y="3853244"/>
            <a:ext cx="929665" cy="10405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5000" lnSpcReduction="20000"/>
          </a:bodyPr>
          <a:lstStyle/>
          <a:p>
            <a:pPr algn="ctr">
              <a:lnSpc>
                <a:spcPct val="140000"/>
              </a:lnSpc>
            </a:pPr>
            <a:endParaRPr lang="zh-CN" altLang="en-US" sz="28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直角三角形 22"/>
          <p:cNvSpPr/>
          <p:nvPr>
            <p:custDataLst>
              <p:tags r:id="rId24"/>
            </p:custDataLst>
          </p:nvPr>
        </p:nvSpPr>
        <p:spPr>
          <a:xfrm flipH="1" flipV="1">
            <a:off x="5151332" y="3853244"/>
            <a:ext cx="929665" cy="104055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5000" lnSpcReduction="20000"/>
          </a:bodyPr>
          <a:lstStyle/>
          <a:p>
            <a:pPr algn="ctr">
              <a:lnSpc>
                <a:spcPct val="140000"/>
              </a:lnSpc>
            </a:pPr>
            <a:endParaRPr lang="zh-CN" altLang="en-US" sz="28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动作按钮: 影片 1">
            <a:hlinkClick r:id="rId25" tooltip="" action="ppaction://hlinkfile"/>
          </p:cNvPr>
          <p:cNvSpPr/>
          <p:nvPr/>
        </p:nvSpPr>
        <p:spPr>
          <a:xfrm>
            <a:off x="11182350" y="6210935"/>
            <a:ext cx="938530" cy="589280"/>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26"/>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custDataLst>
              <p:tags r:id="rId1"/>
            </p:custDataLst>
          </p:nvPr>
        </p:nvGrpSpPr>
        <p:grpSpPr>
          <a:xfrm>
            <a:off x="4540862" y="2050077"/>
            <a:ext cx="2218139" cy="1323439"/>
            <a:chOff x="5104998" y="1674277"/>
            <a:chExt cx="2218139" cy="1323439"/>
          </a:xfrm>
        </p:grpSpPr>
        <p:sp>
          <p:nvSpPr>
            <p:cNvPr id="6" name="文本框 5"/>
            <p:cNvSpPr txBox="1"/>
            <p:nvPr>
              <p:custDataLst>
                <p:tags r:id="rId2"/>
              </p:custDataLst>
            </p:nvPr>
          </p:nvSpPr>
          <p:spPr>
            <a:xfrm>
              <a:off x="5997133" y="1674277"/>
              <a:ext cx="1326004" cy="1323439"/>
            </a:xfrm>
            <a:prstGeom prst="rect">
              <a:avLst/>
            </a:prstGeom>
            <a:noFill/>
          </p:spPr>
          <p:txBody>
            <a:bodyPr wrap="square" rtlCol="0">
              <a:normAutofit/>
            </a:bodyPr>
            <a:lstStyle/>
            <a:p>
              <a:pPr algn="ctr"/>
              <a:r>
                <a:rPr lang="en-US" altLang="zh-CN" sz="80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02</a:t>
              </a:r>
              <a:endParaRPr lang="en-US" altLang="zh-CN" sz="80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矩形 6"/>
            <p:cNvSpPr/>
            <p:nvPr>
              <p:custDataLst>
                <p:tags r:id="rId3"/>
              </p:custDataLst>
            </p:nvPr>
          </p:nvSpPr>
          <p:spPr>
            <a:xfrm>
              <a:off x="5104998" y="2399784"/>
              <a:ext cx="962699" cy="369332"/>
            </a:xfrm>
            <a:prstGeom prst="rect">
              <a:avLst/>
            </a:prstGeom>
          </p:spPr>
          <p:txBody>
            <a:bodyPr wrap="square">
              <a:normAutofit/>
            </a:bodyPr>
            <a:lstStyle/>
            <a:p>
              <a:pPr algn="ctr"/>
              <a:r>
                <a:rPr lang="en-US" altLang="zh-CN" b="1" spc="200" dirty="0">
                  <a:solidFill>
                    <a:schemeClr val="accent1"/>
                  </a:solidFill>
                  <a:latin typeface="Arial" panose="020B0604020202020204" pitchFamily="34" charset="0"/>
                  <a:ea typeface="微软雅黑" panose="020B0503020204020204" pitchFamily="34" charset="-122"/>
                  <a:sym typeface="Arial" panose="020B0604020202020204" pitchFamily="34" charset="0"/>
                </a:rPr>
                <a:t>PART.</a:t>
              </a:r>
              <a:endParaRPr lang="en-US" altLang="zh-CN" b="1" spc="2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 name="标题 3"/>
          <p:cNvSpPr>
            <a:spLocks noGrp="1"/>
          </p:cNvSpPr>
          <p:nvPr>
            <p:ph type="title"/>
            <p:custDataLst>
              <p:tags r:id="rId4"/>
            </p:custDataLst>
          </p:nvPr>
        </p:nvSpPr>
        <p:spPr/>
        <p:txBody>
          <a:bodyPr/>
          <a:lstStyle/>
          <a:p>
            <a:r>
              <a:rPr lang="zh-CN" altLang="en-US" dirty="0">
                <a:sym typeface="Arial" panose="020B0604020202020204" pitchFamily="34" charset="0"/>
              </a:rPr>
              <a:t>词模组成</a:t>
            </a:r>
            <a:endParaRPr lang="zh-CN" altLang="en-US" dirty="0">
              <a:sym typeface="Arial" panose="020B0604020202020204" pitchFamily="34" charset="0"/>
            </a:endParaRPr>
          </a:p>
        </p:txBody>
      </p:sp>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箭头: V 形 7"/>
          <p:cNvSpPr/>
          <p:nvPr/>
        </p:nvSpPr>
        <p:spPr>
          <a:xfrm>
            <a:off x="251791" y="333375"/>
            <a:ext cx="357808" cy="408747"/>
          </a:xfrm>
          <a:prstGeom prst="chevron">
            <a:avLst/>
          </a:prstGeom>
          <a:solidFill>
            <a:srgbClr val="E4B1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9" name="箭头: V 形 8"/>
          <p:cNvSpPr/>
          <p:nvPr/>
        </p:nvSpPr>
        <p:spPr>
          <a:xfrm>
            <a:off x="516835" y="333375"/>
            <a:ext cx="357808" cy="408747"/>
          </a:xfrm>
          <a:prstGeom prst="chevron">
            <a:avLst/>
          </a:prstGeom>
          <a:solidFill>
            <a:srgbClr val="3336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07163" y="342012"/>
            <a:ext cx="3087756" cy="52197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词模组成</a:t>
            </a:r>
            <a:endParaRPr lang="zh-CN" altLang="en-US" sz="2800" b="1" dirty="0">
              <a:latin typeface="微软雅黑" panose="020B0503020204020204" pitchFamily="34" charset="-122"/>
              <a:ea typeface="微软雅黑" panose="020B0503020204020204" pitchFamily="34" charset="-122"/>
            </a:endParaRPr>
          </a:p>
        </p:txBody>
      </p:sp>
      <p:sp>
        <p:nvSpPr>
          <p:cNvPr id="43" name="文本框 42"/>
          <p:cNvSpPr txBox="1"/>
          <p:nvPr/>
        </p:nvSpPr>
        <p:spPr>
          <a:xfrm>
            <a:off x="706503" y="3830528"/>
            <a:ext cx="1003889" cy="521970"/>
          </a:xfrm>
          <a:prstGeom prst="rect">
            <a:avLst/>
          </a:prstGeom>
          <a:noFill/>
        </p:spPr>
        <p:txBody>
          <a:bodyPr wrap="square" rtlCol="0">
            <a:spAutoFit/>
          </a:bodyPr>
          <a:lstStyle/>
          <a:p>
            <a:pPr algn="ctr"/>
            <a:r>
              <a:rPr lang="zh-CN" altLang="en-US" sz="2800" b="1" dirty="0">
                <a:solidFill>
                  <a:srgbClr val="33364B"/>
                </a:solidFill>
                <a:latin typeface="微软雅黑" panose="020B0503020204020204" pitchFamily="34" charset="-122"/>
                <a:ea typeface="微软雅黑" panose="020B0503020204020204" pitchFamily="34" charset="-122"/>
              </a:rPr>
              <a:t>词类</a:t>
            </a:r>
            <a:endParaRPr lang="zh-CN" altLang="en-US" sz="2800" b="1" dirty="0">
              <a:solidFill>
                <a:srgbClr val="33364B"/>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1763836" y="3830528"/>
            <a:ext cx="1003889" cy="521970"/>
          </a:xfrm>
          <a:prstGeom prst="rect">
            <a:avLst/>
          </a:prstGeom>
          <a:noFill/>
        </p:spPr>
        <p:txBody>
          <a:bodyPr wrap="square" rtlCol="0">
            <a:spAutoFit/>
          </a:bodyPr>
          <a:lstStyle/>
          <a:p>
            <a:pPr algn="ctr"/>
            <a:r>
              <a:rPr lang="zh-CN" altLang="en-US" sz="2800" b="1" dirty="0">
                <a:solidFill>
                  <a:srgbClr val="33364B"/>
                </a:solidFill>
                <a:latin typeface="微软雅黑" panose="020B0503020204020204" pitchFamily="34" charset="-122"/>
                <a:ea typeface="微软雅黑" panose="020B0503020204020204" pitchFamily="34" charset="-122"/>
              </a:rPr>
              <a:t>词类</a:t>
            </a:r>
            <a:endParaRPr lang="zh-CN" altLang="en-US" sz="2800" b="1" dirty="0">
              <a:solidFill>
                <a:srgbClr val="33364B"/>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7529195" y="3829050"/>
            <a:ext cx="1443990" cy="521970"/>
          </a:xfrm>
          <a:prstGeom prst="rect">
            <a:avLst/>
          </a:prstGeom>
          <a:noFill/>
        </p:spPr>
        <p:txBody>
          <a:bodyPr wrap="square" rtlCol="0">
            <a:spAutoFit/>
          </a:bodyPr>
          <a:lstStyle/>
          <a:p>
            <a:pPr algn="ctr"/>
            <a:r>
              <a:rPr lang="zh-CN" altLang="en-US" sz="2800" b="1" dirty="0">
                <a:solidFill>
                  <a:srgbClr val="33364B"/>
                </a:solidFill>
                <a:latin typeface="微软雅黑" panose="020B0503020204020204" pitchFamily="34" charset="-122"/>
                <a:ea typeface="微软雅黑" panose="020B0503020204020204" pitchFamily="34" charset="-122"/>
              </a:rPr>
              <a:t>返回值</a:t>
            </a:r>
            <a:endParaRPr lang="zh-CN" altLang="en-US" sz="2800" b="1" dirty="0">
              <a:solidFill>
                <a:srgbClr val="33364B"/>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609600" y="4902835"/>
            <a:ext cx="10194290" cy="1476375"/>
          </a:xfrm>
          <a:prstGeom prst="rect">
            <a:avLst/>
          </a:prstGeom>
          <a:noFill/>
        </p:spPr>
        <p:txBody>
          <a:bodyPr wrap="square" rtlCol="0">
            <a:spAutoFit/>
          </a:bodyPr>
          <a:lstStyle/>
          <a:p>
            <a:pPr algn="l"/>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词模</a:t>
            </a:r>
            <a:r>
              <a:rPr lang="en-US" altLang="zh-CN" b="1">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词模体</a:t>
            </a:r>
            <a:r>
              <a:rPr lang="en-US" altLang="zh-CN" b="1">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返回值</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endParaRPr lang="zh-CN" altLang="en-US">
              <a:latin typeface="宋体" panose="02010600030101010101" pitchFamily="2" charset="-122"/>
              <a:ea typeface="宋体" panose="02010600030101010101" pitchFamily="2" charset="-122"/>
              <a:cs typeface="宋体" panose="02010600030101010101" pitchFamily="2" charset="-122"/>
            </a:endParaRPr>
          </a:p>
          <a:p>
            <a:pPr algn="l"/>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词模体：由词类构成，词类包括近类、父类、子句、父子句，词类之间使用</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连接；同义近类可以使用</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表示并列；</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返回值部分使用</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&amp;</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连接。</a:t>
            </a:r>
            <a:endParaRPr lang="zh-CN" altLang="en-US">
              <a:latin typeface="宋体" panose="02010600030101010101" pitchFamily="2" charset="-122"/>
              <a:ea typeface="宋体" panose="02010600030101010101" pitchFamily="2" charset="-122"/>
              <a:cs typeface="宋体" panose="02010600030101010101" pitchFamily="2" charset="-122"/>
            </a:endParaRPr>
          </a:p>
          <a:p>
            <a:pPr algn="l"/>
            <a:r>
              <a:rPr lang="zh-CN" altLang="en-US">
                <a:latin typeface="微软雅黑" panose="020B0503020204020204" pitchFamily="34" charset="-122"/>
                <a:ea typeface="微软雅黑" panose="020B0503020204020204" pitchFamily="34" charset="-122"/>
                <a:cs typeface="宋体" panose="02010600030101010101" pitchFamily="2" charset="-122"/>
                <a:sym typeface="+mn-ea"/>
              </a:rPr>
              <a:t>注意：词模中所有的标点符号都是英文状态。</a:t>
            </a:r>
            <a:endParaRPr lang="zh-CN" altLang="en-US" dirty="0">
              <a:solidFill>
                <a:srgbClr val="33364B"/>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28" name="圆角矩形 27"/>
          <p:cNvSpPr/>
          <p:nvPr/>
        </p:nvSpPr>
        <p:spPr>
          <a:xfrm>
            <a:off x="713105" y="1425575"/>
            <a:ext cx="3256915" cy="42926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752475" y="1458595"/>
            <a:ext cx="913130" cy="35306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1809750" y="1458595"/>
            <a:ext cx="913130" cy="35306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4625975" y="1458595"/>
            <a:ext cx="6811010" cy="35306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副标题 5"/>
          <p:cNvSpPr>
            <a:spLocks noGrp="1"/>
          </p:cNvSpPr>
          <p:nvPr>
            <p:ph type="subTitle" idx="4294967295"/>
            <p:custDataLst>
              <p:tags r:id="rId1"/>
            </p:custDataLst>
          </p:nvPr>
        </p:nvSpPr>
        <p:spPr>
          <a:xfrm>
            <a:off x="516890" y="1425575"/>
            <a:ext cx="11156950" cy="429895"/>
          </a:xfrm>
        </p:spPr>
        <p:txBody>
          <a:bodyPr>
            <a:normAutofit/>
          </a:bodyPr>
          <a:lstStyle/>
          <a:p>
            <a:pPr lvl="0">
              <a:lnSpc>
                <a:spcPct val="150000"/>
              </a:lnSpc>
            </a:pPr>
            <a:r>
              <a:rPr lang="zh-CN" altLang="en-US" sz="1600" dirty="0">
                <a:latin typeface="宋体" panose="02010600030101010101" pitchFamily="2" charset="-122"/>
                <a:ea typeface="宋体" panose="02010600030101010101" pitchFamily="2" charset="-122"/>
                <a:cs typeface="宋体" panose="02010600030101010101" pitchFamily="2" charset="-122"/>
              </a:rPr>
              <a:t>介绍近类</a:t>
            </a:r>
            <a:r>
              <a:rPr lang="en-US" altLang="zh-CN" sz="1600" dirty="0">
                <a:latin typeface="宋体" panose="02010600030101010101" pitchFamily="2" charset="-122"/>
                <a:ea typeface="宋体" panose="02010600030101010101" pitchFamily="2" charset="-122"/>
                <a:cs typeface="宋体" panose="02010600030101010101" pitchFamily="2" charset="-122"/>
              </a:rPr>
              <a:t>*</a:t>
            </a:r>
            <a:r>
              <a:rPr lang="zh-CN" altLang="en-US" sz="1600" dirty="0">
                <a:latin typeface="宋体" panose="02010600030101010101" pitchFamily="2" charset="-122"/>
                <a:ea typeface="宋体" panose="02010600030101010101" pitchFamily="2" charset="-122"/>
                <a:cs typeface="宋体" panose="02010600030101010101" pitchFamily="2" charset="-122"/>
              </a:rPr>
              <a:t>一下近类</a:t>
            </a:r>
            <a:r>
              <a:rPr lang="en-US" altLang="zh-CN" sz="1600" dirty="0">
                <a:latin typeface="宋体" panose="02010600030101010101" pitchFamily="2" charset="-122"/>
                <a:ea typeface="宋体" panose="02010600030101010101" pitchFamily="2" charset="-122"/>
                <a:cs typeface="宋体" panose="02010600030101010101" pitchFamily="2" charset="-122"/>
              </a:rPr>
              <a:t>*</a:t>
            </a:r>
            <a:r>
              <a:rPr lang="zh-CN" altLang="en-US" sz="1600" dirty="0">
                <a:latin typeface="宋体" panose="02010600030101010101" pitchFamily="2" charset="-122"/>
                <a:ea typeface="宋体" panose="02010600030101010101" pitchFamily="2" charset="-122"/>
                <a:cs typeface="宋体" panose="02010600030101010101" pitchFamily="2" charset="-122"/>
              </a:rPr>
              <a:t>实名制近类</a:t>
            </a:r>
            <a:r>
              <a:rPr lang="en-US" altLang="zh-CN" sz="1600" dirty="0">
                <a:latin typeface="宋体" panose="02010600030101010101" pitchFamily="2" charset="-122"/>
                <a:ea typeface="宋体" panose="02010600030101010101" pitchFamily="2" charset="-122"/>
                <a:cs typeface="宋体" panose="02010600030101010101" pitchFamily="2" charset="-122"/>
              </a:rPr>
              <a:t>#</a:t>
            </a:r>
            <a:r>
              <a:rPr lang="zh-CN" altLang="en-US" sz="1600" dirty="0">
                <a:latin typeface="宋体" panose="02010600030101010101" pitchFamily="2" charset="-122"/>
                <a:ea typeface="宋体" panose="02010600030101010101" pitchFamily="2" charset="-122"/>
                <a:cs typeface="宋体" panose="02010600030101010101" pitchFamily="2" charset="-122"/>
              </a:rPr>
              <a:t>无序</a:t>
            </a:r>
            <a:r>
              <a:rPr lang="en-US" altLang="zh-CN" sz="1600" dirty="0">
                <a:latin typeface="宋体" panose="02010600030101010101" pitchFamily="2" charset="-122"/>
                <a:ea typeface="宋体" panose="02010600030101010101" pitchFamily="2" charset="-122"/>
                <a:cs typeface="宋体" panose="02010600030101010101" pitchFamily="2" charset="-122"/>
              </a:rPr>
              <a:t>#</a:t>
            </a:r>
            <a:r>
              <a:rPr lang="zh-CN" altLang="en-US" sz="1600" dirty="0">
                <a:latin typeface="宋体" panose="02010600030101010101" pitchFamily="2" charset="-122"/>
                <a:ea typeface="宋体" panose="02010600030101010101" pitchFamily="2" charset="-122"/>
                <a:cs typeface="宋体" panose="02010600030101010101" pitchFamily="2" charset="-122"/>
              </a:rPr>
              <a:t>编者</a:t>
            </a:r>
            <a:r>
              <a:rPr lang="en-US" altLang="zh-CN" sz="1600" dirty="0">
                <a:latin typeface="宋体" panose="02010600030101010101" pitchFamily="2" charset="-122"/>
                <a:ea typeface="宋体" panose="02010600030101010101" pitchFamily="2" charset="-122"/>
                <a:cs typeface="宋体" panose="02010600030101010101" pitchFamily="2" charset="-122"/>
              </a:rPr>
              <a:t>=</a:t>
            </a:r>
            <a:r>
              <a:rPr lang="en-US" altLang="zh-CN" sz="1600" kern="0" dirty="0">
                <a:solidFill>
                  <a:schemeClr val="tx1"/>
                </a:solidFill>
                <a:sym typeface="+mn-ea"/>
              </a:rPr>
              <a:t>”</a:t>
            </a:r>
            <a:r>
              <a:rPr lang="zh-CN" altLang="en-US" sz="1600" dirty="0">
                <a:latin typeface="宋体" panose="02010600030101010101" pitchFamily="2" charset="-122"/>
                <a:ea typeface="宋体" panose="02010600030101010101" pitchFamily="2" charset="-122"/>
                <a:cs typeface="宋体" panose="02010600030101010101" pitchFamily="2" charset="-122"/>
              </a:rPr>
              <a:t>姓名</a:t>
            </a:r>
            <a:r>
              <a:rPr lang="en-US" altLang="zh-CN" sz="1600" kern="0" dirty="0">
                <a:solidFill>
                  <a:schemeClr val="tx1"/>
                </a:solidFill>
                <a:sym typeface="+mn-ea"/>
              </a:rPr>
              <a:t>”</a:t>
            </a:r>
            <a:r>
              <a:rPr lang="en-US" altLang="zh-CN" sz="1600" dirty="0">
                <a:latin typeface="宋体" panose="02010600030101010101" pitchFamily="2" charset="-122"/>
                <a:ea typeface="宋体" panose="02010600030101010101" pitchFamily="2" charset="-122"/>
                <a:cs typeface="宋体" panose="02010600030101010101" pitchFamily="2" charset="-122"/>
              </a:rPr>
              <a:t>&amp;</a:t>
            </a:r>
            <a:r>
              <a:rPr lang="zh-CN" altLang="en-US" sz="1600" dirty="0">
                <a:latin typeface="宋体" panose="02010600030101010101" pitchFamily="2" charset="-122"/>
                <a:ea typeface="宋体" panose="02010600030101010101" pitchFamily="2" charset="-122"/>
                <a:cs typeface="宋体" panose="02010600030101010101" pitchFamily="2" charset="-122"/>
              </a:rPr>
              <a:t>最大未匹配字数</a:t>
            </a:r>
            <a:r>
              <a:rPr lang="en-US" altLang="zh-CN" sz="1600" dirty="0">
                <a:latin typeface="宋体" panose="02010600030101010101" pitchFamily="2" charset="-122"/>
                <a:ea typeface="宋体" panose="02010600030101010101" pitchFamily="2" charset="-122"/>
                <a:cs typeface="宋体" panose="02010600030101010101" pitchFamily="2" charset="-122"/>
              </a:rPr>
              <a:t>=</a:t>
            </a:r>
            <a:r>
              <a:rPr lang="en-US" altLang="zh-CN" sz="1600" kern="0" dirty="0">
                <a:solidFill>
                  <a:schemeClr val="tx1"/>
                </a:solidFill>
                <a:sym typeface="+mn-ea"/>
              </a:rPr>
              <a:t>”</a:t>
            </a:r>
            <a:r>
              <a:rPr lang="en-US" altLang="zh-CN" sz="1600" dirty="0">
                <a:latin typeface="宋体" panose="02010600030101010101" pitchFamily="2" charset="-122"/>
                <a:ea typeface="宋体" panose="02010600030101010101" pitchFamily="2" charset="-122"/>
                <a:cs typeface="宋体" panose="02010600030101010101" pitchFamily="2" charset="-122"/>
              </a:rPr>
              <a:t>3</a:t>
            </a:r>
            <a:r>
              <a:rPr lang="en-US" altLang="zh-CN" sz="1600" kern="0" dirty="0">
                <a:solidFill>
                  <a:schemeClr val="tx1"/>
                </a:solidFill>
                <a:sym typeface="+mn-ea"/>
              </a:rPr>
              <a:t>”</a:t>
            </a:r>
            <a:r>
              <a:rPr lang="en-US" altLang="zh-CN" sz="1600" dirty="0">
                <a:latin typeface="宋体" panose="02010600030101010101" pitchFamily="2" charset="-122"/>
                <a:ea typeface="宋体" panose="02010600030101010101" pitchFamily="2" charset="-122"/>
                <a:cs typeface="宋体" panose="02010600030101010101" pitchFamily="2" charset="-122"/>
              </a:rPr>
              <a:t>&amp;</a:t>
            </a:r>
            <a:r>
              <a:rPr lang="zh-CN" altLang="en-US" sz="1600" dirty="0">
                <a:latin typeface="宋体" panose="02010600030101010101" pitchFamily="2" charset="-122"/>
                <a:ea typeface="宋体" panose="02010600030101010101" pitchFamily="2" charset="-122"/>
                <a:cs typeface="宋体" panose="02010600030101010101" pitchFamily="2" charset="-122"/>
              </a:rPr>
              <a:t>针对问题</a:t>
            </a:r>
            <a:r>
              <a:rPr lang="en-US" altLang="zh-CN" sz="1600" dirty="0">
                <a:latin typeface="宋体" panose="02010600030101010101" pitchFamily="2" charset="-122"/>
                <a:ea typeface="宋体" panose="02010600030101010101" pitchFamily="2" charset="-122"/>
                <a:cs typeface="宋体" panose="02010600030101010101" pitchFamily="2" charset="-122"/>
              </a:rPr>
              <a:t>=</a:t>
            </a:r>
            <a:r>
              <a:rPr lang="en-US" altLang="zh-CN" sz="1600" kern="0" dirty="0">
                <a:solidFill>
                  <a:schemeClr val="tx1"/>
                </a:solidFill>
                <a:sym typeface="+mn-ea"/>
              </a:rPr>
              <a:t>”</a:t>
            </a:r>
            <a:r>
              <a:rPr lang="zh-CN" altLang="en-US" sz="1600" dirty="0">
                <a:latin typeface="宋体" panose="02010600030101010101" pitchFamily="2" charset="-122"/>
                <a:ea typeface="宋体" panose="02010600030101010101" pitchFamily="2" charset="-122"/>
                <a:cs typeface="宋体" panose="02010600030101010101" pitchFamily="2" charset="-122"/>
              </a:rPr>
              <a:t>介绍下实名制</a:t>
            </a:r>
            <a:r>
              <a:rPr lang="en-US" altLang="zh-CN" sz="1600" kern="0" dirty="0">
                <a:solidFill>
                  <a:schemeClr val="tx1"/>
                </a:solidFill>
                <a:sym typeface="+mn-ea"/>
              </a:rPr>
              <a:t>”</a:t>
            </a:r>
            <a:endParaRPr lang="en-US" altLang="zh-CN" sz="1600" kern="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1" name="文本框 20"/>
          <p:cNvSpPr txBox="1"/>
          <p:nvPr/>
        </p:nvSpPr>
        <p:spPr>
          <a:xfrm>
            <a:off x="2722880" y="3830320"/>
            <a:ext cx="1443990" cy="521970"/>
          </a:xfrm>
          <a:prstGeom prst="rect">
            <a:avLst/>
          </a:prstGeom>
          <a:noFill/>
        </p:spPr>
        <p:txBody>
          <a:bodyPr wrap="square" rtlCol="0">
            <a:spAutoFit/>
          </a:bodyPr>
          <a:lstStyle/>
          <a:p>
            <a:pPr algn="ctr"/>
            <a:r>
              <a:rPr lang="zh-CN" altLang="en-US" sz="2800" b="1" dirty="0">
                <a:solidFill>
                  <a:srgbClr val="33364B"/>
                </a:solidFill>
                <a:latin typeface="微软雅黑" panose="020B0503020204020204" pitchFamily="34" charset="-122"/>
                <a:ea typeface="微软雅黑" panose="020B0503020204020204" pitchFamily="34" charset="-122"/>
              </a:rPr>
              <a:t>词模体</a:t>
            </a:r>
            <a:endParaRPr lang="zh-CN" altLang="en-US" sz="2800" b="1" dirty="0">
              <a:solidFill>
                <a:srgbClr val="33364B"/>
              </a:solidFill>
              <a:latin typeface="微软雅黑" panose="020B0503020204020204" pitchFamily="34" charset="-122"/>
              <a:ea typeface="微软雅黑" panose="020B0503020204020204" pitchFamily="34" charset="-122"/>
            </a:endParaRPr>
          </a:p>
        </p:txBody>
      </p:sp>
      <p:sp>
        <p:nvSpPr>
          <p:cNvPr id="30" name="下箭头 29"/>
          <p:cNvSpPr/>
          <p:nvPr/>
        </p:nvSpPr>
        <p:spPr>
          <a:xfrm>
            <a:off x="1021080" y="2085340"/>
            <a:ext cx="120650" cy="1760855"/>
          </a:xfrm>
          <a:prstGeom prst="down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下箭头 34"/>
          <p:cNvSpPr/>
          <p:nvPr/>
        </p:nvSpPr>
        <p:spPr>
          <a:xfrm>
            <a:off x="2205355" y="2085340"/>
            <a:ext cx="120650" cy="1760855"/>
          </a:xfrm>
          <a:prstGeom prst="down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下箭头 36"/>
          <p:cNvSpPr/>
          <p:nvPr/>
        </p:nvSpPr>
        <p:spPr>
          <a:xfrm>
            <a:off x="3384550" y="2085340"/>
            <a:ext cx="120650" cy="1760855"/>
          </a:xfrm>
          <a:prstGeom prst="down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下箭头 45"/>
          <p:cNvSpPr/>
          <p:nvPr/>
        </p:nvSpPr>
        <p:spPr>
          <a:xfrm>
            <a:off x="8190865" y="2085340"/>
            <a:ext cx="120650" cy="1760855"/>
          </a:xfrm>
          <a:prstGeom prst="down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25218" y="333375"/>
            <a:ext cx="874643" cy="463826"/>
          </a:xfrm>
          <a:prstGeom prst="rect">
            <a:avLst/>
          </a:prstGeom>
          <a:solidFill>
            <a:srgbClr val="E4B1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1325218" y="1141758"/>
            <a:ext cx="874643" cy="463826"/>
          </a:xfrm>
          <a:prstGeom prst="rect">
            <a:avLst/>
          </a:prstGeom>
          <a:solidFill>
            <a:srgbClr val="3336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 name="箭头: V 形 3"/>
          <p:cNvSpPr/>
          <p:nvPr/>
        </p:nvSpPr>
        <p:spPr>
          <a:xfrm>
            <a:off x="251791" y="333375"/>
            <a:ext cx="357808" cy="408747"/>
          </a:xfrm>
          <a:prstGeom prst="chevron">
            <a:avLst/>
          </a:prstGeom>
          <a:solidFill>
            <a:srgbClr val="E4B1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5" name="箭头: V 形 4"/>
          <p:cNvSpPr/>
          <p:nvPr/>
        </p:nvSpPr>
        <p:spPr>
          <a:xfrm>
            <a:off x="516835" y="333375"/>
            <a:ext cx="357808" cy="408747"/>
          </a:xfrm>
          <a:prstGeom prst="chevron">
            <a:avLst/>
          </a:prstGeom>
          <a:solidFill>
            <a:srgbClr val="3336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038860" y="342265"/>
            <a:ext cx="2931795" cy="521970"/>
          </a:xfrm>
          <a:prstGeom prst="rect">
            <a:avLst/>
          </a:prstGeom>
          <a:noFill/>
        </p:spPr>
        <p:txBody>
          <a:bodyPr wrap="square" rtlCol="0">
            <a:spAutoFit/>
          </a:bodyPr>
          <a:lstStyle/>
          <a:p>
            <a:r>
              <a:rPr lang="zh-CN" altLang="en-US" sz="2800" b="1" dirty="0">
                <a:solidFill>
                  <a:schemeClr val="tx1"/>
                </a:solidFill>
                <a:latin typeface="微软雅黑" panose="020B0503020204020204" pitchFamily="34" charset="-122"/>
                <a:ea typeface="微软雅黑" panose="020B0503020204020204" pitchFamily="34" charset="-122"/>
              </a:rPr>
              <a:t>词模组成</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1038860" y="1517650"/>
            <a:ext cx="10239375" cy="4154170"/>
          </a:xfrm>
          <a:prstGeom prst="rect">
            <a:avLst/>
          </a:prstGeom>
          <a:noFill/>
        </p:spPr>
        <p:txBody>
          <a:bodyPr wrap="square" rtlCol="0">
            <a:spAutoFit/>
          </a:bodyPr>
          <a:lstStyle/>
          <a:p>
            <a:pPr marL="0" indent="0">
              <a:buNone/>
            </a:pP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1.拿到咨询，分析咨询，哪些是可选词，哪些是必选词，必选词组合起来是否改变了原本的句意。</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a:buNone/>
            </a:pP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2.去高析分析里看系统分词（或者使用系统自动生成的词模，但需要在原有基础上剔除不适合该语境的词）</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a:buNone/>
            </a:pP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3.编写词模（编写的同时看是否能进行合理的扩展）</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a:buNone/>
            </a:pP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4.验证词模，将原句放入系统，进行测试。</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a:buNone/>
            </a:pP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5.扩展一批客户问，对这条词模的匹配广度进行验证。</a:t>
            </a:r>
            <a:endParaRPr lang="zh-CN" altLang="en-US" sz="2400" dirty="0">
              <a:solidFill>
                <a:srgbClr val="33364B"/>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12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3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SLIDE_BACKGROUND_MASK_FLAG" val="1"/>
  <p:tag name="KSO_WM_UNIT_TYPE" val="y"/>
  <p:tag name="KSO_WM_UNIT_INDEX" val="1"/>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4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SLIDE_BACKGROUND_MASK_FLAG" val="1"/>
  <p:tag name="KSO_WM_UNIT_TYPE" val="y"/>
  <p:tag name="KSO_WM_UNIT_INDEX" val="2"/>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SLIDE_BACKGROUND_MASK_FLAG" val="1"/>
  <p:tag name="KSO_WM_UNIT_TYPE" val="y"/>
  <p:tag name="KSO_WM_UNIT_INDEX" val="3"/>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6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6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6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6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6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6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6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6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978"/>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978"/>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5.xml><?xml version="1.0" encoding="utf-8"?>
<p:tagLst xmlns:p="http://schemas.openxmlformats.org/presentationml/2006/main">
  <p:tag name="KSO_WM_BEAUTIFY_FLAG" val="#wm#"/>
  <p:tag name="KSO_WM_TEMPLATE_CATEGORY" val="custom"/>
  <p:tag name="KSO_WM_TEMPLATE_INDEX" val="20204978"/>
  <p:tag name="KSO_WM_TEMPLATE_SUBCATEGORY" val="0"/>
  <p:tag name="KSO_WM_TEMPLATE_MASTER_TYPE" val="1"/>
  <p:tag name="KSO_WM_TEMPLATE_COLOR_TYPE" val="1"/>
  <p:tag name="KSO_WM_TAG_VERSION" val="1.0"/>
  <p:tag name="KSO_WM_TEMPLATE_THUMBS_INDEX" val="1、4、7、10、13、15、17、18、19、20、22"/>
  <p:tag name="KSO_WM_TEMPLATE_MASTER_THUMB_INDEX" val="12"/>
</p:tagLst>
</file>

<file path=ppt/tags/tag176.xml><?xml version="1.0" encoding="utf-8"?>
<p:tagLst xmlns:p="http://schemas.openxmlformats.org/presentationml/2006/main">
  <p:tag name="KSO_WM_UNIT_ISCONTENTSTITLE" val="0"/>
  <p:tag name="KSO_WM_UNIT_ISNUMDGMTITLE" val="0"/>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custom20204978_1*a*1"/>
  <p:tag name="KSO_WM_TEMPLATE_CATEGORY" val="custom"/>
  <p:tag name="KSO_WM_TEMPLATE_INDEX" val="20204978"/>
  <p:tag name="KSO_WM_UNIT_LAYERLEVEL" val="1"/>
  <p:tag name="KSO_WM_TAG_VERSION" val="1.0"/>
  <p:tag name="KSO_WM_BEAUTIFY_FLAG" val="#wm#"/>
  <p:tag name="KSO_WM_UNIT_PRESET_TEXT" val="年度工作总结"/>
</p:tagLst>
</file>

<file path=ppt/tags/tag177.xml><?xml version="1.0" encoding="utf-8"?>
<p:tagLst xmlns:p="http://schemas.openxmlformats.org/presentationml/2006/main">
  <p:tag name="KSO_WM_UNIT_ISCONTENTSTITLE" val="0"/>
  <p:tag name="KSO_WM_UNIT_ISNUMDGMTITLE" val="0"/>
  <p:tag name="KSO_WM_UNIT_NOCLEAR" val="0"/>
  <p:tag name="KSO_WM_UNIT_VALUE" val="38"/>
  <p:tag name="KSO_WM_UNIT_HIGHLIGHT" val="0"/>
  <p:tag name="KSO_WM_UNIT_COMPATIBLE" val="0"/>
  <p:tag name="KSO_WM_UNIT_DIAGRAM_ISNUMVISUAL" val="0"/>
  <p:tag name="KSO_WM_UNIT_DIAGRAM_ISREFERUNIT" val="0"/>
  <p:tag name="KSO_WM_UNIT_TYPE" val="b"/>
  <p:tag name="KSO_WM_UNIT_INDEX" val="1"/>
  <p:tag name="KSO_WM_UNIT_ID" val="custom20204978_1*b*1"/>
  <p:tag name="KSO_WM_TEMPLATE_CATEGORY" val="custom"/>
  <p:tag name="KSO_WM_TEMPLATE_INDEX" val="20204978"/>
  <p:tag name="KSO_WM_UNIT_LAYERLEVEL" val="1"/>
  <p:tag name="KSO_WM_TAG_VERSION" val="1.0"/>
  <p:tag name="KSO_WM_BEAUTIFY_FLAG" val="#wm#"/>
  <p:tag name="KSO_WM_UNIT_PRESET_TEXT" val="部门 / 时间 / 姓名"/>
</p:tagLst>
</file>

<file path=ppt/tags/tag178.xml><?xml version="1.0" encoding="utf-8"?>
<p:tagLst xmlns:p="http://schemas.openxmlformats.org/presentationml/2006/main">
  <p:tag name="KSO_WM_SLIDE_ID" val="custom20204978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4978"/>
  <p:tag name="KSO_WM_SLIDE_LAYOUT" val="a_b"/>
  <p:tag name="KSO_WM_SLIDE_LAYOUT_CNT" val="1_1"/>
  <p:tag name="KSO_WM_UNIT_SHOW_EDIT_AREA_INDICATION" val="1"/>
  <p:tag name="KSO_WM_TEMPLATE_THUMBS_INDEX" val="1、4、7、10、13、15、17、18、19、20、22"/>
  <p:tag name="KSO_WM_TEMPLATE_MASTER_THUMB_INDEX" val="12"/>
</p:tagLst>
</file>

<file path=ppt/tags/tag179.xml><?xml version="1.0" encoding="utf-8"?>
<p:tagLst xmlns:p="http://schemas.openxmlformats.org/presentationml/2006/main">
  <p:tag name="KSO_WM_SPECIAL_SOURCE" val="bdnull"/>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SLIDE_BACKGROUND_MASK_FLAG" val="1"/>
  <p:tag name="KSO_WM_UNIT_TYPE" val="y"/>
  <p:tag name="KSO_WM_UNIT_INDEX" val="4"/>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LAYERLEVEL" val="1_1_1"/>
  <p:tag name="KSO_WM_TAG_VERSION" val="1.0"/>
  <p:tag name="KSO_WM_BEAUTIFY_FLAG" val="#wm#"/>
  <p:tag name="KSO_WM_TEMPLATE_CATEGORY" val="custom"/>
  <p:tag name="KSO_WM_TEMPLATE_INDEX" val="20204978"/>
  <p:tag name="KSO_WM_UNIT_ID" val="custom20204978_4*l_h_i*1_1_1"/>
  <p:tag name="KSO_WM_UNIT_TEXT_FILL_FORE_SCHEMECOLOR_INDEX" val="5"/>
  <p:tag name="KSO_WM_UNIT_TEXT_FILL_TYPE" val="1"/>
  <p:tag name="KSO_WM_UNIT_USESOURCEFORMAT_APPLY" val="1"/>
</p:tagLst>
</file>

<file path=ppt/tags/tag181.xml><?xml version="1.0" encoding="utf-8"?>
<p:tagLst xmlns:p="http://schemas.openxmlformats.org/presentationml/2006/main">
  <p:tag name="KSO_WM_UNIT_COLOR_SCHEME_SHAPE_ID" val="131"/>
  <p:tag name="KSO_WM_UNIT_COLOR_SCHEME_PARENT_PAGE" val="0_4"/>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LAYERLEVEL" val="1_1_1"/>
  <p:tag name="KSO_WM_TAG_VERSION" val="1.0"/>
  <p:tag name="KSO_WM_BEAUTIFY_FLAG" val="#wm#"/>
  <p:tag name="KSO_WM_TEMPLATE_CATEGORY" val="custom"/>
  <p:tag name="KSO_WM_TEMPLATE_INDEX" val="20204978"/>
  <p:tag name="KSO_WM_UNIT_ID" val="custom20204978_4*l_h_a*1_1_1"/>
  <p:tag name="KSO_WM_UNIT_ISNUMDGMTITLE" val="0"/>
  <p:tag name="KSO_WM_UNIT_PRESET_TEXT" val="添加标题"/>
  <p:tag name="KSO_WM_UNIT_TEXT_FILL_FORE_SCHEMECOLOR_INDEX" val="13"/>
  <p:tag name="KSO_WM_UNIT_TEXT_FILL_TYPE" val="1"/>
  <p:tag name="KSO_WM_UNIT_USESOURCEFORMAT_APPLY" val="1"/>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LAYERLEVEL" val="1_1_1"/>
  <p:tag name="KSO_WM_TAG_VERSION" val="1.0"/>
  <p:tag name="KSO_WM_BEAUTIFY_FLAG" val="#wm#"/>
  <p:tag name="KSO_WM_TEMPLATE_CATEGORY" val="custom"/>
  <p:tag name="KSO_WM_TEMPLATE_INDEX" val="20204978"/>
  <p:tag name="KSO_WM_UNIT_ID" val="custom20204978_4*l_h_i*1_2_1"/>
  <p:tag name="KSO_WM_UNIT_TEXT_FILL_FORE_SCHEMECOLOR_INDEX" val="6"/>
  <p:tag name="KSO_WM_UNIT_TEXT_FILL_TYPE" val="1"/>
  <p:tag name="KSO_WM_UNIT_USESOURCEFORMAT_APPLY" val="1"/>
</p:tagLst>
</file>

<file path=ppt/tags/tag183.xml><?xml version="1.0" encoding="utf-8"?>
<p:tagLst xmlns:p="http://schemas.openxmlformats.org/presentationml/2006/main">
  <p:tag name="KSO_WM_UNIT_COLOR_SCHEME_SHAPE_ID" val="131"/>
  <p:tag name="KSO_WM_UNIT_COLOR_SCHEME_PARENT_PAGE" val="0_4"/>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LAYERLEVEL" val="1_1_1"/>
  <p:tag name="KSO_WM_TAG_VERSION" val="1.0"/>
  <p:tag name="KSO_WM_BEAUTIFY_FLAG" val="#wm#"/>
  <p:tag name="KSO_WM_TEMPLATE_CATEGORY" val="custom"/>
  <p:tag name="KSO_WM_TEMPLATE_INDEX" val="20204978"/>
  <p:tag name="KSO_WM_UNIT_ID" val="custom20204978_4*l_h_a*1_2_1"/>
  <p:tag name="KSO_WM_UNIT_ISNUMDGMTITLE" val="0"/>
  <p:tag name="KSO_WM_UNIT_PRESET_TEXT" val="添加标题"/>
  <p:tag name="KSO_WM_UNIT_TEXT_FILL_FORE_SCHEMECOLOR_INDEX" val="13"/>
  <p:tag name="KSO_WM_UNIT_TEXT_FILL_TYPE" val="1"/>
  <p:tag name="KSO_WM_UNIT_USESOURCEFORMAT_APPLY" val="1"/>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LAYERLEVEL" val="1_1_1"/>
  <p:tag name="KSO_WM_TAG_VERSION" val="1.0"/>
  <p:tag name="KSO_WM_BEAUTIFY_FLAG" val="#wm#"/>
  <p:tag name="KSO_WM_TEMPLATE_CATEGORY" val="custom"/>
  <p:tag name="KSO_WM_TEMPLATE_INDEX" val="20204978"/>
  <p:tag name="KSO_WM_UNIT_ID" val="custom20204978_4*l_h_i*1_3_1"/>
  <p:tag name="KSO_WM_UNIT_TEXT_FILL_FORE_SCHEMECOLOR_INDEX" val="7"/>
  <p:tag name="KSO_WM_UNIT_TEXT_FILL_TYPE" val="1"/>
  <p:tag name="KSO_WM_UNIT_USESOURCEFORMAT_APPLY" val="1"/>
</p:tagLst>
</file>

<file path=ppt/tags/tag185.xml><?xml version="1.0" encoding="utf-8"?>
<p:tagLst xmlns:p="http://schemas.openxmlformats.org/presentationml/2006/main">
  <p:tag name="KSO_WM_UNIT_COLOR_SCHEME_SHAPE_ID" val="131"/>
  <p:tag name="KSO_WM_UNIT_COLOR_SCHEME_PARENT_PAGE" val="0_4"/>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LAYERLEVEL" val="1_1_1"/>
  <p:tag name="KSO_WM_TAG_VERSION" val="1.0"/>
  <p:tag name="KSO_WM_BEAUTIFY_FLAG" val="#wm#"/>
  <p:tag name="KSO_WM_TEMPLATE_CATEGORY" val="custom"/>
  <p:tag name="KSO_WM_TEMPLATE_INDEX" val="20204978"/>
  <p:tag name="KSO_WM_UNIT_ID" val="custom20204978_4*l_h_a*1_3_1"/>
  <p:tag name="KSO_WM_UNIT_ISNUMDGMTITLE" val="0"/>
  <p:tag name="KSO_WM_UNIT_PRESET_TEXT" val="添加标题"/>
  <p:tag name="KSO_WM_UNIT_TEXT_FILL_FORE_SCHEMECOLOR_INDEX" val="13"/>
  <p:tag name="KSO_WM_UNIT_TEXT_FILL_TYPE" val="1"/>
  <p:tag name="KSO_WM_UNIT_USESOURCEFORMAT_APPLY" val="1"/>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LAYERLEVEL" val="1_1_1"/>
  <p:tag name="KSO_WM_TAG_VERSION" val="1.0"/>
  <p:tag name="KSO_WM_BEAUTIFY_FLAG" val="#wm#"/>
  <p:tag name="KSO_WM_TEMPLATE_CATEGORY" val="custom"/>
  <p:tag name="KSO_WM_TEMPLATE_INDEX" val="20204978"/>
  <p:tag name="KSO_WM_UNIT_ID" val="custom20204978_4*l_h_i*1_4_1"/>
  <p:tag name="KSO_WM_UNIT_TEXT_FILL_FORE_SCHEMECOLOR_INDEX" val="8"/>
  <p:tag name="KSO_WM_UNIT_TEXT_FILL_TYPE" val="1"/>
  <p:tag name="KSO_WM_UNIT_USESOURCEFORMAT_APPLY" val="1"/>
</p:tagLst>
</file>

<file path=ppt/tags/tag187.xml><?xml version="1.0" encoding="utf-8"?>
<p:tagLst xmlns:p="http://schemas.openxmlformats.org/presentationml/2006/main">
  <p:tag name="KSO_WM_UNIT_COLOR_SCHEME_SHAPE_ID" val="131"/>
  <p:tag name="KSO_WM_UNIT_COLOR_SCHEME_PARENT_PAGE" val="0_4"/>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LAYERLEVEL" val="1_1_1"/>
  <p:tag name="KSO_WM_TAG_VERSION" val="1.0"/>
  <p:tag name="KSO_WM_BEAUTIFY_FLAG" val="#wm#"/>
  <p:tag name="KSO_WM_TEMPLATE_CATEGORY" val="custom"/>
  <p:tag name="KSO_WM_TEMPLATE_INDEX" val="20204978"/>
  <p:tag name="KSO_WM_UNIT_ID" val="custom20204978_4*l_h_a*1_4_1"/>
  <p:tag name="KSO_WM_UNIT_ISNUMDGMTITLE" val="0"/>
  <p:tag name="KSO_WM_UNIT_PRESET_TEXT" val="添加标题"/>
  <p:tag name="KSO_WM_UNIT_TEXT_FILL_FORE_SCHEMECOLOR_INDEX" val="13"/>
  <p:tag name="KSO_WM_UNIT_TEXT_FILL_TYPE" val="1"/>
  <p:tag name="KSO_WM_UNIT_USESOURCEFORMAT_APPLY" val="1"/>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04978_4*l_i*1_2"/>
  <p:tag name="KSO_WM_TEMPLATE_CATEGORY" val="custom"/>
  <p:tag name="KSO_WM_TEMPLATE_INDEX" val="20204978"/>
  <p:tag name="KSO_WM_UNIT_LAYERLEVEL" val="1_1"/>
  <p:tag name="KSO_WM_TAG_VERSION" val="1.0"/>
  <p:tag name="KSO_WM_BEAUTIFY_FLAG" val="#wm#"/>
  <p:tag name="KSO_WM_UNIT_TYPE" val="l_i"/>
  <p:tag name="KSO_WM_UNIT_INDEX" val="1_2"/>
  <p:tag name="KSO_WM_UNIT_LINE_FORE_SCHEMECOLOR_INDEX" val="5"/>
  <p:tag name="KSO_WM_UNIT_LINE_FILL_TYPE" val="2"/>
  <p:tag name="KSO_WM_UNIT_USESOURCEFORMAT_APPLY" val="1"/>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04978_4*l_i*1_1"/>
  <p:tag name="KSO_WM_TEMPLATE_CATEGORY" val="custom"/>
  <p:tag name="KSO_WM_TEMPLATE_INDEX" val="20204978"/>
  <p:tag name="KSO_WM_UNIT_LAYERLEVEL" val="1_1"/>
  <p:tag name="KSO_WM_TAG_VERSION" val="1.0"/>
  <p:tag name="KSO_WM_BEAUTIFY_FLAG" val="#wm#"/>
  <p:tag name="KSO_WM_UNIT_TYPE" val="l_i"/>
  <p:tag name="KSO_WM_UNIT_INDEX" val="1_1"/>
  <p:tag name="KSO_WM_UNIT_LINE_FORE_SCHEMECOLOR_INDEX" val="5"/>
  <p:tag name="KSO_WM_UNIT_LINE_FILL_TYPE" val="2"/>
  <p:tag name="KSO_WM_UNIT_USESOURCEFORMAT_APPLY"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4*a*1"/>
  <p:tag name="KSO_WM_TEMPLATE_CATEGORY" val="custom"/>
  <p:tag name="KSO_WM_TEMPLATE_INDEX" val="20204978"/>
  <p:tag name="KSO_WM_UNIT_LAYERLEVEL" val="1"/>
  <p:tag name="KSO_WM_TAG_VERSION" val="1.0"/>
  <p:tag name="KSO_WM_BEAUTIFY_FLAG" val="#wm#"/>
  <p:tag name="KSO_WM_UNIT_ISCONTENTSTITLE" val="1"/>
  <p:tag name="KSO_WM_UNIT_ISNUMDGMTITLE" val="0"/>
  <p:tag name="KSO_WM_UNIT_NOCLEAR" val="0"/>
  <p:tag name="KSO_WM_UNIT_VALUE" val="2"/>
  <p:tag name="KSO_WM_DIAGRAM_GROUP_CODE" val="l1-1"/>
  <p:tag name="KSO_WM_UNIT_TYPE" val="a"/>
  <p:tag name="KSO_WM_UNIT_INDEX" val="1"/>
  <p:tag name="KSO_WM_UNIT_PRESET_TEXT" val="目录"/>
  <p:tag name="KSO_WM_UNIT_TEXT_FILL_FORE_SCHEMECOLOR_INDEX" val="13"/>
  <p:tag name="KSO_WM_UNIT_TEXT_FILL_TYPE" val="1"/>
  <p:tag name="KSO_WM_UNIT_USESOURCEFORMAT_APPLY" val="1"/>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4*b*1"/>
  <p:tag name="KSO_WM_TEMPLATE_CATEGORY" val="custom"/>
  <p:tag name="KSO_WM_TEMPLATE_INDEX" val="20204978"/>
  <p:tag name="KSO_WM_UNIT_LAYERLEVEL" val="1"/>
  <p:tag name="KSO_WM_TAG_VERSION" val="1.0"/>
  <p:tag name="KSO_WM_BEAUTIFY_FLAG" val="#wm#"/>
  <p:tag name="KSO_WM_UNIT_ISCONTENTSTITLE" val="0"/>
  <p:tag name="KSO_WM_UNIT_ISNUMDGMTITLE" val="0"/>
  <p:tag name="KSO_WM_UNIT_NOCLEAR" val="0"/>
  <p:tag name="KSO_WM_UNIT_VALUE" val="4"/>
  <p:tag name="KSO_WM_DIAGRAM_GROUP_CODE" val="l1-1"/>
  <p:tag name="KSO_WM_UNIT_TYPE" val="b"/>
  <p:tag name="KSO_WM_UNIT_INDEX" val="1"/>
  <p:tag name="KSO_WM_UNIT_PRESET_TEXT" val="Contents"/>
  <p:tag name="KSO_WM_UNIT_TEXT_FILL_FORE_SCHEMECOLOR_INDEX" val="13"/>
  <p:tag name="KSO_WM_UNIT_TEXT_FILL_TYPE" val="1"/>
  <p:tag name="KSO_WM_UNIT_USESOURCEFORMAT_APPLY" val="1"/>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4*i*1"/>
  <p:tag name="KSO_WM_UNIT_LAYERLEVEL" val="1"/>
  <p:tag name="KSO_WM_TAG_VERSION" val="1.0"/>
  <p:tag name="KSO_WM_BEAUTIFY_FLAG" val="#wm#"/>
  <p:tag name="KSO_WM_DIAGRAM_GROUP_CODE" val="l1-1"/>
  <p:tag name="KSO_WM_UNIT_TYPE" val="i"/>
  <p:tag name="KSO_WM_UNIT_INDEX" val="1"/>
  <p:tag name="KSO_WM_TEMPLATE_CATEGORY" val="custom"/>
  <p:tag name="KSO_WM_TEMPLATE_INDEX" val="20204978"/>
  <p:tag name="KSO_WM_UNIT_FILL_FORE_SCHEMECOLOR_INDEX" val="5"/>
  <p:tag name="KSO_WM_UNIT_FILL_TYPE" val="1"/>
  <p:tag name="KSO_WM_UNIT_TEXT_FILL_FORE_SCHEMECOLOR_INDEX" val="2"/>
  <p:tag name="KSO_WM_UNIT_TEXT_FILL_TYPE" val="1"/>
  <p:tag name="KSO_WM_UNIT_USESOURCEFORMAT_APPLY" val="1"/>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4*i*2"/>
  <p:tag name="KSO_WM_UNIT_LAYERLEVEL" val="1"/>
  <p:tag name="KSO_WM_TAG_VERSION" val="1.0"/>
  <p:tag name="KSO_WM_BEAUTIFY_FLAG" val="#wm#"/>
  <p:tag name="KSO_WM_DIAGRAM_GROUP_CODE" val="l1-1"/>
  <p:tag name="KSO_WM_UNIT_TYPE" val="i"/>
  <p:tag name="KSO_WM_UNIT_INDEX" val="2"/>
  <p:tag name="KSO_WM_TEMPLATE_CATEGORY" val="custom"/>
  <p:tag name="KSO_WM_TEMPLATE_INDEX" val="20204978"/>
  <p:tag name="KSO_WM_UNIT_LINE_FORE_SCHEMECOLOR_INDEX" val="5"/>
  <p:tag name="KSO_WM_UNIT_LINE_FILL_TYPE" val="2"/>
  <p:tag name="KSO_WM_UNIT_TEXT_FILL_FORE_SCHEMECOLOR_INDEX" val="2"/>
  <p:tag name="KSO_WM_UNIT_TEXT_FILL_TYPE" val="1"/>
  <p:tag name="KSO_WM_UNIT_USESOURCEFORMAT_APPLY" val="1"/>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4*i*3"/>
  <p:tag name="KSO_WM_UNIT_LAYERLEVEL" val="1"/>
  <p:tag name="KSO_WM_TAG_VERSION" val="1.0"/>
  <p:tag name="KSO_WM_BEAUTIFY_FLAG" val="#wm#"/>
  <p:tag name="KSO_WM_DIAGRAM_GROUP_CODE" val="l1-1"/>
  <p:tag name="KSO_WM_UNIT_TYPE" val="i"/>
  <p:tag name="KSO_WM_UNIT_INDEX" val="3"/>
  <p:tag name="KSO_WM_TEMPLATE_CATEGORY" val="custom"/>
  <p:tag name="KSO_WM_TEMPLATE_INDEX" val="20204978"/>
  <p:tag name="KSO_WM_UNIT_LINE_FORE_SCHEMECOLOR_INDEX" val="5"/>
  <p:tag name="KSO_WM_UNIT_LINE_FILL_TYPE" val="2"/>
  <p:tag name="KSO_WM_UNIT_USESOURCEFORMAT_APPLY" val="1"/>
</p:tagLst>
</file>

<file path=ppt/tags/tag195.xml><?xml version="1.0" encoding="utf-8"?>
<p:tagLst xmlns:p="http://schemas.openxmlformats.org/presentationml/2006/main">
  <p:tag name="KSO_WM_BEAUTIFY_FLAG" val="#wm#"/>
  <p:tag name="KSO_WM_TEMPLATE_CATEGORY" val="custom"/>
  <p:tag name="KSO_WM_TEMPLATE_INDEX" val="20204978"/>
  <p:tag name="KSO_WM_SLIDE_ID" val="custom20204978_4"/>
  <p:tag name="KSO_WM_TEMPLATE_SUBCATEGORY" val="0"/>
  <p:tag name="KSO_WM_TEMPLATE_MASTER_TYPE" val="1"/>
  <p:tag name="KSO_WM_TEMPLATE_COLOR_TYPE" val="1"/>
  <p:tag name="KSO_WM_SLIDE_ITEM_CNT" val="4"/>
  <p:tag name="KSO_WM_SLIDE_INDEX" val="4"/>
  <p:tag name="KSO_WM_DIAGRAM_GROUP_CODE" val="l1-1"/>
  <p:tag name="KSO_WM_SLIDE_DIAGTYPE" val="l"/>
  <p:tag name="KSO_WM_TAG_VERSION" val="1.0"/>
  <p:tag name="KSO_WM_SLIDE_LAYOUT" val="a_b_l"/>
  <p:tag name="KSO_WM_SLIDE_LAYOUT_CNT" val="1_1_1"/>
  <p:tag name="KSO_WM_SLIDE_TYPE" val="contents"/>
  <p:tag name="KSO_WM_SLIDE_SUBTYPE" val="diag"/>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7*i*1"/>
  <p:tag name="KSO_WM_TEMPLATE_CATEGORY" val="custom"/>
  <p:tag name="KSO_WM_TEMPLATE_INDEX" val="20204978"/>
  <p:tag name="KSO_WM_UNIT_LAYERLEVEL" val="1"/>
  <p:tag name="KSO_WM_TAG_VERSION" val="1.0"/>
  <p:tag name="KSO_WM_BEAUTIFY_FLAG" val="#wm#"/>
  <p:tag name="KSO_WM_UNIT_TYPE" val="i"/>
  <p:tag name="KSO_WM_UNIT_INDEX" val="1"/>
</p:tagLst>
</file>

<file path=ppt/tags/tag197.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04978_7*e*1"/>
  <p:tag name="KSO_WM_TEMPLATE_CATEGORY" val="custom"/>
  <p:tag name="KSO_WM_TEMPLATE_INDEX" val="20204978"/>
  <p:tag name="KSO_WM_UNIT_LAYERLEVEL" val="1"/>
  <p:tag name="KSO_WM_TAG_VERSION" val="1.0"/>
  <p:tag name="KSO_WM_BEAUTIFY_FLAG" val="#wm#"/>
  <p:tag name="KSO_WM_UNIT_NOCLEAR" val="0"/>
  <p:tag name="KSO_WM_UNIT_VALUE" val="1"/>
  <p:tag name="KSO_WM_UNIT_TYPE" val="e"/>
  <p:tag name="KSO_WM_UNIT_INDEX" val="1"/>
  <p:tag name="KSO_WM_UNIT_PRESET_TEXT" val="01"/>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7*i*2"/>
  <p:tag name="KSO_WM_TEMPLATE_CATEGORY" val="custom"/>
  <p:tag name="KSO_WM_TEMPLATE_INDEX" val="20204978"/>
  <p:tag name="KSO_WM_UNIT_LAYERLEVEL" val="1"/>
  <p:tag name="KSO_WM_TAG_VERSION" val="1.0"/>
  <p:tag name="KSO_WM_BEAUTIFY_FLAG" val="#wm#"/>
  <p:tag name="KSO_WM_UNIT_TYPE" val="i"/>
  <p:tag name="KSO_WM_UNIT_INDEX" val="2"/>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7*a*1"/>
  <p:tag name="KSO_WM_TEMPLATE_CATEGORY" val="custom"/>
  <p:tag name="KSO_WM_TEMPLATE_INDEX" val="20204978"/>
  <p:tag name="KSO_WM_UNIT_LAYERLEVEL" val="1"/>
  <p:tag name="KSO_WM_TAG_VERSION" val="1.0"/>
  <p:tag name="KSO_WM_BEAUTIFY_FLAG" val="#wm#"/>
  <p:tag name="KSO_WM_UNIT_ISCONTENTSTITLE" val="0"/>
  <p:tag name="KSO_WM_UNIT_ISNUMDGMTITLE" val="0"/>
  <p:tag name="KSO_WM_UNIT_NOCLEAR" val="0"/>
  <p:tag name="KSO_WM_UNIT_VALUE" val="18"/>
  <p:tag name="KSO_WM_UNIT_TYPE" val="a"/>
  <p:tag name="KSO_WM_UNIT_INDEX" val="1"/>
  <p:tag name="KSO_WM_UNIT_PRESET_TEXT" val="单击此处添加大标题"/>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p="http://schemas.openxmlformats.org/presentationml/2006/main">
  <p:tag name="KSO_WM_BEAUTIFY_FLAG" val="#wm#"/>
  <p:tag name="KSO_WM_TEMPLATE_CATEGORY" val="custom"/>
  <p:tag name="KSO_WM_TEMPLATE_INDEX" val="20204978"/>
  <p:tag name="KSO_WM_SLIDE_ID" val="custom20204978_7"/>
  <p:tag name="KSO_WM_TEMPLATE_SUBCATEGORY" val="0"/>
  <p:tag name="KSO_WM_TEMPLATE_MASTER_TYPE" val="1"/>
  <p:tag name="KSO_WM_TEMPLATE_COLOR_TYPE" val="1"/>
  <p:tag name="KSO_WM_SLIDE_ITEM_CNT" val="0"/>
  <p:tag name="KSO_WM_SLIDE_INDEX" val="7"/>
  <p:tag name="KSO_WM_TAG_VERSION" val="1.0"/>
  <p:tag name="KSO_WM_SLIDE_TYPE" val="sectionTitle"/>
  <p:tag name="KSO_WM_SLIDE_SUBTYPE" val="pureTxt"/>
  <p:tag name="KSO_WM_SLIDE_LAYOUT" val="a_b_e"/>
  <p:tag name="KSO_WM_SLIDE_LAYOUT_CNT" val="1_1_1"/>
</p:tagLst>
</file>

<file path=ppt/tags/tag201.xml><?xml version="1.0" encoding="utf-8"?>
<p:tagLst xmlns:p="http://schemas.openxmlformats.org/presentationml/2006/main">
  <p:tag name="KSO_WM_SLIDE_BACKGROUND_TYPE" val="navigation"/>
  <p:tag name="KSO_WM_UNIT_SUBTYPE" val="h"/>
  <p:tag name="KSO_WM_TEMPLATE_CATEGORY" val="custom"/>
  <p:tag name="KSO_WM_TEMPLATE_INDEX" val="20204521"/>
  <p:tag name="KSO_WM_UNIT_ID" val="custom20204521_8*i*1"/>
  <p:tag name="KSO_WM_UNIT_TYPE" val="i"/>
  <p:tag name="KSO_WM_UNIT_INDEX" val="1"/>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BK_DARK_LIGHT" val="2"/>
</p:tagLst>
</file>

<file path=ppt/tags/tag202.xml><?xml version="1.0" encoding="utf-8"?>
<p:tagLst xmlns:p="http://schemas.openxmlformats.org/presentationml/2006/main">
  <p:tag name="KSO_WM_SLIDE_BACKGROUND_TYPE" val="navigation"/>
  <p:tag name="KSO_WM_TEMPLATE_CATEGORY" val="custom"/>
  <p:tag name="KSO_WM_TEMPLATE_INDEX" val="20204521"/>
  <p:tag name="KSO_WM_UNIT_TYPE" val="i"/>
  <p:tag name="KSO_WM_UNIT_INDEX" val="1"/>
  <p:tag name="KSO_WM_UNIT_HIGHLIGHT" val="0"/>
  <p:tag name="KSO_WM_UNIT_COMPATIBLE" val="0"/>
  <p:tag name="KSO_WM_UNIT_DIAGRAM_ISNUMVISUAL" val="0"/>
  <p:tag name="KSO_WM_UNIT_DIAGRAM_ISREFERUNIT" val="0"/>
  <p:tag name="KSO_WM_UNIT_ID" val="custom20204521_8*i*1"/>
  <p:tag name="KSO_WM_UNIT_LAYERLEVEL" val="1"/>
  <p:tag name="KSO_WM_TAG_VERSION" val="1.0"/>
  <p:tag name="KSO_WM_BEAUTIFY_FLAG" val="#wm#"/>
</p:tagLst>
</file>

<file path=ppt/tags/tag203.xml><?xml version="1.0" encoding="utf-8"?>
<p:tagLst xmlns:p="http://schemas.openxmlformats.org/presentationml/2006/main">
  <p:tag name="KSO_WM_SLIDE_BACKGROUND_TYPE" val="navigation"/>
  <p:tag name="KSO_WM_TEMPLATE_CATEGORY" val="custom"/>
  <p:tag name="KSO_WM_TEMPLATE_INDEX" val="20204521"/>
  <p:tag name="KSO_WM_UNIT_TYPE" val="i"/>
  <p:tag name="KSO_WM_UNIT_INDEX" val="2"/>
  <p:tag name="KSO_WM_UNIT_HIGHLIGHT" val="0"/>
  <p:tag name="KSO_WM_UNIT_COMPATIBLE" val="0"/>
  <p:tag name="KSO_WM_UNIT_DIAGRAM_ISNUMVISUAL" val="0"/>
  <p:tag name="KSO_WM_UNIT_DIAGRAM_ISREFERUNIT" val="0"/>
  <p:tag name="KSO_WM_UNIT_ID" val="custom20204521_8*i*2"/>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BLOCK" val="0"/>
  <p:tag name="KSO_WM_UNIT_SM_LIMIT_TYPE" val="2"/>
  <p:tag name="KSO_WM_UNIT_DECORATE_INFO" val="{&quot;DecorateInfoX&quot;:{&quot;IsLeft&quot;:true,&quot;IsRight&quot;:false,&quot;IsAbs&quot;:true},&quot;DecorateInfoY&quot;:{&quot;IsTop&quot;:true,&quot;IsBottom&quot;:false,&quot;IsAbs&quot;:true}}"/>
  <p:tag name="KSO_WM_TEMPLATE_CATEGORY" val="custom"/>
  <p:tag name="KSO_WM_TEMPLATE_INDEX" val="20204521"/>
  <p:tag name="KSO_WM_UNIT_ID" val="custom20204521_8*i*3"/>
  <p:tag name="KSO_WM_UNIT_TYPE" val="i"/>
  <p:tag name="KSO_WM_UNIT_INDEX" val="3"/>
</p:tagLst>
</file>

<file path=ppt/tags/tag205.xml><?xml version="1.0" encoding="utf-8"?>
<p:tagLst xmlns:p="http://schemas.openxmlformats.org/presentationml/2006/main">
  <p:tag name="KSO_WM_UNIT_ISCONTENTSTITLE" val="0"/>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字字珠玑，但信息却错综复杂，需要用更多的文字来表述；但请您尽可能提炼思想的精髓，否则容易造成观者的阅读压力，适得其反。&#10;正如我们都希望改变世界，希望给人带去光明，但更多时候只需播下一颗种子，自然有微光照拂，雨露滋养。恰如其分的表达观点，往往可以事半功倍。&#10;单击此处输入你的正文，文字是您思想的提炼……"/>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LAYERLEVEL" val="1"/>
  <p:tag name="KSO_WM_TAG_VERSION" val="1.0"/>
  <p:tag name="KSO_WM_BEAUTIFY_FLAG" val="#wm#"/>
  <p:tag name="KSO_WM_UNIT_VALUE" val="380"/>
  <p:tag name="KSO_WM_UNIT_DEFAULT_FONT" val="16;24;2"/>
  <p:tag name="KSO_WM_UNIT_BLOCK" val="0"/>
  <p:tag name="KSO_WM_TEMPLATE_CATEGORY" val="custom"/>
  <p:tag name="KSO_WM_TEMPLATE_INDEX" val="20204521"/>
  <p:tag name="KSO_WM_UNIT_ID" val="custom20204521_8*f*1"/>
</p:tagLst>
</file>

<file path=ppt/tags/tag206.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TEMPLATE_CATEGORY" val="custom"/>
  <p:tag name="KSO_WM_TEMPLATE_INDEX" val="20204521"/>
  <p:tag name="KSO_WM_UNIT_ID" val="custom20204521_8*a*1"/>
  <p:tag name="KSO_WM_UNIT_ISNUMDGMTITLE" val="0"/>
</p:tagLst>
</file>

<file path=ppt/tags/tag207.xml><?xml version="1.0" encoding="utf-8"?>
<p:tagLst xmlns:p="http://schemas.openxmlformats.org/presentationml/2006/main">
  <p:tag name="KSO_WM_TEMPLATE_SUBCATEGORY" val="0"/>
  <p:tag name="KSO_WM_SLIDE_TYPE" val="text"/>
  <p:tag name="KSO_WM_SLIDE_SUBTYPE" val="pureTxt"/>
  <p:tag name="KSO_WM_SLIDE_ITEM_CNT" val="0"/>
  <p:tag name="KSO_WM_SLIDE_INDEX" val="8"/>
  <p:tag name="KSO_WM_SLIDE_SIZE" val="960*539"/>
  <p:tag name="KSO_WM_SLIDE_POSITION" val="0*0"/>
  <p:tag name="KSO_WM_TAG_VERSION" val="1.0"/>
  <p:tag name="KSO_WM_BEAUTIFY_FLAG" val="#wm#"/>
  <p:tag name="KSO_WM_SLIDE_LAYOUT" val="a_f_i"/>
  <p:tag name="KSO_WM_SLIDE_LAYOUT_CNT" val="1_1_1"/>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2.12,&quot;top&quot;:1.69,&quot;right&quot;:2.12,&quot;bottom&quot;:2.96},&quot;edge&quot;:{&quot;left&quot;:true,&quot;top&quot;:false,&quot;right&quot;:true,&quot;bottom&quot;:true}}]}"/>
  <p:tag name="KSO_WM_SLIDE_BACKGROUND" val="[&quot;general&quot;,&quot;navigation&quot;]"/>
  <p:tag name="KSO_WM_SLIDE_RATIO" val="1.777778"/>
  <p:tag name="KSO_WM_TEMPLATE_MASTER_TYPE" val="1"/>
  <p:tag name="KSO_WM_TEMPLATE_COLOR_TYPE" val="1"/>
  <p:tag name="KSO_WM_TEMPLATE_CATEGORY" val="custom"/>
  <p:tag name="KSO_WM_TEMPLATE_INDEX" val="20204521"/>
  <p:tag name="KSO_WM_SLIDE_ID" val="custom20204521_8"/>
  <p:tag name="KSO_WM_SPECIAL_SOURCE" val="bdnull"/>
</p:tagLst>
</file>

<file path=ppt/tags/tag208.xml><?xml version="1.0" encoding="utf-8"?>
<p:tagLst xmlns:p="http://schemas.openxmlformats.org/presentationml/2006/main">
  <p:tag name="KSO_WM_SLIDE_BACKGROUND_TYPE" val="navigation"/>
  <p:tag name="KSO_WM_UNIT_SUBTYPE" val="h"/>
  <p:tag name="KSO_WM_TEMPLATE_CATEGORY" val="custom"/>
  <p:tag name="KSO_WM_TEMPLATE_INDEX" val="20204521"/>
  <p:tag name="KSO_WM_UNIT_ID" val="custom20204521_21*i*1"/>
  <p:tag name="KSO_WM_UNIT_TYPE" val="i"/>
  <p:tag name="KSO_WM_UNIT_INDEX" val="1"/>
  <p:tag name="KSO_WM_UNIT_HIGHLIGHT" val="0"/>
  <p:tag name="KSO_WM_UNIT_COMPATIBLE" val="0"/>
  <p:tag name="KSO_WM_UNIT_DIAGRAM_ISNUMVISUAL" val="0"/>
  <p:tag name="KSO_WM_UNIT_DIAGRAM_ISREFERUNIT" val="0"/>
  <p:tag name="KSO_WM_DIAGRAM_GROUP_CODE" val="l1-3"/>
  <p:tag name="KSO_WM_UNIT_LAYERLEVEL" val="1"/>
  <p:tag name="KSO_WM_TAG_VERSION" val="1.0"/>
  <p:tag name="KSO_WM_BEAUTIFY_FLAG" val="#wm#"/>
  <p:tag name="KSO_WM_UNIT_BK_DARK_LIGHT" val="2"/>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209.xml><?xml version="1.0" encoding="utf-8"?>
<p:tagLst xmlns:p="http://schemas.openxmlformats.org/presentationml/2006/main">
  <p:tag name="KSO_WM_SLIDE_BACKGROUND_TYPE" val="navigation"/>
  <p:tag name="KSO_WM_TEMPLATE_CATEGORY" val="custom"/>
  <p:tag name="KSO_WM_TEMPLATE_INDEX" val="20204521"/>
  <p:tag name="KSO_WM_UNIT_TYPE" val="i"/>
  <p:tag name="KSO_WM_UNIT_INDEX" val="1"/>
  <p:tag name="KSO_WM_UNIT_HIGHLIGHT" val="0"/>
  <p:tag name="KSO_WM_UNIT_COMPATIBLE" val="0"/>
  <p:tag name="KSO_WM_UNIT_DIAGRAM_ISNUMVISUAL" val="0"/>
  <p:tag name="KSO_WM_UNIT_DIAGRAM_ISREFERUNIT" val="0"/>
  <p:tag name="KSO_WM_DIAGRAM_GROUP_CODE" val="l1-3"/>
  <p:tag name="KSO_WM_UNIT_ID" val="custom20204521_21*i*1"/>
  <p:tag name="KSO_WM_UNIT_LAYERLEVEL" val="1"/>
  <p:tag name="KSO_WM_TAG_VERSION" val="1.0"/>
  <p:tag name="KSO_WM_BEAUTIFY_FLAG" val="#wm#"/>
  <p:tag name="KSO_WM_UNIT_USESOURCEFORMAT_APPLY"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0.xml><?xml version="1.0" encoding="utf-8"?>
<p:tagLst xmlns:p="http://schemas.openxmlformats.org/presentationml/2006/main">
  <p:tag name="KSO_WM_SLIDE_BACKGROUND_TYPE" val="navigation"/>
  <p:tag name="KSO_WM_TEMPLATE_CATEGORY" val="custom"/>
  <p:tag name="KSO_WM_TEMPLATE_INDEX" val="20204521"/>
  <p:tag name="KSO_WM_UNIT_TYPE" val="i"/>
  <p:tag name="KSO_WM_UNIT_INDEX" val="2"/>
  <p:tag name="KSO_WM_UNIT_HIGHLIGHT" val="0"/>
  <p:tag name="KSO_WM_UNIT_COMPATIBLE" val="0"/>
  <p:tag name="KSO_WM_UNIT_DIAGRAM_ISNUMVISUAL" val="0"/>
  <p:tag name="KSO_WM_UNIT_DIAGRAM_ISREFERUNIT" val="0"/>
  <p:tag name="KSO_WM_DIAGRAM_GROUP_CODE" val="l1-3"/>
  <p:tag name="KSO_WM_UNIT_ID" val="custom20204521_21*i*2"/>
  <p:tag name="KSO_WM_UNIT_LAYERLEVEL" val="1"/>
  <p:tag name="KSO_WM_TAG_VERSION" val="1.0"/>
  <p:tag name="KSO_WM_BEAUTIFY_FLAG" val="#wm#"/>
  <p:tag name="KSO_WM_UNIT_USESOURCEFORMAT_APPLY" val="1"/>
</p:tagLst>
</file>

<file path=ppt/tags/tag211.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TEMPLATE_CATEGORY" val="custom"/>
  <p:tag name="KSO_WM_TEMPLATE_INDEX" val="20204521"/>
  <p:tag name="KSO_WM_UNIT_ID" val="custom20204521_21*a*1"/>
  <p:tag name="KSO_WM_DIAGRAM_GROUP_CODE" val="l1-3"/>
  <p:tag name="KSO_WM_UNIT_ISNUMDGMTITLE" val="0"/>
  <p:tag name="KSO_WM_UNIT_TEXT_FILL_FORE_SCHEMECOLOR_INDEX" val="1"/>
  <p:tag name="KSO_WM_UNIT_TEXT_FILL_TYPE" val="1"/>
  <p:tag name="KSO_WM_UNIT_USESOURCEFORMAT_APPLY" val="1"/>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1_1"/>
  <p:tag name="KSO_WM_UNIT_LAYERLEVEL" val="1_1_1"/>
  <p:tag name="KSO_WM_TAG_VERSION" val="1.0"/>
  <p:tag name="KSO_WM_BEAUTIFY_FLAG" val="#wm#"/>
  <p:tag name="KSO_WM_TEMPLATE_CATEGORY" val="custom"/>
  <p:tag name="KSO_WM_TEMPLATE_INDEX" val="20204521"/>
  <p:tag name="KSO_WM_UNIT_ID" val="custom20204521_21*l_h_i*1_1_1"/>
  <p:tag name="KSO_WM_UNIT_LINE_FORE_SCHEMECOLOR_INDEX" val="5"/>
  <p:tag name="KSO_WM_UNIT_LINE_FILL_TYPE" val="2"/>
  <p:tag name="KSO_WM_UNIT_USESOURCEFORMAT_APPLY" val="1"/>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2_1"/>
  <p:tag name="KSO_WM_UNIT_LAYERLEVEL" val="1_1_1"/>
  <p:tag name="KSO_WM_TAG_VERSION" val="1.0"/>
  <p:tag name="KSO_WM_BEAUTIFY_FLAG" val="#wm#"/>
  <p:tag name="KSO_WM_TEMPLATE_CATEGORY" val="custom"/>
  <p:tag name="KSO_WM_TEMPLATE_INDEX" val="20204521"/>
  <p:tag name="KSO_WM_UNIT_ID" val="custom20204521_21*l_h_i*1_2_1"/>
  <p:tag name="KSO_WM_UNIT_LINE_FORE_SCHEMECOLOR_INDEX" val="6"/>
  <p:tag name="KSO_WM_UNIT_LINE_FILL_TYPE" val="2"/>
  <p:tag name="KSO_WM_UNIT_USESOURCEFORMAT_APPLY" val="1"/>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3_1"/>
  <p:tag name="KSO_WM_UNIT_LAYERLEVEL" val="1_1_1"/>
  <p:tag name="KSO_WM_TAG_VERSION" val="1.0"/>
  <p:tag name="KSO_WM_BEAUTIFY_FLAG" val="#wm#"/>
  <p:tag name="KSO_WM_TEMPLATE_CATEGORY" val="custom"/>
  <p:tag name="KSO_WM_TEMPLATE_INDEX" val="20204521"/>
  <p:tag name="KSO_WM_UNIT_ID" val="custom20204521_21*l_h_i*1_3_1"/>
  <p:tag name="KSO_WM_UNIT_LINE_FORE_SCHEMECOLOR_INDEX" val="5"/>
  <p:tag name="KSO_WM_UNIT_LINE_FILL_TYPE" val="2"/>
  <p:tag name="KSO_WM_UNIT_USESOURCEFORMAT_APPLY" val="1"/>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4_1"/>
  <p:tag name="KSO_WM_UNIT_LAYERLEVEL" val="1_1_1"/>
  <p:tag name="KSO_WM_TAG_VERSION" val="1.0"/>
  <p:tag name="KSO_WM_BEAUTIFY_FLAG" val="#wm#"/>
  <p:tag name="KSO_WM_TEMPLATE_CATEGORY" val="custom"/>
  <p:tag name="KSO_WM_TEMPLATE_INDEX" val="20204521"/>
  <p:tag name="KSO_WM_UNIT_ID" val="custom20204521_21*l_h_i*1_4_1"/>
  <p:tag name="KSO_WM_UNIT_LINE_FORE_SCHEMECOLOR_INDEX" val="6"/>
  <p:tag name="KSO_WM_UNIT_LINE_FILL_TYPE" val="2"/>
  <p:tag name="KSO_WM_UNIT_USESOURCEFORMAT_APPLY" val="1"/>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1_2"/>
  <p:tag name="KSO_WM_UNIT_LAYERLEVEL" val="1_1_1"/>
  <p:tag name="KSO_WM_TAG_VERSION" val="1.0"/>
  <p:tag name="KSO_WM_BEAUTIFY_FLAG" val="#wm#"/>
  <p:tag name="KSO_WM_TEMPLATE_CATEGORY" val="custom"/>
  <p:tag name="KSO_WM_TEMPLATE_INDEX" val="20204521"/>
  <p:tag name="KSO_WM_UNIT_ID" val="custom20204521_21*l_h_i*1_1_2"/>
  <p:tag name="KSO_WM_UNIT_FILL_FORE_SCHEMECOLOR_INDEX" val="5"/>
  <p:tag name="KSO_WM_UNIT_FILL_TYPE" val="1"/>
  <p:tag name="KSO_WM_UNIT_USESOURCEFORMAT_APPLY" val="1"/>
</p:tagLst>
</file>

<file path=ppt/tags/tag21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1_1"/>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
  <p:tag name="KSO_WM_TEMPLATE_CATEGORY" val="custom"/>
  <p:tag name="KSO_WM_TEMPLATE_INDEX" val="20204521"/>
  <p:tag name="KSO_WM_UNIT_ID" val="custom20204521_21*l_h_f*1_1_1"/>
  <p:tag name="KSO_WM_UNIT_TEXT_FILL_FORE_SCHEMECOLOR_INDEX" val="13"/>
  <p:tag name="KSO_WM_UNIT_TEXT_FILL_TYPE" val="1"/>
  <p:tag name="KSO_WM_UNIT_USESOURCEFORMAT_APPLY" val="1"/>
</p:tagLst>
</file>

<file path=ppt/tags/tag218.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3"/>
  <p:tag name="KSO_WM_UNIT_TYPE" val="l_h_a"/>
  <p:tag name="KSO_WM_UNIT_INDEX" val="1_1_1"/>
  <p:tag name="KSO_WM_UNIT_LAYERLEVEL" val="1_1_1"/>
  <p:tag name="KSO_WM_TAG_VERSION" val="1.0"/>
  <p:tag name="KSO_WM_BEAUTIFY_FLAG" val="#wm#"/>
  <p:tag name="KSO_WM_UNIT_PRESET_TEXT" val="单击此处添加小标题"/>
  <p:tag name="KSO_WM_TEMPLATE_CATEGORY" val="custom"/>
  <p:tag name="KSO_WM_TEMPLATE_INDEX" val="20204521"/>
  <p:tag name="KSO_WM_UNIT_ID" val="custom20204521_21*l_h_a*1_1_1"/>
  <p:tag name="KSO_WM_UNIT_ISNUMDGMTITLE" val="0"/>
  <p:tag name="KSO_WM_UNIT_TEXT_FILL_FORE_SCHEMECOLOR_INDEX" val="13"/>
  <p:tag name="KSO_WM_UNIT_TEXT_FILL_TYPE" val="1"/>
  <p:tag name="KSO_WM_UNIT_USESOURCEFORMAT_APPLY" val="1"/>
</p:tagLst>
</file>

<file path=ppt/tags/tag21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3_1"/>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
  <p:tag name="KSO_WM_TEMPLATE_CATEGORY" val="custom"/>
  <p:tag name="KSO_WM_TEMPLATE_INDEX" val="20204521"/>
  <p:tag name="KSO_WM_UNIT_ID" val="custom20204521_21*l_h_f*1_3_1"/>
  <p:tag name="KSO_WM_UNIT_TEXT_FILL_FORE_SCHEMECOLOR_INDEX" val="13"/>
  <p:tag name="KSO_WM_UNIT_TEXT_FILL_TYPE" val="1"/>
  <p:tag name="KSO_WM_UNIT_USESOURCEFORMAT_APPLY"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0.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3"/>
  <p:tag name="KSO_WM_UNIT_TYPE" val="l_h_a"/>
  <p:tag name="KSO_WM_UNIT_INDEX" val="1_3_1"/>
  <p:tag name="KSO_WM_UNIT_LAYERLEVEL" val="1_1_1"/>
  <p:tag name="KSO_WM_TAG_VERSION" val="1.0"/>
  <p:tag name="KSO_WM_BEAUTIFY_FLAG" val="#wm#"/>
  <p:tag name="KSO_WM_UNIT_PRESET_TEXT" val="单击此处添加小标题"/>
  <p:tag name="KSO_WM_TEMPLATE_CATEGORY" val="custom"/>
  <p:tag name="KSO_WM_TEMPLATE_INDEX" val="20204521"/>
  <p:tag name="KSO_WM_UNIT_ID" val="custom20204521_21*l_h_a*1_3_1"/>
  <p:tag name="KSO_WM_UNIT_ISNUMDGMTITLE" val="0"/>
  <p:tag name="KSO_WM_UNIT_TEXT_FILL_FORE_SCHEMECOLOR_INDEX" val="13"/>
  <p:tag name="KSO_WM_UNIT_TEXT_FILL_TYPE" val="1"/>
  <p:tag name="KSO_WM_UNIT_USESOURCEFORMAT_APPLY" val="1"/>
</p:tagLst>
</file>

<file path=ppt/tags/tag22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2_1"/>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
  <p:tag name="KSO_WM_TEMPLATE_CATEGORY" val="custom"/>
  <p:tag name="KSO_WM_TEMPLATE_INDEX" val="20204521"/>
  <p:tag name="KSO_WM_UNIT_ID" val="custom20204521_21*l_h_f*1_2_1"/>
  <p:tag name="KSO_WM_UNIT_TEXT_FILL_FORE_SCHEMECOLOR_INDEX" val="13"/>
  <p:tag name="KSO_WM_UNIT_TEXT_FILL_TYPE" val="1"/>
  <p:tag name="KSO_WM_UNIT_USESOURCEFORMAT_APPLY" val="1"/>
</p:tagLst>
</file>

<file path=ppt/tags/tag222.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3"/>
  <p:tag name="KSO_WM_UNIT_TYPE" val="l_h_a"/>
  <p:tag name="KSO_WM_UNIT_INDEX" val="1_2_1"/>
  <p:tag name="KSO_WM_UNIT_LAYERLEVEL" val="1_1_1"/>
  <p:tag name="KSO_WM_TAG_VERSION" val="1.0"/>
  <p:tag name="KSO_WM_BEAUTIFY_FLAG" val="#wm#"/>
  <p:tag name="KSO_WM_UNIT_PRESET_TEXT" val="单击此处添加小标题"/>
  <p:tag name="KSO_WM_TEMPLATE_CATEGORY" val="custom"/>
  <p:tag name="KSO_WM_TEMPLATE_INDEX" val="20204521"/>
  <p:tag name="KSO_WM_UNIT_ID" val="custom20204521_21*l_h_a*1_2_1"/>
  <p:tag name="KSO_WM_UNIT_ISNUMDGMTITLE" val="0"/>
  <p:tag name="KSO_WM_UNIT_TEXT_FILL_FORE_SCHEMECOLOR_INDEX" val="13"/>
  <p:tag name="KSO_WM_UNIT_TEXT_FILL_TYPE" val="1"/>
  <p:tag name="KSO_WM_UNIT_USESOURCEFORMAT_APPLY" val="1"/>
</p:tagLst>
</file>

<file path=ppt/tags/tag22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4_1"/>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
  <p:tag name="KSO_WM_TEMPLATE_CATEGORY" val="custom"/>
  <p:tag name="KSO_WM_TEMPLATE_INDEX" val="20204521"/>
  <p:tag name="KSO_WM_UNIT_ID" val="custom20204521_21*l_h_f*1_4_1"/>
  <p:tag name="KSO_WM_UNIT_TEXT_FILL_FORE_SCHEMECOLOR_INDEX" val="13"/>
  <p:tag name="KSO_WM_UNIT_TEXT_FILL_TYPE" val="1"/>
  <p:tag name="KSO_WM_UNIT_USESOURCEFORMAT_APPLY" val="1"/>
</p:tagLst>
</file>

<file path=ppt/tags/tag224.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3"/>
  <p:tag name="KSO_WM_UNIT_TYPE" val="l_h_a"/>
  <p:tag name="KSO_WM_UNIT_INDEX" val="1_4_1"/>
  <p:tag name="KSO_WM_UNIT_LAYERLEVEL" val="1_1_1"/>
  <p:tag name="KSO_WM_TAG_VERSION" val="1.0"/>
  <p:tag name="KSO_WM_BEAUTIFY_FLAG" val="#wm#"/>
  <p:tag name="KSO_WM_UNIT_PRESET_TEXT" val="单击此处添加小标题"/>
  <p:tag name="KSO_WM_TEMPLATE_CATEGORY" val="custom"/>
  <p:tag name="KSO_WM_TEMPLATE_INDEX" val="20204521"/>
  <p:tag name="KSO_WM_UNIT_ID" val="custom20204521_21*l_h_a*1_4_1"/>
  <p:tag name="KSO_WM_UNIT_ISNUMDGMTITLE" val="0"/>
  <p:tag name="KSO_WM_UNIT_TEXT_FILL_FORE_SCHEMECOLOR_INDEX" val="13"/>
  <p:tag name="KSO_WM_UNIT_TEXT_FILL_TYPE" val="1"/>
  <p:tag name="KSO_WM_UNIT_USESOURCEFORMAT_APPLY" val="1"/>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2_2"/>
  <p:tag name="KSO_WM_UNIT_LAYERLEVEL" val="1_1_1"/>
  <p:tag name="KSO_WM_TAG_VERSION" val="1.0"/>
  <p:tag name="KSO_WM_BEAUTIFY_FLAG" val="#wm#"/>
  <p:tag name="KSO_WM_TEMPLATE_CATEGORY" val="custom"/>
  <p:tag name="KSO_WM_TEMPLATE_INDEX" val="20204521"/>
  <p:tag name="KSO_WM_UNIT_ID" val="custom20204521_21*l_h_i*1_2_2"/>
  <p:tag name="KSO_WM_UNIT_FILL_FORE_SCHEMECOLOR_INDEX" val="6"/>
  <p:tag name="KSO_WM_UNIT_FILL_TYPE" val="1"/>
  <p:tag name="KSO_WM_UNIT_USESOURCEFORMAT_APPLY" val="1"/>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4_2"/>
  <p:tag name="KSO_WM_UNIT_LAYERLEVEL" val="1_1_1"/>
  <p:tag name="KSO_WM_TAG_VERSION" val="1.0"/>
  <p:tag name="KSO_WM_BEAUTIFY_FLAG" val="#wm#"/>
  <p:tag name="KSO_WM_TEMPLATE_CATEGORY" val="custom"/>
  <p:tag name="KSO_WM_TEMPLATE_INDEX" val="20204521"/>
  <p:tag name="KSO_WM_UNIT_ID" val="custom20204521_21*l_h_i*1_4_2"/>
  <p:tag name="KSO_WM_UNIT_FILL_FORE_SCHEMECOLOR_INDEX" val="6"/>
  <p:tag name="KSO_WM_UNIT_FILL_TYPE" val="1"/>
  <p:tag name="KSO_WM_UNIT_USESOURCEFORMAT_APPLY" val="1"/>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3_2"/>
  <p:tag name="KSO_WM_UNIT_LAYERLEVEL" val="1_1_1"/>
  <p:tag name="KSO_WM_TAG_VERSION" val="1.0"/>
  <p:tag name="KSO_WM_BEAUTIFY_FLAG" val="#wm#"/>
  <p:tag name="KSO_WM_TEMPLATE_CATEGORY" val="custom"/>
  <p:tag name="KSO_WM_TEMPLATE_INDEX" val="20204521"/>
  <p:tag name="KSO_WM_UNIT_ID" val="custom20204521_21*l_h_i*1_3_2"/>
  <p:tag name="KSO_WM_UNIT_FILL_FORE_SCHEMECOLOR_INDEX" val="5"/>
  <p:tag name="KSO_WM_UNIT_FILL_TYPE" val="1"/>
  <p:tag name="KSO_WM_UNIT_USESOURCEFORMAT_APPLY" val="1"/>
</p:tagLst>
</file>

<file path=ppt/tags/tag228.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1.69,&quot;top&quot;:1.27,&quot;right&quot;:1.69,&quot;bottom&quot;:2.54},&quot;edge&quot;:{&quot;left&quot;:true,&quot;top&quot;:false,&quot;right&quot;:true,&quot;bottom&quot;:true}}]}"/>
  <p:tag name="KSO_WM_SLIDE_CAN_ADD_NAVIGATION" val="1"/>
  <p:tag name="KSO_WM_SLIDE_BACKGROUND" val="[&quot;navigation&quot;]"/>
  <p:tag name="KSO_WM_SLIDE_RATIO" val="1.777778"/>
  <p:tag name="KSO_WM_TEMPLATE_SUBCATEGORY" val="0"/>
  <p:tag name="KSO_WM_SLIDE_TYPE" val="text"/>
  <p:tag name="KSO_WM_SLIDE_SUBTYPE" val="diag"/>
  <p:tag name="KSO_WM_SLIDE_ITEM_CNT" val="4"/>
  <p:tag name="KSO_WM_SLIDE_INDEX" val="21"/>
  <p:tag name="KSO_WM_SLIDE_SIZE" val="866.553*361.219"/>
  <p:tag name="KSO_WM_SLIDE_POSITION" val="46.5421*119.438"/>
  <p:tag name="KSO_WM_DIAGRAM_GROUP_CODE" val="l1-3"/>
  <p:tag name="KSO_WM_SLIDE_DIAGTYPE" val="l"/>
  <p:tag name="KSO_WM_TAG_VERSION" val="1.0"/>
  <p:tag name="KSO_WM_BEAUTIFY_FLAG" val="#wm#"/>
  <p:tag name="KSO_WM_SLIDE_LAYOUT" val="a_i_l"/>
  <p:tag name="KSO_WM_SLIDE_LAYOUT_CNT" val="1_1_1"/>
  <p:tag name="KSO_WM_TEMPLATE_MASTER_TYPE" val="1"/>
  <p:tag name="KSO_WM_TEMPLATE_COLOR_TYPE" val="1"/>
  <p:tag name="KSO_WM_TEMPLATE_CATEGORY" val="custom"/>
  <p:tag name="KSO_WM_TEMPLATE_INDEX" val="20204521"/>
  <p:tag name="KSO_WM_SLIDE_ID" val="custom20204521_21"/>
  <p:tag name="KSO_WM_SPECIAL_SOURCE" val="bdnull"/>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7*i*1"/>
  <p:tag name="KSO_WM_TEMPLATE_CATEGORY" val="custom"/>
  <p:tag name="KSO_WM_TEMPLATE_INDEX" val="20204978"/>
  <p:tag name="KSO_WM_UNIT_LAYERLEVEL" val="1"/>
  <p:tag name="KSO_WM_TAG_VERSION" val="1.0"/>
  <p:tag name="KSO_WM_BEAUTIFY_FLAG" val="#wm#"/>
  <p:tag name="KSO_WM_UNIT_TYPE" val="i"/>
  <p:tag name="KSO_WM_UNIT_INDEX"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04978_7*e*1"/>
  <p:tag name="KSO_WM_TEMPLATE_CATEGORY" val="custom"/>
  <p:tag name="KSO_WM_TEMPLATE_INDEX" val="20204978"/>
  <p:tag name="KSO_WM_UNIT_LAYERLEVEL" val="1"/>
  <p:tag name="KSO_WM_TAG_VERSION" val="1.0"/>
  <p:tag name="KSO_WM_BEAUTIFY_FLAG" val="#wm#"/>
  <p:tag name="KSO_WM_UNIT_NOCLEAR" val="0"/>
  <p:tag name="KSO_WM_UNIT_VALUE" val="1"/>
  <p:tag name="KSO_WM_UNIT_TYPE" val="e"/>
  <p:tag name="KSO_WM_UNIT_INDEX" val="1"/>
  <p:tag name="KSO_WM_UNIT_PRESET_TEXT" val="01"/>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7*i*2"/>
  <p:tag name="KSO_WM_TEMPLATE_CATEGORY" val="custom"/>
  <p:tag name="KSO_WM_TEMPLATE_INDEX" val="20204978"/>
  <p:tag name="KSO_WM_UNIT_LAYERLEVEL" val="1"/>
  <p:tag name="KSO_WM_TAG_VERSION" val="1.0"/>
  <p:tag name="KSO_WM_BEAUTIFY_FLAG" val="#wm#"/>
  <p:tag name="KSO_WM_UNIT_TYPE" val="i"/>
  <p:tag name="KSO_WM_UNIT_INDEX" val="2"/>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7*a*1"/>
  <p:tag name="KSO_WM_TEMPLATE_CATEGORY" val="custom"/>
  <p:tag name="KSO_WM_TEMPLATE_INDEX" val="20204978"/>
  <p:tag name="KSO_WM_UNIT_LAYERLEVEL" val="1"/>
  <p:tag name="KSO_WM_TAG_VERSION" val="1.0"/>
  <p:tag name="KSO_WM_BEAUTIFY_FLAG" val="#wm#"/>
  <p:tag name="KSO_WM_UNIT_ISCONTENTSTITLE" val="0"/>
  <p:tag name="KSO_WM_UNIT_ISNUMDGMTITLE" val="0"/>
  <p:tag name="KSO_WM_UNIT_NOCLEAR" val="0"/>
  <p:tag name="KSO_WM_UNIT_VALUE" val="18"/>
  <p:tag name="KSO_WM_UNIT_TYPE" val="a"/>
  <p:tag name="KSO_WM_UNIT_INDEX" val="1"/>
  <p:tag name="KSO_WM_UNIT_PRESET_TEXT" val="单击此处添加大标题"/>
</p:tagLst>
</file>

<file path=ppt/tags/tag233.xml><?xml version="1.0" encoding="utf-8"?>
<p:tagLst xmlns:p="http://schemas.openxmlformats.org/presentationml/2006/main">
  <p:tag name="KSO_WM_BEAUTIFY_FLAG" val="#wm#"/>
  <p:tag name="KSO_WM_TEMPLATE_CATEGORY" val="custom"/>
  <p:tag name="KSO_WM_TEMPLATE_INDEX" val="20204978"/>
  <p:tag name="KSO_WM_SLIDE_ID" val="custom20204978_7"/>
  <p:tag name="KSO_WM_TEMPLATE_SUBCATEGORY" val="0"/>
  <p:tag name="KSO_WM_TEMPLATE_MASTER_TYPE" val="1"/>
  <p:tag name="KSO_WM_TEMPLATE_COLOR_TYPE" val="1"/>
  <p:tag name="KSO_WM_SLIDE_ITEM_CNT" val="0"/>
  <p:tag name="KSO_WM_SLIDE_INDEX" val="7"/>
  <p:tag name="KSO_WM_TAG_VERSION" val="1.0"/>
  <p:tag name="KSO_WM_SLIDE_TYPE" val="sectionTitle"/>
  <p:tag name="KSO_WM_SLIDE_SUBTYPE" val="pureTxt"/>
  <p:tag name="KSO_WM_SLIDE_LAYOUT" val="a_b_e"/>
  <p:tag name="KSO_WM_SLIDE_LAYOUT_CNT" val="1_1_1"/>
</p:tagLst>
</file>

<file path=ppt/tags/tag234.xml><?xml version="1.0" encoding="utf-8"?>
<p:tagLst xmlns:p="http://schemas.openxmlformats.org/presentationml/2006/main">
  <p:tag name="KSO_WM_UNIT_ISCONTENTSTITLE" val="0"/>
  <p:tag name="KSO_WM_UNIT_PRESET_TEXT" val="单击此处添加文本具体内容，简明扼要的阐述您的观点。"/>
  <p:tag name="KSO_WM_UNIT_VALUE" val="63"/>
  <p:tag name="KSO_WM_UNIT_HIGHLIGHT" val="0"/>
  <p:tag name="KSO_WM_UNIT_COMPATIBLE" val="0"/>
  <p:tag name="KSO_WM_UNIT_DIAGRAM_ISNUMVISUAL" val="0"/>
  <p:tag name="KSO_WM_UNIT_DIAGRAM_ISREFERUNIT" val="0"/>
  <p:tag name="KSO_WM_UNIT_TYPE" val="b"/>
  <p:tag name="KSO_WM_UNIT_INDEX" val="1"/>
  <p:tag name="KSO_WM_UNIT_ID" val="custom20191900_7*b*1"/>
  <p:tag name="KSO_WM_TEMPLATE_CATEGORY" val="custom"/>
  <p:tag name="KSO_WM_TEMPLATE_INDEX" val="20191900"/>
  <p:tag name="KSO_WM_UNIT_LAYERLEVEL" val="1"/>
  <p:tag name="KSO_WM_TAG_VERSION" val="1.0"/>
  <p:tag name="KSO_WM_BEAUTIFY_FLAG" val="#wm#"/>
  <p:tag name="KSO_WM_UNIT_COLOR_SCHEME_SHAPE_ID" val="6"/>
  <p:tag name="KSO_WM_UNIT_COLOR_SCHEME_PARENT_PAGE" val="0_2"/>
  <p:tag name="KSO_WM_UNIT_NOCLEAR" val="0"/>
</p:tagLst>
</file>

<file path=ppt/tags/tag235.xml><?xml version="1.0" encoding="utf-8"?>
<p:tagLst xmlns:p="http://schemas.openxmlformats.org/presentationml/2006/main">
  <p:tag name="KSO_WM_SPECIAL_SOURCE" val="bdnull"/>
</p:tagLst>
</file>

<file path=ppt/tags/tag236.xml><?xml version="1.0" encoding="utf-8"?>
<p:tagLst xmlns:p="http://schemas.openxmlformats.org/presentationml/2006/main">
  <p:tag name="KSO_WM_SPECIAL_SOURCE" val="bdnull"/>
</p:tagLst>
</file>

<file path=ppt/tags/tag237.xml><?xml version="1.0" encoding="utf-8"?>
<p:tagLst xmlns:p="http://schemas.openxmlformats.org/presentationml/2006/main">
  <p:tag name="REFSHAPE" val="346561692"/>
</p:tagLst>
</file>

<file path=ppt/tags/tag238.xml><?xml version="1.0" encoding="utf-8"?>
<p:tagLst xmlns:p="http://schemas.openxmlformats.org/presentationml/2006/main">
  <p:tag name="REFSHAPE" val="1025587228"/>
</p:tagLst>
</file>

<file path=ppt/tags/tag239.xml><?xml version="1.0" encoding="utf-8"?>
<p:tagLst xmlns:p="http://schemas.openxmlformats.org/presentationml/2006/main">
  <p:tag name="REFSHAPE" val="1025591308"/>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p="http://schemas.openxmlformats.org/presentationml/2006/main">
  <p:tag name="KSO_WM_TAG_VERSION" val="1.0"/>
  <p:tag name="KSO_WM_TEMPLATE_CATEGORY" val="diagram"/>
  <p:tag name="KSO_WM_TEMPLATE_INDEX" val="160484"/>
  <p:tag name="KSO_WM_UNIT_TYPE" val="m_i"/>
  <p:tag name="KSO_WM_UNIT_INDEX" val="1_1"/>
  <p:tag name="KSO_WM_UNIT_ID" val="259*m_i*1_1"/>
  <p:tag name="KSO_WM_UNIT_CLEAR" val="1"/>
  <p:tag name="KSO_WM_UNIT_LAYERLEVEL" val="1_1"/>
  <p:tag name="KSO_WM_BEAUTIFY_FLAG" val="#wm#"/>
  <p:tag name="KSO_WM_DIAGRAM_GROUP_CODE" val="m1-1"/>
  <p:tag name="KSO_WM_UNIT_LINE_FORE_SCHEMECOLOR_INDEX" val="6"/>
  <p:tag name="KSO_WM_UNIT_LINE_FILL_TYPE" val="2"/>
  <p:tag name="KSO_WM_UNIT_USESOURCEFORMAT_APPLY" val="1"/>
</p:tagLst>
</file>

<file path=ppt/tags/tag241.xml><?xml version="1.0" encoding="utf-8"?>
<p:tagLst xmlns:p="http://schemas.openxmlformats.org/presentationml/2006/main">
  <p:tag name="KSO_WM_TAG_VERSION" val="1.0"/>
  <p:tag name="KSO_WM_BEAUTIFY_FLAG" val="#wm#"/>
  <p:tag name="KSO_WM_UNIT_TYPE" val="i"/>
  <p:tag name="KSO_WM_UNIT_ID" val="diagram160484_4*i*1"/>
  <p:tag name="KSO_WM_TEMPLATE_CATEGORY" val="diagram"/>
  <p:tag name="KSO_WM_TEMPLATE_INDEX" val="160484"/>
  <p:tag name="KSO_WM_UNIT_INDEX" val="1"/>
</p:tagLst>
</file>

<file path=ppt/tags/tag242.xml><?xml version="1.0" encoding="utf-8"?>
<p:tagLst xmlns:p="http://schemas.openxmlformats.org/presentationml/2006/main">
  <p:tag name="KSO_WM_TAG_VERSION" val="1.0"/>
  <p:tag name="KSO_WM_TEMPLATE_CATEGORY" val="diagram"/>
  <p:tag name="KSO_WM_TEMPLATE_INDEX" val="160484"/>
  <p:tag name="KSO_WM_UNIT_TYPE" val="m_i"/>
  <p:tag name="KSO_WM_UNIT_INDEX" val="1_2"/>
  <p:tag name="KSO_WM_UNIT_ID" val="259*m_i*1_2"/>
  <p:tag name="KSO_WM_UNIT_CLEAR" val="1"/>
  <p:tag name="KSO_WM_UNIT_LAYERLEVEL" val="1_1"/>
  <p:tag name="KSO_WM_BEAUTIFY_FLAG" val="#wm#"/>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1"/>
</p:tagLst>
</file>

<file path=ppt/tags/tag243.xml><?xml version="1.0" encoding="utf-8"?>
<p:tagLst xmlns:p="http://schemas.openxmlformats.org/presentationml/2006/main">
  <p:tag name="KSO_WM_TAG_VERSION" val="1.0"/>
  <p:tag name="KSO_WM_TEMPLATE_CATEGORY" val="diagram"/>
  <p:tag name="KSO_WM_TEMPLATE_INDEX" val="160484"/>
  <p:tag name="KSO_WM_UNIT_TYPE" val="m_i"/>
  <p:tag name="KSO_WM_UNIT_INDEX" val="1_3"/>
  <p:tag name="KSO_WM_UNIT_ID" val="259*m_i*1_3"/>
  <p:tag name="KSO_WM_UNIT_CLEAR" val="1"/>
  <p:tag name="KSO_WM_UNIT_LAYERLEVEL" val="1_1"/>
  <p:tag name="KSO_WM_BEAUTIFY_FLAG" val="#wm#"/>
  <p:tag name="KSO_WM_DIAGRAM_GROUP_CODE" val="m1-1"/>
  <p:tag name="KSO_WM_UNIT_FILL_FORE_SCHEMECOLOR_INDEX" val="5"/>
  <p:tag name="KSO_WM_UNIT_FILL_TYPE" val="1"/>
  <p:tag name="KSO_WM_UNIT_TEXT_FILL_FORE_SCHEMECOLOR_INDEX" val="2"/>
  <p:tag name="KSO_WM_UNIT_TEXT_FILL_TYPE" val="1"/>
  <p:tag name="KSO_WM_UNIT_USESOURCEFORMAT_APPLY" val="1"/>
</p:tagLst>
</file>

<file path=ppt/tags/tag244.xml><?xml version="1.0" encoding="utf-8"?>
<p:tagLst xmlns:p="http://schemas.openxmlformats.org/presentationml/2006/main">
  <p:tag name="KSO_WM_TAG_VERSION" val="1.0"/>
  <p:tag name="KSO_WM_TEMPLATE_CATEGORY" val="diagram"/>
  <p:tag name="KSO_WM_TEMPLATE_INDEX" val="160484"/>
  <p:tag name="KSO_WM_UNIT_TYPE" val="m_h_f"/>
  <p:tag name="KSO_WM_UNIT_INDEX" val="1_1_1"/>
  <p:tag name="KSO_WM_UNIT_ID" val="259*m_h_f*1_1_1"/>
  <p:tag name="KSO_WM_UNIT_CLEAR" val="1"/>
  <p:tag name="KSO_WM_UNIT_LAYERLEVEL" val="1_1_1"/>
  <p:tag name="KSO_WM_UNIT_VALUE" val="9"/>
  <p:tag name="KSO_WM_UNIT_HIGHLIGHT" val="0"/>
  <p:tag name="KSO_WM_UNIT_COMPATIBLE" val="0"/>
  <p:tag name="KSO_WM_BEAUTIFY_FLAG" val="#wm#"/>
  <p:tag name="KSO_WM_DIAGRAM_GROUP_CODE" val="m1-1"/>
  <p:tag name="KSO_WM_UNIT_PRESET_TEXT" val="LOREM IPSUM"/>
  <p:tag name="KSO_WM_UNIT_TEXT_FILL_FORE_SCHEMECOLOR_INDEX" val="5"/>
  <p:tag name="KSO_WM_UNIT_TEXT_FILL_TYPE" val="1"/>
  <p:tag name="KSO_WM_UNIT_USESOURCEFORMAT_APPLY" val="1"/>
</p:tagLst>
</file>

<file path=ppt/tags/tag245.xml><?xml version="1.0" encoding="utf-8"?>
<p:tagLst xmlns:p="http://schemas.openxmlformats.org/presentationml/2006/main">
  <p:tag name="KSO_WM_TAG_VERSION" val="1.0"/>
  <p:tag name="KSO_WM_BEAUTIFY_FLAG" val="#wm#"/>
  <p:tag name="KSO_WM_UNIT_TYPE" val="i"/>
  <p:tag name="KSO_WM_UNIT_ID" val="diagram160484_4*i*8"/>
  <p:tag name="KSO_WM_TEMPLATE_CATEGORY" val="diagram"/>
  <p:tag name="KSO_WM_TEMPLATE_INDEX" val="160484"/>
  <p:tag name="KSO_WM_UNIT_INDEX" val="8"/>
</p:tagLst>
</file>

<file path=ppt/tags/tag246.xml><?xml version="1.0" encoding="utf-8"?>
<p:tagLst xmlns:p="http://schemas.openxmlformats.org/presentationml/2006/main">
  <p:tag name="KSO_WM_TAG_VERSION" val="1.0"/>
  <p:tag name="KSO_WM_TEMPLATE_CATEGORY" val="diagram"/>
  <p:tag name="KSO_WM_TEMPLATE_INDEX" val="160484"/>
  <p:tag name="KSO_WM_UNIT_TYPE" val="m_i"/>
  <p:tag name="KSO_WM_UNIT_INDEX" val="1_4"/>
  <p:tag name="KSO_WM_UNIT_ID" val="259*m_i*1_4"/>
  <p:tag name="KSO_WM_UNIT_CLEAR" val="1"/>
  <p:tag name="KSO_WM_UNIT_LAYERLEVEL" val="1_1"/>
  <p:tag name="KSO_WM_BEAUTIFY_FLAG" val="#wm#"/>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1"/>
</p:tagLst>
</file>

<file path=ppt/tags/tag247.xml><?xml version="1.0" encoding="utf-8"?>
<p:tagLst xmlns:p="http://schemas.openxmlformats.org/presentationml/2006/main">
  <p:tag name="KSO_WM_TAG_VERSION" val="1.0"/>
  <p:tag name="KSO_WM_TEMPLATE_CATEGORY" val="diagram"/>
  <p:tag name="KSO_WM_TEMPLATE_INDEX" val="160484"/>
  <p:tag name="KSO_WM_UNIT_TYPE" val="m_i"/>
  <p:tag name="KSO_WM_UNIT_INDEX" val="1_5"/>
  <p:tag name="KSO_WM_UNIT_ID" val="259*m_i*1_5"/>
  <p:tag name="KSO_WM_UNIT_CLEAR" val="1"/>
  <p:tag name="KSO_WM_UNIT_LAYERLEVEL" val="1_1"/>
  <p:tag name="KSO_WM_BEAUTIFY_FLAG" val="#wm#"/>
  <p:tag name="KSO_WM_DIAGRAM_GROUP_CODE" val="m1-1"/>
  <p:tag name="KSO_WM_UNIT_FILL_FORE_SCHEMECOLOR_INDEX" val="5"/>
  <p:tag name="KSO_WM_UNIT_FILL_TYPE" val="1"/>
  <p:tag name="KSO_WM_UNIT_TEXT_FILL_FORE_SCHEMECOLOR_INDEX" val="2"/>
  <p:tag name="KSO_WM_UNIT_TEXT_FILL_TYPE" val="1"/>
  <p:tag name="KSO_WM_UNIT_USESOURCEFORMAT_APPLY" val="1"/>
</p:tagLst>
</file>

<file path=ppt/tags/tag248.xml><?xml version="1.0" encoding="utf-8"?>
<p:tagLst xmlns:p="http://schemas.openxmlformats.org/presentationml/2006/main">
  <p:tag name="KSO_WM_TAG_VERSION" val="1.0"/>
  <p:tag name="KSO_WM_TEMPLATE_CATEGORY" val="diagram"/>
  <p:tag name="KSO_WM_TEMPLATE_INDEX" val="160484"/>
  <p:tag name="KSO_WM_UNIT_TYPE" val="m_h_f"/>
  <p:tag name="KSO_WM_UNIT_INDEX" val="1_2_1"/>
  <p:tag name="KSO_WM_UNIT_ID" val="259*m_h_f*1_2_1"/>
  <p:tag name="KSO_WM_UNIT_CLEAR" val="1"/>
  <p:tag name="KSO_WM_UNIT_LAYERLEVEL" val="1_1_1"/>
  <p:tag name="KSO_WM_UNIT_VALUE" val="9"/>
  <p:tag name="KSO_WM_UNIT_HIGHLIGHT" val="0"/>
  <p:tag name="KSO_WM_UNIT_COMPATIBLE" val="0"/>
  <p:tag name="KSO_WM_BEAUTIFY_FLAG" val="#wm#"/>
  <p:tag name="KSO_WM_DIAGRAM_GROUP_CODE" val="m1-1"/>
  <p:tag name="KSO_WM_UNIT_PRESET_TEXT" val="LOREM IPSUM"/>
  <p:tag name="KSO_WM_UNIT_TEXT_FILL_FORE_SCHEMECOLOR_INDEX" val="5"/>
  <p:tag name="KSO_WM_UNIT_TEXT_FILL_TYPE" val="1"/>
  <p:tag name="KSO_WM_UNIT_USESOURCEFORMAT_APPLY" val="1"/>
</p:tagLst>
</file>

<file path=ppt/tags/tag249.xml><?xml version="1.0" encoding="utf-8"?>
<p:tagLst xmlns:p="http://schemas.openxmlformats.org/presentationml/2006/main">
  <p:tag name="KSO_WM_TAG_VERSION" val="1.0"/>
  <p:tag name="KSO_WM_BEAUTIFY_FLAG" val="#wm#"/>
  <p:tag name="KSO_WM_UNIT_TYPE" val="i"/>
  <p:tag name="KSO_WM_UNIT_ID" val="diagram160484_4*i*15"/>
  <p:tag name="KSO_WM_TEMPLATE_CATEGORY" val="diagram"/>
  <p:tag name="KSO_WM_TEMPLATE_INDEX" val="160484"/>
  <p:tag name="KSO_WM_UNIT_INDEX" val="15"/>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0.xml><?xml version="1.0" encoding="utf-8"?>
<p:tagLst xmlns:p="http://schemas.openxmlformats.org/presentationml/2006/main">
  <p:tag name="KSO_WM_TAG_VERSION" val="1.0"/>
  <p:tag name="KSO_WM_TEMPLATE_CATEGORY" val="diagram"/>
  <p:tag name="KSO_WM_TEMPLATE_INDEX" val="160484"/>
  <p:tag name="KSO_WM_UNIT_TYPE" val="m_i"/>
  <p:tag name="KSO_WM_UNIT_INDEX" val="1_6"/>
  <p:tag name="KSO_WM_UNIT_ID" val="259*m_i*1_6"/>
  <p:tag name="KSO_WM_UNIT_CLEAR" val="1"/>
  <p:tag name="KSO_WM_UNIT_LAYERLEVEL" val="1_1"/>
  <p:tag name="KSO_WM_BEAUTIFY_FLAG" val="#wm#"/>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1"/>
</p:tagLst>
</file>

<file path=ppt/tags/tag251.xml><?xml version="1.0" encoding="utf-8"?>
<p:tagLst xmlns:p="http://schemas.openxmlformats.org/presentationml/2006/main">
  <p:tag name="KSO_WM_TAG_VERSION" val="1.0"/>
  <p:tag name="KSO_WM_TEMPLATE_CATEGORY" val="diagram"/>
  <p:tag name="KSO_WM_TEMPLATE_INDEX" val="160484"/>
  <p:tag name="KSO_WM_UNIT_TYPE" val="m_i"/>
  <p:tag name="KSO_WM_UNIT_INDEX" val="1_7"/>
  <p:tag name="KSO_WM_UNIT_ID" val="259*m_i*1_7"/>
  <p:tag name="KSO_WM_UNIT_CLEAR" val="1"/>
  <p:tag name="KSO_WM_UNIT_LAYERLEVEL" val="1_1"/>
  <p:tag name="KSO_WM_BEAUTIFY_FLAG" val="#wm#"/>
  <p:tag name="KSO_WM_DIAGRAM_GROUP_CODE" val="m1-1"/>
  <p:tag name="KSO_WM_UNIT_FILL_FORE_SCHEMECOLOR_INDEX" val="5"/>
  <p:tag name="KSO_WM_UNIT_FILL_TYPE" val="1"/>
  <p:tag name="KSO_WM_UNIT_TEXT_FILL_FORE_SCHEMECOLOR_INDEX" val="2"/>
  <p:tag name="KSO_WM_UNIT_TEXT_FILL_TYPE" val="1"/>
  <p:tag name="KSO_WM_UNIT_USESOURCEFORMAT_APPLY" val="1"/>
</p:tagLst>
</file>

<file path=ppt/tags/tag252.xml><?xml version="1.0" encoding="utf-8"?>
<p:tagLst xmlns:p="http://schemas.openxmlformats.org/presentationml/2006/main">
  <p:tag name="KSO_WM_TAG_VERSION" val="1.0"/>
  <p:tag name="KSO_WM_TEMPLATE_CATEGORY" val="diagram"/>
  <p:tag name="KSO_WM_TEMPLATE_INDEX" val="160484"/>
  <p:tag name="KSO_WM_UNIT_TYPE" val="m_h_f"/>
  <p:tag name="KSO_WM_UNIT_INDEX" val="1_3_1"/>
  <p:tag name="KSO_WM_UNIT_ID" val="259*m_h_f*1_3_1"/>
  <p:tag name="KSO_WM_UNIT_CLEAR" val="1"/>
  <p:tag name="KSO_WM_UNIT_LAYERLEVEL" val="1_1_1"/>
  <p:tag name="KSO_WM_UNIT_VALUE" val="9"/>
  <p:tag name="KSO_WM_UNIT_HIGHLIGHT" val="0"/>
  <p:tag name="KSO_WM_UNIT_COMPATIBLE" val="0"/>
  <p:tag name="KSO_WM_BEAUTIFY_FLAG" val="#wm#"/>
  <p:tag name="KSO_WM_DIAGRAM_GROUP_CODE" val="m1-1"/>
  <p:tag name="KSO_WM_UNIT_PRESET_TEXT" val="LOREM IPSUM"/>
  <p:tag name="KSO_WM_UNIT_TEXT_FILL_FORE_SCHEMECOLOR_INDEX" val="5"/>
  <p:tag name="KSO_WM_UNIT_TEXT_FILL_TYPE" val="1"/>
  <p:tag name="KSO_WM_UNIT_USESOURCEFORMAT_APPLY" val="1"/>
</p:tagLst>
</file>

<file path=ppt/tags/tag253.xml><?xml version="1.0" encoding="utf-8"?>
<p:tagLst xmlns:p="http://schemas.openxmlformats.org/presentationml/2006/main">
  <p:tag name="KSO_WM_TAG_VERSION" val="1.0"/>
  <p:tag name="KSO_WM_BEAUTIFY_FLAG" val="#wm#"/>
  <p:tag name="KSO_WM_UNIT_TYPE" val="i"/>
  <p:tag name="KSO_WM_UNIT_ID" val="diagram160484_4*i*22"/>
  <p:tag name="KSO_WM_TEMPLATE_CATEGORY" val="diagram"/>
  <p:tag name="KSO_WM_TEMPLATE_INDEX" val="160484"/>
  <p:tag name="KSO_WM_UNIT_INDEX" val="22"/>
</p:tagLst>
</file>

<file path=ppt/tags/tag254.xml><?xml version="1.0" encoding="utf-8"?>
<p:tagLst xmlns:p="http://schemas.openxmlformats.org/presentationml/2006/main">
  <p:tag name="KSO_WM_TAG_VERSION" val="1.0"/>
  <p:tag name="KSO_WM_TEMPLATE_CATEGORY" val="diagram"/>
  <p:tag name="KSO_WM_TEMPLATE_INDEX" val="160484"/>
  <p:tag name="KSO_WM_UNIT_TYPE" val="m_i"/>
  <p:tag name="KSO_WM_UNIT_INDEX" val="1_8"/>
  <p:tag name="KSO_WM_UNIT_ID" val="259*m_i*1_8"/>
  <p:tag name="KSO_WM_UNIT_CLEAR" val="1"/>
  <p:tag name="KSO_WM_UNIT_LAYERLEVEL" val="1_1"/>
  <p:tag name="KSO_WM_BEAUTIFY_FLAG" val="#wm#"/>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1"/>
</p:tagLst>
</file>

<file path=ppt/tags/tag255.xml><?xml version="1.0" encoding="utf-8"?>
<p:tagLst xmlns:p="http://schemas.openxmlformats.org/presentationml/2006/main">
  <p:tag name="KSO_WM_TAG_VERSION" val="1.0"/>
  <p:tag name="KSO_WM_TEMPLATE_CATEGORY" val="diagram"/>
  <p:tag name="KSO_WM_TEMPLATE_INDEX" val="160484"/>
  <p:tag name="KSO_WM_UNIT_TYPE" val="m_i"/>
  <p:tag name="KSO_WM_UNIT_INDEX" val="1_9"/>
  <p:tag name="KSO_WM_UNIT_ID" val="259*m_i*1_9"/>
  <p:tag name="KSO_WM_UNIT_CLEAR" val="1"/>
  <p:tag name="KSO_WM_UNIT_LAYERLEVEL" val="1_1"/>
  <p:tag name="KSO_WM_BEAUTIFY_FLAG" val="#wm#"/>
  <p:tag name="KSO_WM_DIAGRAM_GROUP_CODE" val="m1-1"/>
  <p:tag name="KSO_WM_UNIT_FILL_FORE_SCHEMECOLOR_INDEX" val="5"/>
  <p:tag name="KSO_WM_UNIT_FILL_TYPE" val="1"/>
  <p:tag name="KSO_WM_UNIT_TEXT_FILL_FORE_SCHEMECOLOR_INDEX" val="2"/>
  <p:tag name="KSO_WM_UNIT_TEXT_FILL_TYPE" val="1"/>
  <p:tag name="KSO_WM_UNIT_USESOURCEFORMAT_APPLY" val="1"/>
</p:tagLst>
</file>

<file path=ppt/tags/tag256.xml><?xml version="1.0" encoding="utf-8"?>
<p:tagLst xmlns:p="http://schemas.openxmlformats.org/presentationml/2006/main">
  <p:tag name="KSO_WM_TAG_VERSION" val="1.0"/>
  <p:tag name="KSO_WM_TEMPLATE_CATEGORY" val="diagram"/>
  <p:tag name="KSO_WM_TEMPLATE_INDEX" val="160484"/>
  <p:tag name="KSO_WM_UNIT_TYPE" val="m_h_f"/>
  <p:tag name="KSO_WM_UNIT_INDEX" val="1_4_1"/>
  <p:tag name="KSO_WM_UNIT_ID" val="259*m_h_f*1_4_1"/>
  <p:tag name="KSO_WM_UNIT_CLEAR" val="1"/>
  <p:tag name="KSO_WM_UNIT_LAYERLEVEL" val="1_1_1"/>
  <p:tag name="KSO_WM_UNIT_VALUE" val="9"/>
  <p:tag name="KSO_WM_UNIT_HIGHLIGHT" val="0"/>
  <p:tag name="KSO_WM_UNIT_COMPATIBLE" val="0"/>
  <p:tag name="KSO_WM_BEAUTIFY_FLAG" val="#wm#"/>
  <p:tag name="KSO_WM_DIAGRAM_GROUP_CODE" val="m1-1"/>
  <p:tag name="KSO_WM_UNIT_PRESET_TEXT" val="LOREM IPSUM"/>
  <p:tag name="KSO_WM_UNIT_TEXT_FILL_FORE_SCHEMECOLOR_INDEX" val="5"/>
  <p:tag name="KSO_WM_UNIT_TEXT_FILL_TYPE" val="1"/>
  <p:tag name="KSO_WM_UNIT_USESOURCEFORMAT_APPLY" val="1"/>
</p:tagLst>
</file>

<file path=ppt/tags/tag257.xml><?xml version="1.0" encoding="utf-8"?>
<p:tagLst xmlns:p="http://schemas.openxmlformats.org/presentationml/2006/main">
  <p:tag name="KSO_WM_SLIDE_ID" val="custom20191900_4"/>
  <p:tag name="KSO_WM_SLIDE_TYPE" val="contents"/>
  <p:tag name="KSO_WM_SLIDE_SUBTYPE" val="diag"/>
  <p:tag name="KSO_WM_SLIDE_ITEM_CNT" val="4"/>
  <p:tag name="KSO_WM_SLIDE_INDEX" val="4"/>
  <p:tag name="KSO_WM_DIAGRAM_GROUP_CODE" val="m1-1"/>
  <p:tag name="KSO_WM_SLIDE_DIAGTYPE" val="m"/>
  <p:tag name="KSO_WM_TAG_VERSION" val="1.0"/>
  <p:tag name="KSO_WM_BEAUTIFY_FLAG" val="#wm#"/>
  <p:tag name="KSO_WM_TEMPLATE_CATEGORY" val="custom"/>
  <p:tag name="KSO_WM_TEMPLATE_INDEX" val="20191900"/>
  <p:tag name="KSO_WM_SLIDE_LAYOUT" val="a_m"/>
  <p:tag name="KSO_WM_SLIDE_LAYOUT_CNT" val="1_1"/>
  <p:tag name="KSO_WM_SLIDE_COLORSCHEME_VERSION" val="3.2"/>
  <p:tag name="KSO_WM_TEMPLATE_SUBCATEGORY" val="0"/>
  <p:tag name="KSO_WM_SPECIAL_SOURCE" val="bdnull"/>
</p:tagLst>
</file>

<file path=ppt/tags/tag258.xml><?xml version="1.0" encoding="utf-8"?>
<p:tagLst xmlns:p="http://schemas.openxmlformats.org/presentationml/2006/main">
  <p:tag name="KSO_WM_UNIT_ISCONTENTSTITLE" val="0"/>
  <p:tag name="KSO_WM_UNIT_PRESET_TEXT" val="单击此处添加标题"/>
  <p:tag name="KSO_WM_UNIT_VALUE" val="44"/>
  <p:tag name="KSO_WM_UNIT_HIGHLIGHT" val="0"/>
  <p:tag name="KSO_WM_UNIT_COMPATIBLE" val="0"/>
  <p:tag name="KSO_WM_UNIT_TYPE" val="a"/>
  <p:tag name="KSO_WM_UNIT_INDEX" val="1"/>
  <p:tag name="KSO_WM_UNIT_ID" val="custom20186575_4*a*1"/>
  <p:tag name="KSO_WM_TEMPLATE_CATEGORY" val="custom"/>
  <p:tag name="KSO_WM_TEMPLATE_INDEX" val="20186575"/>
  <p:tag name="KSO_WM_UNIT_LAYERLEVEL" val="1"/>
  <p:tag name="KSO_WM_TAG_VERSION" val="1.0"/>
  <p:tag name="KSO_WM_BEAUTIFY_FLAG" val="#wm#"/>
  <p:tag name="KSO_WM_UNIT_NOCLEAR" val="0"/>
  <p:tag name="KSO_WM_UNIT_DIAGRAM_ISNUMVISUAL" val="0"/>
  <p:tag name="KSO_WM_UNIT_DIAGRAM_ISREFERUNIT" val="0"/>
  <p:tag name="KSO_WM_UNIT_COLOR_SCHEME_SHAPE_ID" val="2"/>
  <p:tag name="KSO_WM_UNIT_COLOR_SCHEME_PARENT_PAGE" val="0_4"/>
</p:tagLst>
</file>

<file path=ppt/tags/tag259.xml><?xml version="1.0" encoding="utf-8"?>
<p:tagLst xmlns:p="http://schemas.openxmlformats.org/presentationml/2006/main">
  <p:tag name="KSO_WM_SLIDE_ID" val="custom20186575_4"/>
  <p:tag name="KSO_WM_SLIDE_ITEM_CNT" val="0"/>
  <p:tag name="KSO_WM_SLIDE_INDEX" val="4"/>
  <p:tag name="KSO_WM_TAG_VERSION" val="1.0"/>
  <p:tag name="KSO_WM_BEAUTIFY_FLAG" val="#wm#"/>
  <p:tag name="KSO_WM_TEMPLATE_CATEGORY" val="custom"/>
  <p:tag name="KSO_WM_TEMPLATE_INDEX" val="20186575"/>
  <p:tag name="KSO_WM_SLIDE_TYPE" val="text"/>
  <p:tag name="KSO_WM_SLIDE_SUBTYPE" val="pureTxt"/>
  <p:tag name="KSO_WM_SLIDE_SIZE" val="854*464"/>
  <p:tag name="KSO_WM_SLIDE_POSITION" val="52*34"/>
  <p:tag name="KSO_WM_SLIDE_LAYOUT" val="a_f"/>
  <p:tag name="KSO_WM_SLIDE_LAYOUT_CNT" val="1_1"/>
  <p:tag name="KSO_WM_TEMPLATE_SUBCATEGORY" val="0"/>
  <p:tag name="KSO_WM_SLIDE_COLORSCHEME_VERSION" val="3.2"/>
  <p:tag name="KSO_WM_SPECIAL_SOURCE" val="bdnull"/>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0.xml><?xml version="1.0" encoding="utf-8"?>
<p:tagLst xmlns:p="http://schemas.openxmlformats.org/presentationml/2006/main">
  <p:tag name="KSO_WM_UNIT_ISCONTENTSTITLE" val="0"/>
  <p:tag name="KSO_WM_UNIT_PRESET_TEXT" val="单击此处添加标题"/>
  <p:tag name="KSO_WM_UNIT_VALUE" val="44"/>
  <p:tag name="KSO_WM_UNIT_HIGHLIGHT" val="0"/>
  <p:tag name="KSO_WM_UNIT_COMPATIBLE" val="0"/>
  <p:tag name="KSO_WM_UNIT_TYPE" val="a"/>
  <p:tag name="KSO_WM_UNIT_INDEX" val="1"/>
  <p:tag name="KSO_WM_UNIT_ID" val="custom20186575_4*a*1"/>
  <p:tag name="KSO_WM_TEMPLATE_CATEGORY" val="custom"/>
  <p:tag name="KSO_WM_TEMPLATE_INDEX" val="20186575"/>
  <p:tag name="KSO_WM_UNIT_LAYERLEVEL" val="1"/>
  <p:tag name="KSO_WM_TAG_VERSION" val="1.0"/>
  <p:tag name="KSO_WM_BEAUTIFY_FLAG" val="#wm#"/>
  <p:tag name="KSO_WM_UNIT_NOCLEAR" val="0"/>
  <p:tag name="KSO_WM_UNIT_DIAGRAM_ISNUMVISUAL" val="0"/>
  <p:tag name="KSO_WM_UNIT_DIAGRAM_ISREFERUNIT" val="0"/>
  <p:tag name="KSO_WM_UNIT_COLOR_SCHEME_SHAPE_ID" val="2"/>
  <p:tag name="KSO_WM_UNIT_COLOR_SCHEME_PARENT_PAGE" val="0_4"/>
</p:tagLst>
</file>

<file path=ppt/tags/tag261.xml><?xml version="1.0" encoding="utf-8"?>
<p:tagLst xmlns:p="http://schemas.openxmlformats.org/presentationml/2006/main">
  <p:tag name="KSO_WM_SLIDE_ID" val="custom20186575_4"/>
  <p:tag name="KSO_WM_SLIDE_ITEM_CNT" val="0"/>
  <p:tag name="KSO_WM_SLIDE_INDEX" val="4"/>
  <p:tag name="KSO_WM_TAG_VERSION" val="1.0"/>
  <p:tag name="KSO_WM_BEAUTIFY_FLAG" val="#wm#"/>
  <p:tag name="KSO_WM_TEMPLATE_CATEGORY" val="custom"/>
  <p:tag name="KSO_WM_TEMPLATE_INDEX" val="20186575"/>
  <p:tag name="KSO_WM_SLIDE_TYPE" val="text"/>
  <p:tag name="KSO_WM_SLIDE_SUBTYPE" val="pureTxt"/>
  <p:tag name="KSO_WM_SLIDE_SIZE" val="854*464"/>
  <p:tag name="KSO_WM_SLIDE_POSITION" val="52*34"/>
  <p:tag name="KSO_WM_SLIDE_LAYOUT" val="a_f"/>
  <p:tag name="KSO_WM_SLIDE_LAYOUT_CNT" val="1_1"/>
  <p:tag name="KSO_WM_TEMPLATE_SUBCATEGORY" val="0"/>
  <p:tag name="KSO_WM_SLIDE_COLORSCHEME_VERSION" val="3.2"/>
  <p:tag name="KSO_WM_SPECIAL_SOURCE" val="bdnull"/>
</p:tagLst>
</file>

<file path=ppt/tags/tag262.xml><?xml version="1.0" encoding="utf-8"?>
<p:tagLst xmlns:p="http://schemas.openxmlformats.org/presentationml/2006/main">
  <p:tag name="KSO_WM_BEAUTIFY_FLAG" val="#wm#"/>
  <p:tag name="KSO_WM_TEMPLATE_CATEGORY" val="custom"/>
  <p:tag name="KSO_WM_TEMPLATE_INDEX" val="20186575"/>
  <p:tag name="KSO_WM_SPECIAL_SOURCE" val="bdnull"/>
</p:tagLst>
</file>

<file path=ppt/tags/tag263.xml><?xml version="1.0" encoding="utf-8"?>
<p:tagLst xmlns:p="http://schemas.openxmlformats.org/presentationml/2006/main">
  <p:tag name="KSO_WM_BEAUTIFY_FLAG" val="#wm#"/>
  <p:tag name="KSO_WM_TEMPLATE_CATEGORY" val="custom"/>
  <p:tag name="KSO_WM_TEMPLATE_INDEX" val="20186575"/>
  <p:tag name="KSO_WM_SPECIAL_SOURCE" val="bdnull"/>
</p:tagLst>
</file>

<file path=ppt/tags/tag264.xml><?xml version="1.0" encoding="utf-8"?>
<p:tagLst xmlns:p="http://schemas.openxmlformats.org/presentationml/2006/main">
  <p:tag name="KSO_WM_TAG_VERSION" val="1.0"/>
  <p:tag name="KSO_WM_BEAUTIFY_FLAG" val="#wm#"/>
  <p:tag name="KSO_WM_UNIT_TYPE" val="i"/>
  <p:tag name="KSO_WM_UNIT_ID" val="diagram160145_3*i*0"/>
  <p:tag name="KSO_WM_TEMPLATE_CATEGORY" val="diagram"/>
  <p:tag name="KSO_WM_TEMPLATE_INDEX" val="160145"/>
  <p:tag name="KSO_WM_UNIT_INDEX" val="0"/>
</p:tagLst>
</file>

<file path=ppt/tags/tag265.xml><?xml version="1.0" encoding="utf-8"?>
<p:tagLst xmlns:p="http://schemas.openxmlformats.org/presentationml/2006/main">
  <p:tag name="KSO_WM_TEMPLATE_CATEGORY" val="diagram"/>
  <p:tag name="KSO_WM_TEMPLATE_INDEX" val="160145"/>
  <p:tag name="KSO_WM_TAG_VERSION" val="1.0"/>
  <p:tag name="KSO_WM_UNIT_TYPE" val="l_i"/>
  <p:tag name="KSO_WM_UNIT_INDEX" val="1_1"/>
  <p:tag name="KSO_WM_UNIT_ID" val="diagram160145_3*l_i*1_1"/>
  <p:tag name="KSO_WM_UNIT_CLEAR" val="1"/>
  <p:tag name="KSO_WM_UNIT_LAYERLEVEL" val="1_1"/>
  <p:tag name="KSO_WM_BEAUTIFY_FLAG" val="#wm#"/>
  <p:tag name="KSO_WM_DIAGRAM_GROUP_CODE" val="l1-1"/>
  <p:tag name="KSO_WM_UNIT_FILL_FORE_SCHEMECOLOR_INDEX" val="5"/>
  <p:tag name="KSO_WM_UNIT_FILL_TYPE" val="1"/>
  <p:tag name="KSO_WM_UNIT_TEXT_FILL_FORE_SCHEMECOLOR_INDEX" val="13"/>
  <p:tag name="KSO_WM_UNIT_TEXT_FILL_TYPE" val="1"/>
</p:tagLst>
</file>

<file path=ppt/tags/tag266.xml><?xml version="1.0" encoding="utf-8"?>
<p:tagLst xmlns:p="http://schemas.openxmlformats.org/presentationml/2006/main">
  <p:tag name="KSO_WM_TEMPLATE_CATEGORY" val="diagram"/>
  <p:tag name="KSO_WM_TEMPLATE_INDEX" val="160145"/>
  <p:tag name="KSO_WM_TAG_VERSION" val="1.0"/>
  <p:tag name="KSO_WM_UNIT_TYPE" val="l_h_f"/>
  <p:tag name="KSO_WM_UNIT_INDEX" val="1_1_1"/>
  <p:tag name="KSO_WM_UNIT_ID" val="diagram160145_3*l_h_f*1_1_1"/>
  <p:tag name="KSO_WM_UNIT_CLEAR" val="1"/>
  <p:tag name="KSO_WM_UNIT_LAYERLEVEL" val="1_1_1"/>
  <p:tag name="KSO_WM_UNIT_VALUE" val="22"/>
  <p:tag name="KSO_WM_UNIT_HIGHLIGHT" val="0"/>
  <p:tag name="KSO_WM_UNIT_COMPATIBLE" val="0"/>
  <p:tag name="KSO_WM_BEAUTIFY_FLAG" val="#wm#"/>
  <p:tag name="KSO_WM_UNIT_PRESET_TEXT_INDEX" val="4"/>
  <p:tag name="KSO_WM_UNIT_PRESET_TEXT_LEN" val="26"/>
  <p:tag name="KSO_WM_DIAGRAM_GROUP_CODE" val="l1-1"/>
  <p:tag name="KSO_WM_UNIT_FILL_FORE_SCHEMECOLOR_INDEX" val="16"/>
  <p:tag name="KSO_WM_UNIT_FILL_TYPE" val="1"/>
  <p:tag name="KSO_WM_UNIT_TEXT_FILL_FORE_SCHEMECOLOR_INDEX" val="13"/>
  <p:tag name="KSO_WM_UNIT_TEXT_FILL_TYPE" val="1"/>
</p:tagLst>
</file>

<file path=ppt/tags/tag267.xml><?xml version="1.0" encoding="utf-8"?>
<p:tagLst xmlns:p="http://schemas.openxmlformats.org/presentationml/2006/main">
  <p:tag name="KSO_WM_TEMPLATE_CATEGORY" val="diagram"/>
  <p:tag name="KSO_WM_TEMPLATE_INDEX" val="160145"/>
  <p:tag name="KSO_WM_TAG_VERSION" val="1.0"/>
  <p:tag name="KSO_WM_UNIT_TYPE" val="l_i"/>
  <p:tag name="KSO_WM_UNIT_INDEX" val="1_2"/>
  <p:tag name="KSO_WM_UNIT_ID" val="diagram160145_3*l_i*1_2"/>
  <p:tag name="KSO_WM_UNIT_CLEAR" val="1"/>
  <p:tag name="KSO_WM_UNIT_LAYERLEVEL" val="1_1"/>
  <p:tag name="KSO_WM_BEAUTIFY_FLAG" val="#wm#"/>
  <p:tag name="KSO_WM_DIAGRAM_GROUP_CODE" val="l1-1"/>
  <p:tag name="KSO_WM_UNIT_FILL_FORE_SCHEMECOLOR_INDEX" val="5"/>
  <p:tag name="KSO_WM_UNIT_FILL_TYPE" val="1"/>
</p:tagLst>
</file>

<file path=ppt/tags/tag268.xml><?xml version="1.0" encoding="utf-8"?>
<p:tagLst xmlns:p="http://schemas.openxmlformats.org/presentationml/2006/main">
  <p:tag name="KSO_WM_TAG_VERSION" val="1.0"/>
  <p:tag name="KSO_WM_BEAUTIFY_FLAG" val="#wm#"/>
  <p:tag name="KSO_WM_UNIT_TYPE" val="i"/>
  <p:tag name="KSO_WM_UNIT_ID" val="diagram160145_3*i*7"/>
  <p:tag name="KSO_WM_TEMPLATE_CATEGORY" val="diagram"/>
  <p:tag name="KSO_WM_TEMPLATE_INDEX" val="160145"/>
  <p:tag name="KSO_WM_UNIT_INDEX" val="7"/>
</p:tagLst>
</file>

<file path=ppt/tags/tag269.xml><?xml version="1.0" encoding="utf-8"?>
<p:tagLst xmlns:p="http://schemas.openxmlformats.org/presentationml/2006/main">
  <p:tag name="KSO_WM_TEMPLATE_CATEGORY" val="diagram"/>
  <p:tag name="KSO_WM_TEMPLATE_INDEX" val="160145"/>
  <p:tag name="KSO_WM_TAG_VERSION" val="1.0"/>
  <p:tag name="KSO_WM_UNIT_TYPE" val="l_i"/>
  <p:tag name="KSO_WM_UNIT_INDEX" val="1_5"/>
  <p:tag name="KSO_WM_UNIT_ID" val="diagram160145_3*l_i*1_5"/>
  <p:tag name="KSO_WM_UNIT_CLEAR" val="1"/>
  <p:tag name="KSO_WM_UNIT_LAYERLEVEL" val="1_1"/>
  <p:tag name="KSO_WM_BEAUTIFY_FLAG" val="#wm#"/>
  <p:tag name="KSO_WM_DIAGRAM_GROUP_CODE" val="l1-1"/>
  <p:tag name="KSO_WM_UNIT_FILL_FORE_SCHEMECOLOR_INDEX" val="7"/>
  <p:tag name="KSO_WM_UNIT_FILL_TYPE" val="1"/>
  <p:tag name="KSO_WM_UNIT_TEXT_FILL_FORE_SCHEMECOLOR_INDEX" val="13"/>
  <p:tag name="KSO_WM_UNIT_TEXT_FILL_TYPE"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0.xml><?xml version="1.0" encoding="utf-8"?>
<p:tagLst xmlns:p="http://schemas.openxmlformats.org/presentationml/2006/main">
  <p:tag name="KSO_WM_TEMPLATE_CATEGORY" val="diagram"/>
  <p:tag name="KSO_WM_TEMPLATE_INDEX" val="160145"/>
  <p:tag name="KSO_WM_TAG_VERSION" val="1.0"/>
  <p:tag name="KSO_WM_UNIT_TYPE" val="l_h_f"/>
  <p:tag name="KSO_WM_UNIT_INDEX" val="1_3_1"/>
  <p:tag name="KSO_WM_UNIT_ID" val="diagram160145_3*l_h_f*1_3_1"/>
  <p:tag name="KSO_WM_UNIT_CLEAR" val="1"/>
  <p:tag name="KSO_WM_UNIT_LAYERLEVEL" val="1_1_1"/>
  <p:tag name="KSO_WM_UNIT_VALUE" val="22"/>
  <p:tag name="KSO_WM_UNIT_HIGHLIGHT" val="0"/>
  <p:tag name="KSO_WM_UNIT_COMPATIBLE" val="0"/>
  <p:tag name="KSO_WM_BEAUTIFY_FLAG" val="#wm#"/>
  <p:tag name="KSO_WM_UNIT_PRESET_TEXT_INDEX" val="4"/>
  <p:tag name="KSO_WM_UNIT_PRESET_TEXT_LEN" val="26"/>
  <p:tag name="KSO_WM_DIAGRAM_GROUP_CODE" val="l1-1"/>
  <p:tag name="KSO_WM_UNIT_FILL_FORE_SCHEMECOLOR_INDEX" val="16"/>
  <p:tag name="KSO_WM_UNIT_FILL_TYPE" val="1"/>
  <p:tag name="KSO_WM_UNIT_TEXT_FILL_FORE_SCHEMECOLOR_INDEX" val="13"/>
  <p:tag name="KSO_WM_UNIT_TEXT_FILL_TYPE" val="1"/>
</p:tagLst>
</file>

<file path=ppt/tags/tag271.xml><?xml version="1.0" encoding="utf-8"?>
<p:tagLst xmlns:p="http://schemas.openxmlformats.org/presentationml/2006/main">
  <p:tag name="KSO_WM_TEMPLATE_CATEGORY" val="diagram"/>
  <p:tag name="KSO_WM_TEMPLATE_INDEX" val="160145"/>
  <p:tag name="KSO_WM_TAG_VERSION" val="1.0"/>
  <p:tag name="KSO_WM_UNIT_TYPE" val="l_i"/>
  <p:tag name="KSO_WM_UNIT_INDEX" val="1_6"/>
  <p:tag name="KSO_WM_UNIT_ID" val="diagram160145_3*l_i*1_6"/>
  <p:tag name="KSO_WM_UNIT_CLEAR" val="1"/>
  <p:tag name="KSO_WM_UNIT_LAYERLEVEL" val="1_1"/>
  <p:tag name="KSO_WM_BEAUTIFY_FLAG" val="#wm#"/>
  <p:tag name="KSO_WM_DIAGRAM_GROUP_CODE" val="l1-1"/>
  <p:tag name="KSO_WM_UNIT_FILL_FORE_SCHEMECOLOR_INDEX" val="7"/>
  <p:tag name="KSO_WM_UNIT_FILL_TYPE" val="1"/>
</p:tagLst>
</file>

<file path=ppt/tags/tag272.xml><?xml version="1.0" encoding="utf-8"?>
<p:tagLst xmlns:p="http://schemas.openxmlformats.org/presentationml/2006/main">
  <p:tag name="KSO_WM_TAG_VERSION" val="1.0"/>
  <p:tag name="KSO_WM_BEAUTIFY_FLAG" val="#wm#"/>
  <p:tag name="KSO_WM_UNIT_TYPE" val="i"/>
  <p:tag name="KSO_WM_UNIT_ID" val="diagram160145_3*i*14"/>
  <p:tag name="KSO_WM_TEMPLATE_CATEGORY" val="diagram"/>
  <p:tag name="KSO_WM_TEMPLATE_INDEX" val="160145"/>
  <p:tag name="KSO_WM_UNIT_INDEX" val="14"/>
</p:tagLst>
</file>

<file path=ppt/tags/tag273.xml><?xml version="1.0" encoding="utf-8"?>
<p:tagLst xmlns:p="http://schemas.openxmlformats.org/presentationml/2006/main">
  <p:tag name="KSO_WM_TEMPLATE_CATEGORY" val="diagram"/>
  <p:tag name="KSO_WM_TEMPLATE_INDEX" val="160145"/>
  <p:tag name="KSO_WM_TAG_VERSION" val="1.0"/>
  <p:tag name="KSO_WM_UNIT_TYPE" val="l_i"/>
  <p:tag name="KSO_WM_UNIT_INDEX" val="1_3"/>
  <p:tag name="KSO_WM_UNIT_ID" val="diagram160145_3*l_i*1_3"/>
  <p:tag name="KSO_WM_UNIT_CLEAR" val="1"/>
  <p:tag name="KSO_WM_UNIT_LAYERLEVEL" val="1_1"/>
  <p:tag name="KSO_WM_BEAUTIFY_FLAG" val="#wm#"/>
  <p:tag name="KSO_WM_DIAGRAM_GROUP_CODE" val="l1-1"/>
  <p:tag name="KSO_WM_UNIT_FILL_FORE_SCHEMECOLOR_INDEX" val="6"/>
  <p:tag name="KSO_WM_UNIT_FILL_TYPE" val="1"/>
  <p:tag name="KSO_WM_UNIT_TEXT_FILL_FORE_SCHEMECOLOR_INDEX" val="13"/>
  <p:tag name="KSO_WM_UNIT_TEXT_FILL_TYPE" val="1"/>
</p:tagLst>
</file>

<file path=ppt/tags/tag274.xml><?xml version="1.0" encoding="utf-8"?>
<p:tagLst xmlns:p="http://schemas.openxmlformats.org/presentationml/2006/main">
  <p:tag name="KSO_WM_TEMPLATE_CATEGORY" val="diagram"/>
  <p:tag name="KSO_WM_TEMPLATE_INDEX" val="160145"/>
  <p:tag name="KSO_WM_TAG_VERSION" val="1.0"/>
  <p:tag name="KSO_WM_UNIT_TYPE" val="l_h_f"/>
  <p:tag name="KSO_WM_UNIT_INDEX" val="1_2_1"/>
  <p:tag name="KSO_WM_UNIT_ID" val="diagram160145_3*l_h_f*1_2_1"/>
  <p:tag name="KSO_WM_UNIT_CLEAR" val="1"/>
  <p:tag name="KSO_WM_UNIT_LAYERLEVEL" val="1_1_1"/>
  <p:tag name="KSO_WM_UNIT_VALUE" val="21"/>
  <p:tag name="KSO_WM_UNIT_HIGHLIGHT" val="0"/>
  <p:tag name="KSO_WM_UNIT_COMPATIBLE" val="0"/>
  <p:tag name="KSO_WM_BEAUTIFY_FLAG" val="#wm#"/>
  <p:tag name="KSO_WM_UNIT_PRESET_TEXT_INDEX" val="4"/>
  <p:tag name="KSO_WM_UNIT_PRESET_TEXT_LEN" val="26"/>
  <p:tag name="KSO_WM_DIAGRAM_GROUP_CODE" val="l1-1"/>
  <p:tag name="KSO_WM_UNIT_FILL_FORE_SCHEMECOLOR_INDEX" val="16"/>
  <p:tag name="KSO_WM_UNIT_FILL_TYPE" val="1"/>
  <p:tag name="KSO_WM_UNIT_TEXT_FILL_FORE_SCHEMECOLOR_INDEX" val="13"/>
  <p:tag name="KSO_WM_UNIT_TEXT_FILL_TYPE" val="1"/>
</p:tagLst>
</file>

<file path=ppt/tags/tag275.xml><?xml version="1.0" encoding="utf-8"?>
<p:tagLst xmlns:p="http://schemas.openxmlformats.org/presentationml/2006/main">
  <p:tag name="KSO_WM_TEMPLATE_CATEGORY" val="diagram"/>
  <p:tag name="KSO_WM_TEMPLATE_INDEX" val="160145"/>
  <p:tag name="KSO_WM_TAG_VERSION" val="1.0"/>
  <p:tag name="KSO_WM_UNIT_TYPE" val="l_i"/>
  <p:tag name="KSO_WM_UNIT_INDEX" val="1_4"/>
  <p:tag name="KSO_WM_UNIT_ID" val="diagram160145_3*l_i*1_4"/>
  <p:tag name="KSO_WM_UNIT_CLEAR" val="1"/>
  <p:tag name="KSO_WM_UNIT_LAYERLEVEL" val="1_1"/>
  <p:tag name="KSO_WM_BEAUTIFY_FLAG" val="#wm#"/>
  <p:tag name="KSO_WM_DIAGRAM_GROUP_CODE" val="l1-1"/>
  <p:tag name="KSO_WM_UNIT_FILL_FORE_SCHEMECOLOR_INDEX" val="6"/>
  <p:tag name="KSO_WM_UNIT_FILL_TYPE" val="1"/>
  <p:tag name="KSO_WM_UNIT_TEXT_FILL_FORE_SCHEMECOLOR_INDEX" val="13"/>
  <p:tag name="KSO_WM_UNIT_TEXT_FILL_TYPE" val="1"/>
</p:tagLst>
</file>

<file path=ppt/tags/tag276.xml><?xml version="1.0" encoding="utf-8"?>
<p:tagLst xmlns:p="http://schemas.openxmlformats.org/presentationml/2006/main">
  <p:tag name="KSO_WM_TAG_VERSION" val="1.0"/>
  <p:tag name="KSO_WM_BEAUTIFY_FLAG" val="#wm#"/>
  <p:tag name="KSO_WM_UNIT_TYPE" val="i"/>
  <p:tag name="KSO_WM_UNIT_ID" val="diagram160145_3*i*21"/>
  <p:tag name="KSO_WM_TEMPLATE_CATEGORY" val="diagram"/>
  <p:tag name="KSO_WM_TEMPLATE_INDEX" val="160145"/>
  <p:tag name="KSO_WM_UNIT_INDEX" val="21"/>
</p:tagLst>
</file>

<file path=ppt/tags/tag277.xml><?xml version="1.0" encoding="utf-8"?>
<p:tagLst xmlns:p="http://schemas.openxmlformats.org/presentationml/2006/main">
  <p:tag name="KSO_WM_TEMPLATE_CATEGORY" val="diagram"/>
  <p:tag name="KSO_WM_TEMPLATE_INDEX" val="160145"/>
  <p:tag name="KSO_WM_TAG_VERSION" val="1.0"/>
  <p:tag name="KSO_WM_UNIT_TYPE" val="l_i"/>
  <p:tag name="KSO_WM_UNIT_INDEX" val="1_7"/>
  <p:tag name="KSO_WM_UNIT_ID" val="diagram160145_3*l_i*1_7"/>
  <p:tag name="KSO_WM_UNIT_CLEAR" val="1"/>
  <p:tag name="KSO_WM_UNIT_LAYERLEVEL" val="1_1"/>
  <p:tag name="KSO_WM_BEAUTIFY_FLAG" val="#wm#"/>
  <p:tag name="KSO_WM_DIAGRAM_GROUP_CODE" val="l1-1"/>
  <p:tag name="KSO_WM_UNIT_FILL_FORE_SCHEMECOLOR_INDEX" val="8"/>
  <p:tag name="KSO_WM_UNIT_FILL_TYPE" val="1"/>
  <p:tag name="KSO_WM_UNIT_TEXT_FILL_FORE_SCHEMECOLOR_INDEX" val="13"/>
  <p:tag name="KSO_WM_UNIT_TEXT_FILL_TYPE" val="1"/>
</p:tagLst>
</file>

<file path=ppt/tags/tag278.xml><?xml version="1.0" encoding="utf-8"?>
<p:tagLst xmlns:p="http://schemas.openxmlformats.org/presentationml/2006/main">
  <p:tag name="KSO_WM_TEMPLATE_CATEGORY" val="diagram"/>
  <p:tag name="KSO_WM_TEMPLATE_INDEX" val="160145"/>
  <p:tag name="KSO_WM_TAG_VERSION" val="1.0"/>
  <p:tag name="KSO_WM_UNIT_TYPE" val="l_h_f"/>
  <p:tag name="KSO_WM_UNIT_INDEX" val="1_4_1"/>
  <p:tag name="KSO_WM_UNIT_ID" val="diagram160145_3*l_h_f*1_4_1"/>
  <p:tag name="KSO_WM_UNIT_CLEAR" val="1"/>
  <p:tag name="KSO_WM_UNIT_LAYERLEVEL" val="1_1_1"/>
  <p:tag name="KSO_WM_UNIT_VALUE" val="21"/>
  <p:tag name="KSO_WM_UNIT_HIGHLIGHT" val="0"/>
  <p:tag name="KSO_WM_UNIT_COMPATIBLE" val="0"/>
  <p:tag name="KSO_WM_BEAUTIFY_FLAG" val="#wm#"/>
  <p:tag name="KSO_WM_UNIT_PRESET_TEXT_INDEX" val="4"/>
  <p:tag name="KSO_WM_UNIT_PRESET_TEXT_LEN" val="26"/>
  <p:tag name="KSO_WM_DIAGRAM_GROUP_CODE" val="l1-1"/>
  <p:tag name="KSO_WM_UNIT_FILL_FORE_SCHEMECOLOR_INDEX" val="16"/>
  <p:tag name="KSO_WM_UNIT_FILL_TYPE" val="1"/>
  <p:tag name="KSO_WM_UNIT_TEXT_FILL_FORE_SCHEMECOLOR_INDEX" val="13"/>
  <p:tag name="KSO_WM_UNIT_TEXT_FILL_TYPE" val="1"/>
</p:tagLst>
</file>

<file path=ppt/tags/tag279.xml><?xml version="1.0" encoding="utf-8"?>
<p:tagLst xmlns:p="http://schemas.openxmlformats.org/presentationml/2006/main">
  <p:tag name="KSO_WM_TEMPLATE_CATEGORY" val="diagram"/>
  <p:tag name="KSO_WM_TEMPLATE_INDEX" val="160145"/>
  <p:tag name="KSO_WM_TAG_VERSION" val="1.0"/>
  <p:tag name="KSO_WM_UNIT_TYPE" val="l_i"/>
  <p:tag name="KSO_WM_UNIT_INDEX" val="1_8"/>
  <p:tag name="KSO_WM_UNIT_ID" val="diagram160145_3*l_i*1_8"/>
  <p:tag name="KSO_WM_UNIT_CLEAR" val="1"/>
  <p:tag name="KSO_WM_UNIT_LAYERLEVEL" val="1_1"/>
  <p:tag name="KSO_WM_BEAUTIFY_FLAG" val="#wm#"/>
  <p:tag name="KSO_WM_DIAGRAM_GROUP_CODE" val="l1-1"/>
  <p:tag name="KSO_WM_UNIT_FILL_FORE_SCHEMECOLOR_INDEX" val="8"/>
  <p:tag name="KSO_WM_UNIT_FILL_TYPE" val="1"/>
  <p:tag name="KSO_WM_UNIT_TEXT_FILL_FORE_SCHEMECOLOR_INDEX" val="13"/>
  <p:tag name="KSO_WM_UNIT_TEXT_FILL_TYPE"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0.xml><?xml version="1.0" encoding="utf-8"?>
<p:tagLst xmlns:p="http://schemas.openxmlformats.org/presentationml/2006/main">
  <p:tag name="KSO_WM_SPECIAL_SOURCE" val="bdnull"/>
</p:tagLst>
</file>

<file path=ppt/tags/tag281.xml><?xml version="1.0" encoding="utf-8"?>
<p:tagLst xmlns:p="http://schemas.openxmlformats.org/presentationml/2006/main">
  <p:tag name="KSO_WM_SPECIAL_SOURCE" val="bdnull"/>
</p:tagLst>
</file>

<file path=ppt/tags/tag282.xml><?xml version="1.0" encoding="utf-8"?>
<p:tagLst xmlns:p="http://schemas.openxmlformats.org/presentationml/2006/main">
  <p:tag name="KSO_WM_SPECIAL_SOURCE" val="bdnull"/>
</p:tagLst>
</file>

<file path=ppt/tags/tag283.xml><?xml version="1.0" encoding="utf-8"?>
<p:tagLst xmlns:p="http://schemas.openxmlformats.org/presentationml/2006/main">
  <p:tag name="KSO_WM_SPECIAL_SOURCE" val="bdnull"/>
</p:tagLst>
</file>

<file path=ppt/tags/tag284.xml><?xml version="1.0" encoding="utf-8"?>
<p:tagLst xmlns:p="http://schemas.openxmlformats.org/presentationml/2006/main">
  <p:tag name="KSO_WM_SLIDE_BACKGROUND_TYPE" val="navigation"/>
  <p:tag name="KSO_WM_UNIT_SUBTYPE" val="h"/>
  <p:tag name="KSO_WM_TEMPLATE_CATEGORY" val="custom"/>
  <p:tag name="KSO_WM_TEMPLATE_INDEX" val="20204521"/>
  <p:tag name="KSO_WM_UNIT_ID" val="custom20204521_27*i*1"/>
  <p:tag name="KSO_WM_UNIT_TYPE" val="i"/>
  <p:tag name="KSO_WM_UNIT_INDEX" val="1"/>
  <p:tag name="KSO_WM_UNIT_HIGHLIGHT" val="0"/>
  <p:tag name="KSO_WM_UNIT_COMPATIBLE" val="0"/>
  <p:tag name="KSO_WM_UNIT_DIAGRAM_ISNUMVISUAL" val="0"/>
  <p:tag name="KSO_WM_UNIT_DIAGRAM_ISREFERUNIT" val="0"/>
  <p:tag name="KSO_WM_DIAGRAM_GROUP_CODE" val="q1-1"/>
  <p:tag name="KSO_WM_UNIT_LAYERLEVEL" val="1"/>
  <p:tag name="KSO_WM_TAG_VERSION" val="1.0"/>
  <p:tag name="KSO_WM_BEAUTIFY_FLAG" val="#wm#"/>
  <p:tag name="KSO_WM_UNIT_BK_DARK_LIGHT" val="2"/>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285.xml><?xml version="1.0" encoding="utf-8"?>
<p:tagLst xmlns:p="http://schemas.openxmlformats.org/presentationml/2006/main">
  <p:tag name="KSO_WM_SLIDE_BACKGROUND_TYPE" val="navigation"/>
  <p:tag name="KSO_WM_TEMPLATE_CATEGORY" val="custom"/>
  <p:tag name="KSO_WM_TEMPLATE_INDEX" val="20204521"/>
  <p:tag name="KSO_WM_UNIT_TYPE" val="i"/>
  <p:tag name="KSO_WM_UNIT_INDEX" val="1"/>
  <p:tag name="KSO_WM_UNIT_HIGHLIGHT" val="0"/>
  <p:tag name="KSO_WM_UNIT_COMPATIBLE" val="0"/>
  <p:tag name="KSO_WM_UNIT_DIAGRAM_ISNUMVISUAL" val="0"/>
  <p:tag name="KSO_WM_UNIT_DIAGRAM_ISREFERUNIT" val="0"/>
  <p:tag name="KSO_WM_DIAGRAM_GROUP_CODE" val="q1-1"/>
  <p:tag name="KSO_WM_UNIT_ID" val="custom20204521_27*i*1"/>
  <p:tag name="KSO_WM_UNIT_LAYERLEVEL" val="1"/>
  <p:tag name="KSO_WM_TAG_VERSION" val="1.0"/>
  <p:tag name="KSO_WM_BEAUTIFY_FLAG" val="#wm#"/>
  <p:tag name="KSO_WM_UNIT_USESOURCEFORMAT_APPLY" val="1"/>
</p:tagLst>
</file>

<file path=ppt/tags/tag286.xml><?xml version="1.0" encoding="utf-8"?>
<p:tagLst xmlns:p="http://schemas.openxmlformats.org/presentationml/2006/main">
  <p:tag name="KSO_WM_SLIDE_BACKGROUND_TYPE" val="navigation"/>
  <p:tag name="KSO_WM_TEMPLATE_CATEGORY" val="custom"/>
  <p:tag name="KSO_WM_TEMPLATE_INDEX" val="20204521"/>
  <p:tag name="KSO_WM_UNIT_TYPE" val="i"/>
  <p:tag name="KSO_WM_UNIT_INDEX" val="2"/>
  <p:tag name="KSO_WM_UNIT_HIGHLIGHT" val="0"/>
  <p:tag name="KSO_WM_UNIT_COMPATIBLE" val="0"/>
  <p:tag name="KSO_WM_UNIT_DIAGRAM_ISNUMVISUAL" val="0"/>
  <p:tag name="KSO_WM_UNIT_DIAGRAM_ISREFERUNIT" val="0"/>
  <p:tag name="KSO_WM_DIAGRAM_GROUP_CODE" val="q1-1"/>
  <p:tag name="KSO_WM_UNIT_ID" val="custom20204521_27*i*2"/>
  <p:tag name="KSO_WM_UNIT_LAYERLEVEL" val="1"/>
  <p:tag name="KSO_WM_TAG_VERSION" val="1.0"/>
  <p:tag name="KSO_WM_BEAUTIFY_FLAG" val="#wm#"/>
  <p:tag name="KSO_WM_UNIT_USESOURCEFORMAT_APPLY" val="1"/>
</p:tagLst>
</file>

<file path=ppt/tags/tag287.xml><?xml version="1.0" encoding="utf-8"?>
<p:tagLst xmlns:p="http://schemas.openxmlformats.org/presentationml/2006/main">
  <p:tag name="KSO_WM_UNIT_COLOR_SCHEME_SHAPE_ID" val="71"/>
  <p:tag name="KSO_WM_UNIT_COLOR_SCHEME_PARENT_PAGE" val="0_4"/>
  <p:tag name="KSO_WM_UNIT_HIGHLIGHT" val="0"/>
  <p:tag name="KSO_WM_UNIT_COMPATIBLE" val="0"/>
  <p:tag name="KSO_WM_UNIT_DIAGRAM_ISNUMVISUAL" val="0"/>
  <p:tag name="KSO_WM_UNIT_DIAGRAM_ISREFERUNIT" val="0"/>
  <p:tag name="KSO_WM_DIAGRAM_GROUP_CODE" val="q1-1"/>
  <p:tag name="KSO_WM_UNIT_TYPE" val="q_h_i"/>
  <p:tag name="KSO_WM_UNIT_INDEX" val="1_1_1"/>
  <p:tag name="KSO_WM_UNIT_LAYERLEVEL" val="1_1_1"/>
  <p:tag name="KSO_WM_TAG_VERSION" val="1.0"/>
  <p:tag name="KSO_WM_BEAUTIFY_FLAG" val="#wm#"/>
  <p:tag name="KSO_WM_TEMPLATE_CATEGORY" val="custom"/>
  <p:tag name="KSO_WM_TEMPLATE_INDEX" val="20204521"/>
  <p:tag name="KSO_WM_UNIT_ID" val="custom20204521_27*q_h_i*1_1_1"/>
  <p:tag name="KSO_WM_UNIT_FILL_FORE_SCHEMECOLOR_INDEX" val="5"/>
  <p:tag name="KSO_WM_UNIT_FILL_TYPE" val="1"/>
  <p:tag name="KSO_WM_UNIT_TEXT_FILL_FORE_SCHEMECOLOR_INDEX" val="13"/>
  <p:tag name="KSO_WM_UNIT_TEXT_FILL_TYPE" val="1"/>
  <p:tag name="KSO_WM_UNIT_USESOURCEFORMAT_APPLY" val="1"/>
</p:tagLst>
</file>

<file path=ppt/tags/tag288.xml><?xml version="1.0" encoding="utf-8"?>
<p:tagLst xmlns:p="http://schemas.openxmlformats.org/presentationml/2006/main">
  <p:tag name="KSO_WM_UNIT_COLOR_SCHEME_SHAPE_ID" val="71"/>
  <p:tag name="KSO_WM_UNIT_COLOR_SCHEME_PARENT_PAGE" val="0_4"/>
  <p:tag name="KSO_WM_UNIT_HIGHLIGHT" val="0"/>
  <p:tag name="KSO_WM_UNIT_COMPATIBLE" val="0"/>
  <p:tag name="KSO_WM_UNIT_DIAGRAM_ISNUMVISUAL" val="0"/>
  <p:tag name="KSO_WM_UNIT_DIAGRAM_ISREFERUNIT" val="0"/>
  <p:tag name="KSO_WM_DIAGRAM_GROUP_CODE" val="q1-1"/>
  <p:tag name="KSO_WM_UNIT_TYPE" val="q_h_i"/>
  <p:tag name="KSO_WM_UNIT_INDEX" val="1_2_1"/>
  <p:tag name="KSO_WM_UNIT_LAYERLEVEL" val="1_1_1"/>
  <p:tag name="KSO_WM_TAG_VERSION" val="1.0"/>
  <p:tag name="KSO_WM_BEAUTIFY_FLAG" val="#wm#"/>
  <p:tag name="KSO_WM_TEMPLATE_CATEGORY" val="custom"/>
  <p:tag name="KSO_WM_TEMPLATE_INDEX" val="20204521"/>
  <p:tag name="KSO_WM_UNIT_ID" val="custom20204521_27*q_h_i*1_2_1"/>
  <p:tag name="KSO_WM_UNIT_FILL_FORE_SCHEMECOLOR_INDEX" val="6"/>
  <p:tag name="KSO_WM_UNIT_FILL_TYPE" val="1"/>
  <p:tag name="KSO_WM_UNIT_TEXT_FILL_FORE_SCHEMECOLOR_INDEX" val="13"/>
  <p:tag name="KSO_WM_UNIT_TEXT_FILL_TYPE" val="1"/>
  <p:tag name="KSO_WM_UNIT_USESOURCEFORMAT_APPLY" val="1"/>
</p:tagLst>
</file>

<file path=ppt/tags/tag289.xml><?xml version="1.0" encoding="utf-8"?>
<p:tagLst xmlns:p="http://schemas.openxmlformats.org/presentationml/2006/main">
  <p:tag name="KSO_WM_UNIT_COLOR_SCHEME_SHAPE_ID" val="71"/>
  <p:tag name="KSO_WM_UNIT_COLOR_SCHEME_PARENT_PAGE" val="0_4"/>
  <p:tag name="KSO_WM_UNIT_HIGHLIGHT" val="0"/>
  <p:tag name="KSO_WM_UNIT_COMPATIBLE" val="0"/>
  <p:tag name="KSO_WM_UNIT_DIAGRAM_ISNUMVISUAL" val="0"/>
  <p:tag name="KSO_WM_UNIT_DIAGRAM_ISREFERUNIT" val="0"/>
  <p:tag name="KSO_WM_DIAGRAM_GROUP_CODE" val="q1-1"/>
  <p:tag name="KSO_WM_UNIT_TYPE" val="q_h_i"/>
  <p:tag name="KSO_WM_UNIT_INDEX" val="1_3_1"/>
  <p:tag name="KSO_WM_UNIT_LAYERLEVEL" val="1_1_1"/>
  <p:tag name="KSO_WM_TAG_VERSION" val="1.0"/>
  <p:tag name="KSO_WM_BEAUTIFY_FLAG" val="#wm#"/>
  <p:tag name="KSO_WM_TEMPLATE_CATEGORY" val="custom"/>
  <p:tag name="KSO_WM_TEMPLATE_INDEX" val="20204521"/>
  <p:tag name="KSO_WM_UNIT_ID" val="custom20204521_27*q_h_i*1_3_1"/>
  <p:tag name="KSO_WM_UNIT_FILL_FORE_SCHEMECOLOR_INDEX" val="7"/>
  <p:tag name="KSO_WM_UNIT_FILL_TYPE" val="1"/>
  <p:tag name="KSO_WM_UNIT_TEXT_FILL_FORE_SCHEMECOLOR_INDEX" val="13"/>
  <p:tag name="KSO_WM_UNIT_TEXT_FILL_TYPE" val="1"/>
  <p:tag name="KSO_WM_UNIT_USESOURCEFORMAT_APPLY"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0.xml><?xml version="1.0" encoding="utf-8"?>
<p:tagLst xmlns:p="http://schemas.openxmlformats.org/presentationml/2006/main">
  <p:tag name="KSO_WM_UNIT_COLOR_SCHEME_SHAPE_ID" val="71"/>
  <p:tag name="KSO_WM_UNIT_COLOR_SCHEME_PARENT_PAGE" val="0_4"/>
  <p:tag name="KSO_WM_UNIT_HIGHLIGHT" val="0"/>
  <p:tag name="KSO_WM_UNIT_COMPATIBLE" val="0"/>
  <p:tag name="KSO_WM_UNIT_DIAGRAM_ISNUMVISUAL" val="0"/>
  <p:tag name="KSO_WM_UNIT_DIAGRAM_ISREFERUNIT" val="0"/>
  <p:tag name="KSO_WM_DIAGRAM_GROUP_CODE" val="q1-1"/>
  <p:tag name="KSO_WM_UNIT_TYPE" val="q_h_i"/>
  <p:tag name="KSO_WM_UNIT_INDEX" val="1_4_1"/>
  <p:tag name="KSO_WM_UNIT_LAYERLEVEL" val="1_1_1"/>
  <p:tag name="KSO_WM_TAG_VERSION" val="1.0"/>
  <p:tag name="KSO_WM_BEAUTIFY_FLAG" val="#wm#"/>
  <p:tag name="KSO_WM_TEMPLATE_CATEGORY" val="custom"/>
  <p:tag name="KSO_WM_TEMPLATE_INDEX" val="20204521"/>
  <p:tag name="KSO_WM_UNIT_ID" val="custom20204521_27*q_h_i*1_4_1"/>
  <p:tag name="KSO_WM_UNIT_FILL_FORE_SCHEMECOLOR_INDEX" val="5"/>
  <p:tag name="KSO_WM_UNIT_FILL_TYPE" val="1"/>
  <p:tag name="KSO_WM_UNIT_TEXT_FILL_FORE_SCHEMECOLOR_INDEX" val="13"/>
  <p:tag name="KSO_WM_UNIT_TEXT_FILL_TYPE" val="1"/>
  <p:tag name="KSO_WM_UNIT_USESOURCEFORMAT_APPLY" val="1"/>
</p:tagLst>
</file>

<file path=ppt/tags/tag291.xml><?xml version="1.0" encoding="utf-8"?>
<p:tagLst xmlns:p="http://schemas.openxmlformats.org/presentationml/2006/main">
  <p:tag name="KSO_WM_UNIT_COLOR_SCHEME_SHAPE_ID" val="71"/>
  <p:tag name="KSO_WM_UNIT_COLOR_SCHEME_PARENT_PAGE" val="0_4"/>
  <p:tag name="KSO_WM_UNIT_HIGHLIGHT" val="0"/>
  <p:tag name="KSO_WM_UNIT_COMPATIBLE" val="0"/>
  <p:tag name="KSO_WM_UNIT_DIAGRAM_ISNUMVISUAL" val="0"/>
  <p:tag name="KSO_WM_UNIT_DIAGRAM_ISREFERUNIT" val="0"/>
  <p:tag name="KSO_WM_DIAGRAM_GROUP_CODE" val="q1-1"/>
  <p:tag name="KSO_WM_UNIT_TYPE" val="q_h_i"/>
  <p:tag name="KSO_WM_UNIT_INDEX" val="1_5_1"/>
  <p:tag name="KSO_WM_UNIT_LAYERLEVEL" val="1_1_1"/>
  <p:tag name="KSO_WM_TAG_VERSION" val="1.0"/>
  <p:tag name="KSO_WM_BEAUTIFY_FLAG" val="#wm#"/>
  <p:tag name="KSO_WM_TEMPLATE_CATEGORY" val="custom"/>
  <p:tag name="KSO_WM_TEMPLATE_INDEX" val="20204521"/>
  <p:tag name="KSO_WM_UNIT_ID" val="custom20204521_27*q_h_i*1_5_1"/>
  <p:tag name="KSO_WM_UNIT_FILL_FORE_SCHEMECOLOR_INDEX" val="6"/>
  <p:tag name="KSO_WM_UNIT_FILL_TYPE" val="1"/>
  <p:tag name="KSO_WM_UNIT_TEXT_FILL_FORE_SCHEMECOLOR_INDEX" val="13"/>
  <p:tag name="KSO_WM_UNIT_TEXT_FILL_TYPE" val="1"/>
  <p:tag name="KSO_WM_UNIT_USESOURCEFORMAT_APPLY" val="1"/>
</p:tagLst>
</file>

<file path=ppt/tags/tag292.xml><?xml version="1.0" encoding="utf-8"?>
<p:tagLst xmlns:p="http://schemas.openxmlformats.org/presentationml/2006/main">
  <p:tag name="KSO_WM_UNIT_COLOR_SCHEME_SHAPE_ID" val="72"/>
  <p:tag name="KSO_WM_UNIT_COLOR_SCHEME_PARENT_PAGE" val="0_4"/>
  <p:tag name="KSO_WM_UNIT_HIGHLIGHT" val="0"/>
  <p:tag name="KSO_WM_UNIT_COMPATIBLE" val="0"/>
  <p:tag name="KSO_WM_UNIT_DIAGRAM_ISNUMVISUAL" val="0"/>
  <p:tag name="KSO_WM_UNIT_DIAGRAM_ISREFERUNIT" val="0"/>
  <p:tag name="KSO_WM_DIAGRAM_GROUP_CODE" val="q1-1"/>
  <p:tag name="KSO_WM_UNIT_SUBTYPE" val="d"/>
  <p:tag name="KSO_WM_UNIT_TYPE" val="q_h_i"/>
  <p:tag name="KSO_WM_UNIT_INDEX" val="1_1_2"/>
  <p:tag name="KSO_WM_UNIT_LAYERLEVEL" val="1_1_1"/>
  <p:tag name="KSO_WM_TAG_VERSION" val="1.0"/>
  <p:tag name="KSO_WM_BEAUTIFY_FLAG" val="#wm#"/>
  <p:tag name="KSO_WM_TEMPLATE_CATEGORY" val="custom"/>
  <p:tag name="KSO_WM_TEMPLATE_INDEX" val="20204521"/>
  <p:tag name="KSO_WM_UNIT_ID" val="custom20204521_27*q_h_i*1_1_2"/>
  <p:tag name="KSO_WM_UNIT_FILL_FORE_SCHEMECOLOR_INDEX" val="14"/>
  <p:tag name="KSO_WM_UNIT_FILL_TYPE" val="1"/>
  <p:tag name="KSO_WM_UNIT_TEXT_FILL_FORE_SCHEMECOLOR_INDEX" val="5"/>
  <p:tag name="KSO_WM_UNIT_TEXT_FILL_TYPE" val="1"/>
  <p:tag name="KSO_WM_UNIT_USESOURCEFORMAT_APPLY" val="1"/>
</p:tagLst>
</file>

<file path=ppt/tags/tag293.xml><?xml version="1.0" encoding="utf-8"?>
<p:tagLst xmlns:p="http://schemas.openxmlformats.org/presentationml/2006/main">
  <p:tag name="KSO_WM_UNIT_COLOR_SCHEME_SHAPE_ID" val="73"/>
  <p:tag name="KSO_WM_UNIT_COLOR_SCHEME_PARENT_PAGE" val="0_4"/>
  <p:tag name="KSO_WM_UNIT_HIGHLIGHT" val="0"/>
  <p:tag name="KSO_WM_UNIT_COMPATIBLE" val="0"/>
  <p:tag name="KSO_WM_UNIT_DIAGRAM_ISNUMVISUAL" val="0"/>
  <p:tag name="KSO_WM_UNIT_DIAGRAM_ISREFERUNIT" val="0"/>
  <p:tag name="KSO_WM_DIAGRAM_GROUP_CODE" val="q1-1"/>
  <p:tag name="KSO_WM_UNIT_SUBTYPE" val="d"/>
  <p:tag name="KSO_WM_UNIT_TYPE" val="q_h_i"/>
  <p:tag name="KSO_WM_UNIT_INDEX" val="1_2_2"/>
  <p:tag name="KSO_WM_UNIT_LAYERLEVEL" val="1_1_1"/>
  <p:tag name="KSO_WM_TAG_VERSION" val="1.0"/>
  <p:tag name="KSO_WM_BEAUTIFY_FLAG" val="#wm#"/>
  <p:tag name="KSO_WM_TEMPLATE_CATEGORY" val="custom"/>
  <p:tag name="KSO_WM_TEMPLATE_INDEX" val="20204521"/>
  <p:tag name="KSO_WM_UNIT_ID" val="custom20204521_27*q_h_i*1_2_2"/>
  <p:tag name="KSO_WM_UNIT_FILL_FORE_SCHEMECOLOR_INDEX" val="14"/>
  <p:tag name="KSO_WM_UNIT_FILL_TYPE" val="1"/>
  <p:tag name="KSO_WM_UNIT_TEXT_FILL_FORE_SCHEMECOLOR_INDEX" val="6"/>
  <p:tag name="KSO_WM_UNIT_TEXT_FILL_TYPE" val="1"/>
  <p:tag name="KSO_WM_UNIT_USESOURCEFORMAT_APPLY" val="1"/>
</p:tagLst>
</file>

<file path=ppt/tags/tag294.xml><?xml version="1.0" encoding="utf-8"?>
<p:tagLst xmlns:p="http://schemas.openxmlformats.org/presentationml/2006/main">
  <p:tag name="KSO_WM_UNIT_COLOR_SCHEME_SHAPE_ID" val="74"/>
  <p:tag name="KSO_WM_UNIT_COLOR_SCHEME_PARENT_PAGE" val="0_4"/>
  <p:tag name="KSO_WM_UNIT_HIGHLIGHT" val="0"/>
  <p:tag name="KSO_WM_UNIT_COMPATIBLE" val="0"/>
  <p:tag name="KSO_WM_UNIT_DIAGRAM_ISNUMVISUAL" val="0"/>
  <p:tag name="KSO_WM_UNIT_DIAGRAM_ISREFERUNIT" val="0"/>
  <p:tag name="KSO_WM_DIAGRAM_GROUP_CODE" val="q1-1"/>
  <p:tag name="KSO_WM_UNIT_SUBTYPE" val="d"/>
  <p:tag name="KSO_WM_UNIT_TYPE" val="q_h_i"/>
  <p:tag name="KSO_WM_UNIT_INDEX" val="1_3_2"/>
  <p:tag name="KSO_WM_UNIT_LAYERLEVEL" val="1_1_1"/>
  <p:tag name="KSO_WM_TAG_VERSION" val="1.0"/>
  <p:tag name="KSO_WM_BEAUTIFY_FLAG" val="#wm#"/>
  <p:tag name="KSO_WM_TEMPLATE_CATEGORY" val="custom"/>
  <p:tag name="KSO_WM_TEMPLATE_INDEX" val="20204521"/>
  <p:tag name="KSO_WM_UNIT_ID" val="custom20204521_27*q_h_i*1_3_2"/>
  <p:tag name="KSO_WM_UNIT_FILL_FORE_SCHEMECOLOR_INDEX" val="14"/>
  <p:tag name="KSO_WM_UNIT_FILL_TYPE" val="1"/>
  <p:tag name="KSO_WM_UNIT_TEXT_FILL_FORE_SCHEMECOLOR_INDEX" val="7"/>
  <p:tag name="KSO_WM_UNIT_TEXT_FILL_TYPE" val="1"/>
  <p:tag name="KSO_WM_UNIT_USESOURCEFORMAT_APPLY" val="1"/>
</p:tagLst>
</file>

<file path=ppt/tags/tag295.xml><?xml version="1.0" encoding="utf-8"?>
<p:tagLst xmlns:p="http://schemas.openxmlformats.org/presentationml/2006/main">
  <p:tag name="KSO_WM_UNIT_COLOR_SCHEME_SHAPE_ID" val="75"/>
  <p:tag name="KSO_WM_UNIT_COLOR_SCHEME_PARENT_PAGE" val="0_4"/>
  <p:tag name="KSO_WM_UNIT_HIGHLIGHT" val="0"/>
  <p:tag name="KSO_WM_UNIT_COMPATIBLE" val="0"/>
  <p:tag name="KSO_WM_UNIT_DIAGRAM_ISNUMVISUAL" val="0"/>
  <p:tag name="KSO_WM_UNIT_DIAGRAM_ISREFERUNIT" val="0"/>
  <p:tag name="KSO_WM_DIAGRAM_GROUP_CODE" val="q1-1"/>
  <p:tag name="KSO_WM_UNIT_SUBTYPE" val="d"/>
  <p:tag name="KSO_WM_UNIT_TYPE" val="q_h_i"/>
  <p:tag name="KSO_WM_UNIT_INDEX" val="1_4_2"/>
  <p:tag name="KSO_WM_UNIT_LAYERLEVEL" val="1_1_1"/>
  <p:tag name="KSO_WM_TAG_VERSION" val="1.0"/>
  <p:tag name="KSO_WM_BEAUTIFY_FLAG" val="#wm#"/>
  <p:tag name="KSO_WM_TEMPLATE_CATEGORY" val="custom"/>
  <p:tag name="KSO_WM_TEMPLATE_INDEX" val="20204521"/>
  <p:tag name="KSO_WM_UNIT_ID" val="custom20204521_27*q_h_i*1_4_2"/>
  <p:tag name="KSO_WM_UNIT_FILL_FORE_SCHEMECOLOR_INDEX" val="14"/>
  <p:tag name="KSO_WM_UNIT_FILL_TYPE" val="1"/>
  <p:tag name="KSO_WM_UNIT_TEXT_FILL_FORE_SCHEMECOLOR_INDEX" val="5"/>
  <p:tag name="KSO_WM_UNIT_TEXT_FILL_TYPE" val="1"/>
  <p:tag name="KSO_WM_UNIT_USESOURCEFORMAT_APPLY" val="1"/>
</p:tagLst>
</file>

<file path=ppt/tags/tag296.xml><?xml version="1.0" encoding="utf-8"?>
<p:tagLst xmlns:p="http://schemas.openxmlformats.org/presentationml/2006/main">
  <p:tag name="KSO_WM_UNIT_COLOR_SCHEME_SHAPE_ID" val="76"/>
  <p:tag name="KSO_WM_UNIT_COLOR_SCHEME_PARENT_PAGE" val="0_4"/>
  <p:tag name="KSO_WM_UNIT_HIGHLIGHT" val="0"/>
  <p:tag name="KSO_WM_UNIT_COMPATIBLE" val="0"/>
  <p:tag name="KSO_WM_UNIT_DIAGRAM_ISNUMVISUAL" val="0"/>
  <p:tag name="KSO_WM_UNIT_DIAGRAM_ISREFERUNIT" val="0"/>
  <p:tag name="KSO_WM_DIAGRAM_GROUP_CODE" val="q1-1"/>
  <p:tag name="KSO_WM_UNIT_SUBTYPE" val="d"/>
  <p:tag name="KSO_WM_UNIT_TYPE" val="q_h_i"/>
  <p:tag name="KSO_WM_UNIT_INDEX" val="1_5_2"/>
  <p:tag name="KSO_WM_UNIT_LAYERLEVEL" val="1_1_1"/>
  <p:tag name="KSO_WM_TAG_VERSION" val="1.0"/>
  <p:tag name="KSO_WM_BEAUTIFY_FLAG" val="#wm#"/>
  <p:tag name="KSO_WM_TEMPLATE_CATEGORY" val="custom"/>
  <p:tag name="KSO_WM_TEMPLATE_INDEX" val="20204521"/>
  <p:tag name="KSO_WM_UNIT_ID" val="custom20204521_27*q_h_i*1_5_2"/>
  <p:tag name="KSO_WM_UNIT_FILL_FORE_SCHEMECOLOR_INDEX" val="14"/>
  <p:tag name="KSO_WM_UNIT_FILL_TYPE" val="1"/>
  <p:tag name="KSO_WM_UNIT_TEXT_FILL_FORE_SCHEMECOLOR_INDEX" val="6"/>
  <p:tag name="KSO_WM_UNIT_TEXT_FILL_TYPE" val="1"/>
  <p:tag name="KSO_WM_UNIT_USESOURCEFORMAT_APPLY" val="1"/>
</p:tagLst>
</file>

<file path=ppt/tags/tag297.xml><?xml version="1.0" encoding="utf-8"?>
<p:tagLst xmlns:p="http://schemas.openxmlformats.org/presentationml/2006/main">
  <p:tag name="KSO_WM_UNIT_COLOR_SCHEME_SHAPE_ID" val="24"/>
  <p:tag name="KSO_WM_UNIT_COLOR_SCHEME_PARENT_PAGE" val="0_4"/>
  <p:tag name="KSO_WM_UNIT_DECOLORIZATION" val="1"/>
  <p:tag name="KSO_WM_UNIT_HIGHLIGHT" val="0"/>
  <p:tag name="KSO_WM_UNIT_COMPATIBLE" val="0"/>
  <p:tag name="KSO_WM_UNIT_DIAGRAM_ISNUMVISUAL" val="0"/>
  <p:tag name="KSO_WM_UNIT_DIAGRAM_ISREFERUNIT" val="0"/>
  <p:tag name="KSO_WM_DIAGRAM_GROUP_CODE" val="q1-1"/>
  <p:tag name="KSO_WM_UNIT_TYPE" val="q_i"/>
  <p:tag name="KSO_WM_UNIT_INDEX" val="1_3"/>
  <p:tag name="KSO_WM_UNIT_LAYERLEVEL" val="1_1"/>
  <p:tag name="KSO_WM_TAG_VERSION" val="1.0"/>
  <p:tag name="KSO_WM_BEAUTIFY_FLAG" val="#wm#"/>
  <p:tag name="KSO_WM_TEMPLATE_CATEGORY" val="custom"/>
  <p:tag name="KSO_WM_TEMPLATE_INDEX" val="20204521"/>
  <p:tag name="KSO_WM_UNIT_ID" val="custom20204521_27*q_i*1_3"/>
  <p:tag name="KSO_WM_UNIT_LINE_FORE_SCHEMECOLOR_INDEX" val="14"/>
  <p:tag name="KSO_WM_UNIT_LINE_FILL_TYPE" val="2"/>
  <p:tag name="KSO_WM_UNIT_USESOURCEFORMAT_APPLY" val="1"/>
</p:tagLst>
</file>

<file path=ppt/tags/tag298.xml><?xml version="1.0" encoding="utf-8"?>
<p:tagLst xmlns:p="http://schemas.openxmlformats.org/presentationml/2006/main">
  <p:tag name="KSO_WM_UNIT_COLOR_SCHEME_SHAPE_ID" val="53"/>
  <p:tag name="KSO_WM_UNIT_COLOR_SCHEME_PARENT_PAGE" val="0_4"/>
  <p:tag name="KSO_WM_UNIT_DECOLORIZATION" val="1"/>
  <p:tag name="KSO_WM_UNIT_HIGHLIGHT" val="0"/>
  <p:tag name="KSO_WM_UNIT_COMPATIBLE" val="0"/>
  <p:tag name="KSO_WM_UNIT_DIAGRAM_ISNUMVISUAL" val="0"/>
  <p:tag name="KSO_WM_UNIT_DIAGRAM_ISREFERUNIT" val="0"/>
  <p:tag name="KSO_WM_DIAGRAM_GROUP_CODE" val="q1-1"/>
  <p:tag name="KSO_WM_UNIT_TYPE" val="q_i"/>
  <p:tag name="KSO_WM_UNIT_INDEX" val="1_1"/>
  <p:tag name="KSO_WM_UNIT_LAYERLEVEL" val="1_1"/>
  <p:tag name="KSO_WM_TAG_VERSION" val="1.0"/>
  <p:tag name="KSO_WM_BEAUTIFY_FLAG" val="#wm#"/>
  <p:tag name="KSO_WM_TEMPLATE_CATEGORY" val="custom"/>
  <p:tag name="KSO_WM_TEMPLATE_INDEX" val="20204521"/>
  <p:tag name="KSO_WM_UNIT_ID" val="custom20204521_27*q_i*1_1"/>
  <p:tag name="KSO_WM_UNIT_LINE_FORE_SCHEMECOLOR_INDEX" val="14"/>
  <p:tag name="KSO_WM_UNIT_LINE_FILL_TYPE" val="2"/>
  <p:tag name="KSO_WM_UNIT_USESOURCEFORMAT_APPLY" val="1"/>
</p:tagLst>
</file>

<file path=ppt/tags/tag299.xml><?xml version="1.0" encoding="utf-8"?>
<p:tagLst xmlns:p="http://schemas.openxmlformats.org/presentationml/2006/main">
  <p:tag name="KSO_WM_UNIT_COLOR_SCHEME_SHAPE_ID" val="50"/>
  <p:tag name="KSO_WM_UNIT_COLOR_SCHEME_PARENT_PAGE" val="0_4"/>
  <p:tag name="KSO_WM_UNIT_DECOLORIZATION" val="1"/>
  <p:tag name="KSO_WM_UNIT_HIGHLIGHT" val="0"/>
  <p:tag name="KSO_WM_UNIT_COMPATIBLE" val="0"/>
  <p:tag name="KSO_WM_UNIT_DIAGRAM_ISNUMVISUAL" val="0"/>
  <p:tag name="KSO_WM_UNIT_DIAGRAM_ISREFERUNIT" val="0"/>
  <p:tag name="KSO_WM_DIAGRAM_GROUP_CODE" val="q1-1"/>
  <p:tag name="KSO_WM_UNIT_TYPE" val="q_i"/>
  <p:tag name="KSO_WM_UNIT_INDEX" val="1_2"/>
  <p:tag name="KSO_WM_UNIT_LAYERLEVEL" val="1_1"/>
  <p:tag name="KSO_WM_TAG_VERSION" val="1.0"/>
  <p:tag name="KSO_WM_BEAUTIFY_FLAG" val="#wm#"/>
  <p:tag name="KSO_WM_TEMPLATE_CATEGORY" val="custom"/>
  <p:tag name="KSO_WM_TEMPLATE_INDEX" val="20204521"/>
  <p:tag name="KSO_WM_UNIT_ID" val="custom20204521_27*q_i*1_2"/>
  <p:tag name="KSO_WM_UNIT_LINE_FORE_SCHEMECOLOR_INDEX" val="14"/>
  <p:tag name="KSO_WM_UNIT_LINE_FILL_TYPE" val="2"/>
  <p:tag name="KSO_WM_UNIT_USESOURCEFORMAT_APPLY"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0.xml><?xml version="1.0" encoding="utf-8"?>
<p:tagLst xmlns:p="http://schemas.openxmlformats.org/presentationml/2006/main">
  <p:tag name="KSO_WM_UNIT_ISCONTENTSTITLE" val="0"/>
  <p:tag name="KSO_WM_UNIT_PRESET_TEXT" val="添加标题"/>
  <p:tag name="KSO_WM_UNIT_NOCLEAR" val="0"/>
  <p:tag name="KSO_WM_UNIT_VALUE" val="5"/>
  <p:tag name="KSO_WM_UNIT_HIGHLIGHT" val="0"/>
  <p:tag name="KSO_WM_UNIT_COMPATIBLE" val="0"/>
  <p:tag name="KSO_WM_UNIT_DIAGRAM_ISNUMVISUAL" val="0"/>
  <p:tag name="KSO_WM_UNIT_DIAGRAM_ISREFERUNIT" val="0"/>
  <p:tag name="KSO_WM_DIAGRAM_GROUP_CODE" val="q1-1"/>
  <p:tag name="KSO_WM_UNIT_TYPE" val="q_a"/>
  <p:tag name="KSO_WM_UNIT_INDEX" val="1_1"/>
  <p:tag name="KSO_WM_UNIT_LAYERLEVEL" val="1_1"/>
  <p:tag name="KSO_WM_TAG_VERSION" val="1.0"/>
  <p:tag name="KSO_WM_BEAUTIFY_FLAG" val="#wm#"/>
  <p:tag name="KSO_WM_TEMPLATE_CATEGORY" val="custom"/>
  <p:tag name="KSO_WM_TEMPLATE_INDEX" val="20204521"/>
  <p:tag name="KSO_WM_UNIT_ID" val="custom20204521_27*q_a*1_1"/>
  <p:tag name="KSO_WM_UNIT_ISNUMDGMTITLE" val="0"/>
  <p:tag name="KSO_WM_UNIT_TEXT_FILL_FORE_SCHEMECOLOR_INDEX" val="13"/>
  <p:tag name="KSO_WM_UNIT_TEXT_FILL_TYPE" val="1"/>
  <p:tag name="KSO_WM_UNIT_USESOURCEFORMAT_APPLY" val="1"/>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SUBTYPE" val="d"/>
  <p:tag name="KSO_WM_UNIT_TYPE" val="q_h_i"/>
  <p:tag name="KSO_WM_UNIT_INDEX" val="1_1_1"/>
  <p:tag name="KSO_WM_UNIT_LAYERLEVEL" val="1_1_1"/>
  <p:tag name="KSO_WM_TAG_VERSION" val="1.0"/>
  <p:tag name="KSO_WM_BEAUTIFY_FLAG" val="#wm#"/>
  <p:tag name="KSO_WM_TEMPLATE_CATEGORY" val="custom"/>
  <p:tag name="KSO_WM_TEMPLATE_INDEX" val="20204521"/>
  <p:tag name="KSO_WM_UNIT_ID" val="custom20204521_27*q_h_i*1_1_1"/>
  <p:tag name="KSO_WM_UNIT_TEXT_FILL_FORE_SCHEMECOLOR_INDEX" val="5"/>
  <p:tag name="KSO_WM_UNIT_TEXT_FILL_TYPE" val="1"/>
  <p:tag name="KSO_WM_UNIT_USESOURCEFORMAT_APPLY" val="1"/>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SUBTYPE" val="d"/>
  <p:tag name="KSO_WM_UNIT_TYPE" val="q_h_i"/>
  <p:tag name="KSO_WM_UNIT_INDEX" val="1_5_1"/>
  <p:tag name="KSO_WM_UNIT_LAYERLEVEL" val="1_1_1"/>
  <p:tag name="KSO_WM_TAG_VERSION" val="1.0"/>
  <p:tag name="KSO_WM_BEAUTIFY_FLAG" val="#wm#"/>
  <p:tag name="KSO_WM_TEMPLATE_CATEGORY" val="custom"/>
  <p:tag name="KSO_WM_TEMPLATE_INDEX" val="20204521"/>
  <p:tag name="KSO_WM_UNIT_ID" val="custom20204521_27*q_h_i*1_5_1"/>
  <p:tag name="KSO_WM_UNIT_TEXT_FILL_FORE_SCHEMECOLOR_INDEX" val="6"/>
  <p:tag name="KSO_WM_UNIT_TEXT_FILL_TYPE" val="1"/>
  <p:tag name="KSO_WM_UNIT_USESOURCEFORMAT_APPLY" val="1"/>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SUBTYPE" val="d"/>
  <p:tag name="KSO_WM_UNIT_TYPE" val="q_h_i"/>
  <p:tag name="KSO_WM_UNIT_INDEX" val="1_4_1"/>
  <p:tag name="KSO_WM_UNIT_LAYERLEVEL" val="1_1_1"/>
  <p:tag name="KSO_WM_TAG_VERSION" val="1.0"/>
  <p:tag name="KSO_WM_BEAUTIFY_FLAG" val="#wm#"/>
  <p:tag name="KSO_WM_TEMPLATE_CATEGORY" val="custom"/>
  <p:tag name="KSO_WM_TEMPLATE_INDEX" val="20204521"/>
  <p:tag name="KSO_WM_UNIT_ID" val="custom20204521_27*q_h_i*1_4_1"/>
  <p:tag name="KSO_WM_UNIT_TEXT_FILL_FORE_SCHEMECOLOR_INDEX" val="5"/>
  <p:tag name="KSO_WM_UNIT_TEXT_FILL_TYPE" val="1"/>
  <p:tag name="KSO_WM_UNIT_USESOURCEFORMAT_APPLY" val="1"/>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SUBTYPE" val="d"/>
  <p:tag name="KSO_WM_UNIT_TYPE" val="q_h_i"/>
  <p:tag name="KSO_WM_UNIT_INDEX" val="1_2_1"/>
  <p:tag name="KSO_WM_UNIT_LAYERLEVEL" val="1_1_1"/>
  <p:tag name="KSO_WM_TAG_VERSION" val="1.0"/>
  <p:tag name="KSO_WM_BEAUTIFY_FLAG" val="#wm#"/>
  <p:tag name="KSO_WM_TEMPLATE_CATEGORY" val="custom"/>
  <p:tag name="KSO_WM_TEMPLATE_INDEX" val="20204521"/>
  <p:tag name="KSO_WM_UNIT_ID" val="custom20204521_27*q_h_i*1_2_1"/>
  <p:tag name="KSO_WM_UNIT_TEXT_FILL_FORE_SCHEMECOLOR_INDEX" val="6"/>
  <p:tag name="KSO_WM_UNIT_TEXT_FILL_TYPE" val="1"/>
  <p:tag name="KSO_WM_UNIT_USESOURCEFORMAT_APPLY" val="1"/>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SUBTYPE" val="d"/>
  <p:tag name="KSO_WM_UNIT_TYPE" val="q_h_i"/>
  <p:tag name="KSO_WM_UNIT_INDEX" val="1_3_1"/>
  <p:tag name="KSO_WM_UNIT_LAYERLEVEL" val="1_1_1"/>
  <p:tag name="KSO_WM_TAG_VERSION" val="1.0"/>
  <p:tag name="KSO_WM_BEAUTIFY_FLAG" val="#wm#"/>
  <p:tag name="KSO_WM_TEMPLATE_CATEGORY" val="custom"/>
  <p:tag name="KSO_WM_TEMPLATE_INDEX" val="20204521"/>
  <p:tag name="KSO_WM_UNIT_ID" val="custom20204521_27*q_h_i*1_3_1"/>
  <p:tag name="KSO_WM_UNIT_TEXT_FILL_FORE_SCHEMECOLOR_INDEX" val="7"/>
  <p:tag name="KSO_WM_UNIT_TEXT_FILL_TYPE" val="1"/>
  <p:tag name="KSO_WM_UNIT_USESOURCEFORMAT_APPLY" val="1"/>
</p:tagLst>
</file>

<file path=ppt/tags/tag306.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1.69,&quot;top&quot;:1.27,&quot;right&quot;:1.69,&quot;bottom&quot;:2.54},&quot;edge&quot;:{&quot;left&quot;:true,&quot;top&quot;:false,&quot;right&quot;:true,&quot;bottom&quot;:true}}]}"/>
  <p:tag name="KSO_WM_SLIDE_CAN_ADD_NAVIGATION" val="1"/>
  <p:tag name="KSO_WM_SLIDE_BACKGROUND" val="[&quot;navigation&quot;]"/>
  <p:tag name="KSO_WM_SLIDE_RATIO" val="1.777778"/>
  <p:tag name="KSO_WM_SLIDE_COLORSCHEME_VERSION" val="3.2"/>
  <p:tag name="KSO_WM_TEMPLATE_SUBCATEGORY" val="0"/>
  <p:tag name="KSO_WM_SLIDE_TYPE" val="text"/>
  <p:tag name="KSO_WM_SLIDE_SUBTYPE" val="diag"/>
  <p:tag name="KSO_WM_SLIDE_ITEM_CNT" val="5"/>
  <p:tag name="KSO_WM_SLIDE_INDEX" val="27"/>
  <p:tag name="KSO_WM_SLIDE_SIZE" val="862.784*315.326"/>
  <p:tag name="KSO_WM_SLIDE_POSITION" val="48.4268*133.381"/>
  <p:tag name="KSO_WM_DIAGRAM_GROUP_CODE" val="q1-1"/>
  <p:tag name="KSO_WM_SLIDE_DIAGTYPE" val="q"/>
  <p:tag name="KSO_WM_TAG_VERSION" val="1.0"/>
  <p:tag name="KSO_WM_BEAUTIFY_FLAG" val="#wm#"/>
  <p:tag name="KSO_WM_SLIDE_LAYOUT" val="a_i_q"/>
  <p:tag name="KSO_WM_SLIDE_LAYOUT_CNT" val="1_1_1"/>
  <p:tag name="KSO_WM_TEMPLATE_MASTER_TYPE" val="1"/>
  <p:tag name="KSO_WM_TEMPLATE_COLOR_TYPE" val="1"/>
  <p:tag name="KSO_WM_TEMPLATE_CATEGORY" val="custom"/>
  <p:tag name="KSO_WM_TEMPLATE_INDEX" val="20204521"/>
  <p:tag name="KSO_WM_SLIDE_ID" val="custom20204521_27"/>
  <p:tag name="KSO_WM_SPECIAL_SOURCE" val="bdnull"/>
</p:tagLst>
</file>

<file path=ppt/tags/tag307.xml><?xml version="1.0" encoding="utf-8"?>
<p:tagLst xmlns:p="http://schemas.openxmlformats.org/presentationml/2006/main">
  <p:tag name="KSO_WM_SPECIAL_SOURCE" val="bdnull"/>
</p:tagLst>
</file>

<file path=ppt/tags/tag308.xml><?xml version="1.0" encoding="utf-8"?>
<p:tagLst xmlns:p="http://schemas.openxmlformats.org/presentationml/2006/main">
  <p:tag name="KSO_WM_BEAUTIFY_FLAG" val="#wm#"/>
  <p:tag name="KSO_WM_TEMPLATE_CATEGORY" val="custom"/>
  <p:tag name="KSO_WM_TEMPLATE_INDEX" val="20204521"/>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7*i*1"/>
  <p:tag name="KSO_WM_TEMPLATE_CATEGORY" val="custom"/>
  <p:tag name="KSO_WM_TEMPLATE_INDEX" val="20204978"/>
  <p:tag name="KSO_WM_UNIT_LAYERLEVEL" val="1"/>
  <p:tag name="KSO_WM_TAG_VERSION" val="1.0"/>
  <p:tag name="KSO_WM_BEAUTIFY_FLAG" val="#wm#"/>
  <p:tag name="KSO_WM_UNIT_TYPE" val="i"/>
  <p:tag name="KSO_WM_UNIT_INDEX"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04978_7*e*1"/>
  <p:tag name="KSO_WM_TEMPLATE_CATEGORY" val="custom"/>
  <p:tag name="KSO_WM_TEMPLATE_INDEX" val="20204978"/>
  <p:tag name="KSO_WM_UNIT_LAYERLEVEL" val="1"/>
  <p:tag name="KSO_WM_TAG_VERSION" val="1.0"/>
  <p:tag name="KSO_WM_BEAUTIFY_FLAG" val="#wm#"/>
  <p:tag name="KSO_WM_UNIT_NOCLEAR" val="0"/>
  <p:tag name="KSO_WM_UNIT_VALUE" val="1"/>
  <p:tag name="KSO_WM_UNIT_TYPE" val="e"/>
  <p:tag name="KSO_WM_UNIT_INDEX" val="1"/>
  <p:tag name="KSO_WM_UNIT_PRESET_TEXT" val="01"/>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7*i*2"/>
  <p:tag name="KSO_WM_TEMPLATE_CATEGORY" val="custom"/>
  <p:tag name="KSO_WM_TEMPLATE_INDEX" val="20204978"/>
  <p:tag name="KSO_WM_UNIT_LAYERLEVEL" val="1"/>
  <p:tag name="KSO_WM_TAG_VERSION" val="1.0"/>
  <p:tag name="KSO_WM_BEAUTIFY_FLAG" val="#wm#"/>
  <p:tag name="KSO_WM_UNIT_TYPE" val="i"/>
  <p:tag name="KSO_WM_UNIT_INDEX" val="2"/>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7*a*1"/>
  <p:tag name="KSO_WM_TEMPLATE_CATEGORY" val="custom"/>
  <p:tag name="KSO_WM_TEMPLATE_INDEX" val="20204978"/>
  <p:tag name="KSO_WM_UNIT_LAYERLEVEL" val="1"/>
  <p:tag name="KSO_WM_TAG_VERSION" val="1.0"/>
  <p:tag name="KSO_WM_BEAUTIFY_FLAG" val="#wm#"/>
  <p:tag name="KSO_WM_UNIT_ISCONTENTSTITLE" val="0"/>
  <p:tag name="KSO_WM_UNIT_ISNUMDGMTITLE" val="0"/>
  <p:tag name="KSO_WM_UNIT_NOCLEAR" val="0"/>
  <p:tag name="KSO_WM_UNIT_VALUE" val="18"/>
  <p:tag name="KSO_WM_UNIT_TYPE" val="a"/>
  <p:tag name="KSO_WM_UNIT_INDEX" val="1"/>
  <p:tag name="KSO_WM_UNIT_PRESET_TEXT" val="单击此处添加大标题"/>
</p:tagLst>
</file>

<file path=ppt/tags/tag313.xml><?xml version="1.0" encoding="utf-8"?>
<p:tagLst xmlns:p="http://schemas.openxmlformats.org/presentationml/2006/main">
  <p:tag name="KSO_WM_BEAUTIFY_FLAG" val="#wm#"/>
  <p:tag name="KSO_WM_TEMPLATE_CATEGORY" val="custom"/>
  <p:tag name="KSO_WM_TEMPLATE_INDEX" val="20204978"/>
  <p:tag name="KSO_WM_SLIDE_ID" val="custom20204978_7"/>
  <p:tag name="KSO_WM_TEMPLATE_SUBCATEGORY" val="0"/>
  <p:tag name="KSO_WM_TEMPLATE_MASTER_TYPE" val="1"/>
  <p:tag name="KSO_WM_TEMPLATE_COLOR_TYPE" val="1"/>
  <p:tag name="KSO_WM_SLIDE_ITEM_CNT" val="0"/>
  <p:tag name="KSO_WM_SLIDE_INDEX" val="7"/>
  <p:tag name="KSO_WM_TAG_VERSION" val="1.0"/>
  <p:tag name="KSO_WM_SLIDE_TYPE" val="sectionTitle"/>
  <p:tag name="KSO_WM_SLIDE_SUBTYPE" val="pureTxt"/>
  <p:tag name="KSO_WM_SLIDE_LAYOUT" val="a_b_e"/>
  <p:tag name="KSO_WM_SLIDE_LAYOUT_CNT" val="1_1_1"/>
</p:tagLst>
</file>

<file path=ppt/tags/tag314.xml><?xml version="1.0" encoding="utf-8"?>
<p:tagLst xmlns:p="http://schemas.openxmlformats.org/presentationml/2006/main">
  <p:tag name="KSO_WM_SLIDE_BACKGROUND_TYPE" val="navigation"/>
  <p:tag name="KSO_WM_UNIT_SUBTYPE" val="h"/>
  <p:tag name="KSO_WM_TEMPLATE_CATEGORY" val="custom"/>
  <p:tag name="KSO_WM_TEMPLATE_INDEX" val="20204521"/>
  <p:tag name="KSO_WM_UNIT_ID" val="custom20204521_12*i*1"/>
  <p:tag name="KSO_WM_UNIT_TYPE" val="i"/>
  <p:tag name="KSO_WM_UNIT_INDEX" val="1"/>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BK_DARK_LIGHT" val="2"/>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h_i"/>
  <p:tag name="KSO_WM_UNIT_INDEX" val="1_1"/>
  <p:tag name="KSO_WM_UNIT_LAYERLEVEL" val="1_1"/>
  <p:tag name="KSO_WM_TAG_VERSION" val="1.0"/>
  <p:tag name="KSO_WM_BEAUTIFY_FLAG" val="#wm#"/>
  <p:tag name="KSO_WM_UNIT_BLOCK" val="0"/>
  <p:tag name="KSO_WM_UNIT_SM_LIMIT_TYPE" val="2"/>
  <p:tag name="KSO_WM_UNIT_DECORATE_INFO" val="{&quot;DecorateInfoX&quot;:{&quot;IsLeft&quot;:true,&quot;IsRight&quot;:false,&quot;IsAbs&quot;:true},&quot;DecorateInfoY&quot;:{&quot;IsTop&quot;:true,&quot;IsBottom&quot;:false,&quot;IsAbs&quot;:true}}"/>
  <p:tag name="KSO_WM_TEMPLATE_CATEGORY" val="custom"/>
  <p:tag name="KSO_WM_TEMPLATE_INDEX" val="20204521"/>
  <p:tag name="KSO_WM_UNIT_ID" val="custom20204521_12*h_i*1_1"/>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z"/>
  <p:tag name="KSO_WM_UNIT_INDEX" val="1"/>
  <p:tag name="KSO_WM_UNIT_LAYERLEVEL" val="1"/>
  <p:tag name="KSO_WM_TAG_VERSION" val="1.0"/>
  <p:tag name="KSO_WM_BEAUTIFY_FLAG" val="#wm#"/>
  <p:tag name="KSO_WM_UNIT_BLOCK" val="0"/>
  <p:tag name="KSO_WM_UNIT_SM_LIMIT_TYPE" val="0"/>
  <p:tag name="KSO_WM_UNIT_DECORATE_INFO" val="{&quot;DecorateInfoX&quot;:{&quot;IsLeft&quot;:true,&quot;IsRight&quot;:false,&quot;IsAbs&quot;:true},&quot;DecorateInfoY&quot;:{&quot;IsTop&quot;:true,&quot;IsBottom&quot;:false,&quot;IsAbs&quot;:true}}"/>
  <p:tag name="KSO_WM_TEMPLATE_CATEGORY" val="custom"/>
  <p:tag name="KSO_WM_TEMPLATE_INDEX" val="20204521"/>
  <p:tag name="KSO_WM_UNIT_ID" val="custom20204521_12*z*1"/>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h_i"/>
  <p:tag name="KSO_WM_UNIT_INDEX" val="2_1"/>
  <p:tag name="KSO_WM_UNIT_LAYERLEVEL" val="1_1"/>
  <p:tag name="KSO_WM_TAG_VERSION" val="1.0"/>
  <p:tag name="KSO_WM_BEAUTIFY_FLAG" val="#wm#"/>
  <p:tag name="KSO_WM_UNIT_BLOCK" val="0"/>
  <p:tag name="KSO_WM_UNIT_SM_LIMIT_TYPE" val="2"/>
  <p:tag name="KSO_WM_UNIT_DECORATE_INFO" val="{&quot;DecorateInfoX&quot;:{&quot;IsLeft&quot;:true,&quot;IsRight&quot;:false,&quot;IsAbs&quot;:true},&quot;DecorateInfoY&quot;:{&quot;IsTop&quot;:true,&quot;IsBottom&quot;:false,&quot;IsAbs&quot;:true}}"/>
  <p:tag name="KSO_WM_TEMPLATE_CATEGORY" val="custom"/>
  <p:tag name="KSO_WM_TEMPLATE_INDEX" val="20204521"/>
  <p:tag name="KSO_WM_UNIT_ID" val="custom20204521_12*h_i*2_1"/>
</p:tagLst>
</file>

<file path=ppt/tags/tag318.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TEMPLATE_CATEGORY" val="custom"/>
  <p:tag name="KSO_WM_TEMPLATE_INDEX" val="20204521"/>
  <p:tag name="KSO_WM_UNIT_ID" val="custom20204521_12*a*1"/>
  <p:tag name="KSO_WM_UNIT_ISNUMDGMTITLE" val="0"/>
</p:tagLst>
</file>

<file path=ppt/tags/tag319.xml><?xml version="1.0" encoding="utf-8"?>
<p:tagLst xmlns:p="http://schemas.openxmlformats.org/presentationml/2006/main">
  <p:tag name="KSO_WM_SLIDE_BACKGROUND_TYPE" val="navigation"/>
  <p:tag name="KSO_WM_TEMPLATE_CATEGORY" val="custom"/>
  <p:tag name="KSO_WM_TEMPLATE_INDEX" val="20204521"/>
  <p:tag name="KSO_WM_UNIT_TYPE" val="i"/>
  <p:tag name="KSO_WM_UNIT_INDEX" val="1"/>
  <p:tag name="KSO_WM_UNIT_HIGHLIGHT" val="0"/>
  <p:tag name="KSO_WM_UNIT_COMPATIBLE" val="0"/>
  <p:tag name="KSO_WM_UNIT_DIAGRAM_ISNUMVISUAL" val="0"/>
  <p:tag name="KSO_WM_UNIT_DIAGRAM_ISREFERUNIT" val="0"/>
  <p:tag name="KSO_WM_UNIT_ID" val="custom20204521_12*i*1"/>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0.xml><?xml version="1.0" encoding="utf-8"?>
<p:tagLst xmlns:p="http://schemas.openxmlformats.org/presentationml/2006/main">
  <p:tag name="KSO_WM_TEMPLATE_SUBCATEGORY" val="0"/>
  <p:tag name="KSO_WM_SLIDE_TYPE" val="text"/>
  <p:tag name="KSO_WM_SLIDE_SUBTYPE" val="picTxt"/>
  <p:tag name="KSO_WM_SLIDE_ITEM_CNT" val="0"/>
  <p:tag name="KSO_WM_SLIDE_INDEX" val="12"/>
  <p:tag name="KSO_WM_SLIDE_SIZE" val="864.102*311.936"/>
  <p:tag name="KSO_WM_SLIDE_POSITION" val="47.9491*125.305"/>
  <p:tag name="KSO_WM_TAG_VERSION" val="1.0"/>
  <p:tag name="KSO_WM_BEAUTIFY_FLAG" val="#wm#"/>
  <p:tag name="KSO_WM_SLIDE_LAYOUT" val="a_i_z_h"/>
  <p:tag name="KSO_WM_SLIDE_LAYOUT_CNT" val="1_1_1_2"/>
  <p:tag name="KSO_WM_SLIDE_LAYOUT_INFO" val="{&quot;direction&quot;:0,&quot;horizontalAlign&quot;:-1,&quot;verticalAlign&quot;:-1,&quot;type&quot;:0,&quot;diagramDirection&quot;:0,&quot;canSetOverLayout&quot;:0,&quot;isOverLayout&quot;:0,&quot;normalSize&quot;:{&quot;size1&quot;:13.5},&quot;minSize&quot;:{&quot;size1&quot;:13.5},&quot;maxSize&quot;:{&quot;size1&quot;:13.5},&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0,&quot;right&quot;:1.69,&quot;bottom&quot;:0.026},&quot;edge&quot;:{&quot;left&quot;:true,&quot;top&quot;:true,&quot;right&quot;:true,&quot;bottom&quot;:false}},{&quot;direction&quot;:1,&quot;horizontalAlign&quot;:-1,&quot;verticalAlign&quot;:-1,&quot;type&quot;:0,&quot;diagramDirection&quot;:0,&quot;canSetOverLayout&quot;:0,&quot;isOverLayout&quot;:0,&quot;normalSize&quot;:{&quot;size1&quot;:52.4},&quot;minSize&quot;:{&quot;size1&quot;:35.0},&quot;maxSize&quot;:{&quot;size1&quot;:70.0},&quot;edge&quot;:{&quot;left&quot;:true,&quot;top&quot;:false,&quot;right&quot;:true,&quot;bottom&quot;:true},&quot;subLayout&quot;:[{&quot;direction&quot;:0,&quot;horizontalAlign&quot;:-1,&quot;verticalAlign&quot;:-1,&quot;type&quot;:0,&quot;diagramDirection&quot;:0,&quot;canSetOverLayout&quot;:0,&quot;isOverLayout&quot;:0,&quot;margin&quot;:{&quot;left&quot;:2.12,&quot;top&quot;:1.17,&quot;right&quot;:2.1,&quot;bottom&quot;:2.96},&quot;edge&quot;:{&quot;left&quot;:true,&quot;top&quot;:false,&quot;right&quot;:false,&quot;bottom&quot;:true}},{&quot;direction&quot;:0,&quot;horizontalAlign&quot;:-1,&quot;verticalAlign&quot;:-1,&quot;type&quot;:0,&quot;diagramDirection&quot;:0,&quot;canSetOverLayout&quot;:0,&quot;isOverLayout&quot;:0,&quot;margin&quot;:{&quot;left&quot;:0.443,&quot;top&quot;:1.27,&quot;right&quot;:2.12,&quot;bottom&quot;:2.96},&quot;edge&quot;:{&quot;left&quot;:false,&quot;top&quot;:false,&quot;right&quot;:true,&quot;bottom&quot;:true}}]}]}"/>
  <p:tag name="KSO_WM_SLIDE_BACKGROUND" val="[&quot;general&quot;,&quot;navigation&quot;]"/>
  <p:tag name="KSO_WM_SLIDE_RATIO" val="1.777778"/>
  <p:tag name="KSO_WM_TEMPLATE_MASTER_TYPE" val="1"/>
  <p:tag name="KSO_WM_TEMPLATE_COLOR_TYPE" val="1"/>
  <p:tag name="KSO_WM_TEMPLATE_CATEGORY" val="custom"/>
  <p:tag name="KSO_WM_TEMPLATE_INDEX" val="20204521"/>
  <p:tag name="KSO_WM_SLIDE_ID" val="custom20204521_12"/>
  <p:tag name="KSO_WM_SPECIAL_SOURCE" val="bdnull"/>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h_i"/>
  <p:tag name="KSO_WM_UNIT_INDEX" val="1_1"/>
  <p:tag name="KSO_WM_UNIT_LAYERLEVEL" val="1_1"/>
  <p:tag name="KSO_WM_TAG_VERSION" val="1.0"/>
  <p:tag name="KSO_WM_BEAUTIFY_FLAG" val="#wm#"/>
  <p:tag name="KSO_WM_UNIT_BLOCK" val="0"/>
  <p:tag name="KSO_WM_UNIT_SM_LIMIT_TYPE" val="2"/>
  <p:tag name="KSO_WM_UNIT_DECORATE_INFO" val="{&quot;DecorateInfoX&quot;:{&quot;IsLeft&quot;:true,&quot;IsRight&quot;:false,&quot;IsAbs&quot;:true},&quot;DecorateInfoY&quot;:{&quot;IsTop&quot;:true,&quot;IsBottom&quot;:false,&quot;IsAbs&quot;:true}}"/>
  <p:tag name="KSO_WM_TEMPLATE_CATEGORY" val="custom"/>
  <p:tag name="KSO_WM_TEMPLATE_INDEX" val="20204521"/>
  <p:tag name="KSO_WM_UNIT_ID" val="custom20204521_12*h_i*1_1"/>
</p:tagLst>
</file>

<file path=ppt/tags/tag322.xml><?xml version="1.0" encoding="utf-8"?>
<p:tagLst xmlns:p="http://schemas.openxmlformats.org/presentationml/2006/main">
  <p:tag name="KSO_WM_SLIDE_BACKGROUND_TYPE" val="navigation"/>
  <p:tag name="KSO_WM_UNIT_SUBTYPE" val="h"/>
  <p:tag name="KSO_WM_TEMPLATE_CATEGORY" val="custom"/>
  <p:tag name="KSO_WM_TEMPLATE_INDEX" val="20204521"/>
  <p:tag name="KSO_WM_UNIT_ID" val="custom20204521_12*i*1"/>
  <p:tag name="KSO_WM_UNIT_TYPE" val="i"/>
  <p:tag name="KSO_WM_UNIT_INDEX" val="1"/>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BK_DARK_LIGHT" val="2"/>
</p:tagLst>
</file>

<file path=ppt/tags/tag323.xml><?xml version="1.0" encoding="utf-8"?>
<p:tagLst xmlns:p="http://schemas.openxmlformats.org/presentationml/2006/main">
  <p:tag name="KSO_WM_SLIDE_BACKGROUND_TYPE" val="navigation"/>
  <p:tag name="KSO_WM_TEMPLATE_CATEGORY" val="custom"/>
  <p:tag name="KSO_WM_TEMPLATE_INDEX" val="20204521"/>
  <p:tag name="KSO_WM_UNIT_TYPE" val="i"/>
  <p:tag name="KSO_WM_UNIT_INDEX" val="1"/>
  <p:tag name="KSO_WM_UNIT_HIGHLIGHT" val="0"/>
  <p:tag name="KSO_WM_UNIT_COMPATIBLE" val="0"/>
  <p:tag name="KSO_WM_UNIT_DIAGRAM_ISNUMVISUAL" val="0"/>
  <p:tag name="KSO_WM_UNIT_DIAGRAM_ISREFERUNIT" val="0"/>
  <p:tag name="KSO_WM_UNIT_ID" val="custom20204521_12*i*1"/>
  <p:tag name="KSO_WM_UNIT_LAYERLEVEL" val="1"/>
  <p:tag name="KSO_WM_TAG_VERSION" val="1.0"/>
  <p:tag name="KSO_WM_BEAUTIFY_FLAG" val="#wm#"/>
</p:tagLst>
</file>

<file path=ppt/tags/tag324.xml><?xml version="1.0" encoding="utf-8"?>
<p:tagLst xmlns:p="http://schemas.openxmlformats.org/presentationml/2006/main">
  <p:tag name="KSO_WM_SLIDE_BACKGROUND_TYPE" val="navigation"/>
  <p:tag name="KSO_WM_TEMPLATE_CATEGORY" val="custom"/>
  <p:tag name="KSO_WM_TEMPLATE_INDEX" val="20204521"/>
  <p:tag name="KSO_WM_UNIT_TYPE" val="i"/>
  <p:tag name="KSO_WM_UNIT_INDEX" val="2"/>
  <p:tag name="KSO_WM_UNIT_HIGHLIGHT" val="0"/>
  <p:tag name="KSO_WM_UNIT_COMPATIBLE" val="0"/>
  <p:tag name="KSO_WM_UNIT_DIAGRAM_ISNUMVISUAL" val="0"/>
  <p:tag name="KSO_WM_UNIT_DIAGRAM_ISREFERUNIT" val="0"/>
  <p:tag name="KSO_WM_UNIT_ID" val="custom20204521_12*i*2"/>
  <p:tag name="KSO_WM_UNIT_LAYERLEVEL" val="1"/>
  <p:tag name="KSO_WM_TAG_VERSION" val="1.0"/>
  <p:tag name="KSO_WM_BEAUTIFY_FLAG" val="#wm#"/>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h_i"/>
  <p:tag name="KSO_WM_UNIT_INDEX" val="1_1"/>
  <p:tag name="KSO_WM_UNIT_LAYERLEVEL" val="1_1"/>
  <p:tag name="KSO_WM_TAG_VERSION" val="1.0"/>
  <p:tag name="KSO_WM_BEAUTIFY_FLAG" val="#wm#"/>
  <p:tag name="KSO_WM_UNIT_BLOCK" val="0"/>
  <p:tag name="KSO_WM_UNIT_SM_LIMIT_TYPE" val="2"/>
  <p:tag name="KSO_WM_UNIT_DECORATE_INFO" val="{&quot;DecorateInfoX&quot;:{&quot;IsLeft&quot;:true,&quot;IsRight&quot;:false,&quot;IsAbs&quot;:true},&quot;DecorateInfoY&quot;:{&quot;IsTop&quot;:true,&quot;IsBottom&quot;:false,&quot;IsAbs&quot;:true}}"/>
  <p:tag name="KSO_WM_TEMPLATE_CATEGORY" val="custom"/>
  <p:tag name="KSO_WM_TEMPLATE_INDEX" val="20204521"/>
  <p:tag name="KSO_WM_UNIT_ID" val="custom20204521_12*h_i*1_1"/>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z"/>
  <p:tag name="KSO_WM_UNIT_INDEX" val="1"/>
  <p:tag name="KSO_WM_UNIT_LAYERLEVEL" val="1"/>
  <p:tag name="KSO_WM_TAG_VERSION" val="1.0"/>
  <p:tag name="KSO_WM_BEAUTIFY_FLAG" val="#wm#"/>
  <p:tag name="KSO_WM_UNIT_BLOCK" val="0"/>
  <p:tag name="KSO_WM_UNIT_SM_LIMIT_TYPE" val="0"/>
  <p:tag name="KSO_WM_UNIT_DECORATE_INFO" val="{&quot;DecorateInfoX&quot;:{&quot;IsLeft&quot;:true,&quot;IsRight&quot;:false,&quot;IsAbs&quot;:true},&quot;DecorateInfoY&quot;:{&quot;IsTop&quot;:true,&quot;IsBottom&quot;:false,&quot;IsAbs&quot;:true}}"/>
  <p:tag name="KSO_WM_TEMPLATE_CATEGORY" val="custom"/>
  <p:tag name="KSO_WM_TEMPLATE_INDEX" val="20204521"/>
  <p:tag name="KSO_WM_UNIT_ID" val="custom20204521_12*z*1"/>
</p:tagLst>
</file>

<file path=ppt/tags/tag327.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TEMPLATE_CATEGORY" val="custom"/>
  <p:tag name="KSO_WM_TEMPLATE_INDEX" val="20204521"/>
  <p:tag name="KSO_WM_UNIT_ID" val="custom20204521_12*a*1"/>
  <p:tag name="KSO_WM_UNIT_ISNUMDGMTITLE" val="0"/>
</p:tagLst>
</file>

<file path=ppt/tags/tag328.xml><?xml version="1.0" encoding="utf-8"?>
<p:tagLst xmlns:p="http://schemas.openxmlformats.org/presentationml/2006/main">
  <p:tag name="KSO_WM_TEMPLATE_SUBCATEGORY" val="0"/>
  <p:tag name="KSO_WM_SLIDE_TYPE" val="text"/>
  <p:tag name="KSO_WM_SLIDE_SUBTYPE" val="picTxt"/>
  <p:tag name="KSO_WM_SLIDE_ITEM_CNT" val="0"/>
  <p:tag name="KSO_WM_SLIDE_INDEX" val="12"/>
  <p:tag name="KSO_WM_SLIDE_SIZE" val="864.102*311.936"/>
  <p:tag name="KSO_WM_SLIDE_POSITION" val="47.9491*125.305"/>
  <p:tag name="KSO_WM_TAG_VERSION" val="1.0"/>
  <p:tag name="KSO_WM_BEAUTIFY_FLAG" val="#wm#"/>
  <p:tag name="KSO_WM_SLIDE_LAYOUT" val="a_i_z_h"/>
  <p:tag name="KSO_WM_SLIDE_LAYOUT_CNT" val="1_1_1_2"/>
  <p:tag name="KSO_WM_SLIDE_LAYOUT_INFO" val="{&quot;direction&quot;:0,&quot;horizontalAlign&quot;:-1,&quot;verticalAlign&quot;:-1,&quot;type&quot;:0,&quot;diagramDirection&quot;:0,&quot;canSetOverLayout&quot;:0,&quot;isOverLayout&quot;:0,&quot;normalSize&quot;:{&quot;size1&quot;:13.5},&quot;minSize&quot;:{&quot;size1&quot;:13.5},&quot;maxSize&quot;:{&quot;size1&quot;:13.5},&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0,&quot;right&quot;:1.69,&quot;bottom&quot;:0.026},&quot;edge&quot;:{&quot;left&quot;:true,&quot;top&quot;:true,&quot;right&quot;:true,&quot;bottom&quot;:false}},{&quot;direction&quot;:1,&quot;horizontalAlign&quot;:-1,&quot;verticalAlign&quot;:-1,&quot;type&quot;:0,&quot;diagramDirection&quot;:0,&quot;canSetOverLayout&quot;:0,&quot;isOverLayout&quot;:0,&quot;normalSize&quot;:{&quot;size1&quot;:52.4},&quot;minSize&quot;:{&quot;size1&quot;:35.0},&quot;maxSize&quot;:{&quot;size1&quot;:70.0},&quot;edge&quot;:{&quot;left&quot;:true,&quot;top&quot;:false,&quot;right&quot;:true,&quot;bottom&quot;:true},&quot;subLayout&quot;:[{&quot;direction&quot;:0,&quot;horizontalAlign&quot;:-1,&quot;verticalAlign&quot;:-1,&quot;type&quot;:0,&quot;diagramDirection&quot;:0,&quot;canSetOverLayout&quot;:0,&quot;isOverLayout&quot;:0,&quot;margin&quot;:{&quot;left&quot;:2.12,&quot;top&quot;:1.17,&quot;right&quot;:2.1,&quot;bottom&quot;:2.96},&quot;edge&quot;:{&quot;left&quot;:true,&quot;top&quot;:false,&quot;right&quot;:false,&quot;bottom&quot;:true}},{&quot;direction&quot;:0,&quot;horizontalAlign&quot;:-1,&quot;verticalAlign&quot;:-1,&quot;type&quot;:0,&quot;diagramDirection&quot;:0,&quot;canSetOverLayout&quot;:0,&quot;isOverLayout&quot;:0,&quot;margin&quot;:{&quot;left&quot;:0.443,&quot;top&quot;:1.27,&quot;right&quot;:2.12,&quot;bottom&quot;:2.96},&quot;edge&quot;:{&quot;left&quot;:false,&quot;top&quot;:false,&quot;right&quot;:true,&quot;bottom&quot;:true}}]}]}"/>
  <p:tag name="KSO_WM_SLIDE_BACKGROUND" val="[&quot;general&quot;,&quot;navigation&quot;]"/>
  <p:tag name="KSO_WM_SLIDE_RATIO" val="1.777778"/>
  <p:tag name="KSO_WM_TEMPLATE_MASTER_TYPE" val="1"/>
  <p:tag name="KSO_WM_TEMPLATE_COLOR_TYPE" val="1"/>
  <p:tag name="KSO_WM_TEMPLATE_CATEGORY" val="custom"/>
  <p:tag name="KSO_WM_TEMPLATE_INDEX" val="20204521"/>
  <p:tag name="KSO_WM_SLIDE_ID" val="custom20204521_12"/>
  <p:tag name="KSO_WM_SPECIAL_SOURCE" val="bdnull"/>
</p:tagLst>
</file>

<file path=ppt/tags/tag329.xml><?xml version="1.0" encoding="utf-8"?>
<p:tagLst xmlns:p="http://schemas.openxmlformats.org/presentationml/2006/main">
  <p:tag name="KSO_WM_SLIDE_BACKGROUND_TYPE" val="general"/>
  <p:tag name="KSO_WM_TEMPLATE_CATEGORY" val="custom"/>
  <p:tag name="KSO_WM_TEMPLATE_INDEX" val="20204521"/>
  <p:tag name="KSO_WM_UNIT_TYPE" val="i"/>
  <p:tag name="KSO_WM_UNIT_INDEX" val="1"/>
  <p:tag name="KSO_WM_UNIT_HIGHLIGHT" val="0"/>
  <p:tag name="KSO_WM_UNIT_COMPATIBLE" val="0"/>
  <p:tag name="KSO_WM_UNIT_DIAGRAM_ISNUMVISUAL" val="0"/>
  <p:tag name="KSO_WM_UNIT_DIAGRAM_ISREFERUNIT" val="0"/>
  <p:tag name="KSO_WM_UNIT_ID" val="custom20204521_15*i*1"/>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0.xml><?xml version="1.0" encoding="utf-8"?>
<p:tagLst xmlns:p="http://schemas.openxmlformats.org/presentationml/2006/main">
  <p:tag name="KSO_WM_SLIDE_BACKGROUND_TYPE" val="general"/>
  <p:tag name="KSO_WM_TEMPLATE_CATEGORY" val="custom"/>
  <p:tag name="KSO_WM_TEMPLATE_INDEX" val="20204521"/>
  <p:tag name="KSO_WM_UNIT_TYPE" val="i"/>
  <p:tag name="KSO_WM_UNIT_INDEX" val="2"/>
  <p:tag name="KSO_WM_UNIT_HIGHLIGHT" val="0"/>
  <p:tag name="KSO_WM_UNIT_COMPATIBLE" val="0"/>
  <p:tag name="KSO_WM_UNIT_DIAGRAM_ISNUMVISUAL" val="0"/>
  <p:tag name="KSO_WM_UNIT_DIAGRAM_ISREFERUNIT" val="0"/>
  <p:tag name="KSO_WM_UNIT_ID" val="custom20204521_15*i*2"/>
  <p:tag name="KSO_WM_UNIT_LAYERLEVEL" val="1"/>
  <p:tag name="KSO_WM_TAG_VERSION" val="1.0"/>
  <p:tag name="KSO_WM_BEAUTIFY_FLAG" val="#wm#"/>
</p:tagLst>
</file>

<file path=ppt/tags/tag331.xml><?xml version="1.0" encoding="utf-8"?>
<p:tagLst xmlns:p="http://schemas.openxmlformats.org/presentationml/2006/main">
  <p:tag name="KSO_WM_UNIT_ISCONTENTSTITLE" val="0"/>
  <p:tag name="KSO_WM_UNIT_PRESET_TEXT" val="单击此处&#10;添加大标题"/>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DEFAULT_FONT" val="32;36;4"/>
  <p:tag name="KSO_WM_UNIT_BLOCK" val="0"/>
  <p:tag name="KSO_WM_TEMPLATE_CATEGORY" val="custom"/>
  <p:tag name="KSO_WM_TEMPLATE_INDEX" val="20204521"/>
  <p:tag name="KSO_WM_UNIT_ID" val="custom20204521_15*a*1"/>
  <p:tag name="KSO_WM_UNIT_ISNUMDGMTITLE" val="0"/>
</p:tagLst>
</file>

<file path=ppt/tags/tag332.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TEMPLATE_CATEGORY" val="custom"/>
  <p:tag name="KSO_WM_TEMPLATE_INDEX" val="20204521"/>
  <p:tag name="KSO_WM_UNIT_ID" val="custom20204521_12*a*1"/>
  <p:tag name="KSO_WM_UNIT_ISNUMDGMTITLE" val="0"/>
</p:tagLst>
</file>

<file path=ppt/tags/tag333.xml><?xml version="1.0" encoding="utf-8"?>
<p:tagLst xmlns:p="http://schemas.openxmlformats.org/presentationml/2006/main">
  <p:tag name="KSO_WM_TEMPLATE_SUBCATEGORY" val="0"/>
  <p:tag name="KSO_WM_SLIDE_ITEM_CNT" val="0"/>
  <p:tag name="KSO_WM_SLIDE_INDEX" val="15"/>
  <p:tag name="KSO_WM_TAG_VERSION" val="1.0"/>
  <p:tag name="KSO_WM_BEAUTIFY_FLAG" val="#wm#"/>
  <p:tag name="KSO_WM_SLIDE_LAYOUT" val="a_d_f"/>
  <p:tag name="KSO_WM_SLIDE_LAYOUT_CNT" val="1_2_1"/>
  <p:tag name="KSO_WM_SLIDE_TYPE" val="text"/>
  <p:tag name="KSO_WM_SLIDE_SUBTYPE" val="picTxt"/>
  <p:tag name="KSO_WM_SLIDE_SIZE" val="959*540"/>
  <p:tag name="KSO_WM_SLIDE_POSITION" val="0*0"/>
  <p:tag name="KSO_WM_SLIDE_LAYOUT_INFO" val="{&quot;direction&quot;:1,&quot;horizontalAlign&quot;:-1,&quot;verticalAlign&quot;:-1,&quot;type&quot;:0,&quot;diagramDirection&quot;:0,&quot;canSetOverLayout&quot;:0,&quot;isOverLayout&quot;:0,&quot;normalSize&quot;:{&quot;size1&quot;:33.4},&quot;minSize&quot;:{&quot;size1&quot;:33.4},&quot;maxSize&quot;:{&quot;size1&quot;:33.4},&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1,&quot;isOverLayout&quot;:1,&quot;margin&quot;:{&quot;left&quot;:1.27,&quot;top&quot;:1.69,&quot;right&quot;:0.026,&quot;bottom&quot;:1.69},&quot;marginOverLayout&quot;:{&quot;left&quot;:0.0,&quot;top&quot;:0.0,&quot;right&quot;:0.026,&quot;bottom&quot;:0.0},&quot;edge&quot;:{&quot;left&quot;:true,&quot;top&quot;:true,&quot;right&quot;:false,&quot;bottom&quot;:true}},{&quot;direction&quot;:1,&quot;horizontalAlign&quot;:-1,&quot;verticalAlign&quot;:-1,&quot;type&quot;:0,&quot;diagramDirection&quot;:0,&quot;canSetOverLayout&quot;:0,&quot;isOverLayout&quot;:0,&quot;normalSize&quot;:{&quot;size1&quot;:49.8},&quot;minSize&quot;:{&quot;size1&quot;:49.8},&quot;maxSize&quot;:{&quot;size1&quot;:49.8},&quot;edge&quot;:{&quot;left&quot;:false,&quot;top&quot;:true,&quot;right&quot;:true,&quot;bottom&quot;:true},&quot;subLayout&quot;:[{&quot;direction&quot;:0,&quot;horizontalAlign&quot;:0,&quot;verticalAlign&quot;:1,&quot;type&quot;:0,&quot;diagramDirection&quot;:0,&quot;canSetOverLayout&quot;:0,&quot;isOverLayout&quot;:0,&quot;margin&quot;:{&quot;left&quot;:1.27,&quot;top&quot;:1.69,&quot;right&quot;:1.27,&quot;bottom&quot;:1.69},&quot;edge&quot;:{&quot;left&quot;:false,&quot;top&quot;:true,&quot;right&quot;:false,&quot;bottom&quot;:true}},{&quot;direction&quot;:0,&quot;horizontalAlign&quot;:0,&quot;verticalAlign&quot;:1,&quot;type&quot;:0,&quot;diagramDirection&quot;:0,&quot;canSetOverLayout&quot;:1,&quot;isOverLayout&quot;:1,&quot;margin&quot;:{&quot;left&quot;:0.026,&quot;top&quot;:1.69,&quot;right&quot;:1.27,&quot;bottom&quot;:1.69},&quot;marginOverLayout&quot;:{&quot;left&quot;:0.026,&quot;top&quot;:0.0,&quot;right&quot;:0.0,&quot;bottom&quot;:0.0},&quot;edge&quot;:{&quot;left&quot;:false,&quot;top&quot;:true,&quot;right&quot;:true,&quot;bottom&quot;:true}}]}]}"/>
  <p:tag name="KSO_WM_SLIDE_CAN_ADD_NAVIGATION" val="1"/>
  <p:tag name="KSO_WM_SLIDE_BACKGROUND" val="[&quot;general&quot;]"/>
  <p:tag name="KSO_WM_SLIDE_RATIO" val="1.777778"/>
  <p:tag name="KSO_WM_TEMPLATE_MASTER_TYPE" val="1"/>
  <p:tag name="KSO_WM_TEMPLATE_COLOR_TYPE" val="1"/>
  <p:tag name="KSO_WM_TEMPLATE_CATEGORY" val="custom"/>
  <p:tag name="KSO_WM_TEMPLATE_INDEX" val="20204521"/>
  <p:tag name="KSO_WM_SLIDE_ID" val="custom20204521_15"/>
  <p:tag name="KSO_WM_SPECIAL_SOURCE" val="bdnull"/>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7*i*1"/>
  <p:tag name="KSO_WM_TEMPLATE_CATEGORY" val="custom"/>
  <p:tag name="KSO_WM_TEMPLATE_INDEX" val="20204978"/>
  <p:tag name="KSO_WM_UNIT_LAYERLEVEL" val="1"/>
  <p:tag name="KSO_WM_TAG_VERSION" val="1.0"/>
  <p:tag name="KSO_WM_BEAUTIFY_FLAG" val="#wm#"/>
  <p:tag name="KSO_WM_UNIT_TYPE" val="i"/>
  <p:tag name="KSO_WM_UNIT_INDEX" val="1"/>
</p:tagLst>
</file>

<file path=ppt/tags/tag335.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04978_7*e*1"/>
  <p:tag name="KSO_WM_TEMPLATE_CATEGORY" val="custom"/>
  <p:tag name="KSO_WM_TEMPLATE_INDEX" val="20204978"/>
  <p:tag name="KSO_WM_UNIT_LAYERLEVEL" val="1"/>
  <p:tag name="KSO_WM_TAG_VERSION" val="1.0"/>
  <p:tag name="KSO_WM_BEAUTIFY_FLAG" val="#wm#"/>
  <p:tag name="KSO_WM_UNIT_NOCLEAR" val="0"/>
  <p:tag name="KSO_WM_UNIT_VALUE" val="1"/>
  <p:tag name="KSO_WM_UNIT_TYPE" val="e"/>
  <p:tag name="KSO_WM_UNIT_INDEX" val="1"/>
  <p:tag name="KSO_WM_UNIT_PRESET_TEXT" val="01"/>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7*i*2"/>
  <p:tag name="KSO_WM_TEMPLATE_CATEGORY" val="custom"/>
  <p:tag name="KSO_WM_TEMPLATE_INDEX" val="20204978"/>
  <p:tag name="KSO_WM_UNIT_LAYERLEVEL" val="1"/>
  <p:tag name="KSO_WM_TAG_VERSION" val="1.0"/>
  <p:tag name="KSO_WM_BEAUTIFY_FLAG" val="#wm#"/>
  <p:tag name="KSO_WM_UNIT_TYPE" val="i"/>
  <p:tag name="KSO_WM_UNIT_INDEX" val="2"/>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7*a*1"/>
  <p:tag name="KSO_WM_TEMPLATE_CATEGORY" val="custom"/>
  <p:tag name="KSO_WM_TEMPLATE_INDEX" val="20204978"/>
  <p:tag name="KSO_WM_UNIT_LAYERLEVEL" val="1"/>
  <p:tag name="KSO_WM_TAG_VERSION" val="1.0"/>
  <p:tag name="KSO_WM_BEAUTIFY_FLAG" val="#wm#"/>
  <p:tag name="KSO_WM_UNIT_ISCONTENTSTITLE" val="0"/>
  <p:tag name="KSO_WM_UNIT_ISNUMDGMTITLE" val="0"/>
  <p:tag name="KSO_WM_UNIT_NOCLEAR" val="0"/>
  <p:tag name="KSO_WM_UNIT_VALUE" val="18"/>
  <p:tag name="KSO_WM_UNIT_TYPE" val="a"/>
  <p:tag name="KSO_WM_UNIT_INDEX" val="1"/>
  <p:tag name="KSO_WM_UNIT_PRESET_TEXT" val="单击此处添加大标题"/>
</p:tagLst>
</file>

<file path=ppt/tags/tag338.xml><?xml version="1.0" encoding="utf-8"?>
<p:tagLst xmlns:p="http://schemas.openxmlformats.org/presentationml/2006/main">
  <p:tag name="KSO_WM_BEAUTIFY_FLAG" val="#wm#"/>
  <p:tag name="KSO_WM_TEMPLATE_CATEGORY" val="custom"/>
  <p:tag name="KSO_WM_TEMPLATE_INDEX" val="20204978"/>
  <p:tag name="KSO_WM_SLIDE_ID" val="custom20204978_7"/>
  <p:tag name="KSO_WM_TEMPLATE_SUBCATEGORY" val="0"/>
  <p:tag name="KSO_WM_TEMPLATE_MASTER_TYPE" val="1"/>
  <p:tag name="KSO_WM_TEMPLATE_COLOR_TYPE" val="1"/>
  <p:tag name="KSO_WM_SLIDE_ITEM_CNT" val="0"/>
  <p:tag name="KSO_WM_SLIDE_INDEX" val="7"/>
  <p:tag name="KSO_WM_TAG_VERSION" val="1.0"/>
  <p:tag name="KSO_WM_SLIDE_TYPE" val="sectionTitle"/>
  <p:tag name="KSO_WM_SLIDE_SUBTYPE" val="pureTxt"/>
  <p:tag name="KSO_WM_SLIDE_LAYOUT" val="a_b_e"/>
  <p:tag name="KSO_WM_SLIDE_LAYOUT_CNT" val="1_1_1"/>
</p:tagLst>
</file>

<file path=ppt/tags/tag339.xml><?xml version="1.0" encoding="utf-8"?>
<p:tagLst xmlns:p="http://schemas.openxmlformats.org/presentationml/2006/main">
  <p:tag name="KSO_WM_SLIDE_BACKGROUND_TYPE" val="navigation"/>
  <p:tag name="KSO_WM_UNIT_SUBTYPE" val="h"/>
  <p:tag name="KSO_WM_TEMPLATE_CATEGORY" val="custom"/>
  <p:tag name="KSO_WM_TEMPLATE_INDEX" val="20204521"/>
  <p:tag name="KSO_WM_UNIT_ID" val="custom20204521_24*i*1"/>
  <p:tag name="KSO_WM_UNIT_TYPE" val="i"/>
  <p:tag name="KSO_WM_UNIT_INDEX" val="1"/>
  <p:tag name="KSO_WM_UNIT_HIGHLIGHT" val="0"/>
  <p:tag name="KSO_WM_UNIT_COMPATIBLE" val="0"/>
  <p:tag name="KSO_WM_UNIT_DIAGRAM_ISNUMVISUAL" val="0"/>
  <p:tag name="KSO_WM_UNIT_DIAGRAM_ISREFERUNIT" val="0"/>
  <p:tag name="KSO_WM_DIAGRAM_GROUP_CODE" val="m1-1"/>
  <p:tag name="KSO_WM_UNIT_LAYERLEVEL" val="1"/>
  <p:tag name="KSO_WM_TAG_VERSION" val="1.0"/>
  <p:tag name="KSO_WM_BEAUTIFY_FLAG" val="#wm#"/>
  <p:tag name="KSO_WM_UNIT_BK_DARK_LIGHT" val="2"/>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0.xml><?xml version="1.0" encoding="utf-8"?>
<p:tagLst xmlns:p="http://schemas.openxmlformats.org/presentationml/2006/main">
  <p:tag name="KSO_WM_SLIDE_BACKGROUND_TYPE" val="navigation"/>
  <p:tag name="KSO_WM_TEMPLATE_CATEGORY" val="custom"/>
  <p:tag name="KSO_WM_TEMPLATE_INDEX" val="20204521"/>
  <p:tag name="KSO_WM_UNIT_TYPE" val="i"/>
  <p:tag name="KSO_WM_UNIT_INDEX" val="1"/>
  <p:tag name="KSO_WM_UNIT_HIGHLIGHT" val="0"/>
  <p:tag name="KSO_WM_UNIT_COMPATIBLE" val="0"/>
  <p:tag name="KSO_WM_UNIT_DIAGRAM_ISNUMVISUAL" val="0"/>
  <p:tag name="KSO_WM_UNIT_DIAGRAM_ISREFERUNIT" val="0"/>
  <p:tag name="KSO_WM_DIAGRAM_GROUP_CODE" val="m1-1"/>
  <p:tag name="KSO_WM_UNIT_ID" val="custom20204521_24*i*1"/>
  <p:tag name="KSO_WM_UNIT_LAYERLEVEL" val="1"/>
  <p:tag name="KSO_WM_TAG_VERSION" val="1.0"/>
  <p:tag name="KSO_WM_BEAUTIFY_FLAG" val="#wm#"/>
  <p:tag name="KSO_WM_UNIT_USESOURCEFORMAT_APPLY" val="1"/>
</p:tagLst>
</file>

<file path=ppt/tags/tag341.xml><?xml version="1.0" encoding="utf-8"?>
<p:tagLst xmlns:p="http://schemas.openxmlformats.org/presentationml/2006/main">
  <p:tag name="KSO_WM_SLIDE_BACKGROUND_TYPE" val="navigation"/>
  <p:tag name="KSO_WM_TEMPLATE_CATEGORY" val="custom"/>
  <p:tag name="KSO_WM_TEMPLATE_INDEX" val="20204521"/>
  <p:tag name="KSO_WM_UNIT_TYPE" val="i"/>
  <p:tag name="KSO_WM_UNIT_INDEX" val="2"/>
  <p:tag name="KSO_WM_UNIT_HIGHLIGHT" val="0"/>
  <p:tag name="KSO_WM_UNIT_COMPATIBLE" val="0"/>
  <p:tag name="KSO_WM_UNIT_DIAGRAM_ISNUMVISUAL" val="0"/>
  <p:tag name="KSO_WM_UNIT_DIAGRAM_ISREFERUNIT" val="0"/>
  <p:tag name="KSO_WM_DIAGRAM_GROUP_CODE" val="m1-1"/>
  <p:tag name="KSO_WM_UNIT_ID" val="custom20204521_24*i*2"/>
  <p:tag name="KSO_WM_UNIT_LAYERLEVEL" val="1"/>
  <p:tag name="KSO_WM_TAG_VERSION" val="1.0"/>
  <p:tag name="KSO_WM_BEAUTIFY_FLAG" val="#wm#"/>
  <p:tag name="KSO_WM_UNIT_USESOURCEFORMAT_APPLY" val="1"/>
</p:tagLst>
</file>

<file path=ppt/tags/tag342.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TEMPLATE_CATEGORY" val="custom"/>
  <p:tag name="KSO_WM_TEMPLATE_INDEX" val="20204521"/>
  <p:tag name="KSO_WM_UNIT_ID" val="custom20204521_24*a*1"/>
  <p:tag name="KSO_WM_DIAGRAM_GROUP_CODE" val="m1-1"/>
  <p:tag name="KSO_WM_UNIT_ISNUMDGMTITLE" val="0"/>
  <p:tag name="KSO_WM_UNIT_TEXT_FILL_FORE_SCHEMECOLOR_INDEX" val="1"/>
  <p:tag name="KSO_WM_UNIT_TEXT_FILL_TYPE" val="1"/>
  <p:tag name="KSO_WM_UNIT_USESOURCEFORMAT_APPLY" val="1"/>
</p:tagLst>
</file>

<file path=ppt/tags/tag343.xml><?xml version="1.0" encoding="utf-8"?>
<p:tagLst xmlns:p="http://schemas.openxmlformats.org/presentationml/2006/main">
  <p:tag name="KSO_WM_UNIT_DIAGRAM_MODELTYPE" val="numdgm"/>
  <p:tag name="KSO_WM_UNIT_NOCLEAR" val="0"/>
  <p:tag name="KSO_WM_UNIT_VALUE" val="22"/>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LAYERLEVEL" val="1_1_1"/>
  <p:tag name="KSO_WM_TAG_VERSION" val="1.0"/>
  <p:tag name="KSO_WM_BEAUTIFY_FLAG" val="#wm#"/>
  <p:tag name="KSO_WM_UNIT_PRESET_TEXT" val="单击此处输入你的正文，请尽量言简意赅的阐述观点。"/>
  <p:tag name="KSO_WM_TEMPLATE_CATEGORY" val="custom"/>
  <p:tag name="KSO_WM_TEMPLATE_INDEX" val="20204521"/>
  <p:tag name="KSO_WM_UNIT_ID" val="custom20204521_24*m_h_f*1_1_1"/>
  <p:tag name="KSO_WM_UNIT_TEXT_FILL_FORE_SCHEMECOLOR_INDEX" val="13"/>
  <p:tag name="KSO_WM_UNIT_TEXT_FILL_TYPE" val="1"/>
  <p:tag name="KSO_WM_UNIT_USESOURCEFORMAT_APPLY" val="1"/>
</p:tagLst>
</file>

<file path=ppt/tags/tag344.xml><?xml version="1.0" encoding="utf-8"?>
<p:tagLst xmlns:p="http://schemas.openxmlformats.org/presentationml/2006/main">
  <p:tag name="KSO_WM_UNIT_DIAGRAM_MODELTYPE" val="numdgm"/>
  <p:tag name="KSO_WM_UNIT_NOCLEAR" val="0"/>
  <p:tag name="KSO_WM_UNIT_VALUE" val="22"/>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LAYERLEVEL" val="1_1_1"/>
  <p:tag name="KSO_WM_TAG_VERSION" val="1.0"/>
  <p:tag name="KSO_WM_BEAUTIFY_FLAG" val="#wm#"/>
  <p:tag name="KSO_WM_UNIT_PRESET_TEXT" val="单击此处输入你的正文，请尽量言简意赅的阐述观点。"/>
  <p:tag name="KSO_WM_TEMPLATE_CATEGORY" val="custom"/>
  <p:tag name="KSO_WM_TEMPLATE_INDEX" val="20204521"/>
  <p:tag name="KSO_WM_UNIT_ID" val="custom20204521_24*m_h_f*1_2_1"/>
  <p:tag name="KSO_WM_UNIT_TEXT_FILL_FORE_SCHEMECOLOR_INDEX" val="13"/>
  <p:tag name="KSO_WM_UNIT_TEXT_FILL_TYPE" val="1"/>
  <p:tag name="KSO_WM_UNIT_USESOURCEFORMAT_APPLY" val="1"/>
</p:tagLst>
</file>

<file path=ppt/tags/tag345.xml><?xml version="1.0" encoding="utf-8"?>
<p:tagLst xmlns:p="http://schemas.openxmlformats.org/presentationml/2006/main">
  <p:tag name="KSO_WM_UNIT_DIAGRAM_MODELTYPE" val="numdgm"/>
  <p:tag name="KSO_WM_UNIT_NOCLEAR" val="0"/>
  <p:tag name="KSO_WM_UNIT_VALUE" val="22"/>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LAYERLEVEL" val="1_1_1"/>
  <p:tag name="KSO_WM_TAG_VERSION" val="1.0"/>
  <p:tag name="KSO_WM_BEAUTIFY_FLAG" val="#wm#"/>
  <p:tag name="KSO_WM_UNIT_PRESET_TEXT" val="单击此处输入你的正文，请尽量言简意赅的阐述观点。"/>
  <p:tag name="KSO_WM_TEMPLATE_CATEGORY" val="custom"/>
  <p:tag name="KSO_WM_TEMPLATE_INDEX" val="20204521"/>
  <p:tag name="KSO_WM_UNIT_ID" val="custom20204521_24*m_h_f*1_3_1"/>
  <p:tag name="KSO_WM_UNIT_TEXT_FILL_FORE_SCHEMECOLOR_INDEX" val="13"/>
  <p:tag name="KSO_WM_UNIT_TEXT_FILL_TYPE" val="1"/>
  <p:tag name="KSO_WM_UNIT_USESOURCEFORMAT_APPLY" val="1"/>
</p:tagLst>
</file>

<file path=ppt/tags/tag346.xml><?xml version="1.0" encoding="utf-8"?>
<p:tagLst xmlns:p="http://schemas.openxmlformats.org/presentationml/2006/main">
  <p:tag name="KSO_WM_UNIT_DIAGRAM_MODELTYPE" val="numdgm"/>
  <p:tag name="KSO_WM_UNIT_NOCLEAR" val="0"/>
  <p:tag name="KSO_WM_UNIT_VALUE" val="22"/>
  <p:tag name="KSO_WM_UNIT_HIGHLIGHT" val="0"/>
  <p:tag name="KSO_WM_UNIT_COMPATIBLE" val="0"/>
  <p:tag name="KSO_WM_UNIT_DIAGRAM_ISNUMVISUAL" val="0"/>
  <p:tag name="KSO_WM_UNIT_DIAGRAM_ISREFERUNIT" val="0"/>
  <p:tag name="KSO_WM_DIAGRAM_GROUP_CODE" val="m1-1"/>
  <p:tag name="KSO_WM_UNIT_TYPE" val="m_h_f"/>
  <p:tag name="KSO_WM_UNIT_INDEX" val="1_4_1"/>
  <p:tag name="KSO_WM_UNIT_LAYERLEVEL" val="1_1_1"/>
  <p:tag name="KSO_WM_TAG_VERSION" val="1.0"/>
  <p:tag name="KSO_WM_BEAUTIFY_FLAG" val="#wm#"/>
  <p:tag name="KSO_WM_UNIT_PRESET_TEXT" val="单击此处输入你的正文，请尽量言简意赅的阐述观点。"/>
  <p:tag name="KSO_WM_TEMPLATE_CATEGORY" val="custom"/>
  <p:tag name="KSO_WM_TEMPLATE_INDEX" val="20204521"/>
  <p:tag name="KSO_WM_UNIT_ID" val="custom20204521_24*m_h_f*1_4_1"/>
  <p:tag name="KSO_WM_UNIT_TEXT_FILL_FORE_SCHEMECOLOR_INDEX" val="13"/>
  <p:tag name="KSO_WM_UNIT_TEXT_FILL_TYPE" val="1"/>
  <p:tag name="KSO_WM_UNIT_USESOURCEFORMAT_APPLY" val="1"/>
</p:tagLst>
</file>

<file path=ppt/tags/tag347.xml><?xml version="1.0" encoding="utf-8"?>
<p:tagLst xmlns:p="http://schemas.openxmlformats.org/presentationml/2006/main">
  <p:tag name="KSO_WM_UNIT_DIAGRAM_MODELTYPE" val="numdgm"/>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LAYERLEVEL" val="1_1_1"/>
  <p:tag name="KSO_WM_TAG_VERSION" val="1.0"/>
  <p:tag name="KSO_WM_BEAUTIFY_FLAG" val="#wm#"/>
  <p:tag name="KSO_WM_TEMPLATE_CATEGORY" val="custom"/>
  <p:tag name="KSO_WM_TEMPLATE_INDEX" val="20204521"/>
  <p:tag name="KSO_WM_UNIT_ID" val="custom20204521_24*m_h_i*1_1_1"/>
  <p:tag name="KSO_WM_UNIT_FILL_FORE_SCHEMECOLOR_INDEX" val="5"/>
  <p:tag name="KSO_WM_UNIT_FILL_TYPE" val="1"/>
  <p:tag name="KSO_WM_UNIT_USESOURCEFORMAT_APPLY" val="1"/>
</p:tagLst>
</file>

<file path=ppt/tags/tag348.xml><?xml version="1.0" encoding="utf-8"?>
<p:tagLst xmlns:p="http://schemas.openxmlformats.org/presentationml/2006/main">
  <p:tag name="KSO_WM_UNIT_DIAGRAM_MODELTYPE" val="numdgm"/>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LAYERLEVEL" val="1_1_1"/>
  <p:tag name="KSO_WM_TAG_VERSION" val="1.0"/>
  <p:tag name="KSO_WM_BEAUTIFY_FLAG" val="#wm#"/>
  <p:tag name="KSO_WM_TEMPLATE_CATEGORY" val="custom"/>
  <p:tag name="KSO_WM_TEMPLATE_INDEX" val="20204521"/>
  <p:tag name="KSO_WM_UNIT_ID" val="custom20204521_24*m_h_i*1_1_2"/>
  <p:tag name="KSO_WM_UNIT_FILL_FORE_SCHEMECOLOR_INDEX" val="5"/>
  <p:tag name="KSO_WM_UNIT_FILL_TYPE" val="1"/>
  <p:tag name="KSO_WM_UNIT_USESOURCEFORMAT_APPLY" val="1"/>
</p:tagLst>
</file>

<file path=ppt/tags/tag349.xml><?xml version="1.0" encoding="utf-8"?>
<p:tagLst xmlns:p="http://schemas.openxmlformats.org/presentationml/2006/main">
  <p:tag name="KSO_WM_UNIT_DIAGRAM_MODELTYPE" val="numdgm"/>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LAYERLEVEL" val="1_1_1"/>
  <p:tag name="KSO_WM_TAG_VERSION" val="1.0"/>
  <p:tag name="KSO_WM_BEAUTIFY_FLAG" val="#wm#"/>
  <p:tag name="KSO_WM_TEMPLATE_CATEGORY" val="custom"/>
  <p:tag name="KSO_WM_TEMPLATE_INDEX" val="20204521"/>
  <p:tag name="KSO_WM_UNIT_ID" val="custom20204521_24*m_h_i*1_1_3"/>
  <p:tag name="KSO_WM_UNIT_FILL_FORE_SCHEMECOLOR_INDEX" val="5"/>
  <p:tag name="KSO_WM_UNIT_FILL_TYPE" val="1"/>
  <p:tag name="KSO_WM_UNIT_USESOURCEFORMAT_APPLY"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0.xml><?xml version="1.0" encoding="utf-8"?>
<p:tagLst xmlns:p="http://schemas.openxmlformats.org/presentationml/2006/main">
  <p:tag name="KSO_WM_UNIT_DIAGRAM_MODELTYPE" val="numdgm"/>
  <p:tag name="KSO_WM_UNIT_VALUE" val="81*81"/>
  <p:tag name="KSO_WM_UNIT_HIGHLIGHT" val="0"/>
  <p:tag name="KSO_WM_UNIT_COMPATIBLE" val="0"/>
  <p:tag name="KSO_WM_UNIT_DIAGRAM_ISNUMVISUAL" val="0"/>
  <p:tag name="KSO_WM_UNIT_DIAGRAM_ISREFERUNIT" val="0"/>
  <p:tag name="KSO_WM_DIAGRAM_GROUP_CODE" val="m1-1"/>
  <p:tag name="KSO_WM_UNIT_TYPE" val="m_h_x"/>
  <p:tag name="KSO_WM_UNIT_INDEX" val="1_1_1"/>
  <p:tag name="KSO_WM_UNIT_LAYERLEVEL" val="1_1_1"/>
  <p:tag name="KSO_WM_TAG_VERSION" val="1.0"/>
  <p:tag name="KSO_WM_BEAUTIFY_FLAG" val="#wm#"/>
  <p:tag name="KSO_WM_TEMPLATE_CATEGORY" val="custom"/>
  <p:tag name="KSO_WM_TEMPLATE_INDEX" val="20204521"/>
  <p:tag name="KSO_WM_UNIT_ID" val="custom20204521_24*m_h_x*1_1_1"/>
  <p:tag name="KSO_WM_UNIT_FILL_FORE_SCHEMECOLOR_INDEX" val="14"/>
  <p:tag name="KSO_WM_UNIT_FILL_TYPE" val="1"/>
  <p:tag name="KSO_WM_UNIT_USESOURCEFORMAT_APPLY" val="1"/>
</p:tagLst>
</file>

<file path=ppt/tags/tag351.xml><?xml version="1.0" encoding="utf-8"?>
<p:tagLst xmlns:p="http://schemas.openxmlformats.org/presentationml/2006/main">
  <p:tag name="KSO_WM_UNIT_DIAGRAM_MODELTYPE" val="numdgm"/>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LAYERLEVEL" val="1_1_1"/>
  <p:tag name="KSO_WM_TAG_VERSION" val="1.0"/>
  <p:tag name="KSO_WM_BEAUTIFY_FLAG" val="#wm#"/>
  <p:tag name="KSO_WM_TEMPLATE_CATEGORY" val="custom"/>
  <p:tag name="KSO_WM_TEMPLATE_INDEX" val="20204521"/>
  <p:tag name="KSO_WM_UNIT_ID" val="custom20204521_24*m_h_i*1_2_1"/>
  <p:tag name="KSO_WM_UNIT_FILL_FORE_SCHEMECOLOR_INDEX" val="6"/>
  <p:tag name="KSO_WM_UNIT_FILL_TYPE" val="1"/>
  <p:tag name="KSO_WM_UNIT_USESOURCEFORMAT_APPLY" val="1"/>
</p:tagLst>
</file>

<file path=ppt/tags/tag352.xml><?xml version="1.0" encoding="utf-8"?>
<p:tagLst xmlns:p="http://schemas.openxmlformats.org/presentationml/2006/main">
  <p:tag name="KSO_WM_UNIT_DIAGRAM_MODELTYPE" val="numdgm"/>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LAYERLEVEL" val="1_1_1"/>
  <p:tag name="KSO_WM_TAG_VERSION" val="1.0"/>
  <p:tag name="KSO_WM_BEAUTIFY_FLAG" val="#wm#"/>
  <p:tag name="KSO_WM_TEMPLATE_CATEGORY" val="custom"/>
  <p:tag name="KSO_WM_TEMPLATE_INDEX" val="20204521"/>
  <p:tag name="KSO_WM_UNIT_ID" val="custom20204521_24*m_h_i*1_2_2"/>
  <p:tag name="KSO_WM_UNIT_FILL_FORE_SCHEMECOLOR_INDEX" val="6"/>
  <p:tag name="KSO_WM_UNIT_FILL_TYPE" val="1"/>
  <p:tag name="KSO_WM_UNIT_USESOURCEFORMAT_APPLY" val="1"/>
</p:tagLst>
</file>

<file path=ppt/tags/tag353.xml><?xml version="1.0" encoding="utf-8"?>
<p:tagLst xmlns:p="http://schemas.openxmlformats.org/presentationml/2006/main">
  <p:tag name="KSO_WM_UNIT_DIAGRAM_MODELTYPE" val="numdgm"/>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LAYERLEVEL" val="1_1_1"/>
  <p:tag name="KSO_WM_TAG_VERSION" val="1.0"/>
  <p:tag name="KSO_WM_BEAUTIFY_FLAG" val="#wm#"/>
  <p:tag name="KSO_WM_TEMPLATE_CATEGORY" val="custom"/>
  <p:tag name="KSO_WM_TEMPLATE_INDEX" val="20204521"/>
  <p:tag name="KSO_WM_UNIT_ID" val="custom20204521_24*m_h_i*1_3_1"/>
  <p:tag name="KSO_WM_UNIT_FILL_FORE_SCHEMECOLOR_INDEX" val="5"/>
  <p:tag name="KSO_WM_UNIT_FILL_TYPE" val="1"/>
  <p:tag name="KSO_WM_UNIT_USESOURCEFORMAT_APPLY" val="1"/>
</p:tagLst>
</file>

<file path=ppt/tags/tag354.xml><?xml version="1.0" encoding="utf-8"?>
<p:tagLst xmlns:p="http://schemas.openxmlformats.org/presentationml/2006/main">
  <p:tag name="KSO_WM_UNIT_DIAGRAM_MODELTYPE" val="numdgm"/>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LAYERLEVEL" val="1_1_1"/>
  <p:tag name="KSO_WM_TAG_VERSION" val="1.0"/>
  <p:tag name="KSO_WM_BEAUTIFY_FLAG" val="#wm#"/>
  <p:tag name="KSO_WM_TEMPLATE_CATEGORY" val="custom"/>
  <p:tag name="KSO_WM_TEMPLATE_INDEX" val="20204521"/>
  <p:tag name="KSO_WM_UNIT_ID" val="custom20204521_24*m_h_i*1_3_2"/>
  <p:tag name="KSO_WM_UNIT_FILL_FORE_SCHEMECOLOR_INDEX" val="5"/>
  <p:tag name="KSO_WM_UNIT_FILL_TYPE" val="1"/>
  <p:tag name="KSO_WM_UNIT_USESOURCEFORMAT_APPLY" val="1"/>
</p:tagLst>
</file>

<file path=ppt/tags/tag355.xml><?xml version="1.0" encoding="utf-8"?>
<p:tagLst xmlns:p="http://schemas.openxmlformats.org/presentationml/2006/main">
  <p:tag name="KSO_WM_UNIT_DIAGRAM_MODELTYPE" val="numdgm"/>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LAYERLEVEL" val="1_1_1"/>
  <p:tag name="KSO_WM_TAG_VERSION" val="1.0"/>
  <p:tag name="KSO_WM_BEAUTIFY_FLAG" val="#wm#"/>
  <p:tag name="KSO_WM_TEMPLATE_CATEGORY" val="custom"/>
  <p:tag name="KSO_WM_TEMPLATE_INDEX" val="20204521"/>
  <p:tag name="KSO_WM_UNIT_ID" val="custom20204521_24*m_h_i*1_4_1"/>
  <p:tag name="KSO_WM_UNIT_FILL_FORE_SCHEMECOLOR_INDEX" val="6"/>
  <p:tag name="KSO_WM_UNIT_FILL_TYPE" val="1"/>
  <p:tag name="KSO_WM_UNIT_USESOURCEFORMAT_APPLY" val="1"/>
</p:tagLst>
</file>

<file path=ppt/tags/tag356.xml><?xml version="1.0" encoding="utf-8"?>
<p:tagLst xmlns:p="http://schemas.openxmlformats.org/presentationml/2006/main">
  <p:tag name="KSO_WM_UNIT_DIAGRAM_MODELTYPE" val="numdgm"/>
  <p:tag name="KSO_WM_UNIT_HIGHLIGHT" val="0"/>
  <p:tag name="KSO_WM_UNIT_COMPATIBLE" val="0"/>
  <p:tag name="KSO_WM_UNIT_DIAGRAM_ISNUMVISUAL" val="0"/>
  <p:tag name="KSO_WM_UNIT_DIAGRAM_ISREFERUNIT" val="0"/>
  <p:tag name="KSO_WM_DIAGRAM_GROUP_CODE" val="m1-1"/>
  <p:tag name="KSO_WM_UNIT_TYPE" val="m_h_i"/>
  <p:tag name="KSO_WM_UNIT_INDEX" val="1_4_2"/>
  <p:tag name="KSO_WM_UNIT_LAYERLEVEL" val="1_1_1"/>
  <p:tag name="KSO_WM_TAG_VERSION" val="1.0"/>
  <p:tag name="KSO_WM_BEAUTIFY_FLAG" val="#wm#"/>
  <p:tag name="KSO_WM_TEMPLATE_CATEGORY" val="custom"/>
  <p:tag name="KSO_WM_TEMPLATE_INDEX" val="20204521"/>
  <p:tag name="KSO_WM_UNIT_ID" val="custom20204521_24*m_h_i*1_4_2"/>
  <p:tag name="KSO_WM_UNIT_FILL_FORE_SCHEMECOLOR_INDEX" val="6"/>
  <p:tag name="KSO_WM_UNIT_FILL_TYPE" val="1"/>
  <p:tag name="KSO_WM_UNIT_USESOURCEFORMAT_APPLY" val="1"/>
</p:tagLst>
</file>

<file path=ppt/tags/tag357.xml><?xml version="1.0" encoding="utf-8"?>
<p:tagLst xmlns:p="http://schemas.openxmlformats.org/presentationml/2006/main">
  <p:tag name="KSO_WM_UNIT_DIAGRAM_MODELTYPE" val="numdgm"/>
  <p:tag name="KSO_WM_UNIT_HIGHLIGHT" val="0"/>
  <p:tag name="KSO_WM_UNIT_COMPATIBLE" val="0"/>
  <p:tag name="KSO_WM_UNIT_DIAGRAM_ISNUMVISUAL" val="0"/>
  <p:tag name="KSO_WM_UNIT_DIAGRAM_ISREFERUNIT" val="0"/>
  <p:tag name="KSO_WM_DIAGRAM_GROUP_CODE" val="m1-1"/>
  <p:tag name="KSO_WM_UNIT_TYPE" val="m_h_i"/>
  <p:tag name="KSO_WM_UNIT_INDEX" val="1_4_3"/>
  <p:tag name="KSO_WM_UNIT_LAYERLEVEL" val="1_1_1"/>
  <p:tag name="KSO_WM_TAG_VERSION" val="1.0"/>
  <p:tag name="KSO_WM_BEAUTIFY_FLAG" val="#wm#"/>
  <p:tag name="KSO_WM_TEMPLATE_CATEGORY" val="custom"/>
  <p:tag name="KSO_WM_TEMPLATE_INDEX" val="20204521"/>
  <p:tag name="KSO_WM_UNIT_ID" val="custom20204521_24*m_h_i*1_4_3"/>
  <p:tag name="KSO_WM_UNIT_FILL_FORE_SCHEMECOLOR_INDEX" val="6"/>
  <p:tag name="KSO_WM_UNIT_FILL_TYPE" val="1"/>
  <p:tag name="KSO_WM_UNIT_USESOURCEFORMAT_APPLY" val="1"/>
</p:tagLst>
</file>

<file path=ppt/tags/tag358.xml><?xml version="1.0" encoding="utf-8"?>
<p:tagLst xmlns:p="http://schemas.openxmlformats.org/presentationml/2006/main">
  <p:tag name="KSO_WM_UNIT_DIAGRAM_MODELTYPE" val="numdgm"/>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1_1"/>
  <p:tag name="KSO_WM_UNIT_LAYERLEVEL" val="1_1_1"/>
  <p:tag name="KSO_WM_TAG_VERSION" val="1.0"/>
  <p:tag name="KSO_WM_BEAUTIFY_FLAG" val="#wm#"/>
  <p:tag name="KSO_WM_TEMPLATE_CATEGORY" val="custom"/>
  <p:tag name="KSO_WM_TEMPLATE_INDEX" val="20204521"/>
  <p:tag name="KSO_WM_UNIT_ID" val="custom20204521_24*m_h_i*1_1_1"/>
  <p:tag name="KSO_WM_UNIT_TEXT_FILL_FORE_SCHEMECOLOR_INDEX" val="13"/>
  <p:tag name="KSO_WM_UNIT_TEXT_FILL_TYPE" val="1"/>
  <p:tag name="KSO_WM_UNIT_USESOURCEFORMAT_APPLY" val="1"/>
</p:tagLst>
</file>

<file path=ppt/tags/tag359.xml><?xml version="1.0" encoding="utf-8"?>
<p:tagLst xmlns:p="http://schemas.openxmlformats.org/presentationml/2006/main">
  <p:tag name="KSO_WM_UNIT_DIAGRAM_MODELTYPE" val="numdgm"/>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2_1"/>
  <p:tag name="KSO_WM_UNIT_LAYERLEVEL" val="1_1_1"/>
  <p:tag name="KSO_WM_TAG_VERSION" val="1.0"/>
  <p:tag name="KSO_WM_BEAUTIFY_FLAG" val="#wm#"/>
  <p:tag name="KSO_WM_TEMPLATE_CATEGORY" val="custom"/>
  <p:tag name="KSO_WM_TEMPLATE_INDEX" val="20204521"/>
  <p:tag name="KSO_WM_UNIT_ID" val="custom20204521_24*m_h_i*1_2_1"/>
  <p:tag name="KSO_WM_UNIT_TEXT_FILL_FORE_SCHEMECOLOR_INDEX" val="13"/>
  <p:tag name="KSO_WM_UNIT_TEXT_FILL_TYPE" val="1"/>
  <p:tag name="KSO_WM_UNIT_USESOURCEFORMAT_APPLY"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0.xml><?xml version="1.0" encoding="utf-8"?>
<p:tagLst xmlns:p="http://schemas.openxmlformats.org/presentationml/2006/main">
  <p:tag name="KSO_WM_UNIT_DIAGRAM_MODELTYPE" val="numdgm"/>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3_1"/>
  <p:tag name="KSO_WM_UNIT_LAYERLEVEL" val="1_1_1"/>
  <p:tag name="KSO_WM_TAG_VERSION" val="1.0"/>
  <p:tag name="KSO_WM_BEAUTIFY_FLAG" val="#wm#"/>
  <p:tag name="KSO_WM_TEMPLATE_CATEGORY" val="custom"/>
  <p:tag name="KSO_WM_TEMPLATE_INDEX" val="20204521"/>
  <p:tag name="KSO_WM_UNIT_ID" val="custom20204521_24*m_h_i*1_3_1"/>
  <p:tag name="KSO_WM_UNIT_TEXT_FILL_FORE_SCHEMECOLOR_INDEX" val="13"/>
  <p:tag name="KSO_WM_UNIT_TEXT_FILL_TYPE" val="1"/>
  <p:tag name="KSO_WM_UNIT_USESOURCEFORMAT_APPLY" val="1"/>
</p:tagLst>
</file>

<file path=ppt/tags/tag361.xml><?xml version="1.0" encoding="utf-8"?>
<p:tagLst xmlns:p="http://schemas.openxmlformats.org/presentationml/2006/main">
  <p:tag name="KSO_WM_UNIT_DIAGRAM_MODELTYPE" val="numdgm"/>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4_1"/>
  <p:tag name="KSO_WM_UNIT_LAYERLEVEL" val="1_1_1"/>
  <p:tag name="KSO_WM_TAG_VERSION" val="1.0"/>
  <p:tag name="KSO_WM_BEAUTIFY_FLAG" val="#wm#"/>
  <p:tag name="KSO_WM_TEMPLATE_CATEGORY" val="custom"/>
  <p:tag name="KSO_WM_TEMPLATE_INDEX" val="20204521"/>
  <p:tag name="KSO_WM_UNIT_ID" val="custom20204521_24*m_h_i*1_4_1"/>
  <p:tag name="KSO_WM_UNIT_TEXT_FILL_FORE_SCHEMECOLOR_INDEX" val="13"/>
  <p:tag name="KSO_WM_UNIT_TEXT_FILL_TYPE" val="1"/>
  <p:tag name="KSO_WM_UNIT_USESOURCEFORMAT_APPLY" val="1"/>
</p:tagLst>
</file>

<file path=ppt/tags/tag362.xml><?xml version="1.0" encoding="utf-8"?>
<p:tagLst xmlns:p="http://schemas.openxmlformats.org/presentationml/2006/main">
  <p:tag name="KSO_WM_UNIT_DIAGRAM_MODELTYPE" val="numdgm"/>
  <p:tag name="KSO_WM_UNIT_VALUE" val="79*82"/>
  <p:tag name="KSO_WM_UNIT_HIGHLIGHT" val="0"/>
  <p:tag name="KSO_WM_UNIT_COMPATIBLE" val="0"/>
  <p:tag name="KSO_WM_UNIT_DIAGRAM_ISNUMVISUAL" val="0"/>
  <p:tag name="KSO_WM_UNIT_DIAGRAM_ISREFERUNIT" val="0"/>
  <p:tag name="KSO_WM_DIAGRAM_GROUP_CODE" val="m1-1"/>
  <p:tag name="KSO_WM_UNIT_TYPE" val="m_h_x"/>
  <p:tag name="KSO_WM_UNIT_INDEX" val="1_4_1"/>
  <p:tag name="KSO_WM_UNIT_LAYERLEVEL" val="1_1_1"/>
  <p:tag name="KSO_WM_TAG_VERSION" val="1.0"/>
  <p:tag name="KSO_WM_BEAUTIFY_FLAG" val="#wm#"/>
  <p:tag name="KSO_WM_TEMPLATE_CATEGORY" val="custom"/>
  <p:tag name="KSO_WM_TEMPLATE_INDEX" val="20204521"/>
  <p:tag name="KSO_WM_UNIT_ID" val="custom20204521_24*m_h_x*1_4_1"/>
  <p:tag name="KSO_WM_UNIT_USESOURCEFORMAT_APPLY" val="1"/>
</p:tagLst>
</file>

<file path=ppt/tags/tag363.xml><?xml version="1.0" encoding="utf-8"?>
<p:tagLst xmlns:p="http://schemas.openxmlformats.org/presentationml/2006/main">
  <p:tag name="KSO_WM_UNIT_DIAGRAM_MODELTYPE" val="numdgm"/>
  <p:tag name="KSO_WM_UNIT_VALUE" val="79*79"/>
  <p:tag name="KSO_WM_UNIT_HIGHLIGHT" val="0"/>
  <p:tag name="KSO_WM_UNIT_COMPATIBLE" val="0"/>
  <p:tag name="KSO_WM_UNIT_DIAGRAM_ISNUMVISUAL" val="0"/>
  <p:tag name="KSO_WM_UNIT_DIAGRAM_ISREFERUNIT" val="0"/>
  <p:tag name="KSO_WM_DIAGRAM_GROUP_CODE" val="m1-1"/>
  <p:tag name="KSO_WM_UNIT_TYPE" val="m_h_x"/>
  <p:tag name="KSO_WM_UNIT_INDEX" val="1_3_1"/>
  <p:tag name="KSO_WM_UNIT_LAYERLEVEL" val="1_1_1"/>
  <p:tag name="KSO_WM_TAG_VERSION" val="1.0"/>
  <p:tag name="KSO_WM_BEAUTIFY_FLAG" val="#wm#"/>
  <p:tag name="KSO_WM_TEMPLATE_CATEGORY" val="custom"/>
  <p:tag name="KSO_WM_TEMPLATE_INDEX" val="20204521"/>
  <p:tag name="KSO_WM_UNIT_ID" val="custom20204521_24*m_h_x*1_3_1"/>
  <p:tag name="KSO_WM_UNIT_USESOURCEFORMAT_APPLY" val="1"/>
</p:tagLst>
</file>

<file path=ppt/tags/tag364.xml><?xml version="1.0" encoding="utf-8"?>
<p:tagLst xmlns:p="http://schemas.openxmlformats.org/presentationml/2006/main">
  <p:tag name="KSO_WM_UNIT_DIAGRAM_MODELTYPE" val="numdgm"/>
  <p:tag name="KSO_WM_UNIT_VALUE" val="82*56"/>
  <p:tag name="KSO_WM_UNIT_HIGHLIGHT" val="0"/>
  <p:tag name="KSO_WM_UNIT_COMPATIBLE" val="0"/>
  <p:tag name="KSO_WM_UNIT_DIAGRAM_ISNUMVISUAL" val="0"/>
  <p:tag name="KSO_WM_UNIT_DIAGRAM_ISREFERUNIT" val="0"/>
  <p:tag name="KSO_WM_DIAGRAM_GROUP_CODE" val="m1-1"/>
  <p:tag name="KSO_WM_UNIT_TYPE" val="m_h_x"/>
  <p:tag name="KSO_WM_UNIT_INDEX" val="1_2_1"/>
  <p:tag name="KSO_WM_UNIT_LAYERLEVEL" val="1_1_1"/>
  <p:tag name="KSO_WM_TAG_VERSION" val="1.0"/>
  <p:tag name="KSO_WM_BEAUTIFY_FLAG" val="#wm#"/>
  <p:tag name="KSO_WM_TEMPLATE_CATEGORY" val="custom"/>
  <p:tag name="KSO_WM_TEMPLATE_INDEX" val="20204521"/>
  <p:tag name="KSO_WM_UNIT_ID" val="custom20204521_24*m_h_x*1_2_1"/>
  <p:tag name="KSO_WM_UNIT_USESOURCEFORMAT_APPLY" val="1"/>
</p:tagLst>
</file>

<file path=ppt/tags/tag365.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1.69,&quot;top&quot;:1.27,&quot;right&quot;:1.69,&quot;bottom&quot;:2.54},&quot;edge&quot;:{&quot;left&quot;:true,&quot;top&quot;:false,&quot;right&quot;:true,&quot;bottom&quot;:true}}]}"/>
  <p:tag name="KSO_WM_SLIDE_CAN_ADD_NAVIGATION" val="1"/>
  <p:tag name="KSO_WM_SLIDE_BACKGROUND" val="[&quot;navigation&quot;]"/>
  <p:tag name="KSO_WM_SLIDE_RATIO" val="1.777778"/>
  <p:tag name="KSO_WM_TEMPLATE_SUBCATEGORY" val="0"/>
  <p:tag name="KSO_WM_SLIDE_TYPE" val="text"/>
  <p:tag name="KSO_WM_SLIDE_SUBTYPE" val="diag"/>
  <p:tag name="KSO_WM_SLIDE_ITEM_CNT" val="4"/>
  <p:tag name="KSO_WM_SLIDE_INDEX" val="24"/>
  <p:tag name="KSO_WM_SLIDE_SIZE" val="784.043*312.553"/>
  <p:tag name="KSO_WM_SLIDE_POSITION" val="87.7972*143.771"/>
  <p:tag name="KSO_WM_DIAGRAM_GROUP_CODE" val="m1-1"/>
  <p:tag name="KSO_WM_SLIDE_DIAGTYPE" val="m"/>
  <p:tag name="KSO_WM_TAG_VERSION" val="1.0"/>
  <p:tag name="KSO_WM_BEAUTIFY_FLAG" val="#wm#"/>
  <p:tag name="KSO_WM_SLIDE_LAYOUT" val="a_i_m"/>
  <p:tag name="KSO_WM_SLIDE_LAYOUT_CNT" val="1_1_1"/>
  <p:tag name="KSO_WM_TEMPLATE_MASTER_TYPE" val="1"/>
  <p:tag name="KSO_WM_TEMPLATE_COLOR_TYPE" val="1"/>
  <p:tag name="KSO_WM_TEMPLATE_CATEGORY" val="custom"/>
  <p:tag name="KSO_WM_TEMPLATE_INDEX" val="20204521"/>
  <p:tag name="KSO_WM_SLIDE_ID" val="custom20204521_24"/>
  <p:tag name="KSO_WM_SPECIAL_SOURCE" val="bdnull"/>
</p:tagLst>
</file>

<file path=ppt/tags/tag366.xml><?xml version="1.0" encoding="utf-8"?>
<p:tagLst xmlns:p="http://schemas.openxmlformats.org/presentationml/2006/main">
  <p:tag name="KSO_WM_SLIDE_BACKGROUND_TYPE" val="topBottom"/>
  <p:tag name="KSO_WM_UNIT_SUBTYPE" val="h"/>
  <p:tag name="KSO_WM_TEMPLATE_CATEGORY" val="custom"/>
  <p:tag name="KSO_WM_TEMPLATE_INDEX" val="20204521"/>
  <p:tag name="KSO_WM_UNIT_ID" val="custom20204521_16*i*1"/>
  <p:tag name="KSO_WM_UNIT_TYPE" val="i"/>
  <p:tag name="KSO_WM_UNIT_INDEX" val="1"/>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BK_DARK_LIGHT" val="2"/>
</p:tagLst>
</file>

<file path=ppt/tags/tag367.xml><?xml version="1.0" encoding="utf-8"?>
<p:tagLst xmlns:p="http://schemas.openxmlformats.org/presentationml/2006/main">
  <p:tag name="KSO_WM_SLIDE_BACKGROUND_TYPE" val="topBottom"/>
  <p:tag name="KSO_WM_TEMPLATE_CATEGORY" val="custom"/>
  <p:tag name="KSO_WM_TEMPLATE_INDEX" val="20204521"/>
  <p:tag name="KSO_WM_UNIT_TYPE" val="i"/>
  <p:tag name="KSO_WM_UNIT_INDEX" val="1"/>
  <p:tag name="KSO_WM_UNIT_HIGHLIGHT" val="0"/>
  <p:tag name="KSO_WM_UNIT_COMPATIBLE" val="0"/>
  <p:tag name="KSO_WM_UNIT_DIAGRAM_ISNUMVISUAL" val="0"/>
  <p:tag name="KSO_WM_UNIT_DIAGRAM_ISREFERUNIT" val="0"/>
  <p:tag name="KSO_WM_UNIT_ID" val="custom20204521_16*i*1"/>
  <p:tag name="KSO_WM_UNIT_LAYERLEVEL" val="1"/>
  <p:tag name="KSO_WM_TAG_VERSION" val="1.0"/>
  <p:tag name="KSO_WM_BEAUTIFY_FLAG" val="#wm#"/>
</p:tagLst>
</file>

<file path=ppt/tags/tag368.xml><?xml version="1.0" encoding="utf-8"?>
<p:tagLst xmlns:p="http://schemas.openxmlformats.org/presentationml/2006/main">
  <p:tag name="KSO_WM_SLIDE_BACKGROUND_TYPE" val="topBottom"/>
  <p:tag name="KSO_WM_TEMPLATE_CATEGORY" val="custom"/>
  <p:tag name="KSO_WM_TEMPLATE_INDEX" val="20204521"/>
  <p:tag name="KSO_WM_UNIT_TYPE" val="i"/>
  <p:tag name="KSO_WM_UNIT_INDEX" val="2"/>
  <p:tag name="KSO_WM_UNIT_HIGHLIGHT" val="0"/>
  <p:tag name="KSO_WM_UNIT_COMPATIBLE" val="0"/>
  <p:tag name="KSO_WM_UNIT_DIAGRAM_ISNUMVISUAL" val="0"/>
  <p:tag name="KSO_WM_UNIT_DIAGRAM_ISREFERUNIT" val="0"/>
  <p:tag name="KSO_WM_UNIT_ID" val="custom20204521_16*i*2"/>
  <p:tag name="KSO_WM_UNIT_LAYERLEVEL" val="1"/>
  <p:tag name="KSO_WM_TAG_VERSION" val="1.0"/>
  <p:tag name="KSO_WM_BEAUTIFY_FLAG" val="#wm#"/>
</p:tagLst>
</file>

<file path=ppt/tags/tag369.xml><?xml version="1.0" encoding="utf-8"?>
<p:tagLst xmlns:p="http://schemas.openxmlformats.org/presentationml/2006/main">
  <p:tag name="KSO_WM_UNIT_PRESET_TEXT" val="您的正文已经经简明扼要，字字珠玑，但信息却千丝万缕、错综复杂，需要用更多的文字来表述；但请您尽可能提炼思想的精髓，否则容易造成观者的阅读压力，适得其反。&#10;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10;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
  <p:tag name="KSO_WM_UNIT_NOCLEAR" val="0"/>
  <p:tag name="KSO_WM_UNIT_VALUE" val="564"/>
  <p:tag name="KSO_WM_UNIT_HIGHLIGHT" val="0"/>
  <p:tag name="KSO_WM_UNIT_COMPATIBLE" val="0"/>
  <p:tag name="KSO_WM_UNIT_DIAGRAM_ISNUMVISUAL" val="0"/>
  <p:tag name="KSO_WM_UNIT_DIAGRAM_ISREFERUNIT" val="0"/>
  <p:tag name="KSO_WM_UNIT_TYPE" val="f"/>
  <p:tag name="KSO_WM_UNIT_INDEX" val="1"/>
  <p:tag name="KSO_WM_UNIT_ID" val="custom20205288_15*f*1"/>
  <p:tag name="KSO_WM_TEMPLATE_CATEGORY" val="custom"/>
  <p:tag name="KSO_WM_TEMPLATE_INDEX" val="20205288"/>
  <p:tag name="KSO_WM_UNIT_LAYERLEVEL" val="1"/>
  <p:tag name="KSO_WM_TAG_VERSION" val="1.0"/>
  <p:tag name="KSO_WM_BEAUTIFY_FLAG" val="#wm#"/>
  <p:tag name="KSO_WM_UNIT_DEFAULT_FONT" val="14;18;2"/>
  <p:tag name="KSO_WM_UNIT_BLOCK" val="0"/>
  <p:tag name="KSO_WM_UNIT_PLACING_PICTURE_MD4" val="0"/>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0.xml><?xml version="1.0" encoding="utf-8"?>
<p:tagLst xmlns:p="http://schemas.openxmlformats.org/presentationml/2006/main">
  <p:tag name="KSO_WM_UNIT_ISCONTENTSTITLE" val="0"/>
  <p:tag name="KSO_WM_UNIT_PRESET_TEXT" val="单击此处添加标题"/>
  <p:tag name="KSO_WM_UNIT_NOCLEAR" val="0"/>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custom20205288_15*a*1"/>
  <p:tag name="KSO_WM_TEMPLATE_CATEGORY" val="custom"/>
  <p:tag name="KSO_WM_TEMPLATE_INDEX" val="20205288"/>
  <p:tag name="KSO_WM_UNIT_LAYERLEVEL" val="1"/>
  <p:tag name="KSO_WM_TAG_VERSION" val="1.0"/>
  <p:tag name="KSO_WM_BEAUTIFY_FLAG" val="#wm#"/>
  <p:tag name="KSO_WM_UNIT_DEFAULT_FONT" val="32;36;4"/>
  <p:tag name="KSO_WM_UNIT_BLOCK" val="0"/>
  <p:tag name="KSO_WM_UNIT_ISNUMDGMTITLE" val="0"/>
  <p:tag name="KSO_WM_UNIT_PLACING_PICTURE_MD4" val="0"/>
</p:tagLst>
</file>

<file path=ppt/tags/tag371.xml><?xml version="1.0" encoding="utf-8"?>
<p:tagLst xmlns:p="http://schemas.openxmlformats.org/presentationml/2006/main">
  <p:tag name="KSO_WM_TEMPLATE_SUBCATEGORY" val="0"/>
  <p:tag name="KSO_WM_SLIDE_TYPE" val="text"/>
  <p:tag name="KSO_WM_SLIDE_SUBTYPE" val="picTxt"/>
  <p:tag name="KSO_WM_SLIDE_ITEM_CNT" val="0"/>
  <p:tag name="KSO_WM_SLIDE_INDEX" val="16"/>
  <p:tag name="KSO_WM_SLIDE_SIZE" val="960*491"/>
  <p:tag name="KSO_WM_SLIDE_POSITION" val="0*0"/>
  <p:tag name="KSO_WM_TAG_VERSION" val="1.0"/>
  <p:tag name="KSO_WM_BEAUTIFY_FLAG" val="#wm#"/>
  <p:tag name="KSO_WM_SLIDE_LAYOUT" val="d_f_i"/>
  <p:tag name="KSO_WM_SLIDE_LAYOUT_CNT" val="2_1_1"/>
  <p:tag name="KSO_WM_SLIDE_LAYOUT_INFO" val="{&quot;direction&quot;:1,&quot;horizontalAlign&quot;:-1,&quot;verticalAlign&quot;:-1,&quot;type&quot;:1,&quot;diagramDirection&quot;:0,&quot;canSetOverLayout&quot;:0,&quot;isOverLayout&quot;:0,&quot;normalSize&quot;:{&quot;size1&quot;:49.8},&quot;minSize&quot;:{&quot;size1&quot;:49.8},&quot;maxSize&quot;:{&quot;size1&quot;:69.0},&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topBottom&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normalSize&quot;:{&quot;size1&quot;:66.7},&quot;minSize&quot;:{&quot;size1&quot;:54.7},&quot;maxSize&quot;:{&quot;size1&quot;:66.7},&quot;edge&quot;:{&quot;left&quot;:true,&quot;top&quot;:true,&quot;right&quot;:false,&quot;bottom&quot;:true},&quot;subLayout&quot;:[{&quot;direction&quot;:0,&quot;horizontalAlign&quot;:2,&quot;verticalAlign&quot;:2,&quot;type&quot;:1,&quot;diagramDirection&quot;:0,&quot;canSetOverLayout&quot;:0,&quot;isOverLayout&quot;:0,&quot;margin&quot;:{&quot;left&quot;:1.69,&quot;top&quot;:1.69,&quot;right&quot;:0.784,&quot;bottom&quot;:0.614},&quot;edge&quot;:{&quot;left&quot;:true,&quot;top&quot;:true,&quot;right&quot;:false,&quot;bottom&quot;:false}},{&quot;direction&quot;:0,&quot;horizontalAlign&quot;:-1,&quot;verticalAlign&quot;:-1,&quot;type&quot;:0,&quot;diagramDirection&quot;:0,&quot;canSetOverLayout&quot;:0,&quot;isOverLayout&quot;:0,&quot;margin&quot;:{&quot;left&quot;:1.69,&quot;top&quot;:0.026,&quot;right&quot;:0.784,&quot;bottom&quot;:1.695},&quot;edge&quot;:{&quot;left&quot;:true,&quot;top&quot;:false,&quot;right&quot;:false,&quot;bottom&quot;:true}}]},{&quot;direction&quot;:0,&quot;horizontalAlign&quot;:0,&quot;verticalAlign&quot;:0,&quot;type&quot;:1,&quot;diagramDirection&quot;:0,&quot;canSetOverLayout&quot;:0,&quot;isOverLayout&quot;:0,&quot;margin&quot;:{&quot;left&quot;:0.026,&quot;top&quot;:1.69,&quot;right&quot;:1.69,&quot;bottom&quot;:1.69},&quot;edge&quot;:{&quot;left&quot;:false,&quot;top&quot;:true,&quot;right&quot;:true,&quot;bottom&quot;:true}}]}"/>
  <p:tag name="KSO_WM_SLIDE_BACKGROUND" val="[&quot;general&quot;,&quot;topBottom&quot;]"/>
  <p:tag name="KSO_WM_SLIDE_RATIO" val="1.777778"/>
  <p:tag name="KSO_WM_TEMPLATE_MASTER_TYPE" val="1"/>
  <p:tag name="KSO_WM_TEMPLATE_COLOR_TYPE" val="1"/>
  <p:tag name="KSO_WM_TEMPLATE_CATEGORY" val="custom"/>
  <p:tag name="KSO_WM_TEMPLATE_INDEX" val="20204521"/>
  <p:tag name="KSO_WM_SLIDE_ID" val="custom20204521_16"/>
  <p:tag name="KSO_WM_SPECIAL_SOURCE" val="bdnull"/>
</p:tagLst>
</file>

<file path=ppt/tags/tag372.xml><?xml version="1.0" encoding="utf-8"?>
<p:tagLst xmlns:p="http://schemas.openxmlformats.org/presentationml/2006/main">
  <p:tag name="KSO_WM_UNIT_ISCONTENTSTITLE" val="0"/>
  <p:tag name="KSO_WM_UNIT_PRESET_TEXT" val="单击此处添加标题"/>
  <p:tag name="KSO_WM_UNIT_NOCLEAR" val="0"/>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custom20205288_15*a*1"/>
  <p:tag name="KSO_WM_TEMPLATE_CATEGORY" val="custom"/>
  <p:tag name="KSO_WM_TEMPLATE_INDEX" val="20205288"/>
  <p:tag name="KSO_WM_UNIT_LAYERLEVEL" val="1"/>
  <p:tag name="KSO_WM_TAG_VERSION" val="1.0"/>
  <p:tag name="KSO_WM_BEAUTIFY_FLAG" val="#wm#"/>
  <p:tag name="KSO_WM_UNIT_DEFAULT_FONT" val="32;36;4"/>
  <p:tag name="KSO_WM_UNIT_BLOCK" val="0"/>
  <p:tag name="KSO_WM_UNIT_ISNUMDGMTITLE" val="0"/>
  <p:tag name="KSO_WM_UNIT_PLACING_PICTURE_MD4" val="0"/>
</p:tagLst>
</file>

<file path=ppt/tags/tag373.xml><?xml version="1.0" encoding="utf-8"?>
<p:tagLst xmlns:p="http://schemas.openxmlformats.org/presentationml/2006/main">
  <p:tag name="KSO_WM_SLIDE_ID" val="custom20205288_19"/>
  <p:tag name="KSO_WM_TEMPLATE_SUBCATEGORY" val="0"/>
  <p:tag name="KSO_WM_TEMPLATE_MASTER_TYPE" val="1"/>
  <p:tag name="KSO_WM_TEMPLATE_COLOR_TYPE" val="1"/>
  <p:tag name="KSO_WM_SLIDE_ITEM_CNT" val="0"/>
  <p:tag name="KSO_WM_SLIDE_INDEX" val="19"/>
  <p:tag name="KSO_WM_TAG_VERSION" val="1.0"/>
  <p:tag name="KSO_WM_BEAUTIFY_FLAG" val="#wm#"/>
  <p:tag name="KSO_WM_TEMPLATE_CATEGORY" val="custom"/>
  <p:tag name="KSO_WM_TEMPLATE_INDEX" val="20205288"/>
  <p:tag name="KSO_WM_SLIDE_TYPE" val="text"/>
  <p:tag name="KSO_WM_SLIDE_SUBTYPE" val="picTxt"/>
  <p:tag name="KSO_WM_SLIDE_SIZE" val="866*400"/>
  <p:tag name="KSO_WM_SLIDE_POSITION" val="45*60"/>
  <p:tag name="KSO_WM_SLIDE_LAYOUT" val="a_d_f"/>
  <p:tag name="KSO_WM_SLIDE_LAYOUT_CNT" val="1_1_1"/>
  <p:tag name="KSO_WM_SPECIAL_SOURCE" val="bdnull"/>
</p:tagLst>
</file>

<file path=ppt/tags/tag374.xml><?xml version="1.0" encoding="utf-8"?>
<p:tagLst xmlns:p="http://schemas.openxmlformats.org/presentationml/2006/main">
  <p:tag name="KSO_WM_UNIT_PRESET_TEXT" val="您的正文已经经简明扼要，字字珠玑，但信息却千丝万缕、错综复杂，需要用更多的文字来表述；但请您尽可能提炼思想的精髓，否则容易造成观者的阅读压力，适得其反。&#10;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10;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
  <p:tag name="KSO_WM_UNIT_NOCLEAR" val="0"/>
  <p:tag name="KSO_WM_UNIT_VALUE" val="564"/>
  <p:tag name="KSO_WM_UNIT_HIGHLIGHT" val="0"/>
  <p:tag name="KSO_WM_UNIT_COMPATIBLE" val="0"/>
  <p:tag name="KSO_WM_UNIT_DIAGRAM_ISNUMVISUAL" val="0"/>
  <p:tag name="KSO_WM_UNIT_DIAGRAM_ISREFERUNIT" val="0"/>
  <p:tag name="KSO_WM_UNIT_TYPE" val="f"/>
  <p:tag name="KSO_WM_UNIT_INDEX" val="1"/>
  <p:tag name="KSO_WM_UNIT_ID" val="custom20205288_15*f*1"/>
  <p:tag name="KSO_WM_TEMPLATE_CATEGORY" val="custom"/>
  <p:tag name="KSO_WM_TEMPLATE_INDEX" val="20205288"/>
  <p:tag name="KSO_WM_UNIT_LAYERLEVEL" val="1"/>
  <p:tag name="KSO_WM_TAG_VERSION" val="1.0"/>
  <p:tag name="KSO_WM_BEAUTIFY_FLAG" val="#wm#"/>
  <p:tag name="KSO_WM_UNIT_DEFAULT_FONT" val="14;18;2"/>
  <p:tag name="KSO_WM_UNIT_BLOCK" val="0"/>
  <p:tag name="KSO_WM_UNIT_PLACING_PICTURE_MD4" val="0"/>
</p:tagLst>
</file>

<file path=ppt/tags/tag375.xml><?xml version="1.0" encoding="utf-8"?>
<p:tagLst xmlns:p="http://schemas.openxmlformats.org/presentationml/2006/main">
  <p:tag name="KSO_WM_UNIT_ISCONTENTSTITLE" val="0"/>
  <p:tag name="KSO_WM_UNIT_PRESET_TEXT" val="单击此处添加标题"/>
  <p:tag name="KSO_WM_UNIT_NOCLEAR" val="0"/>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custom20205288_15*a*1"/>
  <p:tag name="KSO_WM_TEMPLATE_CATEGORY" val="custom"/>
  <p:tag name="KSO_WM_TEMPLATE_INDEX" val="20205288"/>
  <p:tag name="KSO_WM_UNIT_LAYERLEVEL" val="1"/>
  <p:tag name="KSO_WM_TAG_VERSION" val="1.0"/>
  <p:tag name="KSO_WM_BEAUTIFY_FLAG" val="#wm#"/>
  <p:tag name="KSO_WM_UNIT_DEFAULT_FONT" val="32;36;4"/>
  <p:tag name="KSO_WM_UNIT_BLOCK" val="0"/>
  <p:tag name="KSO_WM_UNIT_ISNUMDGMTITLE" val="0"/>
  <p:tag name="KSO_WM_UNIT_PLACING_PICTURE_MD4" val="0"/>
</p:tagLst>
</file>

<file path=ppt/tags/tag376.xml><?xml version="1.0" encoding="utf-8"?>
<p:tagLst xmlns:p="http://schemas.openxmlformats.org/presentationml/2006/main">
  <p:tag name="KSO_WM_UNIT_ISCONTENTSTITLE" val="0"/>
  <p:tag name="KSO_WM_UNIT_PRESET_TEXT" val="单击此处添加标题"/>
  <p:tag name="KSO_WM_UNIT_NOCLEAR" val="0"/>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custom20205288_15*a*1"/>
  <p:tag name="KSO_WM_TEMPLATE_CATEGORY" val="custom"/>
  <p:tag name="KSO_WM_TEMPLATE_INDEX" val="20205288"/>
  <p:tag name="KSO_WM_UNIT_LAYERLEVEL" val="1"/>
  <p:tag name="KSO_WM_TAG_VERSION" val="1.0"/>
  <p:tag name="KSO_WM_BEAUTIFY_FLAG" val="#wm#"/>
  <p:tag name="KSO_WM_UNIT_DEFAULT_FONT" val="32;36;4"/>
  <p:tag name="KSO_WM_UNIT_BLOCK" val="0"/>
  <p:tag name="KSO_WM_UNIT_ISNUMDGMTITLE" val="0"/>
  <p:tag name="KSO_WM_UNIT_PLACING_PICTURE_MD4" val="0"/>
</p:tagLst>
</file>

<file path=ppt/tags/tag377.xml><?xml version="1.0" encoding="utf-8"?>
<p:tagLst xmlns:p="http://schemas.openxmlformats.org/presentationml/2006/main">
  <p:tag name="KSO_WM_BEAUTIFY_FLAG" val="#wm#"/>
  <p:tag name="KSO_WM_TEMPLATE_CATEGORY" val="custom"/>
  <p:tag name="KSO_WM_TEMPLATE_INDEX" val="20205288"/>
  <p:tag name="KSO_WM_SLIDE_ID" val="custom20205288_15"/>
  <p:tag name="KSO_WM_TEMPLATE_SUBCATEGORY" val="11"/>
  <p:tag name="KSO_WM_SLIDE_TYPE" val="text"/>
  <p:tag name="KSO_WM_SLIDE_SUBTYPE" val="pureTxt"/>
  <p:tag name="KSO_WM_SLIDE_ITEM_CNT" val="0"/>
  <p:tag name="KSO_WM_SLIDE_INDEX" val="15"/>
  <p:tag name="KSO_WM_SLIDE_SIZE" val="912*508"/>
  <p:tag name="KSO_WM_SLIDE_POSITION" val="47*37"/>
  <p:tag name="KSO_WM_TAG_VERSION" val="1.0"/>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1"/>
  <p:tag name="KSO_WM_TEMPLATE_COLOR_TYPE" val="1"/>
  <p:tag name="KSO_WM_SPECIAL_SOURCE" val="bdnull"/>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22*a*1"/>
  <p:tag name="KSO_WM_TEMPLATE_CATEGORY" val="custom"/>
  <p:tag name="KSO_WM_TEMPLATE_INDEX" val="20204978"/>
  <p:tag name="KSO_WM_UNIT_LAYERLEVEL" val="1"/>
  <p:tag name="KSO_WM_TAG_VERSION" val="1.0"/>
  <p:tag name="KSO_WM_BEAUTIFY_FLAG" val="#wm#"/>
  <p:tag name="KSO_WM_UNIT_ISCONTENTSTITLE" val="0"/>
  <p:tag name="KSO_WM_UNIT_ISNUMDGMTITLE" val="0"/>
  <p:tag name="KSO_WM_UNIT_NOCLEAR" val="1"/>
  <p:tag name="KSO_WM_UNIT_TYPE" val="a"/>
  <p:tag name="KSO_WM_UNIT_INDEX" val="1"/>
  <p:tag name="KSO_WM_UNIT_PRESET_TEXT" val="感谢您的聆听"/>
</p:tagLst>
</file>

<file path=ppt/tags/tag379.xml><?xml version="1.0" encoding="utf-8"?>
<p:tagLst xmlns:p="http://schemas.openxmlformats.org/presentationml/2006/main">
  <p:tag name="KSO_WM_BEAUTIFY_FLAG" val="#wm#"/>
  <p:tag name="KSO_WM_TEMPLATE_CATEGORY" val="custom"/>
  <p:tag name="KSO_WM_TEMPLATE_INDEX" val="20204978"/>
  <p:tag name="KSO_WM_SLIDE_ID" val="custom20204978_22"/>
  <p:tag name="KSO_WM_TEMPLATE_SUBCATEGORY" val="0"/>
  <p:tag name="KSO_WM_TEMPLATE_MASTER_TYPE" val="1"/>
  <p:tag name="KSO_WM_TEMPLATE_COLOR_TYPE" val="1"/>
  <p:tag name="KSO_WM_SLIDE_ITEM_CNT" val="0"/>
  <p:tag name="KSO_WM_SLIDE_INDEX" val="22"/>
  <p:tag name="KSO_WM_TAG_VERSION" val="1.0"/>
  <p:tag name="KSO_WM_SLIDE_TYPE" val="endPage"/>
  <p:tag name="KSO_WM_SLIDE_SUBTYPE" val="pureTxt"/>
  <p:tag name="KSO_WM_SLIDE_LAYOUT" val="a_b"/>
  <p:tag name="KSO_WM_SLIDE_LAYOUT_CNT" val="1_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MASK_FLAG" val="1"/>
  <p:tag name="KSO_WM_SLIDE_BACKGROUND_TYPE" val="general"/>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MASK_FLAG" val="1"/>
  <p:tag name="KSO_WM_SLIDE_BACKGROUND_TYPE" val="general"/>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MASK_FLAG" val="1"/>
  <p:tag name="KSO_WM_SLIDE_BACKGROUND_TYPE" val="general"/>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MASK_FLAG" val="1"/>
  <p:tag name="KSO_WM_SLIDE_BACKGROUND_TYPE" val="general"/>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SLIDE_BACKGROUND_MASK_FLAG" val="1"/>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SLIDE_BACKGROUND_MASK_FLAG" val="1"/>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SLIDE_BACKGROUND_MASK_FLAG" val="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SLIDE_BACKGROUND_MASK_FLAG" val="1"/>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heme/theme1.xml><?xml version="1.0" encoding="utf-8"?>
<a:theme xmlns:a="http://schemas.openxmlformats.org/drawingml/2006/main" name="1_Office 主题​​">
  <a:themeElements>
    <a:clrScheme name="自定义 16">
      <a:dk1>
        <a:sysClr val="windowText" lastClr="000000"/>
      </a:dk1>
      <a:lt1>
        <a:sysClr val="window" lastClr="FFFFFF"/>
      </a:lt1>
      <a:dk2>
        <a:srgbClr val="F0F0F5"/>
      </a:dk2>
      <a:lt2>
        <a:srgbClr val="FFFFFF"/>
      </a:lt2>
      <a:accent1>
        <a:srgbClr val="6E9FF5"/>
      </a:accent1>
      <a:accent2>
        <a:srgbClr val="8997DA"/>
      </a:accent2>
      <a:accent3>
        <a:srgbClr val="A48EBF"/>
      </a:accent3>
      <a:accent4>
        <a:srgbClr val="BF86A4"/>
      </a:accent4>
      <a:accent5>
        <a:srgbClr val="DA7D89"/>
      </a:accent5>
      <a:accent6>
        <a:srgbClr val="F5756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3769</Words>
  <Application>WPS 演示</Application>
  <PresentationFormat>宽屏</PresentationFormat>
  <Paragraphs>401</Paragraphs>
  <Slides>31</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31</vt:i4>
      </vt:variant>
    </vt:vector>
  </HeadingPairs>
  <TitlesOfParts>
    <vt:vector size="41" baseType="lpstr">
      <vt:lpstr>Arial</vt:lpstr>
      <vt:lpstr>宋体</vt:lpstr>
      <vt:lpstr>Wingdings</vt:lpstr>
      <vt:lpstr>微软雅黑</vt:lpstr>
      <vt:lpstr>汉仪旗黑-85S</vt:lpstr>
      <vt:lpstr>Calibri</vt:lpstr>
      <vt:lpstr>Segoe UI</vt:lpstr>
      <vt:lpstr>Wingdings</vt:lpstr>
      <vt:lpstr>Arial Unicode MS</vt:lpstr>
      <vt:lpstr>1_Office 主题​​</vt:lpstr>
      <vt:lpstr>KM3.0培训</vt:lpstr>
      <vt:lpstr>PowerPoint 演示文稿</vt:lpstr>
      <vt:lpstr>PowerPoint 演示文稿</vt:lpstr>
      <vt:lpstr>FAQ</vt:lpstr>
      <vt:lpstr>PowerPoint 演示文稿</vt:lpstr>
      <vt:lpstr>PowerPoint 演示文稿</vt:lpstr>
      <vt:lpstr>词模组成</vt:lpstr>
      <vt:lpstr>PowerPoint 演示文稿</vt:lpstr>
      <vt:lpstr>PowerPoint 演示文稿</vt:lpstr>
      <vt:lpstr>PowerPoint 演示文稿</vt:lpstr>
      <vt:lpstr>近类</vt:lpstr>
      <vt:lpstr>父类</vt:lpstr>
      <vt:lpstr>子句</vt:lpstr>
      <vt:lpstr>父子句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信息表</vt:lpstr>
      <vt:lpstr>PowerPoint 演示文稿</vt:lpstr>
      <vt:lpstr>PowerPoint 演示文稿</vt:lpstr>
      <vt:lpstr>PowerPoint 演示文稿</vt:lpstr>
      <vt:lpstr>特色功能介绍</vt:lpstr>
      <vt:lpstr>PowerPoint 演示文稿</vt:lpstr>
      <vt:lpstr>PowerPoint 演示文稿</vt:lpstr>
      <vt:lpstr>PowerPoint 演示文稿</vt:lpstr>
      <vt:lpstr>PowerPoint 演示文稿</vt:lpstr>
      <vt:lpstr>感谢您的聆听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一只法斗</cp:lastModifiedBy>
  <cp:revision>113</cp:revision>
  <dcterms:created xsi:type="dcterms:W3CDTF">2019-06-19T02:08:00Z</dcterms:created>
  <dcterms:modified xsi:type="dcterms:W3CDTF">2020-04-09T07:42:57Z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