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DA2"/>
    <a:srgbClr val="DADFC0"/>
    <a:srgbClr val="0066FF"/>
    <a:srgbClr val="0000BC"/>
    <a:srgbClr val="A39975"/>
    <a:srgbClr val="D9D9D9"/>
    <a:srgbClr val="DAD7C4"/>
    <a:srgbClr val="C6D9EF"/>
    <a:srgbClr val="DAD6C7"/>
    <a:srgbClr val="D9D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399C-31F4-440D-8C03-24567897D6CE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F4CC-501F-40B2-9820-BCECB5D12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2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399C-31F4-440D-8C03-24567897D6CE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F4CC-501F-40B2-9820-BCECB5D12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5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399C-31F4-440D-8C03-24567897D6CE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F4CC-501F-40B2-9820-BCECB5D12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399C-31F4-440D-8C03-24567897D6CE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F4CC-501F-40B2-9820-BCECB5D12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8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399C-31F4-440D-8C03-24567897D6CE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F4CC-501F-40B2-9820-BCECB5D12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7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399C-31F4-440D-8C03-24567897D6CE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F4CC-501F-40B2-9820-BCECB5D12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2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399C-31F4-440D-8C03-24567897D6CE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F4CC-501F-40B2-9820-BCECB5D12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3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399C-31F4-440D-8C03-24567897D6CE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F4CC-501F-40B2-9820-BCECB5D12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3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399C-31F4-440D-8C03-24567897D6CE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F4CC-501F-40B2-9820-BCECB5D12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399C-31F4-440D-8C03-24567897D6CE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F4CC-501F-40B2-9820-BCECB5D12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399C-31F4-440D-8C03-24567897D6CE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F4CC-501F-40B2-9820-BCECB5D12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8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399C-31F4-440D-8C03-24567897D6CE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F4CC-501F-40B2-9820-BCECB5D12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7506" y="0"/>
            <a:ext cx="3396038" cy="6858000"/>
            <a:chOff x="7579331" y="0"/>
            <a:chExt cx="3396038" cy="6858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331" y="0"/>
              <a:ext cx="3338888" cy="6858000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8877299" y="4036711"/>
              <a:ext cx="1800225" cy="963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77299" y="4670245"/>
              <a:ext cx="1799087" cy="26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000" u="sng" dirty="0" smtClean="0">
                  <a:solidFill>
                    <a:srgbClr val="0066FF"/>
                  </a:solidFill>
                  <a:latin typeface="+mj-lt"/>
                </a:rPr>
                <a:t>부패행위 익명신고 </a:t>
              </a:r>
              <a:r>
                <a:rPr lang="ko-KR" altLang="en-US" sz="1000" u="sng" dirty="0" err="1" smtClean="0">
                  <a:solidFill>
                    <a:srgbClr val="0066FF"/>
                  </a:solidFill>
                  <a:latin typeface="+mj-lt"/>
                </a:rPr>
                <a:t>바로가기</a:t>
              </a:r>
              <a:endParaRPr lang="ko-KR" altLang="en-US" sz="1000" u="sng" dirty="0">
                <a:solidFill>
                  <a:srgbClr val="0066FF"/>
                </a:solidFill>
                <a:latin typeface="+mj-lt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30" y="4138413"/>
              <a:ext cx="798162" cy="46601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7262" y="4036711"/>
              <a:ext cx="981869" cy="963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1525" y="5260547"/>
              <a:ext cx="1733550" cy="5619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458881" y="2053352"/>
              <a:ext cx="516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r>
                <a:rPr lang="en-US" altLang="ko-KR" sz="1000" dirty="0" smtClean="0"/>
                <a:t>.1.15</a:t>
              </a:r>
              <a:endParaRPr lang="ko-KR" altLang="en-US" sz="10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5285" y="6143625"/>
              <a:ext cx="256310" cy="270319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8019695" y="6167315"/>
              <a:ext cx="543280" cy="2239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기기등록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63002" y="6197822"/>
              <a:ext cx="23743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0C4DA2"/>
                  </a:solidFill>
                </a:rPr>
                <a:t>※ </a:t>
              </a:r>
              <a:r>
                <a:rPr lang="ko-KR" altLang="en-US" sz="800" b="1" dirty="0" smtClean="0">
                  <a:solidFill>
                    <a:srgbClr val="0C4DA2"/>
                  </a:solidFill>
                </a:rPr>
                <a:t>담당자 </a:t>
              </a:r>
              <a:r>
                <a:rPr lang="en-US" altLang="ko-KR" sz="800" b="1" dirty="0" smtClean="0">
                  <a:solidFill>
                    <a:srgbClr val="0C4DA2"/>
                  </a:solidFill>
                </a:rPr>
                <a:t>: ICT</a:t>
              </a:r>
              <a:r>
                <a:rPr lang="ko-KR" altLang="en-US" sz="800" b="1" dirty="0" err="1" smtClean="0">
                  <a:solidFill>
                    <a:srgbClr val="0C4DA2"/>
                  </a:solidFill>
                </a:rPr>
                <a:t>총괄부</a:t>
              </a:r>
              <a:r>
                <a:rPr lang="ko-KR" altLang="en-US" sz="800" b="1" dirty="0" smtClean="0">
                  <a:solidFill>
                    <a:srgbClr val="0C4DA2"/>
                  </a:solidFill>
                </a:rPr>
                <a:t> 장성호</a:t>
              </a:r>
              <a:r>
                <a:rPr lang="en-US" altLang="ko-KR" sz="800" b="1" dirty="0" smtClean="0">
                  <a:solidFill>
                    <a:srgbClr val="0C4DA2"/>
                  </a:solidFill>
                </a:rPr>
                <a:t>(</a:t>
              </a:r>
              <a:r>
                <a:rPr lang="ko-KR" altLang="en-US" sz="800" b="1" dirty="0" smtClean="0">
                  <a:solidFill>
                    <a:srgbClr val="FF0000"/>
                  </a:solidFill>
                </a:rPr>
                <a:t>☎</a:t>
              </a:r>
              <a:r>
                <a:rPr lang="en-US" altLang="ko-KR" sz="800" b="1" dirty="0" smtClean="0">
                  <a:solidFill>
                    <a:srgbClr val="0C4DA2"/>
                  </a:solidFill>
                </a:rPr>
                <a:t>042-869-3225)</a:t>
              </a:r>
              <a:endParaRPr lang="ko-KR" altLang="en-US" sz="800" b="1" dirty="0">
                <a:solidFill>
                  <a:srgbClr val="0C4DA2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774" y="209550"/>
              <a:ext cx="3334445" cy="2099548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725285" y="3952875"/>
              <a:ext cx="3066540" cy="11620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96710" y="6067425"/>
              <a:ext cx="3192934" cy="4476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4548" y="377510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548" y="578232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9352" y="4872180"/>
            <a:ext cx="59282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OTP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버튼 변경 및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레드휘슬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버튼 디자인 변경</a:t>
            </a:r>
            <a:endParaRPr lang="ko-KR" altLang="en-US" sz="2000" b="1" dirty="0">
              <a:solidFill>
                <a:srgbClr val="FF0000"/>
              </a:solidFill>
            </a:endParaRPr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② 기기등록버튼 앞에 아이콘 추가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담당자 부서 변경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정보화추진팀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→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ICT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총괄부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  <a:p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158630" y="2617093"/>
            <a:ext cx="5484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※ </a:t>
            </a:r>
            <a:r>
              <a:rPr lang="ko-KR" altLang="en-US" b="1" dirty="0" smtClean="0"/>
              <a:t>추가 리소스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1. OTP </a:t>
            </a:r>
            <a:r>
              <a:rPr lang="ko-KR" altLang="en-US" b="1" dirty="0" smtClean="0"/>
              <a:t>버튼 파일</a:t>
            </a:r>
            <a:r>
              <a:rPr lang="en-US" altLang="ko-KR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2. </a:t>
            </a:r>
            <a:r>
              <a:rPr lang="ko-KR" altLang="en-US" b="1" dirty="0" smtClean="0"/>
              <a:t>기기등록 버튼 앞 </a:t>
            </a:r>
            <a:r>
              <a:rPr lang="ko-KR" altLang="en-US" b="1" dirty="0" err="1" smtClean="0"/>
              <a:t>모바일</a:t>
            </a:r>
            <a:r>
              <a:rPr lang="ko-KR" altLang="en-US" b="1" dirty="0" smtClean="0"/>
              <a:t> 디바이스 아이콘 파일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3. </a:t>
            </a:r>
            <a:r>
              <a:rPr lang="ko-KR" altLang="en-US" b="1" dirty="0" err="1" smtClean="0"/>
              <a:t>레드휘슬</a:t>
            </a:r>
            <a:r>
              <a:rPr lang="ko-KR" altLang="en-US" b="1" dirty="0" smtClean="0"/>
              <a:t> 아이콘 파일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329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수정사항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9225"/>
            <a:ext cx="11201400" cy="523875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 smtClean="0"/>
              <a:t>  1. </a:t>
            </a:r>
            <a:r>
              <a:rPr lang="ko-KR" altLang="en-US" sz="2000" dirty="0" smtClean="0"/>
              <a:t>폰트 크기 변경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 smtClean="0"/>
              <a:t>  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업무공지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게시판</a:t>
            </a:r>
            <a:r>
              <a:rPr lang="en-US" altLang="ko-KR" sz="2000" dirty="0" smtClean="0"/>
              <a:t>, E-mail, </a:t>
            </a:r>
            <a:r>
              <a:rPr lang="ko-KR" altLang="en-US" sz="2000" dirty="0" smtClean="0"/>
              <a:t>기타 유용한 정보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탭 제목 폰트 크기 변경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크게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- 3</a:t>
            </a:r>
            <a:r>
              <a:rPr lang="ko-KR" altLang="en-US" sz="2000" dirty="0" smtClean="0"/>
              <a:t>개 탭 내용부분 폰트 크기 변경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크게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및 크기 일치 시키기</a:t>
            </a:r>
            <a:endParaRPr lang="en-US" altLang="ko-KR" sz="2400" dirty="0" smtClean="0"/>
          </a:p>
          <a:p>
            <a:r>
              <a:rPr lang="ko-KR" altLang="en-US" dirty="0" err="1" smtClean="0"/>
              <a:t>갑질</a:t>
            </a:r>
            <a:r>
              <a:rPr lang="ko-KR" altLang="en-US" dirty="0" smtClean="0"/>
              <a:t> 가이드라인 메뉴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한글 </a:t>
            </a:r>
            <a:r>
              <a:rPr lang="ko-KR" altLang="en-US" smtClean="0"/>
              <a:t>아이콘 </a:t>
            </a:r>
            <a:r>
              <a:rPr lang="ko-KR" altLang="en-US" smtClean="0"/>
              <a:t>삭제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02863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122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모바일 앱 수정사항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장성호</dc:creator>
  <cp:lastModifiedBy>dhkim084</cp:lastModifiedBy>
  <cp:revision>46</cp:revision>
  <cp:lastPrinted>2020-11-04T05:27:16Z</cp:lastPrinted>
  <dcterms:created xsi:type="dcterms:W3CDTF">2020-11-03T00:24:16Z</dcterms:created>
  <dcterms:modified xsi:type="dcterms:W3CDTF">2020-11-10T00:20:16Z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eyJub2RlMSI6eyJkc2QiOiIwMTAwMDAwMDAwMDAxNjMzIiwibG9nVGltZSI6IjIwMjAtMTEtMDNUMDI6MTk6NDZaIiwicElEIjoxLCJ0cmFjZUlkIjoiRUEzNzFBRDZFNjdENDczNUJGMzMyODc0NjdDREFEN0YiLCJ1c2VyQ29kZSI6InNoamFuZyJ9LCJub2RlMiI6eyJkc2QiOiIwMTAwMDAwMDAwMDAxNjMzIiwibG9nVGltZSI6IjIwMjA</vt:lpwstr>
  </property>
</Properties>
</file>