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7" r:id="rId4"/>
    <p:sldId id="270" r:id="rId5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2342" y="-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14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9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39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9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7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E5FC-345E-45DF-808D-CE88B1A57EB2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97BF-8552-4111-9697-73969A8198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5172" y="5905821"/>
            <a:ext cx="2824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빌드</a:t>
            </a:r>
            <a:r>
              <a:rPr lang="ko-KR" altLang="en-US" sz="1200" dirty="0" smtClean="0"/>
              <a:t> 시 사용할 인증서를 선택합니다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01244" y="8256953"/>
            <a:ext cx="571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프로비저닝</a:t>
            </a:r>
            <a:r>
              <a:rPr lang="ko-KR" altLang="en-US" sz="1200" dirty="0" smtClean="0"/>
              <a:t> 인증서가 있을 경우 자동 생성 체크 해제 하고 만들어진 </a:t>
            </a:r>
            <a:r>
              <a:rPr lang="ko-KR" altLang="en-US" sz="1200" dirty="0" err="1" smtClean="0"/>
              <a:t>프로비저닝</a:t>
            </a:r>
            <a:r>
              <a:rPr lang="ko-KR" altLang="en-US" sz="1200" dirty="0" smtClean="0"/>
              <a:t> 인증서를 선택합니다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5172" y="9372630"/>
            <a:ext cx="4349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기기를 연결한 뒤 </a:t>
            </a:r>
            <a:r>
              <a:rPr lang="ko-KR" altLang="en-US" sz="1200" dirty="0" err="1" smtClean="0"/>
              <a:t>상단바의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Product – Archive</a:t>
            </a:r>
            <a:r>
              <a:rPr lang="ko-KR" altLang="en-US" sz="1200" dirty="0" smtClean="0"/>
              <a:t>를 클릭합니다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701244" y="9859377"/>
            <a:ext cx="5535732" cy="1540148"/>
            <a:chOff x="582209" y="4601487"/>
            <a:chExt cx="5535732" cy="154014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09" y="4601487"/>
              <a:ext cx="5535732" cy="154014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2629576" y="4826319"/>
              <a:ext cx="568119" cy="2543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41915" y="4826835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>
                  <a:solidFill>
                    <a:srgbClr val="FF0000"/>
                  </a:solidFill>
                </a:rPr>
                <a:t>연결된 기기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01244" y="6324598"/>
            <a:ext cx="5535732" cy="1831525"/>
            <a:chOff x="582209" y="985543"/>
            <a:chExt cx="5535732" cy="1831525"/>
          </a:xfrm>
        </p:grpSpPr>
        <p:grpSp>
          <p:nvGrpSpPr>
            <p:cNvPr id="8" name="그룹 7"/>
            <p:cNvGrpSpPr/>
            <p:nvPr/>
          </p:nvGrpSpPr>
          <p:grpSpPr>
            <a:xfrm>
              <a:off x="582209" y="985543"/>
              <a:ext cx="5535732" cy="1831525"/>
              <a:chOff x="614673" y="2965841"/>
              <a:chExt cx="5535732" cy="183152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673" y="2965841"/>
                <a:ext cx="5535732" cy="183152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3002911" y="3435763"/>
                <a:ext cx="1006381" cy="1731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960597" y="3395375"/>
                <a:ext cx="13324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rgbClr val="FF0000"/>
                    </a:solidFill>
                  </a:rPr>
                  <a:t>인증서 자동 생성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3035375" y="1801748"/>
              <a:ext cx="941453" cy="486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5172" y="855971"/>
            <a:ext cx="4269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DisplayName</a:t>
            </a:r>
            <a:r>
              <a:rPr lang="ko-KR" altLang="en-US" sz="1200" dirty="0" smtClean="0"/>
              <a:t>을 확인합니다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실제로 기기에 표시될 </a:t>
            </a:r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이름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4" y="1357802"/>
            <a:ext cx="5535732" cy="37907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84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97097" y="948252"/>
            <a:ext cx="5713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err="1" smtClean="0"/>
              <a:t>빌드가</a:t>
            </a:r>
            <a:r>
              <a:rPr lang="ko-KR" altLang="en-US" sz="1200" dirty="0" smtClean="0"/>
              <a:t> 완료되면 아래와 같은 창이 나타납니다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Distribute App </a:t>
            </a:r>
            <a:r>
              <a:rPr lang="ko-KR" altLang="en-US" sz="1200" dirty="0" smtClean="0"/>
              <a:t>버튼을 클릭합니다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43169" y="1392614"/>
            <a:ext cx="5532343" cy="3133553"/>
            <a:chOff x="582209" y="7173796"/>
            <a:chExt cx="5532343" cy="313355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09" y="7173796"/>
              <a:ext cx="5532343" cy="313355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708795" y="7564030"/>
              <a:ext cx="719617" cy="1882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34320" y="7899551"/>
              <a:ext cx="1174111" cy="2380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7097" y="5738091"/>
            <a:ext cx="327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 Enterprise</a:t>
            </a:r>
            <a:r>
              <a:rPr lang="ko-KR" altLang="en-US" sz="1200" dirty="0" smtClean="0"/>
              <a:t>를 선택하고 다음으로 넘어갑니다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8" y="6182453"/>
            <a:ext cx="5532343" cy="33662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9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2337" y="1065383"/>
            <a:ext cx="3321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기본 설정 그대로 두고 다음으로 넘어갑니다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8" y="1470432"/>
            <a:ext cx="5532343" cy="335580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2337" y="6241011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6. </a:t>
            </a:r>
            <a:r>
              <a:rPr lang="ko-KR" altLang="en-US" sz="1200" dirty="0" smtClean="0"/>
              <a:t>정보를 입력합니다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58407" y="6733075"/>
            <a:ext cx="5532343" cy="3358923"/>
            <a:chOff x="658407" y="7514740"/>
            <a:chExt cx="5532343" cy="3358923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7" y="7514740"/>
              <a:ext cx="5532343" cy="335892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861187" y="8706465"/>
              <a:ext cx="25613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1.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에 표시된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DisplayName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을 입력합니다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61187" y="8912943"/>
              <a:ext cx="25613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다운받을 </a:t>
              </a:r>
              <a:r>
                <a:rPr lang="en-US" altLang="ko-KR" sz="1000" dirty="0" err="1" smtClean="0">
                  <a:solidFill>
                    <a:srgbClr val="FF0000"/>
                  </a:solidFill>
                </a:rPr>
                <a:t>ipa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 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파일의 경로를 입력합니다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1186" y="9119421"/>
              <a:ext cx="294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rgbClr val="FF0000"/>
                  </a:solidFill>
                </a:rPr>
                <a:t>앱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 아이콘 이미지 파일이 있는 경로를 입력합니다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61185" y="9325899"/>
              <a:ext cx="294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rgbClr val="FF0000"/>
                  </a:solidFill>
                </a:rPr>
                <a:t>앱</a:t>
              </a:r>
              <a:r>
                <a:rPr lang="ko-KR" altLang="en-US" sz="1000" dirty="0" smtClean="0">
                  <a:solidFill>
                    <a:srgbClr val="FF0000"/>
                  </a:solidFill>
                </a:rPr>
                <a:t> 아이콘 이미지 파일이 있는 경로를 입력합니다</a:t>
              </a:r>
              <a:r>
                <a:rPr lang="en-US" altLang="ko-KR" sz="1000" dirty="0" smtClean="0">
                  <a:solidFill>
                    <a:srgbClr val="FF0000"/>
                  </a:solidFill>
                </a:rPr>
                <a:t>.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8407" y="10465211"/>
            <a:ext cx="553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아이콘 이미지 파일 경로가 없을 경우 </a:t>
            </a:r>
            <a:r>
              <a:rPr lang="en-US" altLang="ko-KR" sz="1200" dirty="0" smtClean="0"/>
              <a:t>https:// </a:t>
            </a:r>
            <a:r>
              <a:rPr lang="ko-KR" altLang="en-US" sz="1200" dirty="0" smtClean="0"/>
              <a:t>만 입력해도 다음으로 넘어갈 수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00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2337" y="1065383"/>
            <a:ext cx="567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7. 2.</a:t>
            </a:r>
            <a:r>
              <a:rPr lang="ko-KR" altLang="en-US" sz="1200" dirty="0" smtClean="0"/>
              <a:t>에서 자동 인증 생성을 체크했을 경우 아래 기본설정 그대로 선택 후 다음으로 넘어갑니다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12337" y="6241011"/>
            <a:ext cx="3404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</a:t>
            </a:r>
            <a:r>
              <a:rPr lang="en-US" altLang="ko-KR" sz="1200" dirty="0" smtClean="0"/>
              <a:t>. Export </a:t>
            </a:r>
            <a:r>
              <a:rPr lang="ko-KR" altLang="en-US" sz="1200" dirty="0" smtClean="0"/>
              <a:t>클릭 시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ipa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plist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파일이 생성됩니다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07" y="1854355"/>
            <a:ext cx="5532343" cy="337069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58407" y="6767206"/>
            <a:ext cx="5532343" cy="3335036"/>
            <a:chOff x="658407" y="6767205"/>
            <a:chExt cx="5532343" cy="337320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407" y="6767205"/>
              <a:ext cx="5532343" cy="337320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478215" y="7761480"/>
              <a:ext cx="785447" cy="140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96593" y="8533918"/>
              <a:ext cx="785447" cy="140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96592" y="9116378"/>
              <a:ext cx="785447" cy="1406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4" y="10708098"/>
            <a:ext cx="1362075" cy="523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8407" y="10318780"/>
            <a:ext cx="4922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이름으로 생성된 </a:t>
            </a:r>
            <a:r>
              <a:rPr lang="en-US" altLang="ko-KR" sz="1200" dirty="0" err="1" smtClean="0"/>
              <a:t>ipa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파일과 </a:t>
            </a:r>
            <a:r>
              <a:rPr lang="en-US" altLang="ko-KR" sz="1200" dirty="0" err="1" smtClean="0"/>
              <a:t>manifest.plist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파일을 사용하시면 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87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175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11</cp:revision>
  <dcterms:created xsi:type="dcterms:W3CDTF">2020-03-21T12:15:26Z</dcterms:created>
  <dcterms:modified xsi:type="dcterms:W3CDTF">2020-03-21T15:14:16Z</dcterms:modified>
</cp:coreProperties>
</file>