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3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0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5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1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3E47-8631-4E8E-A113-7BA6C43763B5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7F0-B167-418A-9486-039CDB0DA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4" Type="http://schemas.openxmlformats.org/officeDocument/2006/relationships/image" Target="../media/image8.png"/><Relationship Id="rId25" Type="http://schemas.openxmlformats.org/officeDocument/2006/relationships/image" Target="../media/image31.svg"/><Relationship Id="rId33" Type="http://schemas.openxmlformats.org/officeDocument/2006/relationships/image" Target="../media/image28.sv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24" Type="http://schemas.openxmlformats.org/officeDocument/2006/relationships/image" Target="../media/image1182.sv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36" Type="http://schemas.openxmlformats.org/officeDocument/2006/relationships/image" Target="../media/image10.png"/><Relationship Id="rId5" Type="http://schemas.openxmlformats.org/officeDocument/2006/relationships/image" Target="../media/image996.svg"/><Relationship Id="rId31" Type="http://schemas.openxmlformats.org/officeDocument/2006/relationships/image" Target="../media/image6.png"/><Relationship Id="rId19" Type="http://schemas.openxmlformats.org/officeDocument/2006/relationships/image" Target="../media/image81.sv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5.png"/><Relationship Id="rId9" Type="http://schemas.openxmlformats.org/officeDocument/2006/relationships/image" Target="../media/image956.svg"/><Relationship Id="rId35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.png"/><Relationship Id="rId8" Type="http://schemas.openxmlformats.org/officeDocument/2006/relationships/image" Target="../media/image1236.svg"/><Relationship Id="rId34" Type="http://schemas.openxmlformats.org/officeDocument/2006/relationships/image" Target="../media/image8.png"/><Relationship Id="rId25" Type="http://schemas.openxmlformats.org/officeDocument/2006/relationships/image" Target="../media/image31.svg"/><Relationship Id="rId33" Type="http://schemas.openxmlformats.org/officeDocument/2006/relationships/image" Target="../media/image28.svg"/><Relationship Id="rId38" Type="http://schemas.openxmlformats.org/officeDocument/2006/relationships/image" Target="../media/image12.png"/><Relationship Id="rId7" Type="http://schemas.openxmlformats.org/officeDocument/2006/relationships/image" Target="../media/image580.svg"/><Relationship Id="rId2" Type="http://schemas.openxmlformats.org/officeDocument/2006/relationships/image" Target="../media/image1.png"/><Relationship Id="rId29" Type="http://schemas.openxmlformats.org/officeDocument/2006/relationships/image" Target="../media/image4.png"/><Relationship Id="rId20" Type="http://schemas.openxmlformats.org/officeDocument/2006/relationships/image" Target="../media/image1248.sv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32" Type="http://schemas.openxmlformats.org/officeDocument/2006/relationships/image" Target="../media/image7.png"/><Relationship Id="rId24" Type="http://schemas.openxmlformats.org/officeDocument/2006/relationships/image" Target="../media/image1182.svg"/><Relationship Id="rId37" Type="http://schemas.openxmlformats.org/officeDocument/2006/relationships/image" Target="../media/image11.png"/><Relationship Id="rId40" Type="http://schemas.openxmlformats.org/officeDocument/2006/relationships/image" Target="../media/image336.svg"/><Relationship Id="rId28" Type="http://schemas.openxmlformats.org/officeDocument/2006/relationships/image" Target="../media/image3.png"/><Relationship Id="rId23" Type="http://schemas.openxmlformats.org/officeDocument/2006/relationships/image" Target="../media/image14.svg"/><Relationship Id="rId36" Type="http://schemas.openxmlformats.org/officeDocument/2006/relationships/image" Target="../media/image10.png"/><Relationship Id="rId5" Type="http://schemas.openxmlformats.org/officeDocument/2006/relationships/image" Target="../media/image996.svg"/><Relationship Id="rId31" Type="http://schemas.openxmlformats.org/officeDocument/2006/relationships/image" Target="../media/image6.png"/><Relationship Id="rId19" Type="http://schemas.openxmlformats.org/officeDocument/2006/relationships/image" Target="../media/image81.svg"/><Relationship Id="rId27" Type="http://schemas.openxmlformats.org/officeDocument/2006/relationships/image" Target="../media/image63.svg"/><Relationship Id="rId22" Type="http://schemas.openxmlformats.org/officeDocument/2006/relationships/image" Target="../media/image1204.svg"/><Relationship Id="rId30" Type="http://schemas.openxmlformats.org/officeDocument/2006/relationships/image" Target="../media/image5.png"/><Relationship Id="rId9" Type="http://schemas.openxmlformats.org/officeDocument/2006/relationships/image" Target="../media/image956.svg"/><Relationship Id="rId35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6.svg"/><Relationship Id="rId25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.png"/><Relationship Id="rId23" Type="http://schemas.openxmlformats.org/officeDocument/2006/relationships/image" Target="../media/image14.svg"/><Relationship Id="rId31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Arrow Connector 89"/>
          <p:cNvCxnSpPr/>
          <p:nvPr/>
        </p:nvCxnSpPr>
        <p:spPr>
          <a:xfrm>
            <a:off x="3648689" y="3754006"/>
            <a:ext cx="11224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55239" y="1104151"/>
            <a:ext cx="2793450" cy="4485871"/>
            <a:chOff x="1568825" y="1176697"/>
            <a:chExt cx="2793450" cy="44858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1917505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12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17505" y="1560470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2971597"/>
              <a:ext cx="274320" cy="27432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A0ABFB-D447-D349-9C47-3EE861DD0794}"/>
                </a:ext>
              </a:extLst>
            </p:cNvPr>
            <p:cNvSpPr/>
            <p:nvPr/>
          </p:nvSpPr>
          <p:spPr>
            <a:xfrm>
              <a:off x="1568825" y="1176697"/>
              <a:ext cx="2793450" cy="448587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 VPC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" name="Graphic 66">
              <a:extLst>
                <a:ext uri="{FF2B5EF4-FFF2-40B4-BE49-F238E27FC236}">
                  <a16:creationId xmlns:a16="http://schemas.microsoft.com/office/drawing/2014/main" id="{811370A0-DDEF-2649-86F1-55809DBD1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68826" y="1176698"/>
              <a:ext cx="330200" cy="330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3059806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19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59806" y="1560470"/>
              <a:ext cx="274320" cy="27432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21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2971597"/>
              <a:ext cx="274320" cy="27432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4257371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3"/>
                  </a:solidFill>
                </a:rPr>
                <a:t>Isolated </a:t>
              </a:r>
              <a:r>
                <a:rPr lang="en-US" sz="1200" dirty="0">
                  <a:solidFill>
                    <a:schemeClr val="accent3"/>
                  </a:solidFill>
                </a:rPr>
                <a:t>subnet</a:t>
              </a:r>
            </a:p>
          </p:txBody>
        </p:sp>
        <p:pic>
          <p:nvPicPr>
            <p:cNvPr id="23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4257371"/>
              <a:ext cx="274320" cy="27432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4257371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3"/>
                  </a:solidFill>
                </a:rPr>
                <a:t>Isolated </a:t>
              </a:r>
              <a:r>
                <a:rPr lang="en-US" sz="1200" dirty="0">
                  <a:solidFill>
                    <a:schemeClr val="accent3"/>
                  </a:solidFill>
                </a:rPr>
                <a:t>subnet</a:t>
              </a:r>
            </a:p>
          </p:txBody>
        </p:sp>
        <p:pic>
          <p:nvPicPr>
            <p:cNvPr id="25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4257371"/>
              <a:ext cx="274320" cy="27432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8687055" y="1104150"/>
            <a:ext cx="2793450" cy="4485871"/>
            <a:chOff x="1568825" y="1176697"/>
            <a:chExt cx="2793450" cy="448587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1917505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17505" y="1560470"/>
              <a:ext cx="274320" cy="274320"/>
            </a:xfrm>
            <a:prstGeom prst="rect">
              <a:avLst/>
            </a:prstGeom>
          </p:spPr>
        </p:pic>
        <p:pic>
          <p:nvPicPr>
            <p:cNvPr id="59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2971597"/>
              <a:ext cx="274320" cy="27432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A0ABFB-D447-D349-9C47-3EE861DD0794}"/>
                </a:ext>
              </a:extLst>
            </p:cNvPr>
            <p:cNvSpPr/>
            <p:nvPr/>
          </p:nvSpPr>
          <p:spPr>
            <a:xfrm>
              <a:off x="1568825" y="1176697"/>
              <a:ext cx="2793450" cy="448587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Development VPC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61" name="Graphic 66">
              <a:extLst>
                <a:ext uri="{FF2B5EF4-FFF2-40B4-BE49-F238E27FC236}">
                  <a16:creationId xmlns:a16="http://schemas.microsoft.com/office/drawing/2014/main" id="{811370A0-DDEF-2649-86F1-55809DBD1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68826" y="1176698"/>
              <a:ext cx="330200" cy="330200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3059806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63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59806" y="1560470"/>
              <a:ext cx="274320" cy="274320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65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2971597"/>
              <a:ext cx="274320" cy="274320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4257371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3"/>
                  </a:solidFill>
                </a:rPr>
                <a:t>Isolated </a:t>
              </a:r>
              <a:r>
                <a:rPr lang="en-US" sz="1200" dirty="0">
                  <a:solidFill>
                    <a:schemeClr val="accent3"/>
                  </a:solidFill>
                </a:rPr>
                <a:t>subnet</a:t>
              </a:r>
            </a:p>
          </p:txBody>
        </p:sp>
        <p:pic>
          <p:nvPicPr>
            <p:cNvPr id="67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4257371"/>
              <a:ext cx="274320" cy="27432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4257371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3"/>
                  </a:solidFill>
                </a:rPr>
                <a:t>Isolated </a:t>
              </a:r>
              <a:r>
                <a:rPr lang="en-US" sz="1200" dirty="0">
                  <a:solidFill>
                    <a:schemeClr val="accent3"/>
                  </a:solidFill>
                </a:rPr>
                <a:t>subnet</a:t>
              </a:r>
            </a:p>
          </p:txBody>
        </p:sp>
        <p:pic>
          <p:nvPicPr>
            <p:cNvPr id="69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4257371"/>
              <a:ext cx="274320" cy="274320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4771147" y="2458185"/>
            <a:ext cx="2793450" cy="3160412"/>
            <a:chOff x="1568825" y="1176698"/>
            <a:chExt cx="2793450" cy="316041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1917505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73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17505" y="1560470"/>
              <a:ext cx="274320" cy="274320"/>
            </a:xfrm>
            <a:prstGeom prst="rect">
              <a:avLst/>
            </a:prstGeom>
          </p:spPr>
        </p:pic>
        <p:pic>
          <p:nvPicPr>
            <p:cNvPr id="74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2971597"/>
              <a:ext cx="274320" cy="27432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2A0ABFB-D447-D349-9C47-3EE861DD0794}"/>
                </a:ext>
              </a:extLst>
            </p:cNvPr>
            <p:cNvSpPr/>
            <p:nvPr/>
          </p:nvSpPr>
          <p:spPr>
            <a:xfrm>
              <a:off x="1568825" y="1176698"/>
              <a:ext cx="2793450" cy="3160412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Management VPC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76" name="Graphic 66">
              <a:extLst>
                <a:ext uri="{FF2B5EF4-FFF2-40B4-BE49-F238E27FC236}">
                  <a16:creationId xmlns:a16="http://schemas.microsoft.com/office/drawing/2014/main" id="{811370A0-DDEF-2649-86F1-55809DBD1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68826" y="1176698"/>
              <a:ext cx="330200" cy="33020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3059806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78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59806" y="1560470"/>
              <a:ext cx="274320" cy="27432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80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2971597"/>
              <a:ext cx="274320" cy="27432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437771" y="4018513"/>
            <a:ext cx="158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Peering connection</a:t>
            </a:r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97369" y="3531695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342625" y="4018513"/>
            <a:ext cx="158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Peering connection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564597" y="3754006"/>
            <a:ext cx="11224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07792" y="3519056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008929" y="3661604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Client VPN</a:t>
            </a:r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7493" y="3257780"/>
            <a:ext cx="392160" cy="39216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143531" y="3661604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Client VPN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2095" y="3257780"/>
            <a:ext cx="392160" cy="392160"/>
          </a:xfrm>
          <a:prstGeom prst="rect">
            <a:avLst/>
          </a:prstGeom>
        </p:spPr>
      </p:pic>
      <p:grpSp>
        <p:nvGrpSpPr>
          <p:cNvPr id="111" name="Group 110"/>
          <p:cNvGrpSpPr/>
          <p:nvPr/>
        </p:nvGrpSpPr>
        <p:grpSpPr>
          <a:xfrm>
            <a:off x="5035984" y="1182982"/>
            <a:ext cx="2254695" cy="966952"/>
            <a:chOff x="5095365" y="1026962"/>
            <a:chExt cx="2254695" cy="966952"/>
          </a:xfrm>
        </p:grpSpPr>
        <p:pic>
          <p:nvPicPr>
            <p:cNvPr id="97" name="Graphic 25">
              <a:extLst>
                <a:ext uri="{FF2B5EF4-FFF2-40B4-BE49-F238E27FC236}">
                  <a16:creationId xmlns:a16="http://schemas.microsoft.com/office/drawing/2014/main" id="{C3E9DE62-900E-904C-9642-0A5F63D57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388164" y="1026962"/>
              <a:ext cx="469900" cy="4699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5636447-DBCE-7C45-AD26-6BB1D3390243}"/>
                </a:ext>
              </a:extLst>
            </p:cNvPr>
            <p:cNvSpPr txBox="1"/>
            <p:nvPr/>
          </p:nvSpPr>
          <p:spPr>
            <a:xfrm>
              <a:off x="5095365" y="1470694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232F3E"/>
                  </a:solidFill>
                </a:rPr>
                <a:t>Company</a:t>
              </a:r>
            </a:p>
            <a:p>
              <a:pPr algn="ctr"/>
              <a:r>
                <a:rPr lang="en-US" sz="1400" dirty="0" smtClean="0">
                  <a:solidFill>
                    <a:srgbClr val="232F3E"/>
                  </a:solidFill>
                </a:rPr>
                <a:t>Offices</a:t>
              </a:r>
              <a:endParaRPr lang="en-US" sz="1400" dirty="0">
                <a:solidFill>
                  <a:srgbClr val="232F3E"/>
                </a:solidFill>
              </a:endParaRPr>
            </a:p>
          </p:txBody>
        </p:sp>
        <p:pic>
          <p:nvPicPr>
            <p:cNvPr id="101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=""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flipH="1">
              <a:off x="6443980" y="1027253"/>
              <a:ext cx="483586" cy="4699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087632" y="1470694"/>
              <a:ext cx="1262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232F3E"/>
                  </a:solidFill>
                </a:rPr>
                <a:t>Employees / Developers</a:t>
              </a:r>
            </a:p>
          </p:txBody>
        </p:sp>
      </p:grpSp>
      <p:pic>
        <p:nvPicPr>
          <p:cNvPr id="103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2009870" y="133350"/>
            <a:ext cx="483586" cy="4699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109362" y="609206"/>
            <a:ext cx="228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32F3E"/>
                </a:solidFill>
              </a:rPr>
              <a:t>End Users / Customers</a:t>
            </a:r>
            <a:endParaRPr lang="en-US" sz="1400" dirty="0">
              <a:solidFill>
                <a:srgbClr val="232F3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3041239" y="65144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591" y="5780379"/>
            <a:ext cx="711200" cy="711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4936248" y="65144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53134" y="5777189"/>
            <a:ext cx="711200" cy="71120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7008151" y="5777189"/>
            <a:ext cx="2301904" cy="1051373"/>
            <a:chOff x="7112440" y="5777189"/>
            <a:chExt cx="2301904" cy="105137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72D6E-A69F-7245-BD75-7AEEB715630F}"/>
                </a:ext>
              </a:extLst>
            </p:cNvPr>
            <p:cNvSpPr txBox="1"/>
            <p:nvPr/>
          </p:nvSpPr>
          <p:spPr>
            <a:xfrm>
              <a:off x="7112440" y="6520785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Service Catalog</a:t>
              </a:r>
            </a:p>
          </p:txBody>
        </p:sp>
        <p:pic>
          <p:nvPicPr>
            <p:cNvPr id="122" name="Graphic 53">
              <a:extLst>
                <a:ext uri="{FF2B5EF4-FFF2-40B4-BE49-F238E27FC236}">
                  <a16:creationId xmlns:a16="http://schemas.microsoft.com/office/drawing/2014/main" id="{B305F2C0-EFAA-2249-90ED-07D219860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07792" y="5777189"/>
              <a:ext cx="711200" cy="711200"/>
            </a:xfrm>
            <a:prstGeom prst="rect">
              <a:avLst/>
            </a:prstGeom>
          </p:spPr>
        </p:pic>
      </p:grpSp>
      <p:cxnSp>
        <p:nvCxnSpPr>
          <p:cNvPr id="81" name="Straight Arrow Connector 80"/>
          <p:cNvCxnSpPr/>
          <p:nvPr/>
        </p:nvCxnSpPr>
        <p:spPr>
          <a:xfrm>
            <a:off x="5614304" y="2149934"/>
            <a:ext cx="2261" cy="694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751744" y="2149934"/>
            <a:ext cx="7122" cy="694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694576" y="916983"/>
            <a:ext cx="6081" cy="573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835479" y="916983"/>
            <a:ext cx="7479" cy="573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8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/>
          <p:cNvCxnSpPr>
            <a:stCxn id="99" idx="2"/>
            <a:endCxn id="72" idx="0"/>
          </p:cNvCxnSpPr>
          <p:nvPr/>
        </p:nvCxnSpPr>
        <p:spPr>
          <a:xfrm>
            <a:off x="5614304" y="2149934"/>
            <a:ext cx="2261" cy="694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2" idx="2"/>
            <a:endCxn id="77" idx="0"/>
          </p:cNvCxnSpPr>
          <p:nvPr/>
        </p:nvCxnSpPr>
        <p:spPr>
          <a:xfrm>
            <a:off x="6751744" y="2149934"/>
            <a:ext cx="7122" cy="694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endCxn id="11" idx="0"/>
          </p:cNvCxnSpPr>
          <p:nvPr/>
        </p:nvCxnSpPr>
        <p:spPr>
          <a:xfrm>
            <a:off x="1694576" y="916983"/>
            <a:ext cx="6081" cy="573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8" idx="0"/>
          </p:cNvCxnSpPr>
          <p:nvPr/>
        </p:nvCxnSpPr>
        <p:spPr>
          <a:xfrm>
            <a:off x="2835479" y="916983"/>
            <a:ext cx="7479" cy="573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648689" y="3754006"/>
            <a:ext cx="11224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855239" y="1104151"/>
            <a:ext cx="2793450" cy="4485871"/>
            <a:chOff x="1568825" y="1176697"/>
            <a:chExt cx="2793450" cy="448587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1917505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12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17505" y="1560470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2971597"/>
              <a:ext cx="274320" cy="27432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A0ABFB-D447-D349-9C47-3EE861DD0794}"/>
                </a:ext>
              </a:extLst>
            </p:cNvPr>
            <p:cNvSpPr/>
            <p:nvPr/>
          </p:nvSpPr>
          <p:spPr>
            <a:xfrm>
              <a:off x="1568825" y="1176697"/>
              <a:ext cx="2793450" cy="448587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Production VPC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" name="Graphic 66">
              <a:extLst>
                <a:ext uri="{FF2B5EF4-FFF2-40B4-BE49-F238E27FC236}">
                  <a16:creationId xmlns:a16="http://schemas.microsoft.com/office/drawing/2014/main" id="{811370A0-DDEF-2649-86F1-55809DBD1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68826" y="1176698"/>
              <a:ext cx="330200" cy="330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3059806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19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59806" y="1560470"/>
              <a:ext cx="274320" cy="27432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21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2971597"/>
              <a:ext cx="274320" cy="27432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4257371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3"/>
                  </a:solidFill>
                </a:rPr>
                <a:t>Isolated </a:t>
              </a:r>
              <a:r>
                <a:rPr lang="en-US" sz="1200" dirty="0">
                  <a:solidFill>
                    <a:schemeClr val="accent3"/>
                  </a:solidFill>
                </a:rPr>
                <a:t>subnet</a:t>
              </a:r>
            </a:p>
          </p:txBody>
        </p:sp>
        <p:pic>
          <p:nvPicPr>
            <p:cNvPr id="23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4257371"/>
              <a:ext cx="274320" cy="27432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4257371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3"/>
                  </a:solidFill>
                </a:rPr>
                <a:t>Isolated </a:t>
              </a:r>
              <a:r>
                <a:rPr lang="en-US" sz="1200" dirty="0">
                  <a:solidFill>
                    <a:schemeClr val="accent3"/>
                  </a:solidFill>
                </a:rPr>
                <a:t>subnet</a:t>
              </a:r>
            </a:p>
          </p:txBody>
        </p:sp>
        <p:pic>
          <p:nvPicPr>
            <p:cNvPr id="25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4257371"/>
              <a:ext cx="274320" cy="27432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8687055" y="1104150"/>
            <a:ext cx="2793450" cy="4485871"/>
            <a:chOff x="1568825" y="1176697"/>
            <a:chExt cx="2793450" cy="448587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1917505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5"/>
                  </a:solidFill>
                </a:rPr>
                <a:t>DMZ </a:t>
              </a:r>
              <a:r>
                <a:rPr lang="en-US" sz="1200" dirty="0">
                  <a:solidFill>
                    <a:schemeClr val="accent5"/>
                  </a:solidFill>
                </a:rPr>
                <a:t>subnet</a:t>
              </a:r>
            </a:p>
          </p:txBody>
        </p:sp>
        <p:pic>
          <p:nvPicPr>
            <p:cNvPr id="58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17505" y="1560470"/>
              <a:ext cx="274320" cy="274320"/>
            </a:xfrm>
            <a:prstGeom prst="rect">
              <a:avLst/>
            </a:prstGeom>
          </p:spPr>
        </p:pic>
        <p:pic>
          <p:nvPicPr>
            <p:cNvPr id="59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2971597"/>
              <a:ext cx="274320" cy="27432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A0ABFB-D447-D349-9C47-3EE861DD0794}"/>
                </a:ext>
              </a:extLst>
            </p:cNvPr>
            <p:cNvSpPr/>
            <p:nvPr/>
          </p:nvSpPr>
          <p:spPr>
            <a:xfrm>
              <a:off x="1568825" y="1176697"/>
              <a:ext cx="2793450" cy="448587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Development VPC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61" name="Graphic 66">
              <a:extLst>
                <a:ext uri="{FF2B5EF4-FFF2-40B4-BE49-F238E27FC236}">
                  <a16:creationId xmlns:a16="http://schemas.microsoft.com/office/drawing/2014/main" id="{811370A0-DDEF-2649-86F1-55809DBD1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68826" y="1176698"/>
              <a:ext cx="330200" cy="330200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3059806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5"/>
                  </a:solidFill>
                </a:rPr>
                <a:t>DMZ </a:t>
              </a:r>
              <a:r>
                <a:rPr lang="en-US" sz="1200" dirty="0">
                  <a:solidFill>
                    <a:schemeClr val="accent5"/>
                  </a:solidFill>
                </a:rPr>
                <a:t>subnet</a:t>
              </a:r>
            </a:p>
          </p:txBody>
        </p:sp>
        <p:pic>
          <p:nvPicPr>
            <p:cNvPr id="63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59806" y="1560470"/>
              <a:ext cx="274320" cy="274320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65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2971597"/>
              <a:ext cx="274320" cy="274320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4257371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3"/>
                  </a:solidFill>
                </a:rPr>
                <a:t>Isolated </a:t>
              </a:r>
              <a:r>
                <a:rPr lang="en-US" sz="1200" dirty="0">
                  <a:solidFill>
                    <a:schemeClr val="accent3"/>
                  </a:solidFill>
                </a:rPr>
                <a:t>subnet</a:t>
              </a:r>
            </a:p>
          </p:txBody>
        </p:sp>
        <p:pic>
          <p:nvPicPr>
            <p:cNvPr id="67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4257371"/>
              <a:ext cx="274320" cy="274320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4257371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solidFill>
                    <a:schemeClr val="accent3"/>
                  </a:solidFill>
                </a:rPr>
                <a:t>Isolated </a:t>
              </a:r>
              <a:r>
                <a:rPr lang="en-US" sz="1200" dirty="0">
                  <a:solidFill>
                    <a:schemeClr val="accent3"/>
                  </a:solidFill>
                </a:rPr>
                <a:t>subnet</a:t>
              </a:r>
            </a:p>
          </p:txBody>
        </p:sp>
        <p:pic>
          <p:nvPicPr>
            <p:cNvPr id="69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4257371"/>
              <a:ext cx="274320" cy="274320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4771147" y="2458185"/>
            <a:ext cx="2793450" cy="3160412"/>
            <a:chOff x="1568825" y="1176698"/>
            <a:chExt cx="2793450" cy="316041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1917505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1917505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73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917505" y="1560470"/>
              <a:ext cx="274320" cy="274320"/>
            </a:xfrm>
            <a:prstGeom prst="rect">
              <a:avLst/>
            </a:prstGeom>
          </p:spPr>
        </p:pic>
        <p:pic>
          <p:nvPicPr>
            <p:cNvPr id="74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17505" y="2971597"/>
              <a:ext cx="274320" cy="27432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2A0ABFB-D447-D349-9C47-3EE861DD0794}"/>
                </a:ext>
              </a:extLst>
            </p:cNvPr>
            <p:cNvSpPr/>
            <p:nvPr/>
          </p:nvSpPr>
          <p:spPr>
            <a:xfrm>
              <a:off x="1568825" y="1176698"/>
              <a:ext cx="2793450" cy="3160412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Management VPC</a:t>
              </a:r>
              <a:endPara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76" name="Graphic 66">
              <a:extLst>
                <a:ext uri="{FF2B5EF4-FFF2-40B4-BE49-F238E27FC236}">
                  <a16:creationId xmlns:a16="http://schemas.microsoft.com/office/drawing/2014/main" id="{811370A0-DDEF-2649-86F1-55809DBD1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68826" y="1176698"/>
              <a:ext cx="330200" cy="330200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25F190B-F12E-614B-827A-566AC09E9D97}"/>
                </a:ext>
              </a:extLst>
            </p:cNvPr>
            <p:cNvSpPr/>
            <p:nvPr/>
          </p:nvSpPr>
          <p:spPr>
            <a:xfrm>
              <a:off x="3059806" y="1562828"/>
              <a:ext cx="993475" cy="1213927"/>
            </a:xfrm>
            <a:prstGeom prst="rect">
              <a:avLst/>
            </a:prstGeom>
            <a:solidFill>
              <a:srgbClr val="1D8900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5"/>
                  </a:solidFill>
                </a:rPr>
                <a:t>Public subnet</a:t>
              </a:r>
            </a:p>
          </p:txBody>
        </p:sp>
        <p:pic>
          <p:nvPicPr>
            <p:cNvPr id="78" name="Graphic 10">
              <a:extLst>
                <a:ext uri="{FF2B5EF4-FFF2-40B4-BE49-F238E27FC236}">
                  <a16:creationId xmlns:a16="http://schemas.microsoft.com/office/drawing/2014/main" id="{89B99B74-19F0-0B4B-85E3-A09DF2519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059806" y="1560470"/>
              <a:ext cx="274320" cy="27432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85485B4-AA18-C048-B92A-A9A0F4372B98}"/>
                </a:ext>
              </a:extLst>
            </p:cNvPr>
            <p:cNvSpPr/>
            <p:nvPr/>
          </p:nvSpPr>
          <p:spPr>
            <a:xfrm>
              <a:off x="3059806" y="2971597"/>
              <a:ext cx="993475" cy="1143000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chemeClr val="accent3"/>
                  </a:solidFill>
                </a:rPr>
                <a:t>Private subnet</a:t>
              </a:r>
            </a:p>
          </p:txBody>
        </p:sp>
        <p:pic>
          <p:nvPicPr>
            <p:cNvPr id="80" name="Graphic 13">
              <a:extLst>
                <a:ext uri="{FF2B5EF4-FFF2-40B4-BE49-F238E27FC236}">
                  <a16:creationId xmlns:a16="http://schemas.microsoft.com/office/drawing/2014/main" id="{3BD31095-C7B2-C24A-9990-6F9E14956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059806" y="2971597"/>
              <a:ext cx="274320" cy="27432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3437771" y="4018513"/>
            <a:ext cx="158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Peering connection</a:t>
            </a:r>
          </a:p>
        </p:txBody>
      </p:sp>
      <p:pic>
        <p:nvPicPr>
          <p:cNvPr id="86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97369" y="3531695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533BAFB-6394-5441-8737-BCF3D910EC41}"/>
              </a:ext>
            </a:extLst>
          </p:cNvPr>
          <p:cNvSpPr txBox="1"/>
          <p:nvPr/>
        </p:nvSpPr>
        <p:spPr>
          <a:xfrm>
            <a:off x="7342625" y="4018513"/>
            <a:ext cx="1589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Peering connection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>
            <a:off x="7564597" y="3754006"/>
            <a:ext cx="11224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44">
            <a:extLst>
              <a:ext uri="{FF2B5EF4-FFF2-40B4-BE49-F238E27FC236}">
                <a16:creationId xmlns:a16="http://schemas.microsoft.com/office/drawing/2014/main" id="{F24904C7-8036-0C44-AF31-73C32F095F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07792" y="3519056"/>
            <a:ext cx="469900" cy="469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5008929" y="3661604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Client VPN</a:t>
            </a:r>
          </a:p>
        </p:txBody>
      </p:sp>
      <p:pic>
        <p:nvPicPr>
          <p:cNvPr id="94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7493" y="3257780"/>
            <a:ext cx="392160" cy="39216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143531" y="3661604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Client VPN</a:t>
            </a:r>
          </a:p>
        </p:txBody>
      </p:sp>
      <p:pic>
        <p:nvPicPr>
          <p:cNvPr id="96" name="Graphic 8">
            <a:extLst>
              <a:ext uri="{FF2B5EF4-FFF2-40B4-BE49-F238E27FC236}">
                <a16:creationId xmlns:a16="http://schemas.microsoft.com/office/drawing/2014/main" id="{08544911-B4B6-2A4F-92AD-6997553850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82095" y="3257780"/>
            <a:ext cx="392160" cy="392160"/>
          </a:xfrm>
          <a:prstGeom prst="rect">
            <a:avLst/>
          </a:prstGeom>
        </p:spPr>
      </p:pic>
      <p:grpSp>
        <p:nvGrpSpPr>
          <p:cNvPr id="111" name="Group 110"/>
          <p:cNvGrpSpPr/>
          <p:nvPr/>
        </p:nvGrpSpPr>
        <p:grpSpPr>
          <a:xfrm>
            <a:off x="5077929" y="1182982"/>
            <a:ext cx="2305029" cy="966952"/>
            <a:chOff x="5137310" y="1026962"/>
            <a:chExt cx="2305029" cy="966952"/>
          </a:xfrm>
        </p:grpSpPr>
        <p:pic>
          <p:nvPicPr>
            <p:cNvPr id="97" name="Graphic 25">
              <a:extLst>
                <a:ext uri="{FF2B5EF4-FFF2-40B4-BE49-F238E27FC236}">
                  <a16:creationId xmlns:a16="http://schemas.microsoft.com/office/drawing/2014/main" id="{C3E9DE62-900E-904C-9642-0A5F63D57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430109" y="1026962"/>
              <a:ext cx="469900" cy="469900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5636447-DBCE-7C45-AD26-6BB1D3390243}"/>
                </a:ext>
              </a:extLst>
            </p:cNvPr>
            <p:cNvSpPr txBox="1"/>
            <p:nvPr/>
          </p:nvSpPr>
          <p:spPr>
            <a:xfrm>
              <a:off x="5137310" y="1470694"/>
              <a:ext cx="107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232F3E"/>
                  </a:solidFill>
                </a:rPr>
                <a:t>Company</a:t>
              </a:r>
            </a:p>
            <a:p>
              <a:pPr algn="ctr"/>
              <a:r>
                <a:rPr lang="en-US" sz="1400" dirty="0" smtClean="0">
                  <a:solidFill>
                    <a:srgbClr val="232F3E"/>
                  </a:solidFill>
                </a:rPr>
                <a:t>Offices</a:t>
              </a:r>
              <a:endParaRPr lang="en-US" sz="1400" dirty="0">
                <a:solidFill>
                  <a:srgbClr val="232F3E"/>
                </a:solidFill>
              </a:endParaRPr>
            </a:p>
          </p:txBody>
        </p:sp>
        <p:pic>
          <p:nvPicPr>
            <p:cNvPr id="101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=""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 flipH="1">
              <a:off x="6536259" y="1027253"/>
              <a:ext cx="483586" cy="469900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179911" y="1470694"/>
              <a:ext cx="1262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232F3E"/>
                  </a:solidFill>
                </a:rPr>
                <a:t>Employees / Developers</a:t>
              </a:r>
            </a:p>
          </p:txBody>
        </p:sp>
      </p:grpSp>
      <p:pic>
        <p:nvPicPr>
          <p:cNvPr id="103" name="Graphic 41">
            <a:extLst>
              <a:ext uri="{FF2B5EF4-FFF2-40B4-BE49-F238E27FC236}">
                <a16:creationId xmlns:a16="http://schemas.microsoft.com/office/drawing/2014/main" id="{1A56C62F-612C-5841-B7E7-B15DA92D0BD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flipH="1">
            <a:off x="2009870" y="133350"/>
            <a:ext cx="483586" cy="4699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EDB2C05-2F10-9C42-9C35-AE4BB249A665}"/>
              </a:ext>
            </a:extLst>
          </p:cNvPr>
          <p:cNvSpPr txBox="1"/>
          <p:nvPr/>
        </p:nvSpPr>
        <p:spPr>
          <a:xfrm>
            <a:off x="1109362" y="609206"/>
            <a:ext cx="2284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232F3E"/>
                </a:solidFill>
              </a:rPr>
              <a:t>End Users / Customers</a:t>
            </a:r>
            <a:endParaRPr lang="en-US" sz="1400" dirty="0">
              <a:solidFill>
                <a:srgbClr val="232F3E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9B5B61-AAB2-CD4C-BD0A-DECDDA49FCBB}"/>
              </a:ext>
            </a:extLst>
          </p:cNvPr>
          <p:cNvSpPr txBox="1"/>
          <p:nvPr/>
        </p:nvSpPr>
        <p:spPr>
          <a:xfrm>
            <a:off x="3041239" y="65144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Config</a:t>
            </a:r>
          </a:p>
        </p:txBody>
      </p:sp>
      <p:pic>
        <p:nvPicPr>
          <p:cNvPr id="118" name="Graphic 18">
            <a:extLst>
              <a:ext uri="{FF2B5EF4-FFF2-40B4-BE49-F238E27FC236}">
                <a16:creationId xmlns:a16="http://schemas.microsoft.com/office/drawing/2014/main" id="{CC2A3F8C-8C0F-2F47-AAE1-7A7A1CB8F6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591" y="5780379"/>
            <a:ext cx="711200" cy="7112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0F1D858-0A61-B249-BFE8-EC03E7D2639D}"/>
              </a:ext>
            </a:extLst>
          </p:cNvPr>
          <p:cNvSpPr txBox="1"/>
          <p:nvPr/>
        </p:nvSpPr>
        <p:spPr>
          <a:xfrm>
            <a:off x="4936248" y="651445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20" name="Graphic 41">
            <a:extLst>
              <a:ext uri="{FF2B5EF4-FFF2-40B4-BE49-F238E27FC236}">
                <a16:creationId xmlns:a16="http://schemas.microsoft.com/office/drawing/2014/main" id="{5B1FEEC0-A82C-C940-A6B4-4A85ED521E6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53134" y="5777189"/>
            <a:ext cx="711200" cy="71120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7008151" y="5777189"/>
            <a:ext cx="2301904" cy="1051373"/>
            <a:chOff x="7112440" y="5777189"/>
            <a:chExt cx="2301904" cy="1051373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72D6E-A69F-7245-BD75-7AEEB715630F}"/>
                </a:ext>
              </a:extLst>
            </p:cNvPr>
            <p:cNvSpPr txBox="1"/>
            <p:nvPr/>
          </p:nvSpPr>
          <p:spPr>
            <a:xfrm>
              <a:off x="7112440" y="6520785"/>
              <a:ext cx="2301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Service Catalog</a:t>
              </a:r>
            </a:p>
          </p:txBody>
        </p:sp>
        <p:pic>
          <p:nvPicPr>
            <p:cNvPr id="122" name="Graphic 53">
              <a:extLst>
                <a:ext uri="{FF2B5EF4-FFF2-40B4-BE49-F238E27FC236}">
                  <a16:creationId xmlns:a16="http://schemas.microsoft.com/office/drawing/2014/main" id="{B305F2C0-EFAA-2249-90ED-07D219860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07792" y="5777189"/>
              <a:ext cx="711200" cy="71120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25256" y="2421726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Application Load Balancers</a:t>
            </a:r>
            <a:endParaRPr lang="en-US" sz="1200" dirty="0"/>
          </a:p>
        </p:txBody>
      </p:sp>
      <p:pic>
        <p:nvPicPr>
          <p:cNvPr id="82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71704" y="1951825"/>
            <a:ext cx="469900" cy="469900"/>
          </a:xfrm>
          <a:prstGeom prst="rect">
            <a:avLst/>
          </a:prstGeom>
        </p:spPr>
      </p:pic>
      <p:pic>
        <p:nvPicPr>
          <p:cNvPr id="83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08007" y="1974616"/>
            <a:ext cx="469900" cy="469900"/>
          </a:xfrm>
          <a:prstGeom prst="rect">
            <a:avLst/>
          </a:prstGeom>
        </p:spPr>
      </p:pic>
      <p:pic>
        <p:nvPicPr>
          <p:cNvPr id="84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467030" y="3316145"/>
            <a:ext cx="469900" cy="469900"/>
          </a:xfrm>
          <a:prstGeom prst="rect">
            <a:avLst/>
          </a:prstGeom>
        </p:spPr>
      </p:pic>
      <p:pic>
        <p:nvPicPr>
          <p:cNvPr id="88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608007" y="3333177"/>
            <a:ext cx="469900" cy="4699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45475" y="3775549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Application Servers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957869" y="5069374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Database Servers</a:t>
            </a:r>
            <a:endParaRPr lang="en-US" sz="12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790249" y="2459995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 Application Load Balancers</a:t>
            </a:r>
            <a:endParaRPr lang="en-US" sz="1200" dirty="0"/>
          </a:p>
        </p:txBody>
      </p:sp>
      <p:pic>
        <p:nvPicPr>
          <p:cNvPr id="110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336697" y="1990094"/>
            <a:ext cx="469900" cy="469900"/>
          </a:xfrm>
          <a:prstGeom prst="rect">
            <a:avLst/>
          </a:prstGeom>
        </p:spPr>
      </p:pic>
      <p:pic>
        <p:nvPicPr>
          <p:cNvPr id="112" name="Graphic 16">
            <a:extLst>
              <a:ext uri="{FF2B5EF4-FFF2-40B4-BE49-F238E27FC236}">
                <a16:creationId xmlns:a16="http://schemas.microsoft.com/office/drawing/2014/main" id="{AFF3E384-5323-E34C-B993-B4799080787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73000" y="2012885"/>
            <a:ext cx="469900" cy="469900"/>
          </a:xfrm>
          <a:prstGeom prst="rect">
            <a:avLst/>
          </a:prstGeom>
        </p:spPr>
      </p:pic>
      <p:pic>
        <p:nvPicPr>
          <p:cNvPr id="114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9332023" y="3354414"/>
            <a:ext cx="469900" cy="469900"/>
          </a:xfrm>
          <a:prstGeom prst="rect">
            <a:avLst/>
          </a:prstGeom>
        </p:spPr>
      </p:pic>
      <p:pic>
        <p:nvPicPr>
          <p:cNvPr id="116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473000" y="3371446"/>
            <a:ext cx="469900" cy="46990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810468" y="3813818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 Servers</a:t>
            </a:r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B5AB4A0-5E43-3041-8AB6-2A393FABA155}"/>
              </a:ext>
            </a:extLst>
          </p:cNvPr>
          <p:cNvSpPr txBox="1"/>
          <p:nvPr/>
        </p:nvSpPr>
        <p:spPr>
          <a:xfrm>
            <a:off x="8822862" y="5107643"/>
            <a:ext cx="2588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Database Servers</a:t>
            </a:r>
            <a:endParaRPr lang="en-US" sz="1200" dirty="0"/>
          </a:p>
        </p:txBody>
      </p:sp>
      <p:pic>
        <p:nvPicPr>
          <p:cNvPr id="128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4928" y="4620647"/>
            <a:ext cx="469900" cy="469900"/>
          </a:xfrm>
          <a:prstGeom prst="rect">
            <a:avLst/>
          </a:prstGeom>
        </p:spPr>
      </p:pic>
      <p:pic>
        <p:nvPicPr>
          <p:cNvPr id="129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7933" y="4620647"/>
            <a:ext cx="469900" cy="469900"/>
          </a:xfrm>
          <a:prstGeom prst="rect">
            <a:avLst/>
          </a:prstGeom>
        </p:spPr>
      </p:pic>
      <p:pic>
        <p:nvPicPr>
          <p:cNvPr id="130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1525" y="4648974"/>
            <a:ext cx="469900" cy="469900"/>
          </a:xfrm>
          <a:prstGeom prst="rect">
            <a:avLst/>
          </a:prstGeom>
        </p:spPr>
      </p:pic>
      <p:pic>
        <p:nvPicPr>
          <p:cNvPr id="131" name="Graphic 17">
            <a:extLst>
              <a:ext uri="{FF2B5EF4-FFF2-40B4-BE49-F238E27FC236}">
                <a16:creationId xmlns:a16="http://schemas.microsoft.com/office/drawing/2014/main" id="{A92508C4-DCC2-E34E-B567-07BB7A342E07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4530" y="4648974"/>
            <a:ext cx="469900" cy="469900"/>
          </a:xfrm>
          <a:prstGeom prst="rect">
            <a:avLst/>
          </a:prstGeom>
        </p:spPr>
      </p:pic>
      <p:pic>
        <p:nvPicPr>
          <p:cNvPr id="98" name="Graphic 137">
            <a:extLst>
              <a:ext uri="{FF2B5EF4-FFF2-40B4-BE49-F238E27FC236}">
                <a16:creationId xmlns:a16="http://schemas.microsoft.com/office/drawing/2014/main" id="{5B22B109-5C82-FA40-91FB-DE791C44FEB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615925" y="4693528"/>
            <a:ext cx="358330" cy="358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0935D17-F26E-9E49-B2C9-D8C92D6E6BE5}"/>
              </a:ext>
            </a:extLst>
          </p:cNvPr>
          <p:cNvSpPr txBox="1"/>
          <p:nvPr/>
        </p:nvSpPr>
        <p:spPr>
          <a:xfrm>
            <a:off x="6174367" y="5001680"/>
            <a:ext cx="126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DevOps Resources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977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2922568" y="3995747"/>
            <a:ext cx="1934386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chemeClr val="accent5"/>
                </a:solidFill>
              </a:rPr>
              <a:t>Production VPC</a:t>
            </a:r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40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922568" y="3995747"/>
            <a:ext cx="330200" cy="3302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7685068" y="3995747"/>
            <a:ext cx="1934386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ln w="0"/>
                <a:solidFill>
                  <a:schemeClr val="accent5"/>
                </a:solidFill>
              </a:rPr>
              <a:t>Development VPC</a:t>
            </a:r>
            <a:endParaRPr lang="en-US" sz="1200" dirty="0">
              <a:ln w="0"/>
              <a:solidFill>
                <a:schemeClr val="accent5"/>
              </a:solidFill>
            </a:endParaRPr>
          </a:p>
        </p:txBody>
      </p:sp>
      <p:pic>
        <p:nvPicPr>
          <p:cNvPr id="42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85068" y="3995747"/>
            <a:ext cx="330200" cy="33020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5227618" y="2322522"/>
            <a:ext cx="1934386" cy="1204163"/>
            <a:chOff x="4828364" y="1637122"/>
            <a:chExt cx="1934386" cy="120416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A0ABFB-D447-D349-9C47-3EE861DD0794}"/>
                </a:ext>
              </a:extLst>
            </p:cNvPr>
            <p:cNvSpPr/>
            <p:nvPr/>
          </p:nvSpPr>
          <p:spPr>
            <a:xfrm>
              <a:off x="4828364" y="1637122"/>
              <a:ext cx="1934386" cy="1143000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 smtClean="0">
                  <a:ln w="0"/>
                  <a:solidFill>
                    <a:schemeClr val="accent5"/>
                  </a:solidFill>
                </a:rPr>
                <a:t>Management VPC</a:t>
              </a:r>
              <a:endParaRPr lang="en-US" sz="1200" dirty="0">
                <a:ln w="0"/>
                <a:solidFill>
                  <a:schemeClr val="accent5"/>
                </a:solidFill>
              </a:endParaRPr>
            </a:p>
          </p:txBody>
        </p:sp>
        <p:pic>
          <p:nvPicPr>
            <p:cNvPr id="45" name="Graphic 66">
              <a:extLst>
                <a:ext uri="{FF2B5EF4-FFF2-40B4-BE49-F238E27FC236}">
                  <a16:creationId xmlns:a16="http://schemas.microsoft.com/office/drawing/2014/main" id="{811370A0-DDEF-2649-86F1-55809DBD1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828364" y="1637122"/>
              <a:ext cx="330200" cy="3302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935D17-F26E-9E49-B2C9-D8C92D6E6BE5}"/>
                </a:ext>
              </a:extLst>
            </p:cNvPr>
            <p:cNvSpPr txBox="1"/>
            <p:nvPr/>
          </p:nvSpPr>
          <p:spPr>
            <a:xfrm>
              <a:off x="5211912" y="2379620"/>
              <a:ext cx="12692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AWS Client VPN</a:t>
              </a:r>
            </a:p>
          </p:txBody>
        </p:sp>
        <p:pic>
          <p:nvPicPr>
            <p:cNvPr id="47" name="Graphic 8">
              <a:extLst>
                <a:ext uri="{FF2B5EF4-FFF2-40B4-BE49-F238E27FC236}">
                  <a16:creationId xmlns:a16="http://schemas.microsoft.com/office/drawing/2014/main" id="{08544911-B4B6-2A4F-92AD-699755385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650476" y="1975796"/>
              <a:ext cx="392160" cy="392160"/>
            </a:xfrm>
            <a:prstGeom prst="rect">
              <a:avLst/>
            </a:prstGeom>
          </p:spPr>
        </p:pic>
      </p:grpSp>
      <p:cxnSp>
        <p:nvCxnSpPr>
          <p:cNvPr id="48" name="Straight Arrow Connector 47"/>
          <p:cNvCxnSpPr>
            <a:stCxn id="44" idx="1"/>
            <a:endCxn id="39" idx="0"/>
          </p:cNvCxnSpPr>
          <p:nvPr/>
        </p:nvCxnSpPr>
        <p:spPr>
          <a:xfrm rot="10800000" flipV="1">
            <a:off x="3889762" y="2894021"/>
            <a:ext cx="1337857" cy="1101725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3"/>
            <a:endCxn id="41" idx="0"/>
          </p:cNvCxnSpPr>
          <p:nvPr/>
        </p:nvCxnSpPr>
        <p:spPr>
          <a:xfrm>
            <a:off x="7162004" y="2894022"/>
            <a:ext cx="1490257" cy="1101725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3"/>
            <a:endCxn id="41" idx="1"/>
          </p:cNvCxnSpPr>
          <p:nvPr/>
        </p:nvCxnSpPr>
        <p:spPr>
          <a:xfrm>
            <a:off x="4856954" y="4567247"/>
            <a:ext cx="2828114" cy="0"/>
          </a:xfrm>
          <a:prstGeom prst="straightConnector1">
            <a:avLst/>
          </a:prstGeom>
          <a:ln w="44450" cap="flat">
            <a:solidFill>
              <a:srgbClr val="FF0000"/>
            </a:solidFill>
            <a:prstDash val="sysDot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57818" y="461993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allowed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5560171" y="1082081"/>
            <a:ext cx="1262428" cy="966661"/>
            <a:chOff x="6087632" y="1027253"/>
            <a:chExt cx="1262428" cy="966661"/>
          </a:xfrm>
        </p:grpSpPr>
        <p:pic>
          <p:nvPicPr>
            <p:cNvPr id="53" name="Graphic 41">
              <a:extLst>
                <a:ext uri="{FF2B5EF4-FFF2-40B4-BE49-F238E27FC236}">
                  <a16:creationId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flipH="1">
              <a:off x="6443980" y="1027253"/>
              <a:ext cx="483586" cy="4699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087632" y="1470694"/>
              <a:ext cx="12624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232F3E"/>
                  </a:solidFill>
                </a:rPr>
                <a:t>Employees / Developers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4041561" y="2515488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Allowed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0003" y="2512913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Allowed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59" name="Straight Arrow Connector 58"/>
          <p:cNvCxnSpPr>
            <a:stCxn id="54" idx="2"/>
            <a:endCxn id="44" idx="0"/>
          </p:cNvCxnSpPr>
          <p:nvPr/>
        </p:nvCxnSpPr>
        <p:spPr>
          <a:xfrm>
            <a:off x="6191385" y="2048742"/>
            <a:ext cx="3426" cy="27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99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sStartupBlueprintDiagram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15626</TotalTime>
  <Words>164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Amazon Ember</vt:lpstr>
      <vt:lpstr>Arial</vt:lpstr>
      <vt:lpstr>AwsStartupBlueprintDiagrams</vt:lpstr>
      <vt:lpstr>PowerPoint Presentation</vt:lpstr>
      <vt:lpstr>PowerPoint Presentation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Underwood, Paul</dc:creator>
  <cp:lastModifiedBy>Underwood, Paul</cp:lastModifiedBy>
  <cp:revision>12</cp:revision>
  <dcterms:created xsi:type="dcterms:W3CDTF">2020-09-10T15:21:37Z</dcterms:created>
  <dcterms:modified xsi:type="dcterms:W3CDTF">2021-06-25T16:42:33Z</dcterms:modified>
</cp:coreProperties>
</file>