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0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3E47-8631-4E8E-A113-7BA6C43763B5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9.png"/><Relationship Id="rId25" Type="http://schemas.openxmlformats.org/officeDocument/2006/relationships/image" Target="../media/image31.svg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182.svg"/><Relationship Id="rId32" Type="http://schemas.openxmlformats.org/officeDocument/2006/relationships/image" Target="../media/image7.png"/><Relationship Id="rId37" Type="http://schemas.openxmlformats.org/officeDocument/2006/relationships/image" Target="../media/image28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5" Type="http://schemas.openxmlformats.org/officeDocument/2006/relationships/image" Target="../media/image996.svg"/><Relationship Id="rId36" Type="http://schemas.openxmlformats.org/officeDocument/2006/relationships/image" Target="../media/image11.png"/><Relationship Id="rId31" Type="http://schemas.openxmlformats.org/officeDocument/2006/relationships/image" Target="../media/image6.png"/><Relationship Id="rId19" Type="http://schemas.openxmlformats.org/officeDocument/2006/relationships/image" Target="../media/image81.sv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11.png"/><Relationship Id="rId42" Type="http://schemas.openxmlformats.org/officeDocument/2006/relationships/image" Target="../media/image10.png"/><Relationship Id="rId25" Type="http://schemas.openxmlformats.org/officeDocument/2006/relationships/image" Target="../media/image31.svg"/><Relationship Id="rId33" Type="http://schemas.openxmlformats.org/officeDocument/2006/relationships/image" Target="../media/image9.png"/><Relationship Id="rId38" Type="http://schemas.openxmlformats.org/officeDocument/2006/relationships/image" Target="../media/image13.png"/><Relationship Id="rId7" Type="http://schemas.openxmlformats.org/officeDocument/2006/relationships/image" Target="../media/image580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20" Type="http://schemas.openxmlformats.org/officeDocument/2006/relationships/image" Target="../media/image1248.sv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182.svg"/><Relationship Id="rId32" Type="http://schemas.openxmlformats.org/officeDocument/2006/relationships/image" Target="../media/image7.png"/><Relationship Id="rId37" Type="http://schemas.openxmlformats.org/officeDocument/2006/relationships/image" Target="../media/image12.png"/><Relationship Id="rId40" Type="http://schemas.openxmlformats.org/officeDocument/2006/relationships/image" Target="../media/image336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5" Type="http://schemas.openxmlformats.org/officeDocument/2006/relationships/image" Target="../media/image996.svg"/><Relationship Id="rId36" Type="http://schemas.openxmlformats.org/officeDocument/2006/relationships/image" Target="../media/image8.png"/><Relationship Id="rId31" Type="http://schemas.openxmlformats.org/officeDocument/2006/relationships/image" Target="../media/image6.png"/><Relationship Id="rId19" Type="http://schemas.openxmlformats.org/officeDocument/2006/relationships/image" Target="../media/image81.sv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6.svg"/><Relationship Id="rId25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.png"/><Relationship Id="rId23" Type="http://schemas.openxmlformats.org/officeDocument/2006/relationships/image" Target="../media/image14.svg"/><Relationship Id="rId31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5" idx="3"/>
            <a:endCxn id="60" idx="1"/>
          </p:cNvCxnSpPr>
          <p:nvPr/>
        </p:nvCxnSpPr>
        <p:spPr>
          <a:xfrm>
            <a:off x="7436926" y="3681843"/>
            <a:ext cx="893672" cy="694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3652958" y="3681843"/>
            <a:ext cx="883274" cy="69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58162" y="333772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258162" y="192895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1E8900"/>
                </a:solidFill>
                <a:cs typeface="Arial" panose="020B0604020202020204" pitchFamily="34" charset="0"/>
              </a:rPr>
              <a:t>Public </a:t>
            </a: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258162" y="1926593"/>
            <a:ext cx="274320" cy="27432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58162" y="3337720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7165" y="1542821"/>
            <a:ext cx="2885793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0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70001" y="1542821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485305" y="192895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85305" y="1926593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85305" y="333772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485305" y="3337720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58162" y="462472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58162" y="4624729"/>
            <a:ext cx="274320" cy="274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85305" y="462472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485305" y="4624729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8839535" y="33377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8839535" y="192895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839535" y="1926592"/>
            <a:ext cx="274320" cy="274320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839535" y="3337719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330598" y="1542820"/>
            <a:ext cx="2906359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0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6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330600" y="1542820"/>
            <a:ext cx="330200" cy="330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057252" y="192895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057252" y="1926592"/>
            <a:ext cx="274320" cy="2743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057252" y="33377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057252" y="3337719"/>
            <a:ext cx="274320" cy="27432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8839535" y="462472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839535" y="4624729"/>
            <a:ext cx="274320" cy="27432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057252" y="462472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057252" y="4624729"/>
            <a:ext cx="274320" cy="274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291576" y="3931837"/>
            <a:ext cx="158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Peering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connection</a:t>
            </a:r>
            <a:endParaRPr lang="en-US" sz="1000" dirty="0"/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851174" y="3455483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098013" y="3930159"/>
            <a:ext cx="158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Peering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connection</a:t>
            </a:r>
            <a:endParaRPr lang="en-US" sz="1000" dirty="0"/>
          </a:p>
        </p:txBody>
      </p: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663180" y="3450593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3957364" y="6483917"/>
            <a:ext cx="1252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361886" y="6033387"/>
            <a:ext cx="457200" cy="457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5303452" y="6483917"/>
            <a:ext cx="145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802270" y="6033387"/>
            <a:ext cx="457200" cy="4572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591213" y="6483917"/>
            <a:ext cx="167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Service Catalog</a:t>
            </a:r>
          </a:p>
        </p:txBody>
      </p:sp>
      <p:pic>
        <p:nvPicPr>
          <p:cNvPr id="122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02064" y="6033387"/>
            <a:ext cx="457200" cy="4572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162864" y="1257228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2389915" y="1258797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8738239" y="1255659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9965290" y="1257228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054596" y="3342686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054596" y="1915063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054596" y="1912705"/>
            <a:ext cx="274320" cy="274320"/>
          </a:xfrm>
          <a:prstGeom prst="rect">
            <a:avLst/>
          </a:prstGeom>
        </p:spPr>
      </p:pic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5054596" y="3342686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536232" y="1528932"/>
            <a:ext cx="2900694" cy="43058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0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272311" y="1915063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272311" y="1912705"/>
            <a:ext cx="274320" cy="27432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272311" y="3342686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272311" y="3342686"/>
            <a:ext cx="274320" cy="27432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949483" y="1268867"/>
            <a:ext cx="1177077" cy="46517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6176534" y="1270436"/>
            <a:ext cx="1177077" cy="46517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997957-54D6-D94B-9FEF-94D737AC520D}"/>
              </a:ext>
            </a:extLst>
          </p:cNvPr>
          <p:cNvSpPr/>
          <p:nvPr/>
        </p:nvSpPr>
        <p:spPr bwMode="auto">
          <a:xfrm>
            <a:off x="666252" y="968405"/>
            <a:ext cx="11003971" cy="5766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8" y="96840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382262" y="2460261"/>
            <a:ext cx="392160" cy="392160"/>
          </a:xfrm>
          <a:prstGeom prst="rect">
            <a:avLst/>
          </a:prstGeom>
        </p:spPr>
      </p:pic>
      <p:pic>
        <p:nvPicPr>
          <p:cNvPr id="103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592278" y="2460261"/>
            <a:ext cx="392160" cy="392160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6067669" y="2888672"/>
            <a:ext cx="194831" cy="19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519236" y="2879861"/>
            <a:ext cx="126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</a:t>
            </a:r>
            <a:r>
              <a:rPr lang="en-US" sz="1000" dirty="0" smtClean="0"/>
              <a:t>client </a:t>
            </a:r>
            <a:r>
              <a:rPr lang="en-US" sz="1000" dirty="0" smtClean="0"/>
              <a:t>VPN</a:t>
            </a:r>
            <a:endParaRPr lang="en-US" sz="1000" dirty="0"/>
          </a:p>
        </p:txBody>
      </p:sp>
      <p:pic>
        <p:nvPicPr>
          <p:cNvPr id="112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603532" y="70930"/>
            <a:ext cx="376602" cy="37660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5245718" y="385043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Company</a:t>
            </a:r>
          </a:p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offices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114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6259290" y="215290"/>
            <a:ext cx="395845" cy="38464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5819514" y="537443"/>
            <a:ext cx="1262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Employees</a:t>
            </a:r>
            <a:endParaRPr lang="en-US" sz="1000" dirty="0" smtClean="0">
              <a:solidFill>
                <a:srgbClr val="232F3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516984" y="538101"/>
            <a:ext cx="17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End users (customers)</a:t>
            </a:r>
            <a:endParaRPr lang="en-US" sz="1000" dirty="0">
              <a:solidFill>
                <a:srgbClr val="232F3E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1" idx="0"/>
          </p:cNvCxnSpPr>
          <p:nvPr/>
        </p:nvCxnSpPr>
        <p:spPr>
          <a:xfrm>
            <a:off x="1754900" y="783175"/>
            <a:ext cx="0" cy="11457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8" idx="0"/>
          </p:cNvCxnSpPr>
          <p:nvPr/>
        </p:nvCxnSpPr>
        <p:spPr>
          <a:xfrm>
            <a:off x="2979420" y="783175"/>
            <a:ext cx="2623" cy="11457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2" idx="0"/>
          </p:cNvCxnSpPr>
          <p:nvPr/>
        </p:nvCxnSpPr>
        <p:spPr>
          <a:xfrm>
            <a:off x="5551334" y="784860"/>
            <a:ext cx="0" cy="113020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7" idx="0"/>
          </p:cNvCxnSpPr>
          <p:nvPr/>
        </p:nvCxnSpPr>
        <p:spPr>
          <a:xfrm>
            <a:off x="6765908" y="783175"/>
            <a:ext cx="3141" cy="11318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2174412" y="208487"/>
            <a:ext cx="395845" cy="384642"/>
          </a:xfrm>
          <a:prstGeom prst="rect">
            <a:avLst/>
          </a:prstGeom>
        </p:spPr>
      </p:pic>
      <p:sp>
        <p:nvSpPr>
          <p:cNvPr id="128" name="Freeform 127"/>
          <p:cNvSpPr/>
          <p:nvPr/>
        </p:nvSpPr>
        <p:spPr>
          <a:xfrm>
            <a:off x="5351596" y="629541"/>
            <a:ext cx="1578777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1579696" y="629541"/>
            <a:ext cx="1578777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9083644" y="538101"/>
            <a:ext cx="17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Developers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133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9741072" y="208487"/>
            <a:ext cx="395845" cy="384642"/>
          </a:xfrm>
          <a:prstGeom prst="rect">
            <a:avLst/>
          </a:prstGeom>
        </p:spPr>
      </p:pic>
      <p:sp>
        <p:nvSpPr>
          <p:cNvPr id="134" name="Freeform 133"/>
          <p:cNvSpPr/>
          <p:nvPr/>
        </p:nvSpPr>
        <p:spPr>
          <a:xfrm>
            <a:off x="9146356" y="629541"/>
            <a:ext cx="1578777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57" idx="0"/>
          </p:cNvCxnSpPr>
          <p:nvPr/>
        </p:nvCxnSpPr>
        <p:spPr>
          <a:xfrm>
            <a:off x="9336273" y="783175"/>
            <a:ext cx="0" cy="11457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62" idx="0"/>
          </p:cNvCxnSpPr>
          <p:nvPr/>
        </p:nvCxnSpPr>
        <p:spPr>
          <a:xfrm>
            <a:off x="10553700" y="783175"/>
            <a:ext cx="290" cy="11457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5" idx="3"/>
            <a:endCxn id="60" idx="1"/>
          </p:cNvCxnSpPr>
          <p:nvPr/>
        </p:nvCxnSpPr>
        <p:spPr>
          <a:xfrm>
            <a:off x="7444546" y="3681843"/>
            <a:ext cx="886052" cy="694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3652958" y="3681843"/>
            <a:ext cx="890894" cy="69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58162" y="333772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258162" y="192895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1E8900"/>
                </a:solidFill>
                <a:cs typeface="Arial" panose="020B0604020202020204" pitchFamily="34" charset="0"/>
              </a:rPr>
              <a:t>Public </a:t>
            </a: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258162" y="1926593"/>
            <a:ext cx="274320" cy="27432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58162" y="3337720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7165" y="1542821"/>
            <a:ext cx="2885793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0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70001" y="1542821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485305" y="192895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85305" y="1926593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85305" y="333772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485305" y="3337720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58162" y="462472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58162" y="4624729"/>
            <a:ext cx="274320" cy="274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85305" y="462472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485305" y="4624729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8839535" y="33377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8839535" y="192895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839535" y="1926592"/>
            <a:ext cx="274320" cy="274320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839535" y="3337719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330598" y="1542820"/>
            <a:ext cx="2906359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0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6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330600" y="1542820"/>
            <a:ext cx="330200" cy="330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057252" y="192895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057252" y="1926592"/>
            <a:ext cx="274320" cy="2743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057252" y="33377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057252" y="3337719"/>
            <a:ext cx="274320" cy="27432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8839535" y="462472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839535" y="4624729"/>
            <a:ext cx="274320" cy="27432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057252" y="462472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057252" y="4624729"/>
            <a:ext cx="274320" cy="274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291576" y="3931837"/>
            <a:ext cx="158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Peering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connection</a:t>
            </a:r>
            <a:endParaRPr lang="en-US" sz="1000" dirty="0"/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851174" y="3455483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098013" y="3930159"/>
            <a:ext cx="158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Peering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connection</a:t>
            </a:r>
            <a:endParaRPr lang="en-US" sz="1000" dirty="0"/>
          </a:p>
        </p:txBody>
      </p: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663180" y="3450593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516984" y="538101"/>
            <a:ext cx="17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End users (customers)</a:t>
            </a:r>
            <a:endParaRPr lang="en-US" sz="1000" dirty="0">
              <a:solidFill>
                <a:srgbClr val="232F3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010704" y="6483917"/>
            <a:ext cx="1252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361886" y="6033387"/>
            <a:ext cx="457200" cy="457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5303452" y="6483917"/>
            <a:ext cx="145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802270" y="6033387"/>
            <a:ext cx="457200" cy="4572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591213" y="6483917"/>
            <a:ext cx="167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Service Catalog</a:t>
            </a:r>
          </a:p>
        </p:txBody>
      </p:sp>
      <p:pic>
        <p:nvPicPr>
          <p:cNvPr id="122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02064" y="6033387"/>
            <a:ext cx="457200" cy="4572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1" idx="0"/>
          </p:cNvCxnSpPr>
          <p:nvPr/>
        </p:nvCxnSpPr>
        <p:spPr>
          <a:xfrm flipH="1">
            <a:off x="1754900" y="783175"/>
            <a:ext cx="0" cy="11457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8" idx="0"/>
          </p:cNvCxnSpPr>
          <p:nvPr/>
        </p:nvCxnSpPr>
        <p:spPr>
          <a:xfrm>
            <a:off x="2979420" y="783175"/>
            <a:ext cx="2623" cy="11457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2" idx="0"/>
          </p:cNvCxnSpPr>
          <p:nvPr/>
        </p:nvCxnSpPr>
        <p:spPr>
          <a:xfrm flipH="1">
            <a:off x="5551334" y="784860"/>
            <a:ext cx="0" cy="113020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7" idx="0"/>
          </p:cNvCxnSpPr>
          <p:nvPr/>
        </p:nvCxnSpPr>
        <p:spPr>
          <a:xfrm>
            <a:off x="6765908" y="783175"/>
            <a:ext cx="3141" cy="11318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162864" y="1257228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2389915" y="1258797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8738239" y="1255659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9965290" y="1257228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054596" y="3342686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054596" y="1915063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054596" y="1912705"/>
            <a:ext cx="274320" cy="274320"/>
          </a:xfrm>
          <a:prstGeom prst="rect">
            <a:avLst/>
          </a:prstGeom>
        </p:spPr>
      </p:pic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5054596" y="3342686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536232" y="1528932"/>
            <a:ext cx="2900694" cy="43058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0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76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536233" y="1528933"/>
            <a:ext cx="330200" cy="330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272311" y="1915063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272311" y="1912705"/>
            <a:ext cx="274320" cy="27432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272311" y="3342686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272311" y="3342686"/>
            <a:ext cx="274320" cy="274320"/>
          </a:xfrm>
          <a:prstGeom prst="rect">
            <a:avLst/>
          </a:prstGeom>
        </p:spPr>
      </p:pic>
      <p:pic>
        <p:nvPicPr>
          <p:cNvPr id="94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382262" y="2460261"/>
            <a:ext cx="392160" cy="392160"/>
          </a:xfrm>
          <a:prstGeom prst="rect">
            <a:avLst/>
          </a:prstGeom>
        </p:spPr>
      </p:pic>
      <p:pic>
        <p:nvPicPr>
          <p:cNvPr id="96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592278" y="2460261"/>
            <a:ext cx="392160" cy="39216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949483" y="1268867"/>
            <a:ext cx="1177077" cy="46517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6176534" y="1270436"/>
            <a:ext cx="1177077" cy="46517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997957-54D6-D94B-9FEF-94D737AC520D}"/>
              </a:ext>
            </a:extLst>
          </p:cNvPr>
          <p:cNvSpPr/>
          <p:nvPr/>
        </p:nvSpPr>
        <p:spPr bwMode="auto">
          <a:xfrm>
            <a:off x="666252" y="968405"/>
            <a:ext cx="11003971" cy="5766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8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 flipH="1">
            <a:off x="2174412" y="208487"/>
            <a:ext cx="395845" cy="384642"/>
          </a:xfrm>
          <a:prstGeom prst="rect">
            <a:avLst/>
          </a:prstGeom>
        </p:spPr>
      </p:pic>
      <p:pic>
        <p:nvPicPr>
          <p:cNvPr id="109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8" y="96840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601363" y="2418772"/>
            <a:ext cx="469900" cy="469900"/>
          </a:xfrm>
          <a:prstGeom prst="rect">
            <a:avLst/>
          </a:prstGeom>
        </p:spPr>
      </p:pic>
      <p:pic>
        <p:nvPicPr>
          <p:cNvPr id="110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822509" y="2441563"/>
            <a:ext cx="469900" cy="469900"/>
          </a:xfrm>
          <a:prstGeom prst="rect">
            <a:avLst/>
          </a:prstGeom>
        </p:spPr>
      </p:pic>
      <p:pic>
        <p:nvPicPr>
          <p:cNvPr id="111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1596689" y="3783092"/>
            <a:ext cx="469900" cy="469900"/>
          </a:xfrm>
          <a:prstGeom prst="rect">
            <a:avLst/>
          </a:prstGeom>
        </p:spPr>
      </p:pic>
      <p:pic>
        <p:nvPicPr>
          <p:cNvPr id="112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2822509" y="3800124"/>
            <a:ext cx="469900" cy="469900"/>
          </a:xfrm>
          <a:prstGeom prst="rect">
            <a:avLst/>
          </a:prstGeom>
        </p:spPr>
      </p:pic>
      <p:pic>
        <p:nvPicPr>
          <p:cNvPr id="115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14587" y="5087594"/>
            <a:ext cx="469900" cy="469900"/>
          </a:xfrm>
          <a:prstGeom prst="rect">
            <a:avLst/>
          </a:prstGeom>
        </p:spPr>
      </p:pic>
      <p:pic>
        <p:nvPicPr>
          <p:cNvPr id="116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832435" y="5087594"/>
            <a:ext cx="469900" cy="469900"/>
          </a:xfrm>
          <a:prstGeom prst="rect">
            <a:avLst/>
          </a:prstGeom>
        </p:spPr>
      </p:pic>
      <p:pic>
        <p:nvPicPr>
          <p:cNvPr id="123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620296" y="3774735"/>
            <a:ext cx="358330" cy="35833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178738" y="4082887"/>
            <a:ext cx="126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DevOps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resources</a:t>
            </a:r>
            <a:endParaRPr lang="en-US" sz="1000" dirty="0"/>
          </a:p>
        </p:txBody>
      </p:sp>
      <p:pic>
        <p:nvPicPr>
          <p:cNvPr id="126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195586" y="2420343"/>
            <a:ext cx="469900" cy="469900"/>
          </a:xfrm>
          <a:prstGeom prst="rect">
            <a:avLst/>
          </a:prstGeom>
        </p:spPr>
      </p:pic>
      <p:pic>
        <p:nvPicPr>
          <p:cNvPr id="127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0416732" y="2443134"/>
            <a:ext cx="469900" cy="469900"/>
          </a:xfrm>
          <a:prstGeom prst="rect">
            <a:avLst/>
          </a:prstGeom>
        </p:spPr>
      </p:pic>
      <p:pic>
        <p:nvPicPr>
          <p:cNvPr id="128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9190912" y="3784663"/>
            <a:ext cx="469900" cy="469900"/>
          </a:xfrm>
          <a:prstGeom prst="rect">
            <a:avLst/>
          </a:prstGeom>
        </p:spPr>
      </p:pic>
      <p:pic>
        <p:nvPicPr>
          <p:cNvPr id="129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10416732" y="3801695"/>
            <a:ext cx="469900" cy="469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79918" y="2911462"/>
            <a:ext cx="189217" cy="214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08810" y="5089165"/>
            <a:ext cx="469900" cy="469900"/>
          </a:xfrm>
          <a:prstGeom prst="rect">
            <a:avLst/>
          </a:prstGeom>
        </p:spPr>
      </p:pic>
      <p:pic>
        <p:nvPicPr>
          <p:cNvPr id="133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26658" y="5089165"/>
            <a:ext cx="469900" cy="4699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71222" y="2888673"/>
            <a:ext cx="25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Application Load Balancers</a:t>
            </a:r>
            <a:endParaRPr lang="en-US" sz="1000" dirty="0"/>
          </a:p>
        </p:txBody>
      </p:sp>
      <p:sp>
        <p:nvSpPr>
          <p:cNvPr id="134" name="Rectangle 133"/>
          <p:cNvSpPr/>
          <p:nvPr/>
        </p:nvSpPr>
        <p:spPr>
          <a:xfrm>
            <a:off x="2272298" y="4252582"/>
            <a:ext cx="189217" cy="214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279031" y="5557494"/>
            <a:ext cx="189217" cy="214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71222" y="4242496"/>
            <a:ext cx="25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Application servers</a:t>
            </a:r>
            <a:endParaRPr lang="en-US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71222" y="5536321"/>
            <a:ext cx="25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Database servers</a:t>
            </a:r>
            <a:endParaRPr lang="en-US" sz="1000" dirty="0"/>
          </a:p>
        </p:txBody>
      </p:sp>
      <p:sp>
        <p:nvSpPr>
          <p:cNvPr id="136" name="Rectangle 135"/>
          <p:cNvSpPr/>
          <p:nvPr/>
        </p:nvSpPr>
        <p:spPr>
          <a:xfrm>
            <a:off x="6067669" y="2888672"/>
            <a:ext cx="194831" cy="19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519236" y="2879861"/>
            <a:ext cx="126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</a:t>
            </a:r>
            <a:r>
              <a:rPr lang="en-US" sz="1000" dirty="0" smtClean="0"/>
              <a:t>client </a:t>
            </a:r>
            <a:r>
              <a:rPr lang="en-US" sz="1000" dirty="0" smtClean="0"/>
              <a:t>VPN</a:t>
            </a:r>
            <a:endParaRPr lang="en-US" sz="1000" dirty="0"/>
          </a:p>
        </p:txBody>
      </p:sp>
      <p:sp>
        <p:nvSpPr>
          <p:cNvPr id="137" name="Rectangle 136"/>
          <p:cNvSpPr/>
          <p:nvPr/>
        </p:nvSpPr>
        <p:spPr>
          <a:xfrm>
            <a:off x="9854199" y="4270024"/>
            <a:ext cx="153079" cy="19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869439" y="5565424"/>
            <a:ext cx="153079" cy="19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869439" y="2921284"/>
            <a:ext cx="153079" cy="19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665445" y="2890244"/>
            <a:ext cx="25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Application Load Balancers</a:t>
            </a:r>
            <a:endParaRPr lang="en-US" sz="1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665445" y="4244067"/>
            <a:ext cx="25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Dev servers</a:t>
            </a:r>
            <a:endParaRPr lang="en-US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665445" y="5537892"/>
            <a:ext cx="25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Database servers</a:t>
            </a:r>
            <a:endParaRPr lang="en-US" sz="1000" dirty="0"/>
          </a:p>
        </p:txBody>
      </p:sp>
      <p:sp>
        <p:nvSpPr>
          <p:cNvPr id="26" name="Freeform 25"/>
          <p:cNvSpPr/>
          <p:nvPr/>
        </p:nvSpPr>
        <p:spPr>
          <a:xfrm>
            <a:off x="5351596" y="629541"/>
            <a:ext cx="1578777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1579696" y="629541"/>
            <a:ext cx="1578777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9083644" y="538101"/>
            <a:ext cx="17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Developers</a:t>
            </a:r>
            <a:endParaRPr lang="en-US" sz="1000" dirty="0">
              <a:solidFill>
                <a:srgbClr val="232F3E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57" idx="0"/>
          </p:cNvCxnSpPr>
          <p:nvPr/>
        </p:nvCxnSpPr>
        <p:spPr>
          <a:xfrm flipH="1">
            <a:off x="9336273" y="783175"/>
            <a:ext cx="0" cy="11457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62" idx="0"/>
          </p:cNvCxnSpPr>
          <p:nvPr/>
        </p:nvCxnSpPr>
        <p:spPr>
          <a:xfrm>
            <a:off x="10553700" y="783175"/>
            <a:ext cx="290" cy="11457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 flipH="1">
            <a:off x="9741072" y="208487"/>
            <a:ext cx="395845" cy="384642"/>
          </a:xfrm>
          <a:prstGeom prst="rect">
            <a:avLst/>
          </a:prstGeom>
        </p:spPr>
      </p:pic>
      <p:sp>
        <p:nvSpPr>
          <p:cNvPr id="145" name="Freeform 144"/>
          <p:cNvSpPr/>
          <p:nvPr/>
        </p:nvSpPr>
        <p:spPr>
          <a:xfrm>
            <a:off x="9146356" y="629541"/>
            <a:ext cx="1578777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603532" y="70930"/>
            <a:ext cx="376602" cy="376602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5245718" y="385043"/>
            <a:ext cx="107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Company</a:t>
            </a:r>
          </a:p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offices</a:t>
            </a:r>
            <a:endParaRPr lang="en-US" sz="1000" dirty="0">
              <a:solidFill>
                <a:srgbClr val="232F3E"/>
              </a:solidFill>
            </a:endParaRPr>
          </a:p>
        </p:txBody>
      </p:sp>
      <p:pic>
        <p:nvPicPr>
          <p:cNvPr id="148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 flipH="1">
            <a:off x="6259290" y="215290"/>
            <a:ext cx="395845" cy="384642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5819514" y="537443"/>
            <a:ext cx="1262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32F3E"/>
                </a:solidFill>
              </a:rPr>
              <a:t>Employees</a:t>
            </a:r>
            <a:endParaRPr lang="en-US" sz="1000" dirty="0" smtClean="0">
              <a:solidFill>
                <a:srgbClr val="23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9225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40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22568" y="3995747"/>
            <a:ext cx="330200" cy="330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850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42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685068" y="3995747"/>
            <a:ext cx="330200" cy="330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5227618" y="2322522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5227618" y="2322522"/>
            <a:ext cx="330200" cy="330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611166" y="3121582"/>
            <a:ext cx="1269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VPN</a:t>
            </a:r>
            <a:endParaRPr lang="en-US" sz="1200" dirty="0"/>
          </a:p>
        </p:txBody>
      </p:sp>
      <p:pic>
        <p:nvPicPr>
          <p:cNvPr id="47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049730" y="2717758"/>
            <a:ext cx="392160" cy="39216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4" idx="1"/>
            <a:endCxn id="39" idx="0"/>
          </p:cNvCxnSpPr>
          <p:nvPr/>
        </p:nvCxnSpPr>
        <p:spPr>
          <a:xfrm rot="10800000" flipV="1">
            <a:off x="3889762" y="2894021"/>
            <a:ext cx="13378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41" idx="1"/>
          </p:cNvCxnSpPr>
          <p:nvPr/>
        </p:nvCxnSpPr>
        <p:spPr>
          <a:xfrm>
            <a:off x="4856954" y="4567247"/>
            <a:ext cx="2828114" cy="0"/>
          </a:xfrm>
          <a:prstGeom prst="straightConnector1">
            <a:avLst/>
          </a:prstGeom>
          <a:ln w="44450" cap="flat">
            <a:solidFill>
              <a:srgbClr val="FF0000"/>
            </a:solidFill>
            <a:prstDash val="sysDot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57818" y="461993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allowed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560171" y="1082081"/>
            <a:ext cx="1262428" cy="905106"/>
            <a:chOff x="6087632" y="1027253"/>
            <a:chExt cx="1262428" cy="905106"/>
          </a:xfrm>
        </p:grpSpPr>
        <p:pic>
          <p:nvPicPr>
            <p:cNvPr id="53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6443980" y="1027253"/>
              <a:ext cx="483586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Employees (developers)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041561" y="2515488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90003" y="2512913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Allowed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44" idx="0"/>
          </p:cNvCxnSpPr>
          <p:nvPr/>
        </p:nvCxnSpPr>
        <p:spPr>
          <a:xfrm>
            <a:off x="6191385" y="1987187"/>
            <a:ext cx="3426" cy="3353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44" idx="3"/>
            <a:endCxn id="41" idx="0"/>
          </p:cNvCxnSpPr>
          <p:nvPr/>
        </p:nvCxnSpPr>
        <p:spPr>
          <a:xfrm>
            <a:off x="7162004" y="2894022"/>
            <a:ext cx="14902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StartupBlueprintDiagra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15746</TotalTime>
  <Words>204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Amazon Ember</vt:lpstr>
      <vt:lpstr>Arial</vt:lpstr>
      <vt:lpstr>AwsStartupBlueprintDiagrams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Underwood, Paul</dc:creator>
  <cp:lastModifiedBy>Marcia Johnston</cp:lastModifiedBy>
  <cp:revision>28</cp:revision>
  <dcterms:created xsi:type="dcterms:W3CDTF">2020-09-10T15:21:37Z</dcterms:created>
  <dcterms:modified xsi:type="dcterms:W3CDTF">2021-07-02T20:25:04Z</dcterms:modified>
</cp:coreProperties>
</file>