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41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8.png"/><Relationship Id="rId25" Type="http://schemas.openxmlformats.org/officeDocument/2006/relationships/image" Target="../media/image31.svg"/><Relationship Id="rId33" Type="http://schemas.openxmlformats.org/officeDocument/2006/relationships/image" Target="../media/image28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24" Type="http://schemas.openxmlformats.org/officeDocument/2006/relationships/image" Target="../media/image1182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36" Type="http://schemas.openxmlformats.org/officeDocument/2006/relationships/image" Target="../media/image10.png"/><Relationship Id="rId5" Type="http://schemas.openxmlformats.org/officeDocument/2006/relationships/image" Target="../media/image996.svg"/><Relationship Id="rId31" Type="http://schemas.openxmlformats.org/officeDocument/2006/relationships/image" Target="../media/image6.png"/><Relationship Id="rId19" Type="http://schemas.openxmlformats.org/officeDocument/2006/relationships/image" Target="../media/image81.sv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12.png"/><Relationship Id="rId42" Type="http://schemas.openxmlformats.org/officeDocument/2006/relationships/image" Target="../media/image5.png"/><Relationship Id="rId25" Type="http://schemas.openxmlformats.org/officeDocument/2006/relationships/image" Target="../media/image31.svg"/><Relationship Id="rId33" Type="http://schemas.openxmlformats.org/officeDocument/2006/relationships/image" Target="../media/image11.png"/><Relationship Id="rId7" Type="http://schemas.openxmlformats.org/officeDocument/2006/relationships/image" Target="../media/image580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20" Type="http://schemas.openxmlformats.org/officeDocument/2006/relationships/image" Target="../media/image1248.sv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182.svg"/><Relationship Id="rId32" Type="http://schemas.openxmlformats.org/officeDocument/2006/relationships/image" Target="../media/image10.png"/><Relationship Id="rId40" Type="http://schemas.openxmlformats.org/officeDocument/2006/relationships/image" Target="../media/image336.svg"/><Relationship Id="rId45" Type="http://schemas.openxmlformats.org/officeDocument/2006/relationships/image" Target="../media/image28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5" Type="http://schemas.openxmlformats.org/officeDocument/2006/relationships/image" Target="../media/image996.svg"/><Relationship Id="rId31" Type="http://schemas.openxmlformats.org/officeDocument/2006/relationships/image" Target="../media/image9.png"/><Relationship Id="rId19" Type="http://schemas.openxmlformats.org/officeDocument/2006/relationships/image" Target="../media/image81.svg"/><Relationship Id="rId44" Type="http://schemas.openxmlformats.org/officeDocument/2006/relationships/image" Target="../media/image7.pn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8.png"/><Relationship Id="rId9" Type="http://schemas.openxmlformats.org/officeDocument/2006/relationships/image" Target="../media/image956.svg"/><Relationship Id="rId4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6.svg"/><Relationship Id="rId25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.png"/><Relationship Id="rId23" Type="http://schemas.openxmlformats.org/officeDocument/2006/relationships/image" Target="../media/image14.svg"/><Relationship Id="rId31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7564597" y="3757279"/>
            <a:ext cx="112245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3648689" y="3770940"/>
            <a:ext cx="112245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2899051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03919" y="1490282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203919" y="1487924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03919" y="2899051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55239" y="1104151"/>
            <a:ext cx="2793450" cy="44858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55240" y="1104152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346220" y="1490282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346220" y="1487924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346220" y="2899051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346220" y="2899051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4184825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03919" y="4184825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346220" y="4184825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346220" y="4184825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035735" y="289905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9035735" y="149028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035735" y="1487923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035735" y="2899050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687055" y="1104150"/>
            <a:ext cx="2793450" cy="44858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687056" y="1104151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178036" y="149028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178036" y="1487923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178036" y="289905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178036" y="2899050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035735" y="418482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035735" y="4184824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178036" y="418482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178036" y="4184824"/>
            <a:ext cx="274320" cy="27432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19827" y="425308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19827" y="2844315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119827" y="2841957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119827" y="4253084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771147" y="2458185"/>
            <a:ext cx="2793450" cy="316041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771148" y="2458185"/>
            <a:ext cx="330200" cy="330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262128" y="2844315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262128" y="2841957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262128" y="425308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262128" y="4253084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37771" y="4018513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997369" y="3531695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42625" y="4018513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907792" y="3519056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008929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447493" y="3281027"/>
            <a:ext cx="392160" cy="392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43531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582095" y="3281027"/>
            <a:ext cx="392160" cy="392160"/>
          </a:xfrm>
          <a:prstGeom prst="rect">
            <a:avLst/>
          </a:prstGeom>
        </p:spPr>
      </p:pic>
      <p:grpSp>
        <p:nvGrpSpPr>
          <p:cNvPr id="111" name="Group 110"/>
          <p:cNvGrpSpPr/>
          <p:nvPr/>
        </p:nvGrpSpPr>
        <p:grpSpPr>
          <a:xfrm>
            <a:off x="5090227" y="1309117"/>
            <a:ext cx="2254695" cy="905397"/>
            <a:chOff x="5095365" y="1026962"/>
            <a:chExt cx="2254695" cy="905397"/>
          </a:xfrm>
        </p:grpSpPr>
        <p:pic>
          <p:nvPicPr>
            <p:cNvPr id="97" name="Graphic 25">
              <a:extLst>
                <a:ext uri="{FF2B5EF4-FFF2-40B4-BE49-F238E27FC236}">
                  <a16:creationId xmlns:a16="http://schemas.microsoft.com/office/drawing/2014/main" id="{C3E9DE62-900E-904C-9642-0A5F63D57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5388164" y="1026962"/>
              <a:ext cx="469900" cy="4699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5636447-DBCE-7C45-AD26-6BB1D3390243}"/>
                </a:ext>
              </a:extLst>
            </p:cNvPr>
            <p:cNvSpPr txBox="1"/>
            <p:nvPr/>
          </p:nvSpPr>
          <p:spPr>
            <a:xfrm>
              <a:off x="5095365" y="1470694"/>
              <a:ext cx="1072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Company</a:t>
              </a:r>
            </a:p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offices</a:t>
              </a:r>
              <a:endParaRPr lang="en-US" sz="1200" dirty="0">
                <a:solidFill>
                  <a:srgbClr val="232F3E"/>
                </a:solidFill>
              </a:endParaRPr>
            </a:p>
          </p:txBody>
        </p:sp>
        <p:pic>
          <p:nvPicPr>
            <p:cNvPr id="101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p:blipFill>
          <p:spPr>
            <a:xfrm flipH="1">
              <a:off x="6443980" y="1035002"/>
              <a:ext cx="483586" cy="4699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Employees </a:t>
              </a:r>
              <a:r>
                <a:rPr lang="en-US" sz="1200" dirty="0" smtClean="0">
                  <a:solidFill>
                    <a:srgbClr val="232F3E"/>
                  </a:solidFill>
                </a:rPr>
                <a:t>(d</a:t>
              </a:r>
              <a:r>
                <a:rPr lang="en-US" sz="1200" dirty="0" smtClean="0">
                  <a:solidFill>
                    <a:srgbClr val="232F3E"/>
                  </a:solidFill>
                </a:rPr>
                <a:t>evelopers)</a:t>
              </a:r>
              <a:endParaRPr lang="en-US" sz="1200" dirty="0" smtClean="0">
                <a:solidFill>
                  <a:srgbClr val="232F3E"/>
                </a:solidFill>
              </a:endParaRPr>
            </a:p>
          </p:txBody>
        </p:sp>
      </p:grpSp>
      <p:pic>
        <p:nvPicPr>
          <p:cNvPr id="10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 flipH="1">
            <a:off x="2009870" y="133350"/>
            <a:ext cx="483586" cy="4699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109362" y="609206"/>
            <a:ext cx="228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End </a:t>
            </a:r>
            <a:r>
              <a:rPr lang="en-US" sz="1200" dirty="0" smtClean="0">
                <a:solidFill>
                  <a:srgbClr val="232F3E"/>
                </a:solidFill>
              </a:rPr>
              <a:t>users (customers)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3041239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36591" y="5780379"/>
            <a:ext cx="711200" cy="711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4936248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753134" y="5777189"/>
            <a:ext cx="711200" cy="71120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7008151" y="5777189"/>
            <a:ext cx="2301904" cy="1020595"/>
            <a:chOff x="7112440" y="5777189"/>
            <a:chExt cx="2301904" cy="102059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72D6E-A69F-7245-BD75-7AEEB715630F}"/>
                </a:ext>
              </a:extLst>
            </p:cNvPr>
            <p:cNvSpPr txBox="1"/>
            <p:nvPr/>
          </p:nvSpPr>
          <p:spPr>
            <a:xfrm>
              <a:off x="7112440" y="6520785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Service Catalog</a:t>
              </a:r>
            </a:p>
          </p:txBody>
        </p:sp>
        <p:pic>
          <p:nvPicPr>
            <p:cNvPr id="122" name="Graphic 53">
              <a:extLst>
                <a:ext uri="{FF2B5EF4-FFF2-40B4-BE49-F238E27FC236}">
                  <a16:creationId xmlns:a16="http://schemas.microsoft.com/office/drawing/2014/main" id="{B305F2C0-EFAA-2249-90ED-07D219860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907792" y="5777189"/>
              <a:ext cx="711200" cy="711200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1" idx="0"/>
          </p:cNvCxnSpPr>
          <p:nvPr/>
        </p:nvCxnSpPr>
        <p:spPr>
          <a:xfrm flipH="1">
            <a:off x="1700657" y="886205"/>
            <a:ext cx="0" cy="6040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8" idx="0"/>
          </p:cNvCxnSpPr>
          <p:nvPr/>
        </p:nvCxnSpPr>
        <p:spPr>
          <a:xfrm flipH="1">
            <a:off x="2842958" y="886205"/>
            <a:ext cx="1843" cy="6040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2" idx="0"/>
          </p:cNvCxnSpPr>
          <p:nvPr/>
        </p:nvCxnSpPr>
        <p:spPr>
          <a:xfrm>
            <a:off x="5612257" y="2240377"/>
            <a:ext cx="0" cy="60393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7" idx="0"/>
          </p:cNvCxnSpPr>
          <p:nvPr/>
        </p:nvCxnSpPr>
        <p:spPr>
          <a:xfrm>
            <a:off x="6756402" y="2240377"/>
            <a:ext cx="2464" cy="60393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3648689" y="3770940"/>
            <a:ext cx="112245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7564597" y="3757279"/>
            <a:ext cx="112245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2899051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03919" y="1490282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203919" y="1487924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03919" y="2899051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55239" y="1104151"/>
            <a:ext cx="2793450" cy="44858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55240" y="1104152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346220" y="1490282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346220" y="1487924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346220" y="2899051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346220" y="2899051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4184825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203919" y="4184825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346220" y="4184825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346220" y="4184825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035735" y="289905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9035735" y="149028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 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035735" y="1487923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035735" y="2899050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687055" y="1104150"/>
            <a:ext cx="2793450" cy="44858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687056" y="1104151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178036" y="149028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 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178036" y="1487923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178036" y="289905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178036" y="2899050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035735" y="418482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035735" y="4184824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178036" y="418482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178036" y="4184824"/>
            <a:ext cx="274320" cy="27432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19827" y="425308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19827" y="2844315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119827" y="2841957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119827" y="4253084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771147" y="2458185"/>
            <a:ext cx="2793450" cy="316041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771148" y="2458185"/>
            <a:ext cx="330200" cy="330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262128" y="2844315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262128" y="2841957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262128" y="4253084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262128" y="4253084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37771" y="4018513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997369" y="3531695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42625" y="4018513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907792" y="3519056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3041239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36591" y="5780379"/>
            <a:ext cx="711200" cy="711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4936248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753134" y="5777189"/>
            <a:ext cx="711200" cy="71120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7008151" y="5777189"/>
            <a:ext cx="2301904" cy="1020595"/>
            <a:chOff x="7112440" y="5777189"/>
            <a:chExt cx="2301904" cy="102059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72D6E-A69F-7245-BD75-7AEEB715630F}"/>
                </a:ext>
              </a:extLst>
            </p:cNvPr>
            <p:cNvSpPr txBox="1"/>
            <p:nvPr/>
          </p:nvSpPr>
          <p:spPr>
            <a:xfrm>
              <a:off x="7112440" y="6520785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Service Catalog</a:t>
              </a:r>
            </a:p>
          </p:txBody>
        </p:sp>
        <p:pic>
          <p:nvPicPr>
            <p:cNvPr id="122" name="Graphic 53">
              <a:extLst>
                <a:ext uri="{FF2B5EF4-FFF2-40B4-BE49-F238E27FC236}">
                  <a16:creationId xmlns:a16="http://schemas.microsoft.com/office/drawing/2014/main" id="{B305F2C0-EFAA-2249-90ED-07D219860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907792" y="5777189"/>
              <a:ext cx="711200" cy="7112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25256" y="2421726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82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471704" y="1951825"/>
            <a:ext cx="469900" cy="469900"/>
          </a:xfrm>
          <a:prstGeom prst="rect">
            <a:avLst/>
          </a:prstGeom>
        </p:spPr>
      </p:pic>
      <p:pic>
        <p:nvPicPr>
          <p:cNvPr id="83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608007" y="1974616"/>
            <a:ext cx="469900" cy="469900"/>
          </a:xfrm>
          <a:prstGeom prst="rect">
            <a:avLst/>
          </a:prstGeom>
        </p:spPr>
      </p:pic>
      <p:pic>
        <p:nvPicPr>
          <p:cNvPr id="84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1467030" y="3316145"/>
            <a:ext cx="469900" cy="469900"/>
          </a:xfrm>
          <a:prstGeom prst="rect">
            <a:avLst/>
          </a:prstGeom>
        </p:spPr>
      </p:pic>
      <p:pic>
        <p:nvPicPr>
          <p:cNvPr id="8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2608007" y="3333177"/>
            <a:ext cx="469900" cy="4699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45475" y="3775549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</a:t>
            </a:r>
            <a:r>
              <a:rPr lang="en-US" sz="1200" dirty="0" smtClean="0"/>
              <a:t>servers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57869" y="5069374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</a:t>
            </a:r>
            <a:r>
              <a:rPr lang="en-US" sz="1200" dirty="0" smtClean="0"/>
              <a:t>servers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790249" y="2459995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110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336697" y="1990094"/>
            <a:ext cx="469900" cy="469900"/>
          </a:xfrm>
          <a:prstGeom prst="rect">
            <a:avLst/>
          </a:prstGeom>
        </p:spPr>
      </p:pic>
      <p:pic>
        <p:nvPicPr>
          <p:cNvPr id="112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473000" y="2012885"/>
            <a:ext cx="469900" cy="469900"/>
          </a:xfrm>
          <a:prstGeom prst="rect">
            <a:avLst/>
          </a:prstGeom>
        </p:spPr>
      </p:pic>
      <p:pic>
        <p:nvPicPr>
          <p:cNvPr id="114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9332023" y="3354414"/>
            <a:ext cx="469900" cy="469900"/>
          </a:xfrm>
          <a:prstGeom prst="rect">
            <a:avLst/>
          </a:prstGeom>
        </p:spPr>
      </p:pic>
      <p:pic>
        <p:nvPicPr>
          <p:cNvPr id="116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10473000" y="3371446"/>
            <a:ext cx="469900" cy="4699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810468" y="3813818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 </a:t>
            </a:r>
            <a:r>
              <a:rPr lang="en-US" sz="1200" dirty="0" smtClean="0"/>
              <a:t>servers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822862" y="5107643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</a:t>
            </a:r>
            <a:r>
              <a:rPr lang="en-US" sz="1200" dirty="0" smtClean="0"/>
              <a:t>servers</a:t>
            </a:r>
            <a:endParaRPr lang="en-US" sz="1200" dirty="0"/>
          </a:p>
        </p:txBody>
      </p:sp>
      <p:pic>
        <p:nvPicPr>
          <p:cNvPr id="128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484928" y="4620647"/>
            <a:ext cx="469900" cy="469900"/>
          </a:xfrm>
          <a:prstGeom prst="rect">
            <a:avLst/>
          </a:prstGeom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17933" y="4620647"/>
            <a:ext cx="469900" cy="469900"/>
          </a:xfrm>
          <a:prstGeom prst="rect">
            <a:avLst/>
          </a:prstGeom>
        </p:spPr>
      </p:pic>
      <p:pic>
        <p:nvPicPr>
          <p:cNvPr id="130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11525" y="4648974"/>
            <a:ext cx="469900" cy="469900"/>
          </a:xfrm>
          <a:prstGeom prst="rect">
            <a:avLst/>
          </a:prstGeom>
        </p:spPr>
      </p:pic>
      <p:pic>
        <p:nvPicPr>
          <p:cNvPr id="131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44530" y="4648974"/>
            <a:ext cx="469900" cy="469900"/>
          </a:xfrm>
          <a:prstGeom prst="rect">
            <a:avLst/>
          </a:prstGeom>
        </p:spPr>
      </p:pic>
      <p:pic>
        <p:nvPicPr>
          <p:cNvPr id="9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615925" y="4693528"/>
            <a:ext cx="358330" cy="358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74367" y="5001680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DevOps </a:t>
            </a:r>
            <a:r>
              <a:rPr lang="en-US" sz="1200" dirty="0" smtClean="0"/>
              <a:t>resources</a:t>
            </a:r>
            <a:endParaRPr 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008929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143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447493" y="3281027"/>
            <a:ext cx="392160" cy="39216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43531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145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582095" y="3281027"/>
            <a:ext cx="392160" cy="392160"/>
          </a:xfrm>
          <a:prstGeom prst="rect">
            <a:avLst/>
          </a:prstGeom>
        </p:spPr>
      </p:pic>
      <p:grpSp>
        <p:nvGrpSpPr>
          <p:cNvPr id="148" name="Group 147"/>
          <p:cNvGrpSpPr/>
          <p:nvPr/>
        </p:nvGrpSpPr>
        <p:grpSpPr>
          <a:xfrm>
            <a:off x="5090227" y="1309117"/>
            <a:ext cx="2254695" cy="905397"/>
            <a:chOff x="5095365" y="1026962"/>
            <a:chExt cx="2254695" cy="905397"/>
          </a:xfrm>
        </p:grpSpPr>
        <p:pic>
          <p:nvPicPr>
            <p:cNvPr id="149" name="Graphic 25">
              <a:extLst>
                <a:ext uri="{FF2B5EF4-FFF2-40B4-BE49-F238E27FC236}">
                  <a16:creationId xmlns:a16="http://schemas.microsoft.com/office/drawing/2014/main" id="{C3E9DE62-900E-904C-9642-0A5F63D57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5388164" y="1026962"/>
              <a:ext cx="469900" cy="46990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5636447-DBCE-7C45-AD26-6BB1D3390243}"/>
                </a:ext>
              </a:extLst>
            </p:cNvPr>
            <p:cNvSpPr txBox="1"/>
            <p:nvPr/>
          </p:nvSpPr>
          <p:spPr>
            <a:xfrm>
              <a:off x="5095365" y="1470694"/>
              <a:ext cx="1072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Company</a:t>
              </a:r>
            </a:p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offices</a:t>
              </a:r>
              <a:endParaRPr lang="en-US" sz="1200" dirty="0">
                <a:solidFill>
                  <a:srgbClr val="232F3E"/>
                </a:solidFill>
              </a:endParaRPr>
            </a:p>
          </p:txBody>
        </p:sp>
        <p:pic>
          <p:nvPicPr>
            <p:cNvPr id="151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 flipH="1">
              <a:off x="6443980" y="1035002"/>
              <a:ext cx="483586" cy="4699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Employees </a:t>
              </a:r>
              <a:r>
                <a:rPr lang="en-US" sz="1200" dirty="0" smtClean="0">
                  <a:solidFill>
                    <a:srgbClr val="232F3E"/>
                  </a:solidFill>
                </a:rPr>
                <a:t>(d</a:t>
              </a:r>
              <a:r>
                <a:rPr lang="en-US" sz="1200" dirty="0" smtClean="0">
                  <a:solidFill>
                    <a:srgbClr val="232F3E"/>
                  </a:solidFill>
                </a:rPr>
                <a:t>evelopers)</a:t>
              </a:r>
              <a:endParaRPr lang="en-US" sz="1200" dirty="0" smtClean="0">
                <a:solidFill>
                  <a:srgbClr val="232F3E"/>
                </a:solidFill>
              </a:endParaRPr>
            </a:p>
          </p:txBody>
        </p:sp>
      </p:grpSp>
      <p:pic>
        <p:nvPicPr>
          <p:cNvPr id="15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 flipH="1">
            <a:off x="2009870" y="133350"/>
            <a:ext cx="483586" cy="46990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109362" y="609206"/>
            <a:ext cx="228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End </a:t>
            </a:r>
            <a:r>
              <a:rPr lang="en-US" sz="1200" dirty="0" smtClean="0">
                <a:solidFill>
                  <a:srgbClr val="232F3E"/>
                </a:solidFill>
              </a:rPr>
              <a:t>users (customers)</a:t>
            </a:r>
            <a:endParaRPr lang="en-US" sz="1200" dirty="0">
              <a:solidFill>
                <a:srgbClr val="232F3E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1" idx="0"/>
          </p:cNvCxnSpPr>
          <p:nvPr/>
        </p:nvCxnSpPr>
        <p:spPr>
          <a:xfrm>
            <a:off x="1700657" y="886205"/>
            <a:ext cx="0" cy="6040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8" idx="0"/>
          </p:cNvCxnSpPr>
          <p:nvPr/>
        </p:nvCxnSpPr>
        <p:spPr>
          <a:xfrm flipH="1">
            <a:off x="2842958" y="886205"/>
            <a:ext cx="1844" cy="6040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2" idx="0"/>
          </p:cNvCxnSpPr>
          <p:nvPr/>
        </p:nvCxnSpPr>
        <p:spPr>
          <a:xfrm>
            <a:off x="5612257" y="2240377"/>
            <a:ext cx="4308" cy="60393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7" idx="0"/>
          </p:cNvCxnSpPr>
          <p:nvPr/>
        </p:nvCxnSpPr>
        <p:spPr>
          <a:xfrm>
            <a:off x="6756402" y="2240377"/>
            <a:ext cx="2464" cy="60393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9225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22568" y="3995747"/>
            <a:ext cx="330200" cy="330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850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685068" y="3995747"/>
            <a:ext cx="330200" cy="330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5227618" y="2322522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227618" y="2322522"/>
            <a:ext cx="330200" cy="330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611166" y="3065020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Client VPN</a:t>
            </a:r>
          </a:p>
        </p:txBody>
      </p:sp>
      <p:pic>
        <p:nvPicPr>
          <p:cNvPr id="47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049730" y="2661196"/>
            <a:ext cx="392160" cy="39216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4" idx="1"/>
            <a:endCxn id="39" idx="0"/>
          </p:cNvCxnSpPr>
          <p:nvPr/>
        </p:nvCxnSpPr>
        <p:spPr>
          <a:xfrm rot="10800000" flipV="1">
            <a:off x="3889762" y="2894021"/>
            <a:ext cx="13378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1" idx="1"/>
          </p:cNvCxnSpPr>
          <p:nvPr/>
        </p:nvCxnSpPr>
        <p:spPr>
          <a:xfrm>
            <a:off x="4856954" y="4567247"/>
            <a:ext cx="2828114" cy="0"/>
          </a:xfrm>
          <a:prstGeom prst="straightConnector1">
            <a:avLst/>
          </a:prstGeom>
          <a:ln w="44450" cap="flat">
            <a:solidFill>
              <a:srgbClr val="FF0000"/>
            </a:solidFill>
            <a:prstDash val="sysDot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57818" y="461993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allowed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560171" y="1082081"/>
            <a:ext cx="1262428" cy="905106"/>
            <a:chOff x="6087632" y="1027253"/>
            <a:chExt cx="1262428" cy="905106"/>
          </a:xfrm>
        </p:grpSpPr>
        <p:pic>
          <p:nvPicPr>
            <p:cNvPr id="53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6443980" y="1027253"/>
              <a:ext cx="483586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Employees </a:t>
              </a:r>
              <a:r>
                <a:rPr lang="en-US" sz="1200" dirty="0" smtClean="0">
                  <a:solidFill>
                    <a:srgbClr val="232F3E"/>
                  </a:solidFill>
                </a:rPr>
                <a:t>(d</a:t>
              </a:r>
              <a:r>
                <a:rPr lang="en-US" sz="1200" dirty="0" smtClean="0">
                  <a:solidFill>
                    <a:srgbClr val="232F3E"/>
                  </a:solidFill>
                </a:rPr>
                <a:t>evelopers)</a:t>
              </a:r>
              <a:endParaRPr lang="en-US" sz="1200" dirty="0" smtClean="0">
                <a:solidFill>
                  <a:srgbClr val="232F3E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041561" y="2515488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Allowed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0003" y="2512913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Allowed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9" name="Straight Arrow Connector 58"/>
          <p:cNvCxnSpPr>
            <a:stCxn id="54" idx="2"/>
            <a:endCxn id="44" idx="0"/>
          </p:cNvCxnSpPr>
          <p:nvPr/>
        </p:nvCxnSpPr>
        <p:spPr>
          <a:xfrm>
            <a:off x="6191385" y="1987187"/>
            <a:ext cx="3426" cy="3353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44" idx="3"/>
            <a:endCxn id="41" idx="0"/>
          </p:cNvCxnSpPr>
          <p:nvPr/>
        </p:nvCxnSpPr>
        <p:spPr>
          <a:xfrm>
            <a:off x="7162004" y="2894022"/>
            <a:ext cx="14902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StartupBlueprintDiagra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15651</TotalTime>
  <Words>177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Amazon Ember</vt:lpstr>
      <vt:lpstr>Arial</vt:lpstr>
      <vt:lpstr>AwsStartupBlueprintDiagrams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Underwood, Paul</dc:creator>
  <cp:lastModifiedBy>Marcia Johnston</cp:lastModifiedBy>
  <cp:revision>15</cp:revision>
  <dcterms:created xsi:type="dcterms:W3CDTF">2020-09-10T15:21:37Z</dcterms:created>
  <dcterms:modified xsi:type="dcterms:W3CDTF">2021-07-01T20:05:27Z</dcterms:modified>
</cp:coreProperties>
</file>