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1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5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5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3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9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0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5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0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1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0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53E47-8631-4E8E-A113-7BA6C43763B5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4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.png"/><Relationship Id="rId8" Type="http://schemas.openxmlformats.org/officeDocument/2006/relationships/image" Target="../media/image1236.svg"/><Relationship Id="rId34" Type="http://schemas.openxmlformats.org/officeDocument/2006/relationships/image" Target="../media/image8.png"/><Relationship Id="rId25" Type="http://schemas.openxmlformats.org/officeDocument/2006/relationships/image" Target="../media/image31.svg"/><Relationship Id="rId33" Type="http://schemas.openxmlformats.org/officeDocument/2006/relationships/image" Target="../media/image28.svg"/><Relationship Id="rId2" Type="http://schemas.openxmlformats.org/officeDocument/2006/relationships/image" Target="../media/image1.png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7.png"/><Relationship Id="rId24" Type="http://schemas.openxmlformats.org/officeDocument/2006/relationships/image" Target="../media/image1182.svg"/><Relationship Id="rId28" Type="http://schemas.openxmlformats.org/officeDocument/2006/relationships/image" Target="../media/image3.png"/><Relationship Id="rId23" Type="http://schemas.openxmlformats.org/officeDocument/2006/relationships/image" Target="../media/image14.svg"/><Relationship Id="rId36" Type="http://schemas.openxmlformats.org/officeDocument/2006/relationships/image" Target="../media/image10.png"/><Relationship Id="rId5" Type="http://schemas.openxmlformats.org/officeDocument/2006/relationships/image" Target="../media/image996.svg"/><Relationship Id="rId31" Type="http://schemas.openxmlformats.org/officeDocument/2006/relationships/image" Target="../media/image6.png"/><Relationship Id="rId19" Type="http://schemas.openxmlformats.org/officeDocument/2006/relationships/image" Target="../media/image81.svg"/><Relationship Id="rId27" Type="http://schemas.openxmlformats.org/officeDocument/2006/relationships/image" Target="../media/image63.svg"/><Relationship Id="rId22" Type="http://schemas.openxmlformats.org/officeDocument/2006/relationships/image" Target="../media/image1204.svg"/><Relationship Id="rId30" Type="http://schemas.openxmlformats.org/officeDocument/2006/relationships/image" Target="../media/image5.png"/><Relationship Id="rId9" Type="http://schemas.openxmlformats.org/officeDocument/2006/relationships/image" Target="../media/image956.svg"/><Relationship Id="rId35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.png"/><Relationship Id="rId8" Type="http://schemas.openxmlformats.org/officeDocument/2006/relationships/image" Target="../media/image1236.svg"/><Relationship Id="rId34" Type="http://schemas.openxmlformats.org/officeDocument/2006/relationships/image" Target="../media/image8.png"/><Relationship Id="rId25" Type="http://schemas.openxmlformats.org/officeDocument/2006/relationships/image" Target="../media/image31.svg"/><Relationship Id="rId33" Type="http://schemas.openxmlformats.org/officeDocument/2006/relationships/image" Target="../media/image28.svg"/><Relationship Id="rId38" Type="http://schemas.openxmlformats.org/officeDocument/2006/relationships/image" Target="../media/image12.png"/><Relationship Id="rId7" Type="http://schemas.openxmlformats.org/officeDocument/2006/relationships/image" Target="../media/image580.svg"/><Relationship Id="rId2" Type="http://schemas.openxmlformats.org/officeDocument/2006/relationships/image" Target="../media/image1.png"/><Relationship Id="rId29" Type="http://schemas.openxmlformats.org/officeDocument/2006/relationships/image" Target="../media/image4.png"/><Relationship Id="rId20" Type="http://schemas.openxmlformats.org/officeDocument/2006/relationships/image" Target="../media/image1248.svg"/><Relationship Id="rId41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7.png"/><Relationship Id="rId24" Type="http://schemas.openxmlformats.org/officeDocument/2006/relationships/image" Target="../media/image1182.svg"/><Relationship Id="rId37" Type="http://schemas.openxmlformats.org/officeDocument/2006/relationships/image" Target="../media/image11.png"/><Relationship Id="rId40" Type="http://schemas.openxmlformats.org/officeDocument/2006/relationships/image" Target="../media/image336.svg"/><Relationship Id="rId28" Type="http://schemas.openxmlformats.org/officeDocument/2006/relationships/image" Target="../media/image3.png"/><Relationship Id="rId23" Type="http://schemas.openxmlformats.org/officeDocument/2006/relationships/image" Target="../media/image14.svg"/><Relationship Id="rId36" Type="http://schemas.openxmlformats.org/officeDocument/2006/relationships/image" Target="../media/image10.png"/><Relationship Id="rId5" Type="http://schemas.openxmlformats.org/officeDocument/2006/relationships/image" Target="../media/image996.svg"/><Relationship Id="rId31" Type="http://schemas.openxmlformats.org/officeDocument/2006/relationships/image" Target="../media/image6.png"/><Relationship Id="rId19" Type="http://schemas.openxmlformats.org/officeDocument/2006/relationships/image" Target="../media/image81.svg"/><Relationship Id="rId27" Type="http://schemas.openxmlformats.org/officeDocument/2006/relationships/image" Target="../media/image63.svg"/><Relationship Id="rId22" Type="http://schemas.openxmlformats.org/officeDocument/2006/relationships/image" Target="../media/image1204.svg"/><Relationship Id="rId30" Type="http://schemas.openxmlformats.org/officeDocument/2006/relationships/image" Target="../media/image5.png"/><Relationship Id="rId9" Type="http://schemas.openxmlformats.org/officeDocument/2006/relationships/image" Target="../media/image956.svg"/><Relationship Id="rId35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6.svg"/><Relationship Id="rId25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.png"/><Relationship Id="rId23" Type="http://schemas.openxmlformats.org/officeDocument/2006/relationships/image" Target="../media/image14.svg"/><Relationship Id="rId31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stCxn id="75" idx="3"/>
          </p:cNvCxnSpPr>
          <p:nvPr/>
        </p:nvCxnSpPr>
        <p:spPr>
          <a:xfrm flipV="1">
            <a:off x="7615024" y="3902697"/>
            <a:ext cx="107203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75" idx="1"/>
          </p:cNvCxnSpPr>
          <p:nvPr/>
        </p:nvCxnSpPr>
        <p:spPr>
          <a:xfrm>
            <a:off x="3648689" y="3931199"/>
            <a:ext cx="106564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203919" y="3059310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203919" y="1650541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03919" y="1648183"/>
            <a:ext cx="274320" cy="274320"/>
          </a:xfrm>
          <a:prstGeom prst="rect">
            <a:avLst/>
          </a:prstGeom>
        </p:spPr>
      </p:pic>
      <p:pic>
        <p:nvPicPr>
          <p:cNvPr id="13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03919" y="3059310"/>
            <a:ext cx="274320" cy="2743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712922" y="1264411"/>
            <a:ext cx="2885793" cy="429193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VPC</a:t>
            </a:r>
          </a:p>
        </p:txBody>
      </p:sp>
      <p:pic>
        <p:nvPicPr>
          <p:cNvPr id="5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5758" y="1264411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2431062" y="1650541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31062" y="1648183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2431062" y="3059310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31062" y="3059310"/>
            <a:ext cx="274320" cy="2743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203919" y="434631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03919" y="4346319"/>
            <a:ext cx="274320" cy="2743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2431062" y="434631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25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31062" y="4346319"/>
            <a:ext cx="274320" cy="27432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9195991" y="305930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9195991" y="1650540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8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195991" y="1648182"/>
            <a:ext cx="274320" cy="274320"/>
          </a:xfrm>
          <a:prstGeom prst="rect">
            <a:avLst/>
          </a:prstGeom>
        </p:spPr>
      </p:pic>
      <p:pic>
        <p:nvPicPr>
          <p:cNvPr id="5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195991" y="3059309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8687054" y="1264410"/>
            <a:ext cx="2906359" cy="429193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VPC</a:t>
            </a:r>
          </a:p>
        </p:txBody>
      </p:sp>
      <p:pic>
        <p:nvPicPr>
          <p:cNvPr id="61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87056" y="1264410"/>
            <a:ext cx="330200" cy="3302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0413708" y="1650540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3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413708" y="1648182"/>
            <a:ext cx="274320" cy="27432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0413708" y="305930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65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413708" y="3059309"/>
            <a:ext cx="274320" cy="27432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9195991" y="434631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6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195991" y="4346319"/>
            <a:ext cx="274320" cy="27432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0413708" y="434631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6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413708" y="4346319"/>
            <a:ext cx="274320" cy="27432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232694" y="434631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232694" y="2918696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3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232694" y="2916338"/>
            <a:ext cx="274320" cy="274320"/>
          </a:xfrm>
          <a:prstGeom prst="rect">
            <a:avLst/>
          </a:prstGeom>
        </p:spPr>
      </p:pic>
      <p:pic>
        <p:nvPicPr>
          <p:cNvPr id="74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232694" y="4346319"/>
            <a:ext cx="274320" cy="27432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4714330" y="2532565"/>
            <a:ext cx="2900694" cy="302377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VPC</a:t>
            </a:r>
          </a:p>
        </p:txBody>
      </p:sp>
      <p:pic>
        <p:nvPicPr>
          <p:cNvPr id="76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14331" y="2532566"/>
            <a:ext cx="330200" cy="3302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6450409" y="2918696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8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450409" y="2916338"/>
            <a:ext cx="274320" cy="27432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6450409" y="434631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0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450409" y="4346319"/>
            <a:ext cx="274320" cy="27432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C533BAFB-6394-5441-8737-BCF3D910EC41}"/>
              </a:ext>
            </a:extLst>
          </p:cNvPr>
          <p:cNvSpPr txBox="1"/>
          <p:nvPr/>
        </p:nvSpPr>
        <p:spPr>
          <a:xfrm>
            <a:off x="3400063" y="4197626"/>
            <a:ext cx="158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Peering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connection</a:t>
            </a:r>
            <a:endParaRPr lang="en-US" sz="1200" dirty="0"/>
          </a:p>
        </p:txBody>
      </p:sp>
      <p:pic>
        <p:nvPicPr>
          <p:cNvPr id="86" name="Graphic 44">
            <a:extLst>
              <a:ext uri="{FF2B5EF4-FFF2-40B4-BE49-F238E27FC236}">
                <a16:creationId xmlns:a16="http://schemas.microsoft.com/office/drawing/2014/main" id="{F24904C7-8036-0C44-AF31-73C32F095F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959661" y="3691954"/>
            <a:ext cx="469900" cy="469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533BAFB-6394-5441-8737-BCF3D910EC41}"/>
              </a:ext>
            </a:extLst>
          </p:cNvPr>
          <p:cNvSpPr txBox="1"/>
          <p:nvPr/>
        </p:nvSpPr>
        <p:spPr>
          <a:xfrm>
            <a:off x="7361479" y="4197626"/>
            <a:ext cx="158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Peering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connection</a:t>
            </a:r>
            <a:endParaRPr lang="en-US" sz="1200" dirty="0"/>
          </a:p>
        </p:txBody>
      </p:sp>
      <p:pic>
        <p:nvPicPr>
          <p:cNvPr id="92" name="Graphic 44">
            <a:extLst>
              <a:ext uri="{FF2B5EF4-FFF2-40B4-BE49-F238E27FC236}">
                <a16:creationId xmlns:a16="http://schemas.microsoft.com/office/drawing/2014/main" id="{F24904C7-8036-0C44-AF31-73C32F095F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926646" y="3679315"/>
            <a:ext cx="469900" cy="469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5121796" y="3735985"/>
            <a:ext cx="126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  <a:r>
              <a:rPr lang="en-US" sz="1200" dirty="0" smtClean="0"/>
              <a:t>client </a:t>
            </a:r>
            <a:br>
              <a:rPr lang="en-US" sz="1200" dirty="0" smtClean="0"/>
            </a:br>
            <a:r>
              <a:rPr lang="en-US" sz="1200" dirty="0" smtClean="0"/>
              <a:t>VPN</a:t>
            </a:r>
            <a:endParaRPr lang="en-US" sz="1200" dirty="0"/>
          </a:p>
        </p:txBody>
      </p:sp>
      <p:pic>
        <p:nvPicPr>
          <p:cNvPr id="94" name="Graphic 8">
            <a:extLst>
              <a:ext uri="{FF2B5EF4-FFF2-40B4-BE49-F238E27FC236}">
                <a16:creationId xmlns:a16="http://schemas.microsoft.com/office/drawing/2014/main" id="{08544911-B4B6-2A4F-92AD-6997553850A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0360" y="3355408"/>
            <a:ext cx="392160" cy="39216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6331812" y="3735985"/>
            <a:ext cx="126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  <a:r>
              <a:rPr lang="en-US" sz="1200" dirty="0" smtClean="0"/>
              <a:t>client </a:t>
            </a:r>
            <a:br>
              <a:rPr lang="en-US" sz="1200" dirty="0" smtClean="0"/>
            </a:br>
            <a:r>
              <a:rPr lang="en-US" sz="1200" dirty="0" smtClean="0"/>
              <a:t>VPN</a:t>
            </a:r>
            <a:endParaRPr lang="en-US" sz="1200" dirty="0"/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08544911-B4B6-2A4F-92AD-6997553850A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0376" y="3355408"/>
            <a:ext cx="392160" cy="392160"/>
          </a:xfrm>
          <a:prstGeom prst="rect">
            <a:avLst/>
          </a:prstGeom>
        </p:spPr>
      </p:pic>
      <p:pic>
        <p:nvPicPr>
          <p:cNvPr id="97" name="Graphic 25">
            <a:extLst>
              <a:ext uri="{FF2B5EF4-FFF2-40B4-BE49-F238E27FC236}">
                <a16:creationId xmlns:a16="http://schemas.microsoft.com/office/drawing/2014/main" id="{C3E9DE62-900E-904C-9642-0A5F63D57B4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05318" y="1176108"/>
            <a:ext cx="469900" cy="4699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C5636447-DBCE-7C45-AD26-6BB1D3390243}"/>
              </a:ext>
            </a:extLst>
          </p:cNvPr>
          <p:cNvSpPr txBox="1"/>
          <p:nvPr/>
        </p:nvSpPr>
        <p:spPr>
          <a:xfrm>
            <a:off x="5203094" y="1619840"/>
            <a:ext cx="107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32F3E"/>
                </a:solidFill>
              </a:rPr>
              <a:t>Company</a:t>
            </a:r>
          </a:p>
          <a:p>
            <a:pPr algn="ctr"/>
            <a:r>
              <a:rPr lang="en-US" sz="1200" dirty="0" smtClean="0">
                <a:solidFill>
                  <a:srgbClr val="232F3E"/>
                </a:solidFill>
              </a:rPr>
              <a:t>offices</a:t>
            </a:r>
            <a:endParaRPr lang="en-US" sz="1200" dirty="0">
              <a:solidFill>
                <a:srgbClr val="232F3E"/>
              </a:solidFill>
            </a:endParaRPr>
          </a:p>
        </p:txBody>
      </p:sp>
      <p:pic>
        <p:nvPicPr>
          <p:cNvPr id="101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flipH="1">
            <a:off x="6693112" y="1184148"/>
            <a:ext cx="483586" cy="46990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6317910" y="1619840"/>
            <a:ext cx="126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32F3E"/>
                </a:solidFill>
              </a:rPr>
              <a:t>Employees (developers)</a:t>
            </a:r>
          </a:p>
        </p:txBody>
      </p:sp>
      <p:pic>
        <p:nvPicPr>
          <p:cNvPr id="103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flipH="1">
            <a:off x="2009870" y="161631"/>
            <a:ext cx="483586" cy="4699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1109362" y="599779"/>
            <a:ext cx="2284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32F3E"/>
                </a:solidFill>
              </a:rPr>
              <a:t>End users (customers)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3041239" y="6514457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Config</a:t>
            </a:r>
          </a:p>
        </p:txBody>
      </p:sp>
      <p:pic>
        <p:nvPicPr>
          <p:cNvPr id="118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6591" y="5780379"/>
            <a:ext cx="711200" cy="7112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0F1D858-0A61-B249-BFE8-EC03E7D2639D}"/>
              </a:ext>
            </a:extLst>
          </p:cNvPr>
          <p:cNvSpPr txBox="1"/>
          <p:nvPr/>
        </p:nvSpPr>
        <p:spPr>
          <a:xfrm>
            <a:off x="4936248" y="6514457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Route 53</a:t>
            </a:r>
          </a:p>
        </p:txBody>
      </p:sp>
      <p:pic>
        <p:nvPicPr>
          <p:cNvPr id="120" name="Graphic 41">
            <a:extLst>
              <a:ext uri="{FF2B5EF4-FFF2-40B4-BE49-F238E27FC236}">
                <a16:creationId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753134" y="5777189"/>
            <a:ext cx="711200" cy="711200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7008151" y="5777189"/>
            <a:ext cx="2301904" cy="1020595"/>
            <a:chOff x="7112440" y="5777189"/>
            <a:chExt cx="2301904" cy="102059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72D6E-A69F-7245-BD75-7AEEB715630F}"/>
                </a:ext>
              </a:extLst>
            </p:cNvPr>
            <p:cNvSpPr txBox="1"/>
            <p:nvPr/>
          </p:nvSpPr>
          <p:spPr>
            <a:xfrm>
              <a:off x="7112440" y="6520785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Service Catalog</a:t>
              </a:r>
            </a:p>
          </p:txBody>
        </p:sp>
        <p:pic>
          <p:nvPicPr>
            <p:cNvPr id="122" name="Graphic 53">
              <a:extLst>
                <a:ext uri="{FF2B5EF4-FFF2-40B4-BE49-F238E27FC236}">
                  <a16:creationId xmlns:a16="http://schemas.microsoft.com/office/drawing/2014/main" id="{B305F2C0-EFAA-2249-90ED-07D219860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07792" y="5777189"/>
              <a:ext cx="711200" cy="711200"/>
            </a:xfrm>
            <a:prstGeom prst="rect">
              <a:avLst/>
            </a:prstGeom>
          </p:spPr>
        </p:pic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11" idx="0"/>
          </p:cNvCxnSpPr>
          <p:nvPr/>
        </p:nvCxnSpPr>
        <p:spPr>
          <a:xfrm>
            <a:off x="1698720" y="876778"/>
            <a:ext cx="1937" cy="77376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18" idx="0"/>
          </p:cNvCxnSpPr>
          <p:nvPr/>
        </p:nvCxnSpPr>
        <p:spPr>
          <a:xfrm>
            <a:off x="2927800" y="876778"/>
            <a:ext cx="0" cy="77376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stCxn id="99" idx="2"/>
            <a:endCxn id="72" idx="0"/>
          </p:cNvCxnSpPr>
          <p:nvPr/>
        </p:nvCxnSpPr>
        <p:spPr>
          <a:xfrm flipH="1">
            <a:off x="5729432" y="2081505"/>
            <a:ext cx="0" cy="83719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stCxn id="102" idx="2"/>
            <a:endCxn id="77" idx="0"/>
          </p:cNvCxnSpPr>
          <p:nvPr/>
        </p:nvCxnSpPr>
        <p:spPr>
          <a:xfrm flipH="1">
            <a:off x="6947147" y="2081505"/>
            <a:ext cx="1977" cy="83719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1108621" y="978818"/>
            <a:ext cx="1177077" cy="466340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2335672" y="980387"/>
            <a:ext cx="1177077" cy="466340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</a:t>
            </a:r>
            <a:r>
              <a:rPr lang="en-US" sz="1000" dirty="0" smtClean="0">
                <a:solidFill>
                  <a:srgbClr val="5B9CD5"/>
                </a:solidFill>
                <a:cs typeface="Arial" panose="020B0604020202020204" pitchFamily="34" charset="0"/>
              </a:rPr>
              <a:t>2</a:t>
            </a:r>
            <a:endParaRPr lang="en-US" sz="10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9094695" y="977249"/>
            <a:ext cx="1177077" cy="466654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10321746" y="978818"/>
            <a:ext cx="1177077" cy="466654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</a:t>
            </a:r>
            <a:r>
              <a:rPr lang="en-US" sz="1000" dirty="0" smtClean="0">
                <a:solidFill>
                  <a:srgbClr val="5B9CD5"/>
                </a:solidFill>
                <a:cs typeface="Arial" panose="020B0604020202020204" pitchFamily="34" charset="0"/>
              </a:rPr>
              <a:t>2</a:t>
            </a:r>
            <a:endParaRPr lang="en-US" sz="10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5127581" y="2272500"/>
            <a:ext cx="1177077" cy="337285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6354632" y="2274069"/>
            <a:ext cx="1177077" cy="337285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</a:t>
            </a:r>
            <a:r>
              <a:rPr lang="en-US" sz="1000" dirty="0" smtClean="0">
                <a:solidFill>
                  <a:srgbClr val="5B9CD5"/>
                </a:solidFill>
                <a:cs typeface="Arial" panose="020B0604020202020204" pitchFamily="34" charset="0"/>
              </a:rPr>
              <a:t>2</a:t>
            </a:r>
            <a:endParaRPr lang="en-US" sz="10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8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stCxn id="75" idx="3"/>
          </p:cNvCxnSpPr>
          <p:nvPr/>
        </p:nvCxnSpPr>
        <p:spPr>
          <a:xfrm flipV="1">
            <a:off x="7615024" y="3902697"/>
            <a:ext cx="107203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75" idx="1"/>
          </p:cNvCxnSpPr>
          <p:nvPr/>
        </p:nvCxnSpPr>
        <p:spPr>
          <a:xfrm>
            <a:off x="3648689" y="3931199"/>
            <a:ext cx="106564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203919" y="3059310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203919" y="1650541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03919" y="1648183"/>
            <a:ext cx="274320" cy="274320"/>
          </a:xfrm>
          <a:prstGeom prst="rect">
            <a:avLst/>
          </a:prstGeom>
        </p:spPr>
      </p:pic>
      <p:pic>
        <p:nvPicPr>
          <p:cNvPr id="13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03919" y="3059310"/>
            <a:ext cx="274320" cy="2743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712922" y="1264411"/>
            <a:ext cx="2885793" cy="429193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VPC</a:t>
            </a:r>
          </a:p>
        </p:txBody>
      </p:sp>
      <p:pic>
        <p:nvPicPr>
          <p:cNvPr id="5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5758" y="1264411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2431062" y="1650541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31062" y="1648183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2431062" y="3059310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31062" y="3059310"/>
            <a:ext cx="274320" cy="2743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203919" y="434631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23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03919" y="4346319"/>
            <a:ext cx="274320" cy="2743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2431062" y="434631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25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31062" y="4346319"/>
            <a:ext cx="274320" cy="27432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9195991" y="305930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9195991" y="1650540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8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195991" y="1648182"/>
            <a:ext cx="274320" cy="274320"/>
          </a:xfrm>
          <a:prstGeom prst="rect">
            <a:avLst/>
          </a:prstGeom>
        </p:spPr>
      </p:pic>
      <p:pic>
        <p:nvPicPr>
          <p:cNvPr id="5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195991" y="3059309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8687054" y="1264410"/>
            <a:ext cx="2906359" cy="429193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VPC</a:t>
            </a:r>
          </a:p>
        </p:txBody>
      </p:sp>
      <p:pic>
        <p:nvPicPr>
          <p:cNvPr id="61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87056" y="1264410"/>
            <a:ext cx="330200" cy="3302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0413708" y="1650540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3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413708" y="1648182"/>
            <a:ext cx="274320" cy="27432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0413708" y="305930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65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413708" y="3059309"/>
            <a:ext cx="274320" cy="27432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9195991" y="434631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6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195991" y="4346319"/>
            <a:ext cx="274320" cy="27432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0413708" y="434631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Isolated subnet</a:t>
            </a:r>
          </a:p>
        </p:txBody>
      </p:sp>
      <p:pic>
        <p:nvPicPr>
          <p:cNvPr id="6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413708" y="4346319"/>
            <a:ext cx="274320" cy="27432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232694" y="434631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232694" y="2918696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3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232694" y="2916338"/>
            <a:ext cx="274320" cy="274320"/>
          </a:xfrm>
          <a:prstGeom prst="rect">
            <a:avLst/>
          </a:prstGeom>
        </p:spPr>
      </p:pic>
      <p:pic>
        <p:nvPicPr>
          <p:cNvPr id="74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232694" y="4346319"/>
            <a:ext cx="274320" cy="27432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4714330" y="2532565"/>
            <a:ext cx="2900694" cy="302377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VPC</a:t>
            </a:r>
          </a:p>
        </p:txBody>
      </p:sp>
      <p:pic>
        <p:nvPicPr>
          <p:cNvPr id="76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14331" y="2532566"/>
            <a:ext cx="330200" cy="3302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6450409" y="2918696"/>
            <a:ext cx="993475" cy="1213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8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450409" y="2916338"/>
            <a:ext cx="274320" cy="27432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6450409" y="4346319"/>
            <a:ext cx="993475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0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450409" y="4346319"/>
            <a:ext cx="274320" cy="27432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C533BAFB-6394-5441-8737-BCF3D910EC41}"/>
              </a:ext>
            </a:extLst>
          </p:cNvPr>
          <p:cNvSpPr txBox="1"/>
          <p:nvPr/>
        </p:nvSpPr>
        <p:spPr>
          <a:xfrm>
            <a:off x="3400063" y="4197626"/>
            <a:ext cx="158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Peering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connection</a:t>
            </a:r>
            <a:endParaRPr lang="en-US" sz="1200" dirty="0"/>
          </a:p>
        </p:txBody>
      </p:sp>
      <p:pic>
        <p:nvPicPr>
          <p:cNvPr id="86" name="Graphic 44">
            <a:extLst>
              <a:ext uri="{FF2B5EF4-FFF2-40B4-BE49-F238E27FC236}">
                <a16:creationId xmlns:a16="http://schemas.microsoft.com/office/drawing/2014/main" id="{F24904C7-8036-0C44-AF31-73C32F095F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959661" y="3691954"/>
            <a:ext cx="469900" cy="469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533BAFB-6394-5441-8737-BCF3D910EC41}"/>
              </a:ext>
            </a:extLst>
          </p:cNvPr>
          <p:cNvSpPr txBox="1"/>
          <p:nvPr/>
        </p:nvSpPr>
        <p:spPr>
          <a:xfrm>
            <a:off x="7361479" y="4197626"/>
            <a:ext cx="1589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Peering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connection</a:t>
            </a:r>
            <a:endParaRPr lang="en-US" sz="1200" dirty="0"/>
          </a:p>
        </p:txBody>
      </p:sp>
      <p:pic>
        <p:nvPicPr>
          <p:cNvPr id="92" name="Graphic 44">
            <a:extLst>
              <a:ext uri="{FF2B5EF4-FFF2-40B4-BE49-F238E27FC236}">
                <a16:creationId xmlns:a16="http://schemas.microsoft.com/office/drawing/2014/main" id="{F24904C7-8036-0C44-AF31-73C32F095F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926646" y="3679315"/>
            <a:ext cx="469900" cy="469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5121796" y="3735985"/>
            <a:ext cx="126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  <a:r>
              <a:rPr lang="en-US" sz="1200" dirty="0" smtClean="0"/>
              <a:t>client </a:t>
            </a:r>
            <a:br>
              <a:rPr lang="en-US" sz="1200" dirty="0" smtClean="0"/>
            </a:br>
            <a:r>
              <a:rPr lang="en-US" sz="1200" dirty="0" smtClean="0"/>
              <a:t>VPN</a:t>
            </a:r>
            <a:endParaRPr lang="en-US" sz="1200" dirty="0"/>
          </a:p>
        </p:txBody>
      </p:sp>
      <p:pic>
        <p:nvPicPr>
          <p:cNvPr id="94" name="Graphic 8">
            <a:extLst>
              <a:ext uri="{FF2B5EF4-FFF2-40B4-BE49-F238E27FC236}">
                <a16:creationId xmlns:a16="http://schemas.microsoft.com/office/drawing/2014/main" id="{08544911-B4B6-2A4F-92AD-6997553850A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0360" y="3355408"/>
            <a:ext cx="392160" cy="39216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6331812" y="3735985"/>
            <a:ext cx="126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  <a:r>
              <a:rPr lang="en-US" sz="1200" dirty="0" smtClean="0"/>
              <a:t>client </a:t>
            </a:r>
            <a:br>
              <a:rPr lang="en-US" sz="1200" dirty="0" smtClean="0"/>
            </a:br>
            <a:r>
              <a:rPr lang="en-US" sz="1200" dirty="0" smtClean="0"/>
              <a:t>VPN</a:t>
            </a:r>
            <a:endParaRPr lang="en-US" sz="1200" dirty="0"/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08544911-B4B6-2A4F-92AD-6997553850A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0376" y="3355408"/>
            <a:ext cx="392160" cy="392160"/>
          </a:xfrm>
          <a:prstGeom prst="rect">
            <a:avLst/>
          </a:prstGeom>
        </p:spPr>
      </p:pic>
      <p:pic>
        <p:nvPicPr>
          <p:cNvPr id="97" name="Graphic 25">
            <a:extLst>
              <a:ext uri="{FF2B5EF4-FFF2-40B4-BE49-F238E27FC236}">
                <a16:creationId xmlns:a16="http://schemas.microsoft.com/office/drawing/2014/main" id="{C3E9DE62-900E-904C-9642-0A5F63D57B4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05318" y="1176108"/>
            <a:ext cx="469900" cy="4699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C5636447-DBCE-7C45-AD26-6BB1D3390243}"/>
              </a:ext>
            </a:extLst>
          </p:cNvPr>
          <p:cNvSpPr txBox="1"/>
          <p:nvPr/>
        </p:nvSpPr>
        <p:spPr>
          <a:xfrm>
            <a:off x="5203094" y="1619840"/>
            <a:ext cx="107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32F3E"/>
                </a:solidFill>
              </a:rPr>
              <a:t>Company</a:t>
            </a:r>
          </a:p>
          <a:p>
            <a:pPr algn="ctr"/>
            <a:r>
              <a:rPr lang="en-US" sz="1200" dirty="0" smtClean="0">
                <a:solidFill>
                  <a:srgbClr val="232F3E"/>
                </a:solidFill>
              </a:rPr>
              <a:t>offices</a:t>
            </a:r>
            <a:endParaRPr lang="en-US" sz="1200" dirty="0">
              <a:solidFill>
                <a:srgbClr val="232F3E"/>
              </a:solidFill>
            </a:endParaRPr>
          </a:p>
        </p:txBody>
      </p:sp>
      <p:pic>
        <p:nvPicPr>
          <p:cNvPr id="101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flipH="1">
            <a:off x="6693112" y="1184148"/>
            <a:ext cx="483586" cy="46990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6317910" y="1619840"/>
            <a:ext cx="126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32F3E"/>
                </a:solidFill>
              </a:rPr>
              <a:t>Employees (developers)</a:t>
            </a:r>
          </a:p>
        </p:txBody>
      </p:sp>
      <p:pic>
        <p:nvPicPr>
          <p:cNvPr id="103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flipH="1">
            <a:off x="2009870" y="161631"/>
            <a:ext cx="483586" cy="4699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1109362" y="599779"/>
            <a:ext cx="2284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232F3E"/>
                </a:solidFill>
              </a:rPr>
              <a:t>End users (customers)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3041239" y="6514457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Config</a:t>
            </a:r>
          </a:p>
        </p:txBody>
      </p:sp>
      <p:pic>
        <p:nvPicPr>
          <p:cNvPr id="118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6591" y="5780379"/>
            <a:ext cx="711200" cy="7112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0F1D858-0A61-B249-BFE8-EC03E7D2639D}"/>
              </a:ext>
            </a:extLst>
          </p:cNvPr>
          <p:cNvSpPr txBox="1"/>
          <p:nvPr/>
        </p:nvSpPr>
        <p:spPr>
          <a:xfrm>
            <a:off x="4936248" y="6514457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Route 53</a:t>
            </a:r>
          </a:p>
        </p:txBody>
      </p:sp>
      <p:pic>
        <p:nvPicPr>
          <p:cNvPr id="120" name="Graphic 41">
            <a:extLst>
              <a:ext uri="{FF2B5EF4-FFF2-40B4-BE49-F238E27FC236}">
                <a16:creationId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753134" y="5777189"/>
            <a:ext cx="711200" cy="711200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7008151" y="5777189"/>
            <a:ext cx="2301904" cy="1020595"/>
            <a:chOff x="7112440" y="5777189"/>
            <a:chExt cx="2301904" cy="102059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72D6E-A69F-7245-BD75-7AEEB715630F}"/>
                </a:ext>
              </a:extLst>
            </p:cNvPr>
            <p:cNvSpPr txBox="1"/>
            <p:nvPr/>
          </p:nvSpPr>
          <p:spPr>
            <a:xfrm>
              <a:off x="7112440" y="6520785"/>
              <a:ext cx="2301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Service Catalog</a:t>
              </a:r>
            </a:p>
          </p:txBody>
        </p:sp>
        <p:pic>
          <p:nvPicPr>
            <p:cNvPr id="122" name="Graphic 53">
              <a:extLst>
                <a:ext uri="{FF2B5EF4-FFF2-40B4-BE49-F238E27FC236}">
                  <a16:creationId xmlns:a16="http://schemas.microsoft.com/office/drawing/2014/main" id="{B305F2C0-EFAA-2249-90ED-07D219860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07792" y="5777189"/>
              <a:ext cx="711200" cy="711200"/>
            </a:xfrm>
            <a:prstGeom prst="rect">
              <a:avLst/>
            </a:prstGeom>
          </p:spPr>
        </p:pic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11" idx="0"/>
          </p:cNvCxnSpPr>
          <p:nvPr/>
        </p:nvCxnSpPr>
        <p:spPr>
          <a:xfrm>
            <a:off x="1698720" y="876778"/>
            <a:ext cx="1937" cy="77376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endCxn id="18" idx="0"/>
          </p:cNvCxnSpPr>
          <p:nvPr/>
        </p:nvCxnSpPr>
        <p:spPr>
          <a:xfrm>
            <a:off x="2927800" y="876778"/>
            <a:ext cx="0" cy="77376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stCxn id="99" idx="2"/>
            <a:endCxn id="72" idx="0"/>
          </p:cNvCxnSpPr>
          <p:nvPr/>
        </p:nvCxnSpPr>
        <p:spPr>
          <a:xfrm flipH="1">
            <a:off x="5729432" y="2081505"/>
            <a:ext cx="0" cy="83719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stCxn id="102" idx="2"/>
            <a:endCxn id="77" idx="0"/>
          </p:cNvCxnSpPr>
          <p:nvPr/>
        </p:nvCxnSpPr>
        <p:spPr>
          <a:xfrm flipH="1">
            <a:off x="6947147" y="2081505"/>
            <a:ext cx="1977" cy="83719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1108621" y="978818"/>
            <a:ext cx="1177077" cy="466340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2335672" y="980387"/>
            <a:ext cx="1177077" cy="466340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</a:t>
            </a:r>
            <a:r>
              <a:rPr lang="en-US" sz="1000" dirty="0" smtClean="0">
                <a:solidFill>
                  <a:srgbClr val="5B9CD5"/>
                </a:solidFill>
                <a:cs typeface="Arial" panose="020B0604020202020204" pitchFamily="34" charset="0"/>
              </a:rPr>
              <a:t>2</a:t>
            </a:r>
            <a:endParaRPr lang="en-US" sz="10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9094695" y="977249"/>
            <a:ext cx="1177077" cy="466654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10321746" y="978818"/>
            <a:ext cx="1177077" cy="466654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</a:t>
            </a:r>
            <a:r>
              <a:rPr lang="en-US" sz="1000" dirty="0" smtClean="0">
                <a:solidFill>
                  <a:srgbClr val="5B9CD5"/>
                </a:solidFill>
                <a:cs typeface="Arial" panose="020B0604020202020204" pitchFamily="34" charset="0"/>
              </a:rPr>
              <a:t>2</a:t>
            </a:r>
            <a:endParaRPr lang="en-US" sz="10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5127581" y="2272500"/>
            <a:ext cx="1177077" cy="337285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6354632" y="2274069"/>
            <a:ext cx="1177077" cy="337285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cs typeface="Arial" panose="020B0604020202020204" pitchFamily="34" charset="0"/>
              </a:rPr>
              <a:t>Availability Zone </a:t>
            </a:r>
            <a:r>
              <a:rPr lang="en-US" sz="1000" dirty="0" smtClean="0">
                <a:solidFill>
                  <a:srgbClr val="5B9CD5"/>
                </a:solidFill>
                <a:cs typeface="Arial" panose="020B0604020202020204" pitchFamily="34" charset="0"/>
              </a:rPr>
              <a:t>2</a:t>
            </a:r>
            <a:endParaRPr lang="en-US" sz="1000" dirty="0">
              <a:solidFill>
                <a:srgbClr val="5B9CD5"/>
              </a:solidFill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1016979" y="2591412"/>
            <a:ext cx="258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 Application Load Balancers</a:t>
            </a:r>
            <a:endParaRPr lang="en-US" sz="1200" dirty="0"/>
          </a:p>
        </p:txBody>
      </p:sp>
      <p:pic>
        <p:nvPicPr>
          <p:cNvPr id="91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47120" y="2121511"/>
            <a:ext cx="469900" cy="469900"/>
          </a:xfrm>
          <a:prstGeom prst="rect">
            <a:avLst/>
          </a:prstGeom>
        </p:spPr>
      </p:pic>
      <p:pic>
        <p:nvPicPr>
          <p:cNvPr id="108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68266" y="2144302"/>
            <a:ext cx="469900" cy="469900"/>
          </a:xfrm>
          <a:prstGeom prst="rect">
            <a:avLst/>
          </a:prstGeom>
        </p:spPr>
      </p:pic>
      <p:pic>
        <p:nvPicPr>
          <p:cNvPr id="109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542446" y="3485831"/>
            <a:ext cx="469900" cy="469900"/>
          </a:xfrm>
          <a:prstGeom prst="rect">
            <a:avLst/>
          </a:prstGeom>
        </p:spPr>
      </p:pic>
      <p:pic>
        <p:nvPicPr>
          <p:cNvPr id="110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2768266" y="3502863"/>
            <a:ext cx="469900" cy="46990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1016979" y="3945235"/>
            <a:ext cx="258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Application servers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1016979" y="5239060"/>
            <a:ext cx="258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Database servers</a:t>
            </a:r>
            <a:endParaRPr lang="en-US" sz="1200" dirty="0"/>
          </a:p>
        </p:txBody>
      </p:sp>
      <p:pic>
        <p:nvPicPr>
          <p:cNvPr id="113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60344" y="4790333"/>
            <a:ext cx="469900" cy="469900"/>
          </a:xfrm>
          <a:prstGeom prst="rect">
            <a:avLst/>
          </a:prstGeom>
        </p:spPr>
      </p:pic>
      <p:pic>
        <p:nvPicPr>
          <p:cNvPr id="114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78192" y="4790333"/>
            <a:ext cx="469900" cy="469900"/>
          </a:xfrm>
          <a:prstGeom prst="rect">
            <a:avLst/>
          </a:prstGeom>
        </p:spPr>
      </p:pic>
      <p:pic>
        <p:nvPicPr>
          <p:cNvPr id="115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6813892" y="4768944"/>
            <a:ext cx="358330" cy="35833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6372334" y="5077096"/>
            <a:ext cx="126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DevOps resources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9050184" y="2592983"/>
            <a:ext cx="258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 Application Load Balancers</a:t>
            </a:r>
            <a:endParaRPr lang="en-US" sz="1200" dirty="0"/>
          </a:p>
        </p:txBody>
      </p:sp>
      <p:pic>
        <p:nvPicPr>
          <p:cNvPr id="125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80325" y="2123082"/>
            <a:ext cx="469900" cy="469900"/>
          </a:xfrm>
          <a:prstGeom prst="rect">
            <a:avLst/>
          </a:prstGeom>
        </p:spPr>
      </p:pic>
      <p:pic>
        <p:nvPicPr>
          <p:cNvPr id="126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801471" y="2145873"/>
            <a:ext cx="469900" cy="469900"/>
          </a:xfrm>
          <a:prstGeom prst="rect">
            <a:avLst/>
          </a:prstGeom>
        </p:spPr>
      </p:pic>
      <p:pic>
        <p:nvPicPr>
          <p:cNvPr id="127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575651" y="3487402"/>
            <a:ext cx="469900" cy="469900"/>
          </a:xfrm>
          <a:prstGeom prst="rect">
            <a:avLst/>
          </a:prstGeom>
        </p:spPr>
      </p:pic>
      <p:pic>
        <p:nvPicPr>
          <p:cNvPr id="128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801471" y="3504434"/>
            <a:ext cx="469900" cy="4699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9050184" y="3946806"/>
            <a:ext cx="258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Dev </a:t>
            </a:r>
            <a:r>
              <a:rPr lang="en-US" sz="1200" dirty="0" smtClean="0"/>
              <a:t>servers</a:t>
            </a:r>
            <a:endParaRPr lang="en-US" sz="12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9050184" y="5240631"/>
            <a:ext cx="258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Database servers</a:t>
            </a:r>
            <a:endParaRPr lang="en-US" sz="1200" dirty="0"/>
          </a:p>
        </p:txBody>
      </p:sp>
      <p:pic>
        <p:nvPicPr>
          <p:cNvPr id="131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3549" y="4791904"/>
            <a:ext cx="469900" cy="469900"/>
          </a:xfrm>
          <a:prstGeom prst="rect">
            <a:avLst/>
          </a:prstGeom>
        </p:spPr>
      </p:pic>
      <p:pic>
        <p:nvPicPr>
          <p:cNvPr id="132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11397" y="4791904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2922568" y="3995747"/>
            <a:ext cx="1934386" cy="11430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VPC</a:t>
            </a:r>
          </a:p>
        </p:txBody>
      </p:sp>
      <p:pic>
        <p:nvPicPr>
          <p:cNvPr id="40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22568" y="3995747"/>
            <a:ext cx="330200" cy="3302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7685068" y="3995747"/>
            <a:ext cx="1934386" cy="11430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VPC</a:t>
            </a:r>
          </a:p>
        </p:txBody>
      </p:sp>
      <p:pic>
        <p:nvPicPr>
          <p:cNvPr id="42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85068" y="3995747"/>
            <a:ext cx="330200" cy="3302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5227618" y="2322522"/>
            <a:ext cx="1934386" cy="11430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VPC</a:t>
            </a:r>
          </a:p>
        </p:txBody>
      </p:sp>
      <p:pic>
        <p:nvPicPr>
          <p:cNvPr id="45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227618" y="2322522"/>
            <a:ext cx="330200" cy="3302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5611166" y="3065020"/>
            <a:ext cx="126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Client VPN</a:t>
            </a:r>
          </a:p>
        </p:txBody>
      </p:sp>
      <p:pic>
        <p:nvPicPr>
          <p:cNvPr id="47" name="Graphic 8">
            <a:extLst>
              <a:ext uri="{FF2B5EF4-FFF2-40B4-BE49-F238E27FC236}">
                <a16:creationId xmlns:a16="http://schemas.microsoft.com/office/drawing/2014/main" id="{08544911-B4B6-2A4F-92AD-6997553850A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49730" y="2661196"/>
            <a:ext cx="392160" cy="392160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44" idx="1"/>
            <a:endCxn id="39" idx="0"/>
          </p:cNvCxnSpPr>
          <p:nvPr/>
        </p:nvCxnSpPr>
        <p:spPr>
          <a:xfrm rot="10800000" flipV="1">
            <a:off x="3889762" y="2894021"/>
            <a:ext cx="1337857" cy="110172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3"/>
            <a:endCxn id="41" idx="1"/>
          </p:cNvCxnSpPr>
          <p:nvPr/>
        </p:nvCxnSpPr>
        <p:spPr>
          <a:xfrm>
            <a:off x="4856954" y="4567247"/>
            <a:ext cx="2828114" cy="0"/>
          </a:xfrm>
          <a:prstGeom prst="straightConnector1">
            <a:avLst/>
          </a:prstGeom>
          <a:ln w="44450" cap="flat">
            <a:solidFill>
              <a:srgbClr val="FF0000"/>
            </a:solidFill>
            <a:prstDash val="sysDot"/>
            <a:round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57818" y="4619936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allowed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560171" y="1082081"/>
            <a:ext cx="1262428" cy="905106"/>
            <a:chOff x="6087632" y="1027253"/>
            <a:chExt cx="1262428" cy="905106"/>
          </a:xfrm>
        </p:grpSpPr>
        <p:pic>
          <p:nvPicPr>
            <p:cNvPr id="53" name="Graphic 41">
              <a:extLst>
                <a:ext uri="{FF2B5EF4-FFF2-40B4-BE49-F238E27FC236}">
                  <a16:creationId xmlns:a16="http://schemas.microsoft.com/office/drawing/2014/main" id="{1A56C62F-612C-5841-B7E7-B15DA92D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=""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flipH="1">
              <a:off x="6443980" y="1027253"/>
              <a:ext cx="483586" cy="4699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EDB2C05-2F10-9C42-9C35-AE4BB249A665}"/>
                </a:ext>
              </a:extLst>
            </p:cNvPr>
            <p:cNvSpPr txBox="1"/>
            <p:nvPr/>
          </p:nvSpPr>
          <p:spPr>
            <a:xfrm>
              <a:off x="6087632" y="1470694"/>
              <a:ext cx="1262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232F3E"/>
                  </a:solidFill>
                </a:rPr>
                <a:t>Employees (developers)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4041561" y="2515488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Allowed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390003" y="2512913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Allowed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44" idx="0"/>
          </p:cNvCxnSpPr>
          <p:nvPr/>
        </p:nvCxnSpPr>
        <p:spPr>
          <a:xfrm>
            <a:off x="6191385" y="1987187"/>
            <a:ext cx="3426" cy="33533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44" idx="3"/>
            <a:endCxn id="41" idx="0"/>
          </p:cNvCxnSpPr>
          <p:nvPr/>
        </p:nvCxnSpPr>
        <p:spPr>
          <a:xfrm>
            <a:off x="7162004" y="2894022"/>
            <a:ext cx="1490257" cy="110172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99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wsStartupBlueprintDiagram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15678</TotalTime>
  <Words>213</Words>
  <Application>Microsoft Office PowerPoint</Application>
  <PresentationFormat>Widescreen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Amazon Ember</vt:lpstr>
      <vt:lpstr>Arial</vt:lpstr>
      <vt:lpstr>AwsStartupBlueprintDiagrams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Underwood, Paul</dc:creator>
  <cp:lastModifiedBy>Marcia Johnston</cp:lastModifiedBy>
  <cp:revision>18</cp:revision>
  <dcterms:created xsi:type="dcterms:W3CDTF">2020-09-10T15:21:37Z</dcterms:created>
  <dcterms:modified xsi:type="dcterms:W3CDTF">2021-07-01T20:43:48Z</dcterms:modified>
</cp:coreProperties>
</file>