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3E47-8631-4E8E-A113-7BA6C43763B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7.png"/><Relationship Id="rId25" Type="http://schemas.openxmlformats.org/officeDocument/2006/relationships/image" Target="../media/image31.svg"/><Relationship Id="rId33" Type="http://schemas.openxmlformats.org/officeDocument/2006/relationships/image" Target="../media/image28.svg"/><Relationship Id="rId38" Type="http://schemas.openxmlformats.org/officeDocument/2006/relationships/image" Target="../media/image11.pn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82.svg"/><Relationship Id="rId37" Type="http://schemas.openxmlformats.org/officeDocument/2006/relationships/image" Target="../media/image10.pn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36" Type="http://schemas.openxmlformats.org/officeDocument/2006/relationships/image" Target="../media/image9.png"/><Relationship Id="rId5" Type="http://schemas.openxmlformats.org/officeDocument/2006/relationships/image" Target="../media/image996.svg"/><Relationship Id="rId19" Type="http://schemas.openxmlformats.org/officeDocument/2006/relationships/image" Target="../media/image81.svg"/><Relationship Id="rId31" Type="http://schemas.openxmlformats.org/officeDocument/2006/relationships/image" Target="../media/image6.pn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9" Type="http://schemas.openxmlformats.org/officeDocument/2006/relationships/image" Target="../media/image13.png"/><Relationship Id="rId34" Type="http://schemas.openxmlformats.org/officeDocument/2006/relationships/image" Target="../media/image7.png"/><Relationship Id="rId42" Type="http://schemas.openxmlformats.org/officeDocument/2006/relationships/image" Target="../media/image11.png"/><Relationship Id="rId25" Type="http://schemas.openxmlformats.org/officeDocument/2006/relationships/image" Target="../media/image31.svg"/><Relationship Id="rId33" Type="http://schemas.openxmlformats.org/officeDocument/2006/relationships/image" Target="../media/image28.svg"/><Relationship Id="rId38" Type="http://schemas.openxmlformats.org/officeDocument/2006/relationships/image" Target="../media/image12.png"/><Relationship Id="rId7" Type="http://schemas.openxmlformats.org/officeDocument/2006/relationships/image" Target="../media/image580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20" Type="http://schemas.openxmlformats.org/officeDocument/2006/relationships/image" Target="../media/image1248.sv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82.svg"/><Relationship Id="rId37" Type="http://schemas.openxmlformats.org/officeDocument/2006/relationships/image" Target="../media/image10.png"/><Relationship Id="rId40" Type="http://schemas.openxmlformats.org/officeDocument/2006/relationships/image" Target="../media/image336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36" Type="http://schemas.openxmlformats.org/officeDocument/2006/relationships/image" Target="../media/image9.png"/><Relationship Id="rId5" Type="http://schemas.openxmlformats.org/officeDocument/2006/relationships/image" Target="../media/image996.svg"/><Relationship Id="rId19" Type="http://schemas.openxmlformats.org/officeDocument/2006/relationships/image" Target="../media/image81.svg"/><Relationship Id="rId31" Type="http://schemas.openxmlformats.org/officeDocument/2006/relationships/image" Target="../media/image6.pn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6.svg"/><Relationship Id="rId25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23" Type="http://schemas.openxmlformats.org/officeDocument/2006/relationships/image" Target="../media/image14.svg"/><Relationship Id="rId31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5" idx="3"/>
          </p:cNvCxnSpPr>
          <p:nvPr/>
        </p:nvCxnSpPr>
        <p:spPr>
          <a:xfrm flipV="1">
            <a:off x="7615024" y="2960024"/>
            <a:ext cx="107203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5" idx="1"/>
          </p:cNvCxnSpPr>
          <p:nvPr/>
        </p:nvCxnSpPr>
        <p:spPr>
          <a:xfrm>
            <a:off x="3648689" y="2988526"/>
            <a:ext cx="10656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339868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58162" y="198991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8162" y="1987553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58162" y="3398680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7165" y="1603781"/>
            <a:ext cx="2885793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0001" y="1603781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485305" y="198991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5305" y="1987553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339868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85305" y="3398680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58162" y="4685689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85305" y="4685689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339867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9195991" y="198991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95991" y="1987552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3398679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687054" y="1603780"/>
            <a:ext cx="2906359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87056" y="1603780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413708" y="198991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13708" y="1987552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339867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3398679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4685689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4685689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00063" y="3264380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59661" y="2749281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61479" y="3254953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26646" y="2736642"/>
            <a:ext cx="469900" cy="469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7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60908" y="146227"/>
            <a:ext cx="376602" cy="37660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203094" y="460340"/>
            <a:ext cx="10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Company</a:t>
            </a:r>
          </a:p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offices</a:t>
            </a:r>
            <a:endParaRPr lang="en-US" sz="1200" dirty="0">
              <a:solidFill>
                <a:srgbClr val="232F3E"/>
              </a:solidFill>
            </a:endParaRPr>
          </a:p>
        </p:txBody>
      </p:sp>
      <p:pic>
        <p:nvPicPr>
          <p:cNvPr id="101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6711966" y="138187"/>
            <a:ext cx="395845" cy="38464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6317910" y="460340"/>
            <a:ext cx="126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Employees (developers)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532482" y="628638"/>
            <a:ext cx="1702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End </a:t>
            </a:r>
            <a:r>
              <a:rPr lang="en-US" sz="1200" dirty="0" smtClean="0">
                <a:solidFill>
                  <a:srgbClr val="232F3E"/>
                </a:solidFill>
              </a:rPr>
              <a:t>users (customers</a:t>
            </a:r>
            <a:r>
              <a:rPr lang="en-US" sz="1200" dirty="0" smtClean="0">
                <a:solidFill>
                  <a:srgbClr val="232F3E"/>
                </a:solidFill>
              </a:rPr>
              <a:t>)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126939" y="5614981"/>
            <a:ext cx="1252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4615" y="5164451"/>
            <a:ext cx="457200" cy="457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5458432" y="5614981"/>
            <a:ext cx="145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57250" y="5164451"/>
            <a:ext cx="457200" cy="4572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831432" y="5614981"/>
            <a:ext cx="167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Service Catalog</a:t>
            </a:r>
          </a:p>
        </p:txBody>
      </p:sp>
      <p:pic>
        <p:nvPicPr>
          <p:cNvPr id="122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2283" y="5164451"/>
            <a:ext cx="457200" cy="4572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743959" y="903406"/>
            <a:ext cx="1238084" cy="1086506"/>
            <a:chOff x="1743959" y="885356"/>
            <a:chExt cx="1238084" cy="1104555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D095CB6-90B5-DF4F-9F62-D3930E59C3F5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1743959" y="895630"/>
              <a:ext cx="0" cy="109428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D095CB6-90B5-DF4F-9F62-D3930E59C3F5}"/>
                </a:ext>
              </a:extLst>
            </p:cNvPr>
            <p:cNvCxnSpPr>
              <a:endCxn id="18" idx="0"/>
            </p:cNvCxnSpPr>
            <p:nvPr/>
          </p:nvCxnSpPr>
          <p:spPr>
            <a:xfrm flipH="1">
              <a:off x="2982043" y="885356"/>
              <a:ext cx="0" cy="1104555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2" idx="0"/>
          </p:cNvCxnSpPr>
          <p:nvPr/>
        </p:nvCxnSpPr>
        <p:spPr>
          <a:xfrm>
            <a:off x="5722070" y="903975"/>
            <a:ext cx="0" cy="1072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7" idx="0"/>
          </p:cNvCxnSpPr>
          <p:nvPr/>
        </p:nvCxnSpPr>
        <p:spPr>
          <a:xfrm>
            <a:off x="6932122" y="903406"/>
            <a:ext cx="0" cy="10726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162864" y="1318188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2389915" y="1319757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9094695" y="1316619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0321746" y="1318188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232694" y="340364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232694" y="197602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32694" y="1973665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32694" y="3403646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714330" y="1589892"/>
            <a:ext cx="2900694" cy="302377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76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14331" y="1589893"/>
            <a:ext cx="330200" cy="330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450409" y="197602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50409" y="1973665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450409" y="340364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50409" y="3403646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121796" y="2793312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0360" y="2412735"/>
            <a:ext cx="392160" cy="392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331812" y="2793312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376" y="2412735"/>
            <a:ext cx="392160" cy="39216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5127581" y="1329827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6354632" y="1331396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997957-54D6-D94B-9FEF-94D737AC520D}"/>
              </a:ext>
            </a:extLst>
          </p:cNvPr>
          <p:cNvSpPr/>
          <p:nvPr/>
        </p:nvSpPr>
        <p:spPr bwMode="auto">
          <a:xfrm>
            <a:off x="666252" y="1029365"/>
            <a:ext cx="11003971" cy="50980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8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2189910" y="299024"/>
            <a:ext cx="395845" cy="384642"/>
          </a:xfrm>
          <a:prstGeom prst="rect">
            <a:avLst/>
          </a:prstGeom>
        </p:spPr>
      </p:pic>
      <p:pic>
        <p:nvPicPr>
          <p:cNvPr id="109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8" y="10293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5" idx="3"/>
          </p:cNvCxnSpPr>
          <p:nvPr/>
        </p:nvCxnSpPr>
        <p:spPr>
          <a:xfrm flipV="1">
            <a:off x="7615024" y="2960024"/>
            <a:ext cx="107203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5" idx="1"/>
          </p:cNvCxnSpPr>
          <p:nvPr/>
        </p:nvCxnSpPr>
        <p:spPr>
          <a:xfrm>
            <a:off x="3648689" y="2988526"/>
            <a:ext cx="10656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339868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58162" y="198991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8162" y="1987553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58162" y="3398680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7165" y="1603781"/>
            <a:ext cx="2885793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0001" y="1603781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485305" y="198991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5305" y="1987553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339868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85305" y="3398680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58162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58162" y="4685689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85305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85305" y="4685689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339867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9195991" y="198991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95991" y="1987552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3398679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687054" y="1603780"/>
            <a:ext cx="2906359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87056" y="1603780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413708" y="198991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13708" y="1987552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339867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3398679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4685689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468568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4685689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00063" y="3264380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59661" y="2749281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61479" y="3254953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26646" y="2736642"/>
            <a:ext cx="469900" cy="469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7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60908" y="146227"/>
            <a:ext cx="376602" cy="37660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203094" y="460340"/>
            <a:ext cx="10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Company</a:t>
            </a:r>
          </a:p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offices</a:t>
            </a:r>
            <a:endParaRPr lang="en-US" sz="1200" dirty="0">
              <a:solidFill>
                <a:srgbClr val="232F3E"/>
              </a:solidFill>
            </a:endParaRPr>
          </a:p>
        </p:txBody>
      </p:sp>
      <p:pic>
        <p:nvPicPr>
          <p:cNvPr id="101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6711966" y="138187"/>
            <a:ext cx="395845" cy="38464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6317910" y="460340"/>
            <a:ext cx="126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Employees (developers)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538920" y="645363"/>
            <a:ext cx="1702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End </a:t>
            </a:r>
            <a:r>
              <a:rPr lang="en-US" sz="1200" dirty="0" smtClean="0">
                <a:solidFill>
                  <a:srgbClr val="232F3E"/>
                </a:solidFill>
              </a:rPr>
              <a:t>users (customers</a:t>
            </a:r>
            <a:r>
              <a:rPr lang="en-US" sz="1200" dirty="0" smtClean="0">
                <a:solidFill>
                  <a:srgbClr val="232F3E"/>
                </a:solidFill>
              </a:rPr>
              <a:t>)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4126939" y="5614981"/>
            <a:ext cx="1252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4615" y="5164451"/>
            <a:ext cx="457200" cy="457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5458432" y="5614981"/>
            <a:ext cx="145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57250" y="5164451"/>
            <a:ext cx="457200" cy="4572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831432" y="5614981"/>
            <a:ext cx="167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Service Catalog</a:t>
            </a:r>
          </a:p>
        </p:txBody>
      </p:sp>
      <p:pic>
        <p:nvPicPr>
          <p:cNvPr id="122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2283" y="5164451"/>
            <a:ext cx="457200" cy="4572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743959" y="903406"/>
            <a:ext cx="1238084" cy="1086506"/>
            <a:chOff x="1743959" y="885356"/>
            <a:chExt cx="1238084" cy="1104555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D095CB6-90B5-DF4F-9F62-D3930E59C3F5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1743959" y="895630"/>
              <a:ext cx="0" cy="109428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D095CB6-90B5-DF4F-9F62-D3930E59C3F5}"/>
                </a:ext>
              </a:extLst>
            </p:cNvPr>
            <p:cNvCxnSpPr>
              <a:endCxn id="18" idx="0"/>
            </p:cNvCxnSpPr>
            <p:nvPr/>
          </p:nvCxnSpPr>
          <p:spPr>
            <a:xfrm flipH="1">
              <a:off x="2982043" y="885356"/>
              <a:ext cx="0" cy="1104555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2" idx="0"/>
          </p:cNvCxnSpPr>
          <p:nvPr/>
        </p:nvCxnSpPr>
        <p:spPr>
          <a:xfrm>
            <a:off x="5722070" y="903975"/>
            <a:ext cx="0" cy="1072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7" idx="0"/>
          </p:cNvCxnSpPr>
          <p:nvPr/>
        </p:nvCxnSpPr>
        <p:spPr>
          <a:xfrm>
            <a:off x="6932122" y="903406"/>
            <a:ext cx="0" cy="10726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162864" y="1318188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2389915" y="1319757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9094695" y="1316619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0321746" y="1318188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232694" y="340364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232694" y="197602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32694" y="1973665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32694" y="3403646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714330" y="1589892"/>
            <a:ext cx="2900694" cy="302377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76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14331" y="1589893"/>
            <a:ext cx="330200" cy="330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450409" y="1976023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50409" y="1973665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450409" y="3403646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50409" y="3403646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121796" y="2793312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0360" y="2412735"/>
            <a:ext cx="392160" cy="392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331812" y="2793312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376" y="2412735"/>
            <a:ext cx="392160" cy="39216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5127581" y="1329827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6354632" y="1331396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997957-54D6-D94B-9FEF-94D737AC520D}"/>
              </a:ext>
            </a:extLst>
          </p:cNvPr>
          <p:cNvSpPr/>
          <p:nvPr/>
        </p:nvSpPr>
        <p:spPr bwMode="auto">
          <a:xfrm>
            <a:off x="666252" y="1029365"/>
            <a:ext cx="11003971" cy="50980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8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2196348" y="315749"/>
            <a:ext cx="395845" cy="38464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71222" y="2949633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109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01363" y="2479732"/>
            <a:ext cx="469900" cy="469900"/>
          </a:xfrm>
          <a:prstGeom prst="rect">
            <a:avLst/>
          </a:prstGeom>
        </p:spPr>
      </p:pic>
      <p:pic>
        <p:nvPicPr>
          <p:cNvPr id="110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22509" y="2502523"/>
            <a:ext cx="469900" cy="469900"/>
          </a:xfrm>
          <a:prstGeom prst="rect">
            <a:avLst/>
          </a:prstGeom>
        </p:spPr>
      </p:pic>
      <p:pic>
        <p:nvPicPr>
          <p:cNvPr id="111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596689" y="3844052"/>
            <a:ext cx="469900" cy="469900"/>
          </a:xfrm>
          <a:prstGeom prst="rect">
            <a:avLst/>
          </a:prstGeom>
        </p:spPr>
      </p:pic>
      <p:pic>
        <p:nvPicPr>
          <p:cNvPr id="112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22509" y="3861084"/>
            <a:ext cx="469900" cy="4699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71222" y="4303456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servers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71222" y="5597281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servers</a:t>
            </a:r>
            <a:endParaRPr lang="en-US" sz="1200" dirty="0"/>
          </a:p>
        </p:txBody>
      </p:sp>
      <p:pic>
        <p:nvPicPr>
          <p:cNvPr id="115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587" y="5148554"/>
            <a:ext cx="469900" cy="469900"/>
          </a:xfrm>
          <a:prstGeom prst="rect">
            <a:avLst/>
          </a:prstGeom>
        </p:spPr>
      </p:pic>
      <p:pic>
        <p:nvPicPr>
          <p:cNvPr id="116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2435" y="5148554"/>
            <a:ext cx="469900" cy="469900"/>
          </a:xfrm>
          <a:prstGeom prst="rect">
            <a:avLst/>
          </a:prstGeom>
        </p:spPr>
      </p:pic>
      <p:pic>
        <p:nvPicPr>
          <p:cNvPr id="123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813892" y="3835695"/>
            <a:ext cx="358330" cy="35833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372334" y="4143847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DevOps resources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021903" y="2951204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126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52044" y="2481303"/>
            <a:ext cx="469900" cy="469900"/>
          </a:xfrm>
          <a:prstGeom prst="rect">
            <a:avLst/>
          </a:prstGeom>
        </p:spPr>
      </p:pic>
      <p:pic>
        <p:nvPicPr>
          <p:cNvPr id="127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73190" y="2504094"/>
            <a:ext cx="469900" cy="469900"/>
          </a:xfrm>
          <a:prstGeom prst="rect">
            <a:avLst/>
          </a:prstGeom>
        </p:spPr>
      </p:pic>
      <p:pic>
        <p:nvPicPr>
          <p:cNvPr id="12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547370" y="3845623"/>
            <a:ext cx="469900" cy="469900"/>
          </a:xfrm>
          <a:prstGeom prst="rect">
            <a:avLst/>
          </a:prstGeom>
        </p:spPr>
      </p:pic>
      <p:pic>
        <p:nvPicPr>
          <p:cNvPr id="129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73190" y="3862655"/>
            <a:ext cx="469900" cy="4699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021903" y="4305027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 servers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021903" y="5598852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servers</a:t>
            </a:r>
            <a:endParaRPr lang="en-US" sz="1200" dirty="0"/>
          </a:p>
        </p:txBody>
      </p:sp>
      <p:pic>
        <p:nvPicPr>
          <p:cNvPr id="132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268" y="5150125"/>
            <a:ext cx="469900" cy="469900"/>
          </a:xfrm>
          <a:prstGeom prst="rect">
            <a:avLst/>
          </a:prstGeom>
        </p:spPr>
      </p:pic>
      <p:pic>
        <p:nvPicPr>
          <p:cNvPr id="133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3116" y="5150125"/>
            <a:ext cx="469900" cy="469900"/>
          </a:xfrm>
          <a:prstGeom prst="rect">
            <a:avLst/>
          </a:prstGeom>
        </p:spPr>
      </p:pic>
      <p:pic>
        <p:nvPicPr>
          <p:cNvPr id="134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8" y="10293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9225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40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22568" y="3995747"/>
            <a:ext cx="330200" cy="330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850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42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85068" y="3995747"/>
            <a:ext cx="330200" cy="330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5227618" y="2322522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27618" y="2322522"/>
            <a:ext cx="330200" cy="330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611166" y="3121582"/>
            <a:ext cx="1269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VPN</a:t>
            </a:r>
            <a:endParaRPr lang="en-US" sz="1200" dirty="0"/>
          </a:p>
        </p:txBody>
      </p:sp>
      <p:pic>
        <p:nvPicPr>
          <p:cNvPr id="47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9730" y="2717758"/>
            <a:ext cx="392160" cy="39216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4" idx="1"/>
            <a:endCxn id="39" idx="0"/>
          </p:cNvCxnSpPr>
          <p:nvPr/>
        </p:nvCxnSpPr>
        <p:spPr>
          <a:xfrm rot="10800000" flipV="1">
            <a:off x="3889762" y="2894021"/>
            <a:ext cx="13378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1" idx="1"/>
          </p:cNvCxnSpPr>
          <p:nvPr/>
        </p:nvCxnSpPr>
        <p:spPr>
          <a:xfrm>
            <a:off x="4856954" y="4567247"/>
            <a:ext cx="2828114" cy="0"/>
          </a:xfrm>
          <a:prstGeom prst="straightConnector1">
            <a:avLst/>
          </a:prstGeom>
          <a:ln w="44450" cap="flat">
            <a:solidFill>
              <a:srgbClr val="FF0000"/>
            </a:solidFill>
            <a:prstDash val="sysDot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57818" y="461993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allowed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560171" y="1082081"/>
            <a:ext cx="1262428" cy="905106"/>
            <a:chOff x="6087632" y="1027253"/>
            <a:chExt cx="1262428" cy="905106"/>
          </a:xfrm>
        </p:grpSpPr>
        <p:pic>
          <p:nvPicPr>
            <p:cNvPr id="53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flipH="1">
              <a:off x="6443980" y="1027253"/>
              <a:ext cx="483586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Employees (developers)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041561" y="2515488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90003" y="2512913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Allowed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44" idx="0"/>
          </p:cNvCxnSpPr>
          <p:nvPr/>
        </p:nvCxnSpPr>
        <p:spPr>
          <a:xfrm>
            <a:off x="6191385" y="1987187"/>
            <a:ext cx="3426" cy="3353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44" idx="3"/>
            <a:endCxn id="41" idx="0"/>
          </p:cNvCxnSpPr>
          <p:nvPr/>
        </p:nvCxnSpPr>
        <p:spPr>
          <a:xfrm>
            <a:off x="7162004" y="2894022"/>
            <a:ext cx="14902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StartupBlueprintDiagra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15706</TotalTime>
  <Words>217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Amazon Ember</vt:lpstr>
      <vt:lpstr>Arial</vt:lpstr>
      <vt:lpstr>AwsStartupBlueprintDiagrams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Underwood, Paul</dc:creator>
  <cp:lastModifiedBy>Marcia Johnston</cp:lastModifiedBy>
  <cp:revision>24</cp:revision>
  <dcterms:created xsi:type="dcterms:W3CDTF">2020-09-10T15:21:37Z</dcterms:created>
  <dcterms:modified xsi:type="dcterms:W3CDTF">2021-07-02T01:22:39Z</dcterms:modified>
</cp:coreProperties>
</file>