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607" autoAdjust="0"/>
  </p:normalViewPr>
  <p:slideViewPr>
    <p:cSldViewPr snapToGrid="0">
      <p:cViewPr varScale="1">
        <p:scale>
          <a:sx n="81" d="100"/>
          <a:sy n="81" d="100"/>
        </p:scale>
        <p:origin x="1140" y="96"/>
      </p:cViewPr>
      <p:guideLst/>
    </p:cSldViewPr>
  </p:slideViewPr>
  <p:notesTextViewPr>
    <p:cViewPr>
      <p:scale>
        <a:sx n="1" d="1"/>
        <a:sy n="1" d="1"/>
      </p:scale>
      <p:origin x="0" y="-126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80B5D-C863-4CED-AF92-95F24E650074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A1A28-DE4F-45A9-90FD-8530B5F4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1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stands for Inversion of Control</a:t>
            </a:r>
          </a:p>
          <a:p>
            <a:r>
              <a:rPr lang="en-US" dirty="0" err="1" smtClean="0"/>
              <a:t>IoC</a:t>
            </a:r>
            <a:r>
              <a:rPr lang="en-US" dirty="0" smtClean="0"/>
              <a:t> inverts</a:t>
            </a:r>
            <a:r>
              <a:rPr lang="en-US" baseline="0" dirty="0" smtClean="0"/>
              <a:t> the flow of a program so that instead of writing custom code that calls a generic library, the generic library calls the custom code to fill in the blanks. That’s kind of a hard idea to think about, but an example of this is ASP.NET MVC.</a:t>
            </a:r>
          </a:p>
          <a:p>
            <a:r>
              <a:rPr lang="en-US" baseline="0" dirty="0" err="1" smtClean="0"/>
              <a:t>StructureMap</a:t>
            </a:r>
            <a:r>
              <a:rPr lang="en-US" baseline="0" dirty="0" smtClean="0"/>
              <a:t> uses Dependency Injection to implement Inversion of Control.</a:t>
            </a:r>
          </a:p>
          <a:p>
            <a:r>
              <a:rPr lang="en-US" baseline="0" dirty="0" smtClean="0"/>
              <a:t>Examples are Property injection and Constructor injection.</a:t>
            </a:r>
          </a:p>
          <a:p>
            <a:r>
              <a:rPr lang="en-US" baseline="0" dirty="0" smtClean="0"/>
              <a:t>Dependency Injection allows you to follow the Dependency Inversion principle. Instead of relying on the implementation, you can rely on the interface.</a:t>
            </a:r>
          </a:p>
          <a:p>
            <a:r>
              <a:rPr lang="en-US" baseline="0" dirty="0" smtClean="0"/>
              <a:t>Your modules will be loosely coupled.</a:t>
            </a:r>
          </a:p>
          <a:p>
            <a:r>
              <a:rPr lang="en-US" baseline="0" dirty="0" smtClean="0"/>
              <a:t>Dependency Inversion is the last principle in the SOLID principles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dirty="0" smtClean="0"/>
              <a:t>Single responsibility principle</a:t>
            </a:r>
          </a:p>
          <a:p>
            <a:r>
              <a:rPr lang="en-US" dirty="0" smtClean="0"/>
              <a:t>a class should have only a single responsibility (i.e. only one potential change in the software's specification should be able to affect the specification of the class)</a:t>
            </a:r>
          </a:p>
          <a:p>
            <a:endParaRPr lang="en-US" dirty="0" smtClean="0"/>
          </a:p>
          <a:p>
            <a:r>
              <a:rPr lang="en-US" dirty="0" smtClean="0"/>
              <a:t>Open/closed principle</a:t>
            </a:r>
          </a:p>
          <a:p>
            <a:r>
              <a:rPr lang="en-US" dirty="0" smtClean="0"/>
              <a:t>“software entities … should be open for extension, but closed for modification.”</a:t>
            </a:r>
          </a:p>
          <a:p>
            <a:endParaRPr lang="en-US" dirty="0" smtClean="0"/>
          </a:p>
          <a:p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</a:p>
          <a:p>
            <a:r>
              <a:rPr lang="en-US" dirty="0" smtClean="0"/>
              <a:t>“objects in a program should be replaceable with instances of their subtypes without altering the correctness of that program.” See also design by contract.</a:t>
            </a:r>
          </a:p>
          <a:p>
            <a:endParaRPr lang="en-US" dirty="0" smtClean="0"/>
          </a:p>
          <a:p>
            <a:r>
              <a:rPr lang="en-US" dirty="0" smtClean="0"/>
              <a:t>Interface segregation principle</a:t>
            </a:r>
          </a:p>
          <a:p>
            <a:r>
              <a:rPr lang="en-US" dirty="0" smtClean="0"/>
              <a:t>“many client-specific interfaces are better than one general-purpose interface.”</a:t>
            </a:r>
          </a:p>
          <a:p>
            <a:endParaRPr lang="en-US" dirty="0" smtClean="0"/>
          </a:p>
          <a:p>
            <a:r>
              <a:rPr lang="en-US" dirty="0" smtClean="0"/>
              <a:t>Dependency inversion principle</a:t>
            </a:r>
          </a:p>
          <a:p>
            <a:r>
              <a:rPr lang="en-US" dirty="0" smtClean="0"/>
              <a:t>one should “Depend upon Abstractions. Do not depend upon concretions.”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A1A28-DE4F-45A9-90FD-8530B5F48F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49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should also be reasons why your employer should care too.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A1A28-DE4F-45A9-90FD-8530B5F48F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59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 side doesn’t use dependency injection.</a:t>
            </a:r>
          </a:p>
          <a:p>
            <a:r>
              <a:rPr lang="en-US" dirty="0" smtClean="0"/>
              <a:t>If we need to make a change to </a:t>
            </a:r>
            <a:r>
              <a:rPr lang="en-US" dirty="0" err="1" smtClean="0"/>
              <a:t>UserRepository</a:t>
            </a:r>
            <a:r>
              <a:rPr lang="en-US" dirty="0" smtClean="0"/>
              <a:t> so</a:t>
            </a:r>
            <a:r>
              <a:rPr lang="en-US" baseline="0" dirty="0" smtClean="0"/>
              <a:t> that the constructor takes an argument for a logging class, then we’d need to update the </a:t>
            </a:r>
            <a:r>
              <a:rPr lang="en-US" baseline="0" dirty="0" err="1" smtClean="0"/>
              <a:t>InjectionExample</a:t>
            </a:r>
            <a:r>
              <a:rPr lang="en-US" baseline="0" dirty="0" smtClean="0"/>
              <a:t> class too.</a:t>
            </a:r>
          </a:p>
          <a:p>
            <a:r>
              <a:rPr lang="en-US" baseline="0" dirty="0" smtClean="0"/>
              <a:t>The example on the right uses dependency injection, and would not need to be updated if we added an argument to the constructor of </a:t>
            </a:r>
            <a:r>
              <a:rPr lang="en-US" baseline="0" dirty="0" err="1" smtClean="0"/>
              <a:t>UserRepository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A1A28-DE4F-45A9-90FD-8530B5F48F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2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injection.html" TargetMode="External"/><Relationship Id="rId2" Type="http://schemas.openxmlformats.org/officeDocument/2006/relationships/hyperlink" Target="http://structuremap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hinze/DNUGStructureMapExamp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6219" y="1380068"/>
            <a:ext cx="9648345" cy="2616199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StructureMap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Levi Hinze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StructureMap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IOC Container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Dependency Inversion principle </a:t>
            </a:r>
            <a:r>
              <a:rPr lang="en-US" sz="1600" dirty="0" smtClean="0"/>
              <a:t>[1]</a:t>
            </a:r>
          </a:p>
          <a:p>
            <a:pPr lvl="1"/>
            <a:r>
              <a:rPr lang="en-US" i="1" dirty="0"/>
              <a:t>High-level modules should not depend on low-level modules. Both should depend on abstractions.</a:t>
            </a:r>
          </a:p>
          <a:p>
            <a:pPr lvl="1"/>
            <a:r>
              <a:rPr lang="en-US" i="1" dirty="0"/>
              <a:t>Abstractions should not depend upon details. Details should depend upon abstractions</a:t>
            </a:r>
            <a:r>
              <a:rPr lang="en-US" i="1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18846" y="5791200"/>
            <a:ext cx="7084177" cy="365125"/>
          </a:xfrm>
        </p:spPr>
        <p:txBody>
          <a:bodyPr/>
          <a:lstStyle/>
          <a:p>
            <a:pPr algn="r"/>
            <a:r>
              <a:rPr lang="en-US" sz="1400" dirty="0" smtClean="0"/>
              <a:t>[1] - http://en.wikipedia.org/wiki/Dependency_inversion_principle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492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you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Easier to Maintain / Refactor</a:t>
            </a:r>
          </a:p>
          <a:p>
            <a:r>
              <a:rPr lang="en-US" dirty="0" smtClean="0"/>
              <a:t>Loose </a:t>
            </a:r>
            <a:r>
              <a:rPr lang="en-US" dirty="0"/>
              <a:t>Coupling</a:t>
            </a:r>
          </a:p>
          <a:p>
            <a:r>
              <a:rPr lang="en-US" dirty="0" smtClean="0"/>
              <a:t>Testability</a:t>
            </a:r>
          </a:p>
          <a:p>
            <a:r>
              <a:rPr lang="en-US" dirty="0" smtClean="0"/>
              <a:t>Results </a:t>
            </a:r>
            <a:r>
              <a:rPr lang="en-US" dirty="0"/>
              <a:t>in Better </a:t>
            </a:r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84311" y="3075298"/>
            <a:ext cx="4618833" cy="2177739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35524" y="2670863"/>
            <a:ext cx="5067501" cy="30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47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http://structuremap.github.io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martinfowler.com/articles/injection.html</a:t>
            </a:r>
            <a:endParaRPr lang="en-US" dirty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github.com/lhinze/DNUGStructureMapExamples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4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95</TotalTime>
  <Words>394</Words>
  <Application>Microsoft Office PowerPoint</Application>
  <PresentationFormat>Widescreen</PresentationFormat>
  <Paragraphs>49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Introduction to StructureMap</vt:lpstr>
      <vt:lpstr>What is StructureMap?</vt:lpstr>
      <vt:lpstr>Why should you care?</vt:lpstr>
      <vt:lpstr>Dependency Injection</vt:lpstr>
      <vt:lpstr>Demo</vt:lpstr>
      <vt:lpstr>Links</vt:lpstr>
    </vt:vector>
  </TitlesOfParts>
  <Company>Praeses,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StructureMap</dc:title>
  <dc:creator>Levi Hinze</dc:creator>
  <cp:lastModifiedBy>Levi Hinze</cp:lastModifiedBy>
  <cp:revision>10</cp:revision>
  <dcterms:created xsi:type="dcterms:W3CDTF">2015-05-20T02:41:26Z</dcterms:created>
  <dcterms:modified xsi:type="dcterms:W3CDTF">2015-05-20T21:51:27Z</dcterms:modified>
</cp:coreProperties>
</file>