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9" r:id="rId5"/>
    <p:sldId id="268" r:id="rId6"/>
    <p:sldId id="262" r:id="rId7"/>
    <p:sldId id="263" r:id="rId8"/>
    <p:sldId id="270" r:id="rId9"/>
    <p:sldId id="271" r:id="rId10"/>
    <p:sldId id="282" r:id="rId11"/>
    <p:sldId id="265" r:id="rId12"/>
    <p:sldId id="272" r:id="rId13"/>
    <p:sldId id="275" r:id="rId14"/>
    <p:sldId id="276" r:id="rId15"/>
    <p:sldId id="273" r:id="rId16"/>
    <p:sldId id="274" r:id="rId17"/>
    <p:sldId id="281" r:id="rId18"/>
    <p:sldId id="277" r:id="rId19"/>
    <p:sldId id="278" r:id="rId20"/>
    <p:sldId id="279" r:id="rId21"/>
    <p:sldId id="266" r:id="rId22"/>
    <p:sldId id="280" r:id="rId23"/>
    <p:sldId id="267" r:id="rId24"/>
    <p:sldId id="2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9C9"/>
    <a:srgbClr val="AAC0E7"/>
    <a:srgbClr val="AAC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4237" y="144259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spc="600" dirty="0">
                <a:solidFill>
                  <a:srgbClr val="AAC0E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5400" spc="600" dirty="0" smtClean="0">
                <a:solidFill>
                  <a:srgbClr val="AAC0E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++</a:t>
            </a:r>
            <a:r>
              <a:rPr lang="en-US" altLang="ko-KR" sz="5400" spc="600" dirty="0" smtClean="0">
                <a:solidFill>
                  <a:srgbClr val="F7C9C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endParaRPr lang="ko-KR" altLang="en-US" sz="5400" spc="600" dirty="0">
              <a:solidFill>
                <a:srgbClr val="F7C9C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56571" y="5415408"/>
            <a:ext cx="8115449" cy="1031417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인덕대학교 </a:t>
            </a:r>
            <a:r>
              <a:rPr lang="ko-KR" altLang="en-US" dirty="0" err="1">
                <a:solidFill>
                  <a:schemeClr val="bg1"/>
                </a:solidFill>
              </a:rPr>
              <a:t>컴퓨터소프트웨어과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이현준</a:t>
            </a:r>
          </a:p>
        </p:txBody>
      </p:sp>
      <p:grpSp>
        <p:nvGrpSpPr>
          <p:cNvPr id="7" name="Group 5"/>
          <p:cNvGrpSpPr/>
          <p:nvPr/>
        </p:nvGrpSpPr>
        <p:grpSpPr>
          <a:xfrm>
            <a:off x="4005330" y="2826041"/>
            <a:ext cx="5491777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 처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17"/>
          <p:cNvGrpSpPr/>
          <p:nvPr/>
        </p:nvGrpSpPr>
        <p:grpSpPr>
          <a:xfrm>
            <a:off x="2972598" y="1703890"/>
            <a:ext cx="923701" cy="921384"/>
            <a:chOff x="6447188" y="4796367"/>
            <a:chExt cx="787400" cy="787400"/>
          </a:xfrm>
        </p:grpSpPr>
        <p:sp>
          <p:nvSpPr>
            <p:cNvPr id="47" name="Oval 13"/>
            <p:cNvSpPr/>
            <p:nvPr/>
          </p:nvSpPr>
          <p:spPr>
            <a:xfrm>
              <a:off x="6447188" y="4796367"/>
              <a:ext cx="787400" cy="787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48" name="Shape 5004"/>
            <p:cNvSpPr/>
            <p:nvPr/>
          </p:nvSpPr>
          <p:spPr>
            <a:xfrm>
              <a:off x="6694876" y="5058834"/>
              <a:ext cx="292024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23" y="118238"/>
                  </a:moveTo>
                  <a:lnTo>
                    <a:pt x="118423" y="118238"/>
                  </a:lnTo>
                  <a:cubicBezTo>
                    <a:pt x="80788" y="70018"/>
                    <a:pt x="80788" y="70018"/>
                    <a:pt x="80788" y="70018"/>
                  </a:cubicBezTo>
                  <a:cubicBezTo>
                    <a:pt x="117044" y="31045"/>
                    <a:pt x="117044" y="31045"/>
                    <a:pt x="117044" y="31045"/>
                  </a:cubicBezTo>
                  <a:cubicBezTo>
                    <a:pt x="118423" y="32587"/>
                    <a:pt x="119802" y="34348"/>
                    <a:pt x="119802" y="35889"/>
                  </a:cubicBezTo>
                  <a:cubicBezTo>
                    <a:pt x="119802" y="113614"/>
                    <a:pt x="119802" y="113614"/>
                    <a:pt x="119802" y="113614"/>
                  </a:cubicBezTo>
                  <a:cubicBezTo>
                    <a:pt x="119802" y="115155"/>
                    <a:pt x="118423" y="116697"/>
                    <a:pt x="118423" y="118238"/>
                  </a:cubicBezTo>
                  <a:close/>
                  <a:moveTo>
                    <a:pt x="2758" y="31045"/>
                  </a:moveTo>
                  <a:lnTo>
                    <a:pt x="2758" y="31045"/>
                  </a:lnTo>
                  <a:cubicBezTo>
                    <a:pt x="2758" y="29504"/>
                    <a:pt x="4137" y="29504"/>
                    <a:pt x="5517" y="29504"/>
                  </a:cubicBezTo>
                  <a:cubicBezTo>
                    <a:pt x="39014" y="29504"/>
                    <a:pt x="39014" y="29504"/>
                    <a:pt x="39014" y="29504"/>
                  </a:cubicBezTo>
                  <a:cubicBezTo>
                    <a:pt x="40394" y="31045"/>
                    <a:pt x="43152" y="32587"/>
                    <a:pt x="47290" y="32587"/>
                  </a:cubicBezTo>
                  <a:lnTo>
                    <a:pt x="48669" y="32587"/>
                  </a:lnTo>
                  <a:cubicBezTo>
                    <a:pt x="48669" y="49761"/>
                    <a:pt x="48669" y="49761"/>
                    <a:pt x="48669" y="49761"/>
                  </a:cubicBezTo>
                  <a:cubicBezTo>
                    <a:pt x="48669" y="56146"/>
                    <a:pt x="54384" y="62311"/>
                    <a:pt x="59901" y="62311"/>
                  </a:cubicBezTo>
                  <a:cubicBezTo>
                    <a:pt x="65418" y="62311"/>
                    <a:pt x="70935" y="56146"/>
                    <a:pt x="70935" y="49761"/>
                  </a:cubicBezTo>
                  <a:cubicBezTo>
                    <a:pt x="70935" y="32587"/>
                    <a:pt x="70935" y="32587"/>
                    <a:pt x="70935" y="32587"/>
                  </a:cubicBezTo>
                  <a:lnTo>
                    <a:pt x="72315" y="32587"/>
                  </a:lnTo>
                  <a:cubicBezTo>
                    <a:pt x="76650" y="32587"/>
                    <a:pt x="79408" y="31045"/>
                    <a:pt x="80788" y="29504"/>
                  </a:cubicBezTo>
                  <a:cubicBezTo>
                    <a:pt x="114088" y="29504"/>
                    <a:pt x="114088" y="29504"/>
                    <a:pt x="114088" y="29504"/>
                  </a:cubicBezTo>
                  <a:cubicBezTo>
                    <a:pt x="115665" y="29504"/>
                    <a:pt x="117044" y="29504"/>
                    <a:pt x="117044" y="31045"/>
                  </a:cubicBezTo>
                  <a:cubicBezTo>
                    <a:pt x="59901" y="81027"/>
                    <a:pt x="59901" y="81027"/>
                    <a:pt x="59901" y="81027"/>
                  </a:cubicBezTo>
                  <a:lnTo>
                    <a:pt x="2758" y="31045"/>
                  </a:lnTo>
                  <a:close/>
                  <a:moveTo>
                    <a:pt x="72315" y="26422"/>
                  </a:moveTo>
                  <a:lnTo>
                    <a:pt x="72315" y="26422"/>
                  </a:lnTo>
                  <a:cubicBezTo>
                    <a:pt x="70935" y="26422"/>
                    <a:pt x="69556" y="26422"/>
                    <a:pt x="69556" y="24880"/>
                  </a:cubicBezTo>
                  <a:cubicBezTo>
                    <a:pt x="65418" y="21798"/>
                    <a:pt x="65418" y="21798"/>
                    <a:pt x="65418" y="21798"/>
                  </a:cubicBezTo>
                  <a:cubicBezTo>
                    <a:pt x="65418" y="49761"/>
                    <a:pt x="65418" y="49761"/>
                    <a:pt x="65418" y="49761"/>
                  </a:cubicBezTo>
                  <a:cubicBezTo>
                    <a:pt x="65418" y="53064"/>
                    <a:pt x="62660" y="56146"/>
                    <a:pt x="59901" y="56146"/>
                  </a:cubicBezTo>
                  <a:cubicBezTo>
                    <a:pt x="57142" y="56146"/>
                    <a:pt x="54384" y="53064"/>
                    <a:pt x="54384" y="49761"/>
                  </a:cubicBezTo>
                  <a:cubicBezTo>
                    <a:pt x="54384" y="21798"/>
                    <a:pt x="54384" y="21798"/>
                    <a:pt x="54384" y="21798"/>
                  </a:cubicBezTo>
                  <a:cubicBezTo>
                    <a:pt x="50049" y="24880"/>
                    <a:pt x="50049" y="24880"/>
                    <a:pt x="50049" y="24880"/>
                  </a:cubicBezTo>
                  <a:cubicBezTo>
                    <a:pt x="50049" y="26422"/>
                    <a:pt x="48669" y="26422"/>
                    <a:pt x="47290" y="26422"/>
                  </a:cubicBezTo>
                  <a:cubicBezTo>
                    <a:pt x="43152" y="26422"/>
                    <a:pt x="41773" y="24880"/>
                    <a:pt x="41773" y="20256"/>
                  </a:cubicBezTo>
                  <a:cubicBezTo>
                    <a:pt x="41773" y="18715"/>
                    <a:pt x="41773" y="17174"/>
                    <a:pt x="43152" y="17174"/>
                  </a:cubicBezTo>
                  <a:cubicBezTo>
                    <a:pt x="55763" y="1541"/>
                    <a:pt x="55763" y="1541"/>
                    <a:pt x="55763" y="1541"/>
                  </a:cubicBezTo>
                  <a:cubicBezTo>
                    <a:pt x="57142" y="0"/>
                    <a:pt x="58522" y="0"/>
                    <a:pt x="59901" y="0"/>
                  </a:cubicBezTo>
                  <a:cubicBezTo>
                    <a:pt x="61280" y="0"/>
                    <a:pt x="62660" y="0"/>
                    <a:pt x="64039" y="1541"/>
                  </a:cubicBezTo>
                  <a:cubicBezTo>
                    <a:pt x="76650" y="17174"/>
                    <a:pt x="76650" y="17174"/>
                    <a:pt x="76650" y="17174"/>
                  </a:cubicBezTo>
                  <a:cubicBezTo>
                    <a:pt x="78029" y="17174"/>
                    <a:pt x="78029" y="18715"/>
                    <a:pt x="78029" y="20256"/>
                  </a:cubicBezTo>
                  <a:cubicBezTo>
                    <a:pt x="78029" y="24880"/>
                    <a:pt x="76650" y="26422"/>
                    <a:pt x="72315" y="26422"/>
                  </a:cubicBezTo>
                  <a:close/>
                  <a:moveTo>
                    <a:pt x="1379" y="118238"/>
                  </a:moveTo>
                  <a:lnTo>
                    <a:pt x="1379" y="118238"/>
                  </a:lnTo>
                  <a:cubicBezTo>
                    <a:pt x="1379" y="116697"/>
                    <a:pt x="0" y="115155"/>
                    <a:pt x="0" y="113614"/>
                  </a:cubicBezTo>
                  <a:cubicBezTo>
                    <a:pt x="0" y="35889"/>
                    <a:pt x="0" y="35889"/>
                    <a:pt x="0" y="35889"/>
                  </a:cubicBezTo>
                  <a:cubicBezTo>
                    <a:pt x="0" y="34348"/>
                    <a:pt x="1379" y="32587"/>
                    <a:pt x="2758" y="31045"/>
                  </a:cubicBezTo>
                  <a:cubicBezTo>
                    <a:pt x="39014" y="70018"/>
                    <a:pt x="39014" y="70018"/>
                    <a:pt x="39014" y="70018"/>
                  </a:cubicBezTo>
                  <a:lnTo>
                    <a:pt x="1379" y="118238"/>
                  </a:lnTo>
                  <a:close/>
                  <a:moveTo>
                    <a:pt x="59901" y="93357"/>
                  </a:moveTo>
                  <a:lnTo>
                    <a:pt x="59901" y="93357"/>
                  </a:lnTo>
                  <a:cubicBezTo>
                    <a:pt x="75270" y="76183"/>
                    <a:pt x="75270" y="76183"/>
                    <a:pt x="75270" y="76183"/>
                  </a:cubicBezTo>
                  <a:cubicBezTo>
                    <a:pt x="117044" y="118238"/>
                    <a:pt x="117044" y="118238"/>
                    <a:pt x="117044" y="118238"/>
                  </a:cubicBezTo>
                  <a:cubicBezTo>
                    <a:pt x="117044" y="119779"/>
                    <a:pt x="115665" y="119779"/>
                    <a:pt x="114088" y="119779"/>
                  </a:cubicBezTo>
                  <a:cubicBezTo>
                    <a:pt x="5517" y="119779"/>
                    <a:pt x="5517" y="119779"/>
                    <a:pt x="5517" y="119779"/>
                  </a:cubicBezTo>
                  <a:cubicBezTo>
                    <a:pt x="4137" y="119779"/>
                    <a:pt x="2758" y="119779"/>
                    <a:pt x="2758" y="118238"/>
                  </a:cubicBezTo>
                  <a:cubicBezTo>
                    <a:pt x="44532" y="76183"/>
                    <a:pt x="44532" y="76183"/>
                    <a:pt x="44532" y="76183"/>
                  </a:cubicBezTo>
                  <a:lnTo>
                    <a:pt x="59901" y="93357"/>
                  </a:lnTo>
                  <a:close/>
                </a:path>
              </a:pathLst>
            </a:custGeom>
            <a:solidFill>
              <a:srgbClr val="F7C9C9"/>
            </a:solidFill>
            <a:ln>
              <a:noFill/>
            </a:ln>
          </p:spPr>
          <p:txBody>
            <a:bodyPr lIns="45713" tIns="22851" rIns="45713" bIns="22851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" name="Rectangle 21"/>
          <p:cNvSpPr/>
          <p:nvPr/>
        </p:nvSpPr>
        <p:spPr>
          <a:xfrm>
            <a:off x="4358151" y="1703890"/>
            <a:ext cx="3347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Lato Black" panose="020F0502020204030203" pitchFamily="34" charset="0"/>
              </a:rPr>
              <a:t>ppt template</a:t>
            </a:r>
            <a:r>
              <a:rPr lang="ko-KR" altLang="en-US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Lato Black" panose="020F0502020204030203" pitchFamily="34" charset="0"/>
              </a:rPr>
              <a:t> 출처</a:t>
            </a:r>
            <a:endParaRPr lang="id-ID" sz="1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61" name="Rectangle 22"/>
          <p:cNvSpPr/>
          <p:nvPr/>
        </p:nvSpPr>
        <p:spPr>
          <a:xfrm>
            <a:off x="4358150" y="2011667"/>
            <a:ext cx="392132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https://post.naver.com/viewer/postView.nhn?volumeNo=11287965&amp;memberNo=3867789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8BB5866-B26F-4702-A6AC-B88730B9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67" y="3314031"/>
            <a:ext cx="3813290" cy="2127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A8041E9-5ED7-4D6F-B994-288969016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245" y="3271432"/>
            <a:ext cx="3979119" cy="22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9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사항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644A4E-30F5-4132-A331-4555F3306840}"/>
              </a:ext>
            </a:extLst>
          </p:cNvPr>
          <p:cNvSpPr txBox="1"/>
          <p:nvPr/>
        </p:nvSpPr>
        <p:spPr>
          <a:xfrm>
            <a:off x="3224557" y="1663696"/>
            <a:ext cx="5752407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인용 게임으로 수정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장애물 추가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난이도 조절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뱀 모양 수정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 수정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도움말 추가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61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사항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>
            <a:extLst>
              <a:ext uri="{FF2B5EF4-FFF2-40B4-BE49-F238E27FC236}">
                <a16:creationId xmlns:a16="http://schemas.microsoft.com/office/drawing/2014/main" xmlns="" id="{47CD2EAE-DAE7-4D40-B00E-F05C841F41FC}"/>
              </a:ext>
            </a:extLst>
          </p:cNvPr>
          <p:cNvGrpSpPr/>
          <p:nvPr/>
        </p:nvGrpSpPr>
        <p:grpSpPr>
          <a:xfrm>
            <a:off x="618306" y="1568115"/>
            <a:ext cx="2373175" cy="457200"/>
            <a:chOff x="3429000" y="526256"/>
            <a:chExt cx="3293102" cy="457200"/>
          </a:xfrm>
        </p:grpSpPr>
        <p:pic>
          <p:nvPicPr>
            <p:cNvPr id="11" name="Picture 44" descr="03_Braket_Single.png">
              <a:extLst>
                <a:ext uri="{FF2B5EF4-FFF2-40B4-BE49-F238E27FC236}">
                  <a16:creationId xmlns:a16="http://schemas.microsoft.com/office/drawing/2014/main" xmlns="" id="{D67750C1-D760-4106-8C8D-A388DA5D4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>
              <a:extLst>
                <a:ext uri="{FF2B5EF4-FFF2-40B4-BE49-F238E27FC236}">
                  <a16:creationId xmlns:a16="http://schemas.microsoft.com/office/drawing/2014/main" xmlns="" id="{3289EBA8-4A94-4A39-84C1-D485D1FF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861BCC-105B-413C-96AC-1B354E3BB0C8}"/>
              </a:ext>
            </a:extLst>
          </p:cNvPr>
          <p:cNvSpPr txBox="1"/>
          <p:nvPr/>
        </p:nvSpPr>
        <p:spPr>
          <a:xfrm>
            <a:off x="661928" y="1581884"/>
            <a:ext cx="228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인용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ko-KR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66CD050-CF1C-461E-BB0D-07A6A43C5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04" y="2146326"/>
            <a:ext cx="1929026" cy="3285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D28EA03-34A2-45FF-8BCF-7A8A7E6C1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29" y="2776116"/>
            <a:ext cx="5514975" cy="18097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F1DE1CD-42D2-4C64-9446-A71959166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527" y="2506691"/>
            <a:ext cx="7486650" cy="342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10B1C6B-1AA1-45CC-8D8F-37F8350D2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2177" y="2357164"/>
            <a:ext cx="2076450" cy="4191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1F2E928C-182D-4E89-8AC4-53B17DAC1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527" y="4597862"/>
            <a:ext cx="9880648" cy="17694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EA2879D-7C88-4BC9-A880-5AE7CB6D92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62" y="2157412"/>
            <a:ext cx="10658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4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사항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>
            <a:extLst>
              <a:ext uri="{FF2B5EF4-FFF2-40B4-BE49-F238E27FC236}">
                <a16:creationId xmlns:a16="http://schemas.microsoft.com/office/drawing/2014/main" xmlns="" id="{47CD2EAE-DAE7-4D40-B00E-F05C841F41FC}"/>
              </a:ext>
            </a:extLst>
          </p:cNvPr>
          <p:cNvGrpSpPr/>
          <p:nvPr/>
        </p:nvGrpSpPr>
        <p:grpSpPr>
          <a:xfrm>
            <a:off x="618306" y="1568115"/>
            <a:ext cx="2373175" cy="457200"/>
            <a:chOff x="3429000" y="526256"/>
            <a:chExt cx="3293102" cy="457200"/>
          </a:xfrm>
        </p:grpSpPr>
        <p:pic>
          <p:nvPicPr>
            <p:cNvPr id="11" name="Picture 44" descr="03_Braket_Single.png">
              <a:extLst>
                <a:ext uri="{FF2B5EF4-FFF2-40B4-BE49-F238E27FC236}">
                  <a16:creationId xmlns:a16="http://schemas.microsoft.com/office/drawing/2014/main" xmlns="" id="{D67750C1-D760-4106-8C8D-A388DA5D4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>
              <a:extLst>
                <a:ext uri="{FF2B5EF4-FFF2-40B4-BE49-F238E27FC236}">
                  <a16:creationId xmlns:a16="http://schemas.microsoft.com/office/drawing/2014/main" xmlns="" id="{3289EBA8-4A94-4A39-84C1-D485D1FF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861BCC-105B-413C-96AC-1B354E3BB0C8}"/>
              </a:ext>
            </a:extLst>
          </p:cNvPr>
          <p:cNvSpPr txBox="1"/>
          <p:nvPr/>
        </p:nvSpPr>
        <p:spPr>
          <a:xfrm>
            <a:off x="661928" y="1581884"/>
            <a:ext cx="232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인용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ko-KR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10B1C6B-1AA1-45CC-8D8F-37F8350D2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31" y="2099465"/>
            <a:ext cx="2076450" cy="419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21F0972-6809-4BD5-9BAF-EB3C1378F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65" y="4774610"/>
            <a:ext cx="9933592" cy="1065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87D9370-9B6F-4C6B-9E2C-4F56233FB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36" y="2429812"/>
            <a:ext cx="6625133" cy="22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사항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>
            <a:extLst>
              <a:ext uri="{FF2B5EF4-FFF2-40B4-BE49-F238E27FC236}">
                <a16:creationId xmlns:a16="http://schemas.microsoft.com/office/drawing/2014/main" xmlns="" id="{47CD2EAE-DAE7-4D40-B00E-F05C841F41FC}"/>
              </a:ext>
            </a:extLst>
          </p:cNvPr>
          <p:cNvGrpSpPr/>
          <p:nvPr/>
        </p:nvGrpSpPr>
        <p:grpSpPr>
          <a:xfrm>
            <a:off x="618306" y="1568115"/>
            <a:ext cx="2373175" cy="457200"/>
            <a:chOff x="3429000" y="526256"/>
            <a:chExt cx="3293102" cy="457200"/>
          </a:xfrm>
        </p:grpSpPr>
        <p:pic>
          <p:nvPicPr>
            <p:cNvPr id="11" name="Picture 44" descr="03_Braket_Single.png">
              <a:extLst>
                <a:ext uri="{FF2B5EF4-FFF2-40B4-BE49-F238E27FC236}">
                  <a16:creationId xmlns:a16="http://schemas.microsoft.com/office/drawing/2014/main" xmlns="" id="{D67750C1-D760-4106-8C8D-A388DA5D4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>
              <a:extLst>
                <a:ext uri="{FF2B5EF4-FFF2-40B4-BE49-F238E27FC236}">
                  <a16:creationId xmlns:a16="http://schemas.microsoft.com/office/drawing/2014/main" xmlns="" id="{3289EBA8-4A94-4A39-84C1-D485D1FF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861BCC-105B-413C-96AC-1B354E3BB0C8}"/>
              </a:ext>
            </a:extLst>
          </p:cNvPr>
          <p:cNvSpPr txBox="1"/>
          <p:nvPr/>
        </p:nvSpPr>
        <p:spPr>
          <a:xfrm>
            <a:off x="661928" y="1581884"/>
            <a:ext cx="228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인용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ko-KR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1002F72-2936-4442-881E-361BFF58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52" y="2073637"/>
            <a:ext cx="8402590" cy="11509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4D2F953-F5CF-4AFF-B4B3-223C746DE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52" y="3193858"/>
            <a:ext cx="5619293" cy="12750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50B1320-48E6-4717-9858-E58B02793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36" y="4486906"/>
            <a:ext cx="6235845" cy="16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1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사항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>
            <a:extLst>
              <a:ext uri="{FF2B5EF4-FFF2-40B4-BE49-F238E27FC236}">
                <a16:creationId xmlns:a16="http://schemas.microsoft.com/office/drawing/2014/main" xmlns="" id="{47CD2EAE-DAE7-4D40-B00E-F05C841F41FC}"/>
              </a:ext>
            </a:extLst>
          </p:cNvPr>
          <p:cNvGrpSpPr/>
          <p:nvPr/>
        </p:nvGrpSpPr>
        <p:grpSpPr>
          <a:xfrm>
            <a:off x="618306" y="1568115"/>
            <a:ext cx="2373175" cy="457200"/>
            <a:chOff x="3429000" y="526256"/>
            <a:chExt cx="3293102" cy="457200"/>
          </a:xfrm>
        </p:grpSpPr>
        <p:pic>
          <p:nvPicPr>
            <p:cNvPr id="11" name="Picture 44" descr="03_Braket_Single.png">
              <a:extLst>
                <a:ext uri="{FF2B5EF4-FFF2-40B4-BE49-F238E27FC236}">
                  <a16:creationId xmlns:a16="http://schemas.microsoft.com/office/drawing/2014/main" xmlns="" id="{D67750C1-D760-4106-8C8D-A388DA5D4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>
              <a:extLst>
                <a:ext uri="{FF2B5EF4-FFF2-40B4-BE49-F238E27FC236}">
                  <a16:creationId xmlns:a16="http://schemas.microsoft.com/office/drawing/2014/main" xmlns="" id="{3289EBA8-4A94-4A39-84C1-D485D1FF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861BCC-105B-413C-96AC-1B354E3BB0C8}"/>
              </a:ext>
            </a:extLst>
          </p:cNvPr>
          <p:cNvSpPr txBox="1"/>
          <p:nvPr/>
        </p:nvSpPr>
        <p:spPr>
          <a:xfrm>
            <a:off x="661929" y="1581884"/>
            <a:ext cx="228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장애물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ko-KR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B420C00-515C-482C-A576-52716F72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158583"/>
            <a:ext cx="9350028" cy="38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4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사항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>
            <a:extLst>
              <a:ext uri="{FF2B5EF4-FFF2-40B4-BE49-F238E27FC236}">
                <a16:creationId xmlns:a16="http://schemas.microsoft.com/office/drawing/2014/main" xmlns="" id="{47CD2EAE-DAE7-4D40-B00E-F05C841F41FC}"/>
              </a:ext>
            </a:extLst>
          </p:cNvPr>
          <p:cNvGrpSpPr/>
          <p:nvPr/>
        </p:nvGrpSpPr>
        <p:grpSpPr>
          <a:xfrm>
            <a:off x="618306" y="1568115"/>
            <a:ext cx="2373175" cy="457200"/>
            <a:chOff x="3429000" y="526256"/>
            <a:chExt cx="3293102" cy="457200"/>
          </a:xfrm>
        </p:grpSpPr>
        <p:pic>
          <p:nvPicPr>
            <p:cNvPr id="11" name="Picture 44" descr="03_Braket_Single.png">
              <a:extLst>
                <a:ext uri="{FF2B5EF4-FFF2-40B4-BE49-F238E27FC236}">
                  <a16:creationId xmlns:a16="http://schemas.microsoft.com/office/drawing/2014/main" xmlns="" id="{D67750C1-D760-4106-8C8D-A388DA5D4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>
              <a:extLst>
                <a:ext uri="{FF2B5EF4-FFF2-40B4-BE49-F238E27FC236}">
                  <a16:creationId xmlns:a16="http://schemas.microsoft.com/office/drawing/2014/main" xmlns="" id="{3289EBA8-4A94-4A39-84C1-D485D1FF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861BCC-105B-413C-96AC-1B354E3BB0C8}"/>
              </a:ext>
            </a:extLst>
          </p:cNvPr>
          <p:cNvSpPr txBox="1"/>
          <p:nvPr/>
        </p:nvSpPr>
        <p:spPr>
          <a:xfrm>
            <a:off x="618306" y="1581884"/>
            <a:ext cx="23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장애물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ko-KR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28A3467-FA15-41EA-9813-9B3FA38B6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343760"/>
            <a:ext cx="9988261" cy="17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2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사항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>
            <a:extLst>
              <a:ext uri="{FF2B5EF4-FFF2-40B4-BE49-F238E27FC236}">
                <a16:creationId xmlns:a16="http://schemas.microsoft.com/office/drawing/2014/main" xmlns="" id="{47CD2EAE-DAE7-4D40-B00E-F05C841F41FC}"/>
              </a:ext>
            </a:extLst>
          </p:cNvPr>
          <p:cNvGrpSpPr/>
          <p:nvPr/>
        </p:nvGrpSpPr>
        <p:grpSpPr>
          <a:xfrm>
            <a:off x="618306" y="1568115"/>
            <a:ext cx="2373175" cy="457200"/>
            <a:chOff x="3429000" y="526256"/>
            <a:chExt cx="3293102" cy="457200"/>
          </a:xfrm>
        </p:grpSpPr>
        <p:pic>
          <p:nvPicPr>
            <p:cNvPr id="11" name="Picture 44" descr="03_Braket_Single.png">
              <a:extLst>
                <a:ext uri="{FF2B5EF4-FFF2-40B4-BE49-F238E27FC236}">
                  <a16:creationId xmlns:a16="http://schemas.microsoft.com/office/drawing/2014/main" xmlns="" id="{D67750C1-D760-4106-8C8D-A388DA5D4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>
              <a:extLst>
                <a:ext uri="{FF2B5EF4-FFF2-40B4-BE49-F238E27FC236}">
                  <a16:creationId xmlns:a16="http://schemas.microsoft.com/office/drawing/2014/main" xmlns="" id="{3289EBA8-4A94-4A39-84C1-D485D1FF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861BCC-105B-413C-96AC-1B354E3BB0C8}"/>
              </a:ext>
            </a:extLst>
          </p:cNvPr>
          <p:cNvSpPr txBox="1"/>
          <p:nvPr/>
        </p:nvSpPr>
        <p:spPr>
          <a:xfrm>
            <a:off x="661928" y="1581884"/>
            <a:ext cx="232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난이도 조절</a:t>
            </a:r>
            <a:endParaRPr lang="ko-KR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EA2879D-7C88-4BC9-A880-5AE7CB6D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36" y="2359813"/>
            <a:ext cx="10658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7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사항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>
            <a:extLst>
              <a:ext uri="{FF2B5EF4-FFF2-40B4-BE49-F238E27FC236}">
                <a16:creationId xmlns:a16="http://schemas.microsoft.com/office/drawing/2014/main" xmlns="" id="{47CD2EAE-DAE7-4D40-B00E-F05C841F41FC}"/>
              </a:ext>
            </a:extLst>
          </p:cNvPr>
          <p:cNvGrpSpPr/>
          <p:nvPr/>
        </p:nvGrpSpPr>
        <p:grpSpPr>
          <a:xfrm>
            <a:off x="618306" y="1568115"/>
            <a:ext cx="2373175" cy="457200"/>
            <a:chOff x="3429000" y="526256"/>
            <a:chExt cx="3293102" cy="457200"/>
          </a:xfrm>
        </p:grpSpPr>
        <p:pic>
          <p:nvPicPr>
            <p:cNvPr id="11" name="Picture 44" descr="03_Braket_Single.png">
              <a:extLst>
                <a:ext uri="{FF2B5EF4-FFF2-40B4-BE49-F238E27FC236}">
                  <a16:creationId xmlns:a16="http://schemas.microsoft.com/office/drawing/2014/main" xmlns="" id="{D67750C1-D760-4106-8C8D-A388DA5D4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>
              <a:extLst>
                <a:ext uri="{FF2B5EF4-FFF2-40B4-BE49-F238E27FC236}">
                  <a16:creationId xmlns:a16="http://schemas.microsoft.com/office/drawing/2014/main" xmlns="" id="{3289EBA8-4A94-4A39-84C1-D485D1FF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861BCC-105B-413C-96AC-1B354E3BB0C8}"/>
              </a:ext>
            </a:extLst>
          </p:cNvPr>
          <p:cNvSpPr txBox="1"/>
          <p:nvPr/>
        </p:nvSpPr>
        <p:spPr>
          <a:xfrm>
            <a:off x="661928" y="1581884"/>
            <a:ext cx="228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/>
                <a:ea typeface="나눔스퀘어 Bold" panose="020B0600000101010101"/>
              </a:rPr>
              <a:t>뱀 모양 변경</a:t>
            </a:r>
            <a:endParaRPr lang="ko-KR" altLang="ko-KR" sz="2400" dirty="0">
              <a:latin typeface="나눔스퀘어"/>
              <a:ea typeface="나눔스퀘어 Bold" panose="020B060000010101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3B0D7A2-1104-476E-9243-17F23794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36" y="2162965"/>
            <a:ext cx="9886950" cy="1085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3CEE47A-4A4C-4D45-AC6C-46ED7D2CF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769" y="3609186"/>
            <a:ext cx="3000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5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사항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>
            <a:extLst>
              <a:ext uri="{FF2B5EF4-FFF2-40B4-BE49-F238E27FC236}">
                <a16:creationId xmlns:a16="http://schemas.microsoft.com/office/drawing/2014/main" xmlns="" id="{47CD2EAE-DAE7-4D40-B00E-F05C841F41FC}"/>
              </a:ext>
            </a:extLst>
          </p:cNvPr>
          <p:cNvGrpSpPr/>
          <p:nvPr/>
        </p:nvGrpSpPr>
        <p:grpSpPr>
          <a:xfrm>
            <a:off x="618306" y="1568115"/>
            <a:ext cx="2373175" cy="457200"/>
            <a:chOff x="3429000" y="526256"/>
            <a:chExt cx="3293102" cy="457200"/>
          </a:xfrm>
        </p:grpSpPr>
        <p:pic>
          <p:nvPicPr>
            <p:cNvPr id="11" name="Picture 44" descr="03_Braket_Single.png">
              <a:extLst>
                <a:ext uri="{FF2B5EF4-FFF2-40B4-BE49-F238E27FC236}">
                  <a16:creationId xmlns:a16="http://schemas.microsoft.com/office/drawing/2014/main" xmlns="" id="{D67750C1-D760-4106-8C8D-A388DA5D4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>
              <a:extLst>
                <a:ext uri="{FF2B5EF4-FFF2-40B4-BE49-F238E27FC236}">
                  <a16:creationId xmlns:a16="http://schemas.microsoft.com/office/drawing/2014/main" xmlns="" id="{3289EBA8-4A94-4A39-84C1-D485D1FF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861BCC-105B-413C-96AC-1B354E3BB0C8}"/>
              </a:ext>
            </a:extLst>
          </p:cNvPr>
          <p:cNvSpPr txBox="1"/>
          <p:nvPr/>
        </p:nvSpPr>
        <p:spPr>
          <a:xfrm>
            <a:off x="661928" y="1581884"/>
            <a:ext cx="228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/>
                <a:ea typeface="나눔스퀘어 Bold" panose="020B0600000101010101"/>
              </a:rPr>
              <a:t>메인 수정</a:t>
            </a:r>
            <a:endParaRPr lang="ko-KR" altLang="ko-KR" sz="2400" dirty="0">
              <a:latin typeface="나눔스퀘어"/>
              <a:ea typeface="나눔스퀘어 Bold" panose="020B0600000101010101"/>
            </a:endParaRPr>
          </a:p>
        </p:txBody>
      </p:sp>
      <p:pic>
        <p:nvPicPr>
          <p:cNvPr id="3" name="2018-06-12 00;01;54">
            <a:hlinkClick r:id="" action="ppaction://media"/>
            <a:extLst>
              <a:ext uri="{FF2B5EF4-FFF2-40B4-BE49-F238E27FC236}">
                <a16:creationId xmlns:a16="http://schemas.microsoft.com/office/drawing/2014/main" xmlns="" id="{78CC8787-54E7-4D0D-8FA0-925C5A1B78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2479" y="2140350"/>
            <a:ext cx="5038917" cy="32508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5190AB6-8E9D-41DD-9D91-10263276A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228" y="1581884"/>
            <a:ext cx="5124122" cy="477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1024178" y="1478960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5D027DDD-136A-4A4D-9ABE-ADB5F4AAC9DB}"/>
              </a:ext>
            </a:extLst>
          </p:cNvPr>
          <p:cNvGrpSpPr/>
          <p:nvPr/>
        </p:nvGrpSpPr>
        <p:grpSpPr>
          <a:xfrm>
            <a:off x="1315792" y="2929539"/>
            <a:ext cx="1465554" cy="1465554"/>
            <a:chOff x="1042978" y="2924589"/>
            <a:chExt cx="1465554" cy="1465554"/>
          </a:xfrm>
        </p:grpSpPr>
        <p:sp>
          <p:nvSpPr>
            <p:cNvPr id="33" name="Teardrop 16"/>
            <p:cNvSpPr/>
            <p:nvPr/>
          </p:nvSpPr>
          <p:spPr>
            <a:xfrm rot="10800000">
              <a:off x="1042978" y="2924589"/>
              <a:ext cx="1465554" cy="1465554"/>
            </a:xfrm>
            <a:prstGeom prst="teardrop">
              <a:avLst/>
            </a:prstGeom>
            <a:solidFill>
              <a:srgbClr val="AAC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8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02590" y="3308374"/>
              <a:ext cx="1180619" cy="49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MFC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번역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62D9F2C-DBB5-4A66-8B23-5F4BEF01FEC7}"/>
              </a:ext>
            </a:extLst>
          </p:cNvPr>
          <p:cNvGrpSpPr/>
          <p:nvPr/>
        </p:nvGrpSpPr>
        <p:grpSpPr>
          <a:xfrm>
            <a:off x="2547840" y="2904136"/>
            <a:ext cx="1460895" cy="1460895"/>
            <a:chOff x="2438847" y="2904136"/>
            <a:chExt cx="1460895" cy="1460895"/>
          </a:xfrm>
        </p:grpSpPr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xmlns="" id="{8FE70486-DD3F-4AEA-86A9-F3A08D93FD72}"/>
                </a:ext>
              </a:extLst>
            </p:cNvPr>
            <p:cNvGrpSpPr/>
            <p:nvPr/>
          </p:nvGrpSpPr>
          <p:grpSpPr>
            <a:xfrm>
              <a:off x="2438847" y="2904136"/>
              <a:ext cx="1460895" cy="1460895"/>
              <a:chOff x="3865314" y="1566605"/>
              <a:chExt cx="1426531" cy="1426531"/>
            </a:xfrm>
          </p:grpSpPr>
          <p:sp>
            <p:nvSpPr>
              <p:cNvPr id="44" name="Oval 6">
                <a:extLst>
                  <a:ext uri="{FF2B5EF4-FFF2-40B4-BE49-F238E27FC236}">
                    <a16:creationId xmlns:a16="http://schemas.microsoft.com/office/drawing/2014/main" xmlns="" id="{26B22FFD-3489-4161-933C-FC54ACBB9183}"/>
                  </a:ext>
                </a:extLst>
              </p:cNvPr>
              <p:cNvSpPr/>
              <p:nvPr/>
            </p:nvSpPr>
            <p:spPr>
              <a:xfrm>
                <a:off x="3865314" y="1566605"/>
                <a:ext cx="1426531" cy="142653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  <p:sp>
            <p:nvSpPr>
              <p:cNvPr id="45" name="Oval 7">
                <a:extLst>
                  <a:ext uri="{FF2B5EF4-FFF2-40B4-BE49-F238E27FC236}">
                    <a16:creationId xmlns:a16="http://schemas.microsoft.com/office/drawing/2014/main" xmlns="" id="{9DC24C78-188E-4A9C-94E8-018CBF165C14}"/>
                  </a:ext>
                </a:extLst>
              </p:cNvPr>
              <p:cNvSpPr/>
              <p:nvPr/>
            </p:nvSpPr>
            <p:spPr>
              <a:xfrm>
                <a:off x="4007590" y="1708881"/>
                <a:ext cx="1141979" cy="1141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677317" y="3204593"/>
              <a:ext cx="929264" cy="885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프로젝트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Light" panose="020B0306030504020204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개요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5FA28A6-69EE-4ED5-B515-45725314F7F6}"/>
              </a:ext>
            </a:extLst>
          </p:cNvPr>
          <p:cNvGrpSpPr/>
          <p:nvPr/>
        </p:nvGrpSpPr>
        <p:grpSpPr>
          <a:xfrm>
            <a:off x="3738052" y="2879912"/>
            <a:ext cx="1460895" cy="1460895"/>
            <a:chOff x="3507943" y="2879912"/>
            <a:chExt cx="1460895" cy="1460895"/>
          </a:xfrm>
        </p:grpSpPr>
        <p:grpSp>
          <p:nvGrpSpPr>
            <p:cNvPr id="24" name="Group 5"/>
            <p:cNvGrpSpPr/>
            <p:nvPr/>
          </p:nvGrpSpPr>
          <p:grpSpPr>
            <a:xfrm>
              <a:off x="3507943" y="2879912"/>
              <a:ext cx="1460895" cy="1460895"/>
              <a:chOff x="3865314" y="1566605"/>
              <a:chExt cx="1426531" cy="1426531"/>
            </a:xfrm>
          </p:grpSpPr>
          <p:sp>
            <p:nvSpPr>
              <p:cNvPr id="25" name="Oval 6"/>
              <p:cNvSpPr/>
              <p:nvPr/>
            </p:nvSpPr>
            <p:spPr>
              <a:xfrm>
                <a:off x="3865314" y="1566605"/>
                <a:ext cx="1426531" cy="142653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  <p:sp>
            <p:nvSpPr>
              <p:cNvPr id="26" name="Oval 7"/>
              <p:cNvSpPr/>
              <p:nvPr/>
            </p:nvSpPr>
            <p:spPr>
              <a:xfrm>
                <a:off x="4007590" y="1708881"/>
                <a:ext cx="1141979" cy="1141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677B1671-FE3A-4EC8-9E20-6A84FCB8EC3D}"/>
                </a:ext>
              </a:extLst>
            </p:cNvPr>
            <p:cNvSpPr txBox="1"/>
            <p:nvPr/>
          </p:nvSpPr>
          <p:spPr>
            <a:xfrm>
              <a:off x="3771193" y="3207874"/>
              <a:ext cx="929264" cy="885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실행결과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  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시연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6BE7FC1D-1B87-45EF-81EE-F9D089906D9A}"/>
              </a:ext>
            </a:extLst>
          </p:cNvPr>
          <p:cNvGrpSpPr/>
          <p:nvPr/>
        </p:nvGrpSpPr>
        <p:grpSpPr>
          <a:xfrm>
            <a:off x="4886668" y="2924822"/>
            <a:ext cx="1460895" cy="1460895"/>
            <a:chOff x="4674726" y="2924822"/>
            <a:chExt cx="1460895" cy="1460895"/>
          </a:xfrm>
        </p:grpSpPr>
        <p:grpSp>
          <p:nvGrpSpPr>
            <p:cNvPr id="46" name="Group 5">
              <a:extLst>
                <a:ext uri="{FF2B5EF4-FFF2-40B4-BE49-F238E27FC236}">
                  <a16:creationId xmlns:a16="http://schemas.microsoft.com/office/drawing/2014/main" xmlns="" id="{E7291EE7-A74F-4A61-8C98-FBA2057C3DAE}"/>
                </a:ext>
              </a:extLst>
            </p:cNvPr>
            <p:cNvGrpSpPr/>
            <p:nvPr/>
          </p:nvGrpSpPr>
          <p:grpSpPr>
            <a:xfrm>
              <a:off x="4674726" y="2924822"/>
              <a:ext cx="1460895" cy="1460895"/>
              <a:chOff x="3865314" y="1566605"/>
              <a:chExt cx="1426531" cy="1426531"/>
            </a:xfrm>
          </p:grpSpPr>
          <p:sp>
            <p:nvSpPr>
              <p:cNvPr id="47" name="Oval 6">
                <a:extLst>
                  <a:ext uri="{FF2B5EF4-FFF2-40B4-BE49-F238E27FC236}">
                    <a16:creationId xmlns:a16="http://schemas.microsoft.com/office/drawing/2014/main" xmlns="" id="{BF4655FA-F779-448F-ACE5-617FA19BCB62}"/>
                  </a:ext>
                </a:extLst>
              </p:cNvPr>
              <p:cNvSpPr/>
              <p:nvPr/>
            </p:nvSpPr>
            <p:spPr>
              <a:xfrm>
                <a:off x="3865314" y="1566605"/>
                <a:ext cx="1426531" cy="142653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  <p:sp>
            <p:nvSpPr>
              <p:cNvPr id="48" name="Oval 7">
                <a:extLst>
                  <a:ext uri="{FF2B5EF4-FFF2-40B4-BE49-F238E27FC236}">
                    <a16:creationId xmlns:a16="http://schemas.microsoft.com/office/drawing/2014/main" xmlns="" id="{4DB0831F-8E0A-4618-8988-2D5BBFC44AB1}"/>
                  </a:ext>
                </a:extLst>
              </p:cNvPr>
              <p:cNvSpPr/>
              <p:nvPr/>
            </p:nvSpPr>
            <p:spPr>
              <a:xfrm>
                <a:off x="4007590" y="1708881"/>
                <a:ext cx="1141979" cy="1141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67A7F19F-E873-4A67-9588-AC7F3715F9CA}"/>
                </a:ext>
              </a:extLst>
            </p:cNvPr>
            <p:cNvSpPr txBox="1"/>
            <p:nvPr/>
          </p:nvSpPr>
          <p:spPr>
            <a:xfrm>
              <a:off x="5104969" y="3355194"/>
              <a:ext cx="929264" cy="4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출처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B956C6AA-73D2-4D20-9353-46B421FE50CD}"/>
              </a:ext>
            </a:extLst>
          </p:cNvPr>
          <p:cNvGrpSpPr/>
          <p:nvPr/>
        </p:nvGrpSpPr>
        <p:grpSpPr>
          <a:xfrm>
            <a:off x="6005977" y="2879973"/>
            <a:ext cx="1460895" cy="1460895"/>
            <a:chOff x="5745591" y="2879973"/>
            <a:chExt cx="1460895" cy="1460895"/>
          </a:xfrm>
        </p:grpSpPr>
        <p:grpSp>
          <p:nvGrpSpPr>
            <p:cNvPr id="27" name="Group 8"/>
            <p:cNvGrpSpPr/>
            <p:nvPr/>
          </p:nvGrpSpPr>
          <p:grpSpPr>
            <a:xfrm>
              <a:off x="5745591" y="2879973"/>
              <a:ext cx="1460895" cy="1460895"/>
              <a:chOff x="3865314" y="1566605"/>
              <a:chExt cx="1426531" cy="1426531"/>
            </a:xfrm>
          </p:grpSpPr>
          <p:sp>
            <p:nvSpPr>
              <p:cNvPr id="28" name="Oval 9"/>
              <p:cNvSpPr/>
              <p:nvPr/>
            </p:nvSpPr>
            <p:spPr>
              <a:xfrm>
                <a:off x="3865314" y="1566605"/>
                <a:ext cx="1426531" cy="142653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  <p:sp>
            <p:nvSpPr>
              <p:cNvPr id="29" name="Oval 10"/>
              <p:cNvSpPr/>
              <p:nvPr/>
            </p:nvSpPr>
            <p:spPr>
              <a:xfrm>
                <a:off x="4007590" y="1708881"/>
                <a:ext cx="1141979" cy="1141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BE7CC851-B831-41A7-8072-CD4983D76CFF}"/>
                </a:ext>
              </a:extLst>
            </p:cNvPr>
            <p:cNvSpPr txBox="1"/>
            <p:nvPr/>
          </p:nvSpPr>
          <p:spPr>
            <a:xfrm>
              <a:off x="6043151" y="3355194"/>
              <a:ext cx="929264" cy="4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수정사항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CD1EE8C-30B3-4711-8F7D-E6B20EC0AF22}"/>
              </a:ext>
            </a:extLst>
          </p:cNvPr>
          <p:cNvGrpSpPr/>
          <p:nvPr/>
        </p:nvGrpSpPr>
        <p:grpSpPr>
          <a:xfrm>
            <a:off x="7195167" y="2924822"/>
            <a:ext cx="1460895" cy="1460895"/>
            <a:chOff x="6862109" y="2924822"/>
            <a:chExt cx="1460895" cy="1460895"/>
          </a:xfrm>
        </p:grpSpPr>
        <p:grpSp>
          <p:nvGrpSpPr>
            <p:cNvPr id="49" name="Group 5">
              <a:extLst>
                <a:ext uri="{FF2B5EF4-FFF2-40B4-BE49-F238E27FC236}">
                  <a16:creationId xmlns:a16="http://schemas.microsoft.com/office/drawing/2014/main" xmlns="" id="{6BA0633D-2C4F-4980-B655-CBAE810CBA44}"/>
                </a:ext>
              </a:extLst>
            </p:cNvPr>
            <p:cNvGrpSpPr/>
            <p:nvPr/>
          </p:nvGrpSpPr>
          <p:grpSpPr>
            <a:xfrm>
              <a:off x="6862109" y="2924822"/>
              <a:ext cx="1460895" cy="1460895"/>
              <a:chOff x="3865314" y="1566605"/>
              <a:chExt cx="1426531" cy="1426531"/>
            </a:xfrm>
          </p:grpSpPr>
          <p:sp>
            <p:nvSpPr>
              <p:cNvPr id="50" name="Oval 6">
                <a:extLst>
                  <a:ext uri="{FF2B5EF4-FFF2-40B4-BE49-F238E27FC236}">
                    <a16:creationId xmlns:a16="http://schemas.microsoft.com/office/drawing/2014/main" xmlns="" id="{DD20B73A-DA7E-4D31-B427-1E226DEFAE01}"/>
                  </a:ext>
                </a:extLst>
              </p:cNvPr>
              <p:cNvSpPr/>
              <p:nvPr/>
            </p:nvSpPr>
            <p:spPr>
              <a:xfrm>
                <a:off x="3865314" y="1566605"/>
                <a:ext cx="1426531" cy="142653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  <p:sp>
            <p:nvSpPr>
              <p:cNvPr id="51" name="Oval 7">
                <a:extLst>
                  <a:ext uri="{FF2B5EF4-FFF2-40B4-BE49-F238E27FC236}">
                    <a16:creationId xmlns:a16="http://schemas.microsoft.com/office/drawing/2014/main" xmlns="" id="{38268229-E671-4E4C-9227-21B45BD99791}"/>
                  </a:ext>
                </a:extLst>
              </p:cNvPr>
              <p:cNvSpPr/>
              <p:nvPr/>
            </p:nvSpPr>
            <p:spPr>
              <a:xfrm>
                <a:off x="4007590" y="1708881"/>
                <a:ext cx="1141979" cy="1141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2E7EEEA8-7EB0-4F00-B9E0-712C6A8C7F93}"/>
                </a:ext>
              </a:extLst>
            </p:cNvPr>
            <p:cNvSpPr txBox="1"/>
            <p:nvPr/>
          </p:nvSpPr>
          <p:spPr>
            <a:xfrm>
              <a:off x="7134267" y="3219535"/>
              <a:ext cx="929264" cy="885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소스구조 설명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83C9A3D2-7613-4376-87D2-E1D47812309F}"/>
              </a:ext>
            </a:extLst>
          </p:cNvPr>
          <p:cNvGrpSpPr/>
          <p:nvPr/>
        </p:nvGrpSpPr>
        <p:grpSpPr>
          <a:xfrm>
            <a:off x="8328409" y="2924589"/>
            <a:ext cx="1460895" cy="1460895"/>
            <a:chOff x="7983239" y="2924589"/>
            <a:chExt cx="1460895" cy="1460895"/>
          </a:xfrm>
        </p:grpSpPr>
        <p:grpSp>
          <p:nvGrpSpPr>
            <p:cNvPr id="30" name="Group 11"/>
            <p:cNvGrpSpPr/>
            <p:nvPr/>
          </p:nvGrpSpPr>
          <p:grpSpPr>
            <a:xfrm>
              <a:off x="7983239" y="2924589"/>
              <a:ext cx="1460895" cy="1460895"/>
              <a:chOff x="3865314" y="1566605"/>
              <a:chExt cx="1426531" cy="1426531"/>
            </a:xfrm>
          </p:grpSpPr>
          <p:sp>
            <p:nvSpPr>
              <p:cNvPr id="31" name="Oval 12"/>
              <p:cNvSpPr/>
              <p:nvPr/>
            </p:nvSpPr>
            <p:spPr>
              <a:xfrm>
                <a:off x="3865314" y="1566605"/>
                <a:ext cx="1426531" cy="142653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  <p:sp>
            <p:nvSpPr>
              <p:cNvPr id="32" name="Oval 14"/>
              <p:cNvSpPr/>
              <p:nvPr/>
            </p:nvSpPr>
            <p:spPr>
              <a:xfrm>
                <a:off x="4007590" y="1708881"/>
                <a:ext cx="1141979" cy="1141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80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0151EB2-8B94-4450-B126-D32A415681BB}"/>
                </a:ext>
              </a:extLst>
            </p:cNvPr>
            <p:cNvSpPr txBox="1"/>
            <p:nvPr/>
          </p:nvSpPr>
          <p:spPr>
            <a:xfrm>
              <a:off x="8335433" y="3359263"/>
              <a:ext cx="929264" cy="4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특이점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76C6236-FCE1-4D41-8724-5A6DDD073417}"/>
              </a:ext>
            </a:extLst>
          </p:cNvPr>
          <p:cNvGrpSpPr/>
          <p:nvPr/>
        </p:nvGrpSpPr>
        <p:grpSpPr>
          <a:xfrm>
            <a:off x="9529831" y="2929539"/>
            <a:ext cx="1465554" cy="1465554"/>
            <a:chOff x="9254184" y="2924589"/>
            <a:chExt cx="1465554" cy="1465554"/>
          </a:xfrm>
        </p:grpSpPr>
        <p:sp>
          <p:nvSpPr>
            <p:cNvPr id="34" name="Teardrop 15"/>
            <p:cNvSpPr/>
            <p:nvPr/>
          </p:nvSpPr>
          <p:spPr>
            <a:xfrm>
              <a:off x="9254184" y="2924589"/>
              <a:ext cx="1465554" cy="1465554"/>
            </a:xfrm>
            <a:prstGeom prst="teardrop">
              <a:avLst/>
            </a:prstGeom>
            <a:solidFill>
              <a:srgbClr val="F7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722FD5E-5F5D-429B-A3E9-F069B7E8DDA9}"/>
                </a:ext>
              </a:extLst>
            </p:cNvPr>
            <p:cNvSpPr txBox="1"/>
            <p:nvPr/>
          </p:nvSpPr>
          <p:spPr>
            <a:xfrm>
              <a:off x="9602984" y="3355194"/>
              <a:ext cx="929264" cy="445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Open Sans Light" panose="020B0306030504020204" pitchFamily="34" charset="0"/>
                </a:rPr>
                <a:t>Q &amp;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7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사항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>
            <a:extLst>
              <a:ext uri="{FF2B5EF4-FFF2-40B4-BE49-F238E27FC236}">
                <a16:creationId xmlns:a16="http://schemas.microsoft.com/office/drawing/2014/main" xmlns="" id="{47CD2EAE-DAE7-4D40-B00E-F05C841F41FC}"/>
              </a:ext>
            </a:extLst>
          </p:cNvPr>
          <p:cNvGrpSpPr/>
          <p:nvPr/>
        </p:nvGrpSpPr>
        <p:grpSpPr>
          <a:xfrm>
            <a:off x="618306" y="1568115"/>
            <a:ext cx="2373175" cy="457200"/>
            <a:chOff x="3429000" y="526256"/>
            <a:chExt cx="3293102" cy="457200"/>
          </a:xfrm>
        </p:grpSpPr>
        <p:pic>
          <p:nvPicPr>
            <p:cNvPr id="11" name="Picture 44" descr="03_Braket_Single.png">
              <a:extLst>
                <a:ext uri="{FF2B5EF4-FFF2-40B4-BE49-F238E27FC236}">
                  <a16:creationId xmlns:a16="http://schemas.microsoft.com/office/drawing/2014/main" xmlns="" id="{D67750C1-D760-4106-8C8D-A388DA5D4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>
              <a:extLst>
                <a:ext uri="{FF2B5EF4-FFF2-40B4-BE49-F238E27FC236}">
                  <a16:creationId xmlns:a16="http://schemas.microsoft.com/office/drawing/2014/main" xmlns="" id="{3289EBA8-4A94-4A39-84C1-D485D1FF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861BCC-105B-413C-96AC-1B354E3BB0C8}"/>
              </a:ext>
            </a:extLst>
          </p:cNvPr>
          <p:cNvSpPr txBox="1"/>
          <p:nvPr/>
        </p:nvSpPr>
        <p:spPr>
          <a:xfrm>
            <a:off x="661928" y="1581884"/>
            <a:ext cx="228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/>
                <a:ea typeface="나눔스퀘어 Bold" panose="020B0600000101010101"/>
              </a:rPr>
              <a:t>도움말 추가</a:t>
            </a:r>
            <a:endParaRPr lang="ko-KR" altLang="ko-KR" sz="2400" dirty="0">
              <a:latin typeface="나눔스퀘어"/>
              <a:ea typeface="나눔스퀘어 Bold" panose="020B060000010101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8891E94-9BE4-442F-8C7B-08C3AD0B9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40" y="2457705"/>
            <a:ext cx="6818822" cy="8886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694DC62-59AD-496F-8D7B-490EA25AD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52" y="3543176"/>
            <a:ext cx="47434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36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대략적인 구조 설명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BE6DC5F-700D-4D0E-8733-F384B901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8" y="2062942"/>
            <a:ext cx="2533650" cy="3286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B16983-DCA4-4D14-969F-A96A91CEBABB}"/>
              </a:ext>
            </a:extLst>
          </p:cNvPr>
          <p:cNvSpPr txBox="1"/>
          <p:nvPr/>
        </p:nvSpPr>
        <p:spPr>
          <a:xfrm>
            <a:off x="5544589" y="2277922"/>
            <a:ext cx="484632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common   </a:t>
            </a:r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커서 이동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   </a:t>
            </a:r>
            <a:r>
              <a:rPr lang="ko-KR" altLang="en-US" dirty="0"/>
              <a:t>좌표 문자 찍기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   </a:t>
            </a:r>
            <a:r>
              <a:rPr lang="ko-KR" altLang="en-US" dirty="0" err="1"/>
              <a:t>글자색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display : </a:t>
            </a:r>
            <a:r>
              <a:rPr lang="ko-KR" altLang="en-US" dirty="0"/>
              <a:t>게임 화면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main : </a:t>
            </a:r>
            <a:r>
              <a:rPr lang="ko-KR" altLang="en-US" dirty="0"/>
              <a:t>실행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snake : </a:t>
            </a:r>
            <a:r>
              <a:rPr lang="ko-KR" altLang="en-US" dirty="0"/>
              <a:t>뱀 이동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snake_game</a:t>
            </a:r>
            <a:r>
              <a:rPr lang="en-US" altLang="ko-KR" dirty="0"/>
              <a:t> : </a:t>
            </a:r>
            <a:r>
              <a:rPr lang="ko-KR" altLang="en-US" dirty="0"/>
              <a:t>게임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610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특이점 및 </a:t>
            </a:r>
            <a:r>
              <a:rPr lang="ko-KR" alt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느낌 점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2D03B1-EEEC-4EC4-821F-6C2355E04FF9}"/>
              </a:ext>
            </a:extLst>
          </p:cNvPr>
          <p:cNvSpPr txBox="1"/>
          <p:nvPr/>
        </p:nvSpPr>
        <p:spPr>
          <a:xfrm>
            <a:off x="1296785" y="1828800"/>
            <a:ext cx="8690176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ea typeface="나눔스퀘어 Bold" panose="020B0600000101010101"/>
              </a:rPr>
              <a:t>특이점</a:t>
            </a:r>
            <a:endParaRPr lang="en-US" altLang="ko-KR" sz="2000" dirty="0">
              <a:ea typeface="나눔스퀘어 Bold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ea typeface="나눔스퀘어 Bold" panose="020B0600000101010101"/>
              </a:rPr>
              <a:t>  </a:t>
            </a:r>
            <a:r>
              <a:rPr lang="ko-KR" altLang="en-US" sz="2000" dirty="0">
                <a:ea typeface="나눔스퀘어 Bold" panose="020B0600000101010101"/>
              </a:rPr>
              <a:t>뱀 게임을 </a:t>
            </a:r>
            <a:r>
              <a:rPr lang="en-US" altLang="ko-KR" sz="2000" dirty="0">
                <a:ea typeface="나눔스퀘어 Bold" panose="020B0600000101010101"/>
              </a:rPr>
              <a:t>2</a:t>
            </a:r>
            <a:r>
              <a:rPr lang="ko-KR" altLang="en-US" sz="2000" dirty="0">
                <a:ea typeface="나눔스퀘어 Bold" panose="020B0600000101010101"/>
              </a:rPr>
              <a:t>인용으로 수정하였습니다</a:t>
            </a:r>
            <a:r>
              <a:rPr lang="en-US" altLang="ko-KR" sz="2000" dirty="0">
                <a:ea typeface="나눔스퀘어 Bold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ea typeface="나눔스퀘어 Bold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나눔스퀘어 Bold" panose="020B0600000101010101"/>
              </a:rPr>
              <a:t>느낌 점 </a:t>
            </a:r>
            <a:endParaRPr lang="en-US" altLang="ko-KR" sz="2000" dirty="0">
              <a:ea typeface="나눔스퀘어 Bold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ea typeface="나눔스퀘어 Bold" panose="020B0600000101010101"/>
              </a:rPr>
              <a:t>  </a:t>
            </a:r>
            <a:r>
              <a:rPr lang="ko-KR" altLang="en-US" sz="2000" dirty="0">
                <a:ea typeface="나눔스퀘어 Bold" panose="020B0600000101010101"/>
              </a:rPr>
              <a:t>소스를 여러 번 분석하였지만 완벽하게 분석하지 못해서 아쉬움</a:t>
            </a:r>
            <a:endParaRPr lang="en-US" altLang="ko-KR" sz="2000" dirty="0">
              <a:ea typeface="나눔스퀘어 Bold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ea typeface="나눔스퀘어 Bold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나눔스퀘어 Bold" panose="020B0600000101010101"/>
              </a:rPr>
              <a:t>개선할 점</a:t>
            </a:r>
            <a:endParaRPr lang="en-US" altLang="ko-KR" sz="2000" dirty="0">
              <a:ea typeface="나눔스퀘어 Bold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ea typeface="나눔스퀘어 Bold" panose="020B0600000101010101"/>
              </a:rPr>
              <a:t>  </a:t>
            </a:r>
            <a:r>
              <a:rPr lang="ko-KR" altLang="en-US" sz="2000" dirty="0">
                <a:ea typeface="나눔스퀘어 Bold" panose="020B0600000101010101"/>
              </a:rPr>
              <a:t>아이템을 좀 더 추가</a:t>
            </a:r>
            <a:endParaRPr lang="en-US" altLang="ko-KR" sz="2000" dirty="0">
              <a:ea typeface="나눔스퀘어 Bold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ea typeface="나눔스퀘어 Bold" panose="020B0600000101010101"/>
              </a:rPr>
              <a:t>  </a:t>
            </a:r>
            <a:r>
              <a:rPr lang="ko-KR" altLang="en-US" sz="2000" dirty="0">
                <a:ea typeface="나눔스퀘어 Bold" panose="020B0600000101010101"/>
              </a:rPr>
              <a:t>난이도 기능 추가</a:t>
            </a:r>
            <a:endParaRPr lang="en-US" altLang="ko-KR" sz="2000" dirty="0">
              <a:ea typeface="나눔스퀘어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79404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질의 응답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303D6E44-7561-4AA6-B372-ECEEF56F7BD3}"/>
              </a:ext>
            </a:extLst>
          </p:cNvPr>
          <p:cNvSpPr txBox="1">
            <a:spLocks/>
          </p:cNvSpPr>
          <p:nvPr/>
        </p:nvSpPr>
        <p:spPr>
          <a:xfrm>
            <a:off x="2176462" y="3187773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</a:t>
            </a:r>
            <a:r>
              <a:rPr lang="en-US" sz="5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en-US" sz="58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sz="5800" b="1" dirty="0">
                <a:solidFill>
                  <a:srgbClr val="F7C9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en-US" sz="2200" b="1" dirty="0">
              <a:solidFill>
                <a:srgbClr val="F7C9C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59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MFC</a:t>
            </a:r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번역  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73">
            <a:extLst>
              <a:ext uri="{FF2B5EF4-FFF2-40B4-BE49-F238E27FC236}">
                <a16:creationId xmlns:a16="http://schemas.microsoft.com/office/drawing/2014/main" xmlns="" id="{233EBAA4-E156-4281-89E1-38C88FD731FD}"/>
              </a:ext>
            </a:extLst>
          </p:cNvPr>
          <p:cNvGrpSpPr/>
          <p:nvPr/>
        </p:nvGrpSpPr>
        <p:grpSpPr>
          <a:xfrm>
            <a:off x="618306" y="1568115"/>
            <a:ext cx="2373175" cy="457200"/>
            <a:chOff x="3429000" y="526256"/>
            <a:chExt cx="3293102" cy="457200"/>
          </a:xfrm>
        </p:grpSpPr>
        <p:pic>
          <p:nvPicPr>
            <p:cNvPr id="24" name="Picture 44" descr="03_Braket_Single.png">
              <a:extLst>
                <a:ext uri="{FF2B5EF4-FFF2-40B4-BE49-F238E27FC236}">
                  <a16:creationId xmlns:a16="http://schemas.microsoft.com/office/drawing/2014/main" xmlns="" id="{27165984-CC71-42EB-8850-2D82EBEC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25" name="Picture 45" descr="03_Braket_Single.png">
              <a:extLst>
                <a:ext uri="{FF2B5EF4-FFF2-40B4-BE49-F238E27FC236}">
                  <a16:creationId xmlns:a16="http://schemas.microsoft.com/office/drawing/2014/main" xmlns="" id="{47CF2D26-4D3B-4AB5-AFD8-17F4C373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9D4D61-8EA9-4071-8AC4-C7E795D4AE7A}"/>
              </a:ext>
            </a:extLst>
          </p:cNvPr>
          <p:cNvSpPr txBox="1"/>
          <p:nvPr/>
        </p:nvSpPr>
        <p:spPr>
          <a:xfrm>
            <a:off x="661927" y="1581884"/>
            <a:ext cx="232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CEdit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Class</a:t>
            </a:r>
            <a:endParaRPr lang="ko-KR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9" name="_x190255288" descr="DRW000018343c60">
            <a:extLst>
              <a:ext uri="{FF2B5EF4-FFF2-40B4-BE49-F238E27FC236}">
                <a16:creationId xmlns:a16="http://schemas.microsoft.com/office/drawing/2014/main" xmlns="" id="{CB0FB6B1-8651-4461-B9EC-4B0942F3E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41" y="2244875"/>
            <a:ext cx="4179763" cy="13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8A2CEC-2DA3-4198-8065-D4896782F6E2}"/>
              </a:ext>
            </a:extLst>
          </p:cNvPr>
          <p:cNvSpPr txBox="1"/>
          <p:nvPr/>
        </p:nvSpPr>
        <p:spPr>
          <a:xfrm>
            <a:off x="661927" y="3819918"/>
            <a:ext cx="10520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Cedit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클래스는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CWnd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으로부터 파생 받는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CEdit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public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CWnd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Cedit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클래스는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Edit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컨트롤을 구현해 놓은 클래스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Windows</a:t>
            </a:r>
            <a:r>
              <a:rPr lang="ko-KR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편집 컨트롤 기능을 제공합니다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99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MFC</a:t>
            </a:r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번역  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9ECF1CC-8FB6-4429-878E-EDA37BA1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299" y="1670190"/>
            <a:ext cx="4169352" cy="46504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649F590-9636-4ECA-A9A0-83C92336F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350" y="1670190"/>
            <a:ext cx="4024745" cy="46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0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MFC</a:t>
            </a:r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번역  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73">
            <a:extLst>
              <a:ext uri="{FF2B5EF4-FFF2-40B4-BE49-F238E27FC236}">
                <a16:creationId xmlns:a16="http://schemas.microsoft.com/office/drawing/2014/main" xmlns="" id="{233EBAA4-E156-4281-89E1-38C88FD731FD}"/>
              </a:ext>
            </a:extLst>
          </p:cNvPr>
          <p:cNvGrpSpPr/>
          <p:nvPr/>
        </p:nvGrpSpPr>
        <p:grpSpPr>
          <a:xfrm>
            <a:off x="877041" y="1572636"/>
            <a:ext cx="2019015" cy="457200"/>
            <a:chOff x="3429000" y="526256"/>
            <a:chExt cx="3293102" cy="457200"/>
          </a:xfrm>
        </p:grpSpPr>
        <p:pic>
          <p:nvPicPr>
            <p:cNvPr id="24" name="Picture 44" descr="03_Braket_Single.png">
              <a:extLst>
                <a:ext uri="{FF2B5EF4-FFF2-40B4-BE49-F238E27FC236}">
                  <a16:creationId xmlns:a16="http://schemas.microsoft.com/office/drawing/2014/main" xmlns="" id="{27165984-CC71-42EB-8850-2D82EBEC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25" name="Picture 45" descr="03_Braket_Single.png">
              <a:extLst>
                <a:ext uri="{FF2B5EF4-FFF2-40B4-BE49-F238E27FC236}">
                  <a16:creationId xmlns:a16="http://schemas.microsoft.com/office/drawing/2014/main" xmlns="" id="{47CF2D26-4D3B-4AB5-AFD8-17F4C373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9D4D61-8EA9-4071-8AC4-C7E795D4AE7A}"/>
              </a:ext>
            </a:extLst>
          </p:cNvPr>
          <p:cNvSpPr txBox="1"/>
          <p:nvPr/>
        </p:nvSpPr>
        <p:spPr>
          <a:xfrm>
            <a:off x="931136" y="1581884"/>
            <a:ext cx="191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endParaRPr lang="ko-KR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D0F3AAE6-FCE3-414F-8132-A1EFBEB9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71" y="2010575"/>
            <a:ext cx="6291799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USE_OF_CEdit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strText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. </a:t>
            </a:r>
            <a:r>
              <a:rPr lang="ko-KR" altLang="ko-KR" sz="1000" dirty="0" err="1">
                <a:solidFill>
                  <a:srgbClr val="999999"/>
                </a:solidFill>
                <a:latin typeface="Consolas" panose="020B0609020204030204" pitchFamily="49" charset="0"/>
              </a:rPr>
              <a:t>CEdit에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 문자열 입력하기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pEdit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-&gt;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SetWindowText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strText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CEdit에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있는 문자열 가져오기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GetWindowText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strText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CEdit에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있는 문자열의 길이 가져오기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nLength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pEdit.GetLength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4.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내용 전부를 지우기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SetSel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08CE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08CE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//처음부터 끝까지 선택한다. 즉, 모든 문자 선택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//지우기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//5. 읽기 전용 설정 / 해제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SetReadOnly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읽기전용으로 설정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SetReadOnly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읽기전용에서 해제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//6. 원하는 줄의 첫번째 글자의 인덱스 값을 가져온다.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08CE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두번째 줄의 첫번째 글자의 인덱스 위치를 가져옴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0~n-1의 인덱스 방식이다. 따라서 첫번째 줄은 0, 두번째 줄은 1이 된다.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//7. 각 줄의 글자수를 알아낸다.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NumLetters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LineLength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08CE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두번째 줄이 몇개의 글자로 이루어 졌는지 알아냄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//8.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박스 맨 앞에 문자 추가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SetSel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08CE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08CE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맨앞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선택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ReplaceSel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</a:rPr>
              <a:t> !!"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//추가하고 싶은 문자열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//9.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문자열 용량 설정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pEdit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SetLimitText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08CE5"/>
                </a:solidFill>
                <a:effectLst/>
                <a:latin typeface="Consolas" panose="020B0609020204030204" pitchFamily="49" charset="0"/>
              </a:rPr>
              <a:t>0x10000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최대 65536 까지 설정 가능 (64KB)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4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8"/>
          <p:cNvGrpSpPr/>
          <p:nvPr/>
        </p:nvGrpSpPr>
        <p:grpSpPr>
          <a:xfrm>
            <a:off x="2841964" y="2380372"/>
            <a:ext cx="1019679" cy="1019679"/>
            <a:chOff x="4877017" y="4756150"/>
            <a:chExt cx="787400" cy="787400"/>
          </a:xfrm>
        </p:grpSpPr>
        <p:sp>
          <p:nvSpPr>
            <p:cNvPr id="37" name="Oval 11"/>
            <p:cNvSpPr/>
            <p:nvPr/>
          </p:nvSpPr>
          <p:spPr>
            <a:xfrm>
              <a:off x="4877017" y="4756150"/>
              <a:ext cx="787400" cy="787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1">
                <a:solidFill>
                  <a:srgbClr val="AAC0E6"/>
                </a:solidFill>
              </a:endParaRPr>
            </a:p>
          </p:txBody>
        </p:sp>
        <p:sp>
          <p:nvSpPr>
            <p:cNvPr id="38" name="Shape 4893"/>
            <p:cNvSpPr/>
            <p:nvPr/>
          </p:nvSpPr>
          <p:spPr>
            <a:xfrm>
              <a:off x="5124705" y="5010150"/>
              <a:ext cx="292024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2" y="114000"/>
                  </a:moveTo>
                  <a:lnTo>
                    <a:pt x="119802" y="114000"/>
                  </a:lnTo>
                  <a:cubicBezTo>
                    <a:pt x="119802" y="118344"/>
                    <a:pt x="117044" y="119793"/>
                    <a:pt x="114285" y="119793"/>
                  </a:cubicBezTo>
                  <a:cubicBezTo>
                    <a:pt x="5517" y="119793"/>
                    <a:pt x="5517" y="119793"/>
                    <a:pt x="5517" y="119793"/>
                  </a:cubicBezTo>
                  <a:cubicBezTo>
                    <a:pt x="2758" y="119793"/>
                    <a:pt x="0" y="118344"/>
                    <a:pt x="0" y="114000"/>
                  </a:cubicBezTo>
                  <a:cubicBezTo>
                    <a:pt x="0" y="5793"/>
                    <a:pt x="0" y="5793"/>
                    <a:pt x="0" y="5793"/>
                  </a:cubicBezTo>
                  <a:cubicBezTo>
                    <a:pt x="0" y="1448"/>
                    <a:pt x="2758" y="0"/>
                    <a:pt x="5517" y="0"/>
                  </a:cubicBezTo>
                  <a:cubicBezTo>
                    <a:pt x="11231" y="0"/>
                    <a:pt x="11231" y="0"/>
                    <a:pt x="11231" y="0"/>
                  </a:cubicBezTo>
                  <a:cubicBezTo>
                    <a:pt x="16748" y="0"/>
                    <a:pt x="16748" y="0"/>
                    <a:pt x="16748" y="0"/>
                  </a:cubicBezTo>
                  <a:cubicBezTo>
                    <a:pt x="22266" y="0"/>
                    <a:pt x="22266" y="0"/>
                    <a:pt x="22266" y="0"/>
                  </a:cubicBezTo>
                  <a:cubicBezTo>
                    <a:pt x="22266" y="5793"/>
                    <a:pt x="22266" y="5793"/>
                    <a:pt x="22266" y="5793"/>
                  </a:cubicBezTo>
                  <a:cubicBezTo>
                    <a:pt x="22266" y="7241"/>
                    <a:pt x="22266" y="7241"/>
                    <a:pt x="22266" y="7241"/>
                  </a:cubicBezTo>
                  <a:lnTo>
                    <a:pt x="22266" y="7241"/>
                  </a:lnTo>
                  <a:cubicBezTo>
                    <a:pt x="22266" y="29172"/>
                    <a:pt x="22266" y="29172"/>
                    <a:pt x="22266" y="29172"/>
                  </a:cubicBezTo>
                  <a:lnTo>
                    <a:pt x="22266" y="29172"/>
                  </a:lnTo>
                  <a:cubicBezTo>
                    <a:pt x="22266" y="34965"/>
                    <a:pt x="22266" y="34965"/>
                    <a:pt x="22266" y="34965"/>
                  </a:cubicBezTo>
                  <a:cubicBezTo>
                    <a:pt x="22266" y="46758"/>
                    <a:pt x="22266" y="46758"/>
                    <a:pt x="22266" y="46758"/>
                  </a:cubicBezTo>
                  <a:cubicBezTo>
                    <a:pt x="22266" y="52551"/>
                    <a:pt x="27783" y="58344"/>
                    <a:pt x="33497" y="58344"/>
                  </a:cubicBezTo>
                  <a:cubicBezTo>
                    <a:pt x="82167" y="58344"/>
                    <a:pt x="82167" y="58344"/>
                    <a:pt x="82167" y="58344"/>
                  </a:cubicBezTo>
                  <a:cubicBezTo>
                    <a:pt x="89064" y="58344"/>
                    <a:pt x="93399" y="52551"/>
                    <a:pt x="93399" y="46758"/>
                  </a:cubicBezTo>
                  <a:cubicBezTo>
                    <a:pt x="93399" y="34965"/>
                    <a:pt x="93399" y="34965"/>
                    <a:pt x="93399" y="34965"/>
                  </a:cubicBezTo>
                  <a:cubicBezTo>
                    <a:pt x="93399" y="29172"/>
                    <a:pt x="93399" y="29172"/>
                    <a:pt x="93399" y="29172"/>
                  </a:cubicBezTo>
                  <a:lnTo>
                    <a:pt x="93399" y="29172"/>
                  </a:lnTo>
                  <a:cubicBezTo>
                    <a:pt x="93399" y="11586"/>
                    <a:pt x="93399" y="11586"/>
                    <a:pt x="93399" y="11586"/>
                  </a:cubicBezTo>
                  <a:cubicBezTo>
                    <a:pt x="93399" y="7241"/>
                    <a:pt x="93399" y="7241"/>
                    <a:pt x="93399" y="7241"/>
                  </a:cubicBezTo>
                  <a:lnTo>
                    <a:pt x="93399" y="7241"/>
                  </a:lnTo>
                  <a:cubicBezTo>
                    <a:pt x="93399" y="5793"/>
                    <a:pt x="93399" y="5793"/>
                    <a:pt x="93399" y="5793"/>
                  </a:cubicBezTo>
                  <a:cubicBezTo>
                    <a:pt x="93399" y="0"/>
                    <a:pt x="93399" y="0"/>
                    <a:pt x="93399" y="0"/>
                  </a:cubicBezTo>
                  <a:cubicBezTo>
                    <a:pt x="94778" y="0"/>
                    <a:pt x="94778" y="0"/>
                    <a:pt x="94778" y="0"/>
                  </a:cubicBezTo>
                  <a:cubicBezTo>
                    <a:pt x="97536" y="0"/>
                    <a:pt x="97536" y="0"/>
                    <a:pt x="97536" y="0"/>
                  </a:cubicBezTo>
                  <a:lnTo>
                    <a:pt x="97536" y="0"/>
                  </a:lnTo>
                  <a:cubicBezTo>
                    <a:pt x="98916" y="0"/>
                    <a:pt x="100295" y="0"/>
                    <a:pt x="100295" y="1448"/>
                  </a:cubicBezTo>
                  <a:lnTo>
                    <a:pt x="100295" y="1448"/>
                  </a:lnTo>
                  <a:cubicBezTo>
                    <a:pt x="117044" y="18827"/>
                    <a:pt x="117044" y="18827"/>
                    <a:pt x="117044" y="18827"/>
                  </a:cubicBezTo>
                  <a:lnTo>
                    <a:pt x="117044" y="18827"/>
                  </a:lnTo>
                  <a:cubicBezTo>
                    <a:pt x="118423" y="20275"/>
                    <a:pt x="119802" y="21931"/>
                    <a:pt x="119802" y="23379"/>
                  </a:cubicBezTo>
                  <a:lnTo>
                    <a:pt x="119802" y="114000"/>
                  </a:lnTo>
                  <a:close/>
                  <a:moveTo>
                    <a:pt x="87684" y="46758"/>
                  </a:moveTo>
                  <a:lnTo>
                    <a:pt x="87684" y="46758"/>
                  </a:lnTo>
                  <a:cubicBezTo>
                    <a:pt x="87684" y="49655"/>
                    <a:pt x="84926" y="52551"/>
                    <a:pt x="82167" y="52551"/>
                  </a:cubicBezTo>
                  <a:cubicBezTo>
                    <a:pt x="75270" y="52551"/>
                    <a:pt x="75270" y="52551"/>
                    <a:pt x="75270" y="52551"/>
                  </a:cubicBezTo>
                  <a:lnTo>
                    <a:pt x="75270" y="52551"/>
                  </a:lnTo>
                  <a:cubicBezTo>
                    <a:pt x="41773" y="52551"/>
                    <a:pt x="41773" y="52551"/>
                    <a:pt x="41773" y="52551"/>
                  </a:cubicBezTo>
                  <a:lnTo>
                    <a:pt x="41773" y="52551"/>
                  </a:lnTo>
                  <a:cubicBezTo>
                    <a:pt x="33497" y="52551"/>
                    <a:pt x="33497" y="52551"/>
                    <a:pt x="33497" y="52551"/>
                  </a:cubicBezTo>
                  <a:cubicBezTo>
                    <a:pt x="30738" y="52551"/>
                    <a:pt x="27783" y="49655"/>
                    <a:pt x="27783" y="46758"/>
                  </a:cubicBezTo>
                  <a:cubicBezTo>
                    <a:pt x="27783" y="34965"/>
                    <a:pt x="27783" y="34965"/>
                    <a:pt x="27783" y="34965"/>
                  </a:cubicBezTo>
                  <a:lnTo>
                    <a:pt x="27783" y="34965"/>
                  </a:lnTo>
                  <a:cubicBezTo>
                    <a:pt x="27783" y="0"/>
                    <a:pt x="27783" y="0"/>
                    <a:pt x="27783" y="0"/>
                  </a:cubicBezTo>
                  <a:cubicBezTo>
                    <a:pt x="87684" y="0"/>
                    <a:pt x="87684" y="0"/>
                    <a:pt x="87684" y="0"/>
                  </a:cubicBezTo>
                  <a:cubicBezTo>
                    <a:pt x="87684" y="34965"/>
                    <a:pt x="87684" y="34965"/>
                    <a:pt x="87684" y="34965"/>
                  </a:cubicBezTo>
                  <a:lnTo>
                    <a:pt x="87684" y="34965"/>
                  </a:lnTo>
                  <a:lnTo>
                    <a:pt x="87684" y="46758"/>
                  </a:lnTo>
                  <a:close/>
                  <a:moveTo>
                    <a:pt x="76650" y="7241"/>
                  </a:moveTo>
                  <a:lnTo>
                    <a:pt x="76650" y="7241"/>
                  </a:lnTo>
                  <a:cubicBezTo>
                    <a:pt x="59901" y="7241"/>
                    <a:pt x="59901" y="7241"/>
                    <a:pt x="59901" y="7241"/>
                  </a:cubicBezTo>
                  <a:cubicBezTo>
                    <a:pt x="59901" y="43862"/>
                    <a:pt x="59901" y="43862"/>
                    <a:pt x="59901" y="43862"/>
                  </a:cubicBezTo>
                  <a:cubicBezTo>
                    <a:pt x="76650" y="43862"/>
                    <a:pt x="76650" y="43862"/>
                    <a:pt x="76650" y="43862"/>
                  </a:cubicBezTo>
                  <a:lnTo>
                    <a:pt x="76650" y="7241"/>
                  </a:lnTo>
                  <a:close/>
                </a:path>
              </a:pathLst>
            </a:custGeom>
            <a:solidFill>
              <a:srgbClr val="F7C9C9"/>
            </a:solidFill>
            <a:ln>
              <a:noFill/>
            </a:ln>
          </p:spPr>
          <p:txBody>
            <a:bodyPr lIns="45713" tIns="22851" rIns="45713" bIns="22851" anchor="ctr" anchorCtr="0">
              <a:noAutofit/>
            </a:bodyPr>
            <a:lstStyle/>
            <a:p>
              <a:endParaRPr sz="1351" dirty="0">
                <a:solidFill>
                  <a:srgbClr val="AAC0E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" name="Group 16"/>
          <p:cNvGrpSpPr/>
          <p:nvPr/>
        </p:nvGrpSpPr>
        <p:grpSpPr>
          <a:xfrm>
            <a:off x="2841963" y="3947457"/>
            <a:ext cx="1019679" cy="1019679"/>
            <a:chOff x="9029906" y="4781550"/>
            <a:chExt cx="787400" cy="787400"/>
          </a:xfrm>
        </p:grpSpPr>
        <p:sp>
          <p:nvSpPr>
            <p:cNvPr id="50" name="Oval 14"/>
            <p:cNvSpPr/>
            <p:nvPr/>
          </p:nvSpPr>
          <p:spPr>
            <a:xfrm>
              <a:off x="9029906" y="4781550"/>
              <a:ext cx="787400" cy="787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1" dirty="0"/>
            </a:p>
          </p:txBody>
        </p:sp>
        <p:sp>
          <p:nvSpPr>
            <p:cNvPr id="51" name="Shape 5047"/>
            <p:cNvSpPr/>
            <p:nvPr/>
          </p:nvSpPr>
          <p:spPr>
            <a:xfrm>
              <a:off x="9278652" y="5060950"/>
              <a:ext cx="289909" cy="22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913" y="101810"/>
                  </a:moveTo>
                  <a:lnTo>
                    <a:pt x="85913" y="101810"/>
                  </a:lnTo>
                  <a:lnTo>
                    <a:pt x="85913" y="101810"/>
                  </a:lnTo>
                  <a:cubicBezTo>
                    <a:pt x="50830" y="101810"/>
                    <a:pt x="50830" y="101810"/>
                    <a:pt x="50830" y="101810"/>
                  </a:cubicBezTo>
                  <a:lnTo>
                    <a:pt x="50830" y="101810"/>
                  </a:lnTo>
                  <a:cubicBezTo>
                    <a:pt x="46445" y="101810"/>
                    <a:pt x="46445" y="101810"/>
                    <a:pt x="46445" y="101810"/>
                  </a:cubicBezTo>
                  <a:cubicBezTo>
                    <a:pt x="39468" y="101810"/>
                    <a:pt x="39468" y="101810"/>
                    <a:pt x="39468" y="101810"/>
                  </a:cubicBezTo>
                  <a:cubicBezTo>
                    <a:pt x="43654" y="107115"/>
                    <a:pt x="43654" y="107115"/>
                    <a:pt x="43654" y="107115"/>
                  </a:cubicBezTo>
                  <a:cubicBezTo>
                    <a:pt x="45049" y="108884"/>
                    <a:pt x="45049" y="110905"/>
                    <a:pt x="45049" y="112673"/>
                  </a:cubicBezTo>
                  <a:cubicBezTo>
                    <a:pt x="45049" y="116210"/>
                    <a:pt x="42259" y="119747"/>
                    <a:pt x="39468" y="119747"/>
                  </a:cubicBezTo>
                  <a:cubicBezTo>
                    <a:pt x="38073" y="119747"/>
                    <a:pt x="36677" y="117978"/>
                    <a:pt x="35282" y="116210"/>
                  </a:cubicBezTo>
                  <a:cubicBezTo>
                    <a:pt x="22524" y="100042"/>
                    <a:pt x="22524" y="100042"/>
                    <a:pt x="22524" y="100042"/>
                  </a:cubicBezTo>
                  <a:cubicBezTo>
                    <a:pt x="21129" y="98273"/>
                    <a:pt x="21129" y="96505"/>
                    <a:pt x="21129" y="94736"/>
                  </a:cubicBezTo>
                  <a:cubicBezTo>
                    <a:pt x="21129" y="92968"/>
                    <a:pt x="21129" y="91200"/>
                    <a:pt x="22524" y="91200"/>
                  </a:cubicBezTo>
                  <a:cubicBezTo>
                    <a:pt x="35282" y="73263"/>
                    <a:pt x="35282" y="73263"/>
                    <a:pt x="35282" y="73263"/>
                  </a:cubicBezTo>
                  <a:cubicBezTo>
                    <a:pt x="36677" y="71494"/>
                    <a:pt x="38073" y="71494"/>
                    <a:pt x="39468" y="71494"/>
                  </a:cubicBezTo>
                  <a:cubicBezTo>
                    <a:pt x="42259" y="71494"/>
                    <a:pt x="45049" y="75031"/>
                    <a:pt x="45049" y="78568"/>
                  </a:cubicBezTo>
                  <a:cubicBezTo>
                    <a:pt x="45049" y="80336"/>
                    <a:pt x="45049" y="82105"/>
                    <a:pt x="43654" y="83873"/>
                  </a:cubicBezTo>
                  <a:cubicBezTo>
                    <a:pt x="39468" y="87410"/>
                    <a:pt x="39468" y="87410"/>
                    <a:pt x="39468" y="87410"/>
                  </a:cubicBezTo>
                  <a:cubicBezTo>
                    <a:pt x="43654" y="87410"/>
                    <a:pt x="43654" y="87410"/>
                    <a:pt x="43654" y="87410"/>
                  </a:cubicBezTo>
                  <a:lnTo>
                    <a:pt x="43654" y="87410"/>
                  </a:lnTo>
                  <a:cubicBezTo>
                    <a:pt x="49435" y="87410"/>
                    <a:pt x="49435" y="87410"/>
                    <a:pt x="49435" y="87410"/>
                  </a:cubicBezTo>
                  <a:lnTo>
                    <a:pt x="49435" y="87410"/>
                  </a:lnTo>
                  <a:cubicBezTo>
                    <a:pt x="85913" y="87410"/>
                    <a:pt x="85913" y="87410"/>
                    <a:pt x="85913" y="87410"/>
                  </a:cubicBezTo>
                  <a:cubicBezTo>
                    <a:pt x="98671" y="87410"/>
                    <a:pt x="108438" y="75031"/>
                    <a:pt x="108438" y="58863"/>
                  </a:cubicBezTo>
                  <a:cubicBezTo>
                    <a:pt x="108438" y="42947"/>
                    <a:pt x="108438" y="42947"/>
                    <a:pt x="108438" y="42947"/>
                  </a:cubicBezTo>
                  <a:cubicBezTo>
                    <a:pt x="108438" y="39410"/>
                    <a:pt x="111428" y="35873"/>
                    <a:pt x="114219" y="35873"/>
                  </a:cubicBezTo>
                  <a:cubicBezTo>
                    <a:pt x="118405" y="35873"/>
                    <a:pt x="119800" y="39410"/>
                    <a:pt x="119800" y="42947"/>
                  </a:cubicBezTo>
                  <a:cubicBezTo>
                    <a:pt x="119800" y="58863"/>
                    <a:pt x="119800" y="58863"/>
                    <a:pt x="119800" y="58863"/>
                  </a:cubicBezTo>
                  <a:cubicBezTo>
                    <a:pt x="119800" y="83873"/>
                    <a:pt x="105647" y="101810"/>
                    <a:pt x="85913" y="101810"/>
                  </a:cubicBezTo>
                  <a:close/>
                  <a:moveTo>
                    <a:pt x="84518" y="44715"/>
                  </a:moveTo>
                  <a:lnTo>
                    <a:pt x="84518" y="44715"/>
                  </a:lnTo>
                  <a:cubicBezTo>
                    <a:pt x="83122" y="46484"/>
                    <a:pt x="81727" y="48252"/>
                    <a:pt x="80332" y="48252"/>
                  </a:cubicBezTo>
                  <a:cubicBezTo>
                    <a:pt x="77541" y="48252"/>
                    <a:pt x="74750" y="44715"/>
                    <a:pt x="74750" y="41178"/>
                  </a:cubicBezTo>
                  <a:cubicBezTo>
                    <a:pt x="74750" y="39410"/>
                    <a:pt x="76146" y="37642"/>
                    <a:pt x="77541" y="35873"/>
                  </a:cubicBezTo>
                  <a:cubicBezTo>
                    <a:pt x="80332" y="30315"/>
                    <a:pt x="80332" y="30315"/>
                    <a:pt x="80332" y="30315"/>
                  </a:cubicBezTo>
                  <a:cubicBezTo>
                    <a:pt x="77541" y="30315"/>
                    <a:pt x="77541" y="30315"/>
                    <a:pt x="77541" y="30315"/>
                  </a:cubicBezTo>
                  <a:lnTo>
                    <a:pt x="77541" y="30315"/>
                  </a:lnTo>
                  <a:cubicBezTo>
                    <a:pt x="71960" y="30315"/>
                    <a:pt x="71960" y="30315"/>
                    <a:pt x="71960" y="30315"/>
                  </a:cubicBezTo>
                  <a:lnTo>
                    <a:pt x="71960" y="30315"/>
                  </a:lnTo>
                  <a:cubicBezTo>
                    <a:pt x="33887" y="30315"/>
                    <a:pt x="33887" y="30315"/>
                    <a:pt x="33887" y="30315"/>
                  </a:cubicBezTo>
                  <a:cubicBezTo>
                    <a:pt x="21129" y="30315"/>
                    <a:pt x="11362" y="42947"/>
                    <a:pt x="11362" y="58863"/>
                  </a:cubicBezTo>
                  <a:cubicBezTo>
                    <a:pt x="11362" y="76800"/>
                    <a:pt x="11362" y="76800"/>
                    <a:pt x="11362" y="76800"/>
                  </a:cubicBezTo>
                  <a:cubicBezTo>
                    <a:pt x="11362" y="80336"/>
                    <a:pt x="8571" y="83873"/>
                    <a:pt x="5780" y="83873"/>
                  </a:cubicBezTo>
                  <a:cubicBezTo>
                    <a:pt x="2990" y="83873"/>
                    <a:pt x="0" y="80336"/>
                    <a:pt x="0" y="76800"/>
                  </a:cubicBezTo>
                  <a:cubicBezTo>
                    <a:pt x="0" y="58863"/>
                    <a:pt x="0" y="58863"/>
                    <a:pt x="0" y="58863"/>
                  </a:cubicBezTo>
                  <a:cubicBezTo>
                    <a:pt x="0" y="35873"/>
                    <a:pt x="15548" y="16168"/>
                    <a:pt x="33887" y="16168"/>
                  </a:cubicBezTo>
                  <a:lnTo>
                    <a:pt x="33887" y="16168"/>
                  </a:lnTo>
                  <a:cubicBezTo>
                    <a:pt x="69169" y="16168"/>
                    <a:pt x="69169" y="16168"/>
                    <a:pt x="69169" y="16168"/>
                  </a:cubicBezTo>
                  <a:lnTo>
                    <a:pt x="69169" y="16168"/>
                  </a:lnTo>
                  <a:cubicBezTo>
                    <a:pt x="73355" y="16168"/>
                    <a:pt x="73355" y="16168"/>
                    <a:pt x="73355" y="16168"/>
                  </a:cubicBezTo>
                  <a:cubicBezTo>
                    <a:pt x="80332" y="16168"/>
                    <a:pt x="80332" y="16168"/>
                    <a:pt x="80332" y="16168"/>
                  </a:cubicBezTo>
                  <a:cubicBezTo>
                    <a:pt x="77541" y="12631"/>
                    <a:pt x="77541" y="12631"/>
                    <a:pt x="77541" y="12631"/>
                  </a:cubicBezTo>
                  <a:cubicBezTo>
                    <a:pt x="76146" y="10863"/>
                    <a:pt x="74750" y="8842"/>
                    <a:pt x="74750" y="7073"/>
                  </a:cubicBezTo>
                  <a:cubicBezTo>
                    <a:pt x="74750" y="3536"/>
                    <a:pt x="77541" y="0"/>
                    <a:pt x="80332" y="0"/>
                  </a:cubicBezTo>
                  <a:cubicBezTo>
                    <a:pt x="81727" y="0"/>
                    <a:pt x="83122" y="0"/>
                    <a:pt x="84518" y="1768"/>
                  </a:cubicBezTo>
                  <a:cubicBezTo>
                    <a:pt x="97275" y="19705"/>
                    <a:pt x="97275" y="19705"/>
                    <a:pt x="97275" y="19705"/>
                  </a:cubicBezTo>
                  <a:cubicBezTo>
                    <a:pt x="98671" y="19705"/>
                    <a:pt x="100066" y="21473"/>
                    <a:pt x="100066" y="23242"/>
                  </a:cubicBezTo>
                  <a:cubicBezTo>
                    <a:pt x="100066" y="25010"/>
                    <a:pt x="98671" y="26778"/>
                    <a:pt x="97275" y="28547"/>
                  </a:cubicBezTo>
                  <a:lnTo>
                    <a:pt x="84518" y="44715"/>
                  </a:lnTo>
                  <a:close/>
                </a:path>
              </a:pathLst>
            </a:custGeom>
            <a:solidFill>
              <a:srgbClr val="F7C9C9"/>
            </a:solidFill>
            <a:ln>
              <a:noFill/>
            </a:ln>
          </p:spPr>
          <p:txBody>
            <a:bodyPr lIns="45713" tIns="22851" rIns="45713" bIns="22851" anchor="ctr" anchorCtr="0">
              <a:noAutofit/>
            </a:bodyPr>
            <a:lstStyle/>
            <a:p>
              <a:endParaRPr dirty="0">
                <a:sym typeface="Roboto"/>
              </a:endParaRPr>
            </a:p>
          </p:txBody>
        </p:sp>
      </p:grpSp>
      <p:sp>
        <p:nvSpPr>
          <p:cNvPr id="54" name="Rectangle 21"/>
          <p:cNvSpPr/>
          <p:nvPr/>
        </p:nvSpPr>
        <p:spPr>
          <a:xfrm>
            <a:off x="4282218" y="2507098"/>
            <a:ext cx="4213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AAC0E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Black" panose="020F0502020204030203" pitchFamily="34" charset="0"/>
              </a:rPr>
              <a:t>프로젝트 명</a:t>
            </a:r>
            <a:endParaRPr lang="id-ID" sz="2000" b="1" spc="200" dirty="0">
              <a:solidFill>
                <a:srgbClr val="AAC0E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55" name="Rectangle 22"/>
          <p:cNvSpPr/>
          <p:nvPr/>
        </p:nvSpPr>
        <p:spPr>
          <a:xfrm>
            <a:off x="4283333" y="2907208"/>
            <a:ext cx="566215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2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인용 뱀 게임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60" name="Rectangle 21"/>
          <p:cNvSpPr/>
          <p:nvPr/>
        </p:nvSpPr>
        <p:spPr>
          <a:xfrm>
            <a:off x="4323814" y="4071232"/>
            <a:ext cx="4213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AAC0E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Black" panose="020F0502020204030203" pitchFamily="34" charset="0"/>
              </a:rPr>
              <a:t>프로젝트 용도</a:t>
            </a:r>
            <a:endParaRPr lang="id-ID" sz="1400" b="1" spc="200" dirty="0">
              <a:solidFill>
                <a:srgbClr val="AAC0E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61" name="Rectangle 22"/>
          <p:cNvSpPr/>
          <p:nvPr/>
        </p:nvSpPr>
        <p:spPr>
          <a:xfrm>
            <a:off x="4283333" y="4416492"/>
            <a:ext cx="566215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C++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문법을 이해하고 심화 학습 하여 콘솔 뱀 게임 만들기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결과 시연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D43B383-0199-4E78-813F-C25CFDE0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31" y="2017901"/>
            <a:ext cx="3647369" cy="30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E52EE15-3596-4BC2-87CD-A63AFCD33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173" y="2017901"/>
            <a:ext cx="5943632" cy="3060000"/>
          </a:xfrm>
          <a:prstGeom prst="rect">
            <a:avLst/>
          </a:prstGeom>
        </p:spPr>
      </p:pic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xmlns="" id="{E8570412-35BA-4A96-89F2-97BDDA55C66C}"/>
              </a:ext>
            </a:extLst>
          </p:cNvPr>
          <p:cNvSpPr/>
          <p:nvPr/>
        </p:nvSpPr>
        <p:spPr>
          <a:xfrm>
            <a:off x="1679171" y="5461462"/>
            <a:ext cx="1961804" cy="623454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AAC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화면</a:t>
            </a:r>
          </a:p>
        </p:txBody>
      </p:sp>
      <p:sp>
        <p:nvSpPr>
          <p:cNvPr id="27" name="사각형: 잘린 대각선 방향 모서리 26">
            <a:extLst>
              <a:ext uri="{FF2B5EF4-FFF2-40B4-BE49-F238E27FC236}">
                <a16:creationId xmlns:a16="http://schemas.microsoft.com/office/drawing/2014/main" xmlns="" id="{6F91A6C4-522F-4A56-904B-8BF7F4DD5C80}"/>
              </a:ext>
            </a:extLst>
          </p:cNvPr>
          <p:cNvSpPr/>
          <p:nvPr/>
        </p:nvSpPr>
        <p:spPr>
          <a:xfrm>
            <a:off x="7041087" y="5461462"/>
            <a:ext cx="1961804" cy="623454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AAC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화면</a:t>
            </a:r>
          </a:p>
        </p:txBody>
      </p:sp>
    </p:spTree>
    <p:extLst>
      <p:ext uri="{BB962C8B-B14F-4D97-AF65-F5344CB8AC3E}">
        <p14:creationId xmlns:p14="http://schemas.microsoft.com/office/powerpoint/2010/main" val="60539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결과 시연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85D8547-BD40-4F34-8447-0750F83D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84" y="2018990"/>
            <a:ext cx="4613642" cy="30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689EE0E-2226-4A35-92C4-E3E425F731A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61518" y="2018990"/>
            <a:ext cx="4680000" cy="3060000"/>
          </a:xfrm>
          <a:prstGeom prst="rect">
            <a:avLst/>
          </a:prstGeom>
        </p:spPr>
      </p:pic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xmlns="" id="{D0BE808B-8329-46B1-BF3C-B484340F0F1C}"/>
              </a:ext>
            </a:extLst>
          </p:cNvPr>
          <p:cNvSpPr/>
          <p:nvPr/>
        </p:nvSpPr>
        <p:spPr>
          <a:xfrm>
            <a:off x="2427915" y="5458654"/>
            <a:ext cx="1961804" cy="623454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AAC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일시 정지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xmlns="" id="{22027CE9-5C17-4758-AFE9-444F99877E20}"/>
              </a:ext>
            </a:extLst>
          </p:cNvPr>
          <p:cNvSpPr/>
          <p:nvPr/>
        </p:nvSpPr>
        <p:spPr>
          <a:xfrm>
            <a:off x="7776403" y="5458654"/>
            <a:ext cx="1961804" cy="623454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AAC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57312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 처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17"/>
          <p:cNvGrpSpPr/>
          <p:nvPr/>
        </p:nvGrpSpPr>
        <p:grpSpPr>
          <a:xfrm>
            <a:off x="2841964" y="1565403"/>
            <a:ext cx="923701" cy="921384"/>
            <a:chOff x="6447188" y="4796367"/>
            <a:chExt cx="787400" cy="787400"/>
          </a:xfrm>
        </p:grpSpPr>
        <p:sp>
          <p:nvSpPr>
            <p:cNvPr id="47" name="Oval 13"/>
            <p:cNvSpPr/>
            <p:nvPr/>
          </p:nvSpPr>
          <p:spPr>
            <a:xfrm>
              <a:off x="6447188" y="4796367"/>
              <a:ext cx="787400" cy="787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48" name="Shape 5004"/>
            <p:cNvSpPr/>
            <p:nvPr/>
          </p:nvSpPr>
          <p:spPr>
            <a:xfrm>
              <a:off x="6694876" y="5058834"/>
              <a:ext cx="292024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23" y="118238"/>
                  </a:moveTo>
                  <a:lnTo>
                    <a:pt x="118423" y="118238"/>
                  </a:lnTo>
                  <a:cubicBezTo>
                    <a:pt x="80788" y="70018"/>
                    <a:pt x="80788" y="70018"/>
                    <a:pt x="80788" y="70018"/>
                  </a:cubicBezTo>
                  <a:cubicBezTo>
                    <a:pt x="117044" y="31045"/>
                    <a:pt x="117044" y="31045"/>
                    <a:pt x="117044" y="31045"/>
                  </a:cubicBezTo>
                  <a:cubicBezTo>
                    <a:pt x="118423" y="32587"/>
                    <a:pt x="119802" y="34348"/>
                    <a:pt x="119802" y="35889"/>
                  </a:cubicBezTo>
                  <a:cubicBezTo>
                    <a:pt x="119802" y="113614"/>
                    <a:pt x="119802" y="113614"/>
                    <a:pt x="119802" y="113614"/>
                  </a:cubicBezTo>
                  <a:cubicBezTo>
                    <a:pt x="119802" y="115155"/>
                    <a:pt x="118423" y="116697"/>
                    <a:pt x="118423" y="118238"/>
                  </a:cubicBezTo>
                  <a:close/>
                  <a:moveTo>
                    <a:pt x="2758" y="31045"/>
                  </a:moveTo>
                  <a:lnTo>
                    <a:pt x="2758" y="31045"/>
                  </a:lnTo>
                  <a:cubicBezTo>
                    <a:pt x="2758" y="29504"/>
                    <a:pt x="4137" y="29504"/>
                    <a:pt x="5517" y="29504"/>
                  </a:cubicBezTo>
                  <a:cubicBezTo>
                    <a:pt x="39014" y="29504"/>
                    <a:pt x="39014" y="29504"/>
                    <a:pt x="39014" y="29504"/>
                  </a:cubicBezTo>
                  <a:cubicBezTo>
                    <a:pt x="40394" y="31045"/>
                    <a:pt x="43152" y="32587"/>
                    <a:pt x="47290" y="32587"/>
                  </a:cubicBezTo>
                  <a:lnTo>
                    <a:pt x="48669" y="32587"/>
                  </a:lnTo>
                  <a:cubicBezTo>
                    <a:pt x="48669" y="49761"/>
                    <a:pt x="48669" y="49761"/>
                    <a:pt x="48669" y="49761"/>
                  </a:cubicBezTo>
                  <a:cubicBezTo>
                    <a:pt x="48669" y="56146"/>
                    <a:pt x="54384" y="62311"/>
                    <a:pt x="59901" y="62311"/>
                  </a:cubicBezTo>
                  <a:cubicBezTo>
                    <a:pt x="65418" y="62311"/>
                    <a:pt x="70935" y="56146"/>
                    <a:pt x="70935" y="49761"/>
                  </a:cubicBezTo>
                  <a:cubicBezTo>
                    <a:pt x="70935" y="32587"/>
                    <a:pt x="70935" y="32587"/>
                    <a:pt x="70935" y="32587"/>
                  </a:cubicBezTo>
                  <a:lnTo>
                    <a:pt x="72315" y="32587"/>
                  </a:lnTo>
                  <a:cubicBezTo>
                    <a:pt x="76650" y="32587"/>
                    <a:pt x="79408" y="31045"/>
                    <a:pt x="80788" y="29504"/>
                  </a:cubicBezTo>
                  <a:cubicBezTo>
                    <a:pt x="114088" y="29504"/>
                    <a:pt x="114088" y="29504"/>
                    <a:pt x="114088" y="29504"/>
                  </a:cubicBezTo>
                  <a:cubicBezTo>
                    <a:pt x="115665" y="29504"/>
                    <a:pt x="117044" y="29504"/>
                    <a:pt x="117044" y="31045"/>
                  </a:cubicBezTo>
                  <a:cubicBezTo>
                    <a:pt x="59901" y="81027"/>
                    <a:pt x="59901" y="81027"/>
                    <a:pt x="59901" y="81027"/>
                  </a:cubicBezTo>
                  <a:lnTo>
                    <a:pt x="2758" y="31045"/>
                  </a:lnTo>
                  <a:close/>
                  <a:moveTo>
                    <a:pt x="72315" y="26422"/>
                  </a:moveTo>
                  <a:lnTo>
                    <a:pt x="72315" y="26422"/>
                  </a:lnTo>
                  <a:cubicBezTo>
                    <a:pt x="70935" y="26422"/>
                    <a:pt x="69556" y="26422"/>
                    <a:pt x="69556" y="24880"/>
                  </a:cubicBezTo>
                  <a:cubicBezTo>
                    <a:pt x="65418" y="21798"/>
                    <a:pt x="65418" y="21798"/>
                    <a:pt x="65418" y="21798"/>
                  </a:cubicBezTo>
                  <a:cubicBezTo>
                    <a:pt x="65418" y="49761"/>
                    <a:pt x="65418" y="49761"/>
                    <a:pt x="65418" y="49761"/>
                  </a:cubicBezTo>
                  <a:cubicBezTo>
                    <a:pt x="65418" y="53064"/>
                    <a:pt x="62660" y="56146"/>
                    <a:pt x="59901" y="56146"/>
                  </a:cubicBezTo>
                  <a:cubicBezTo>
                    <a:pt x="57142" y="56146"/>
                    <a:pt x="54384" y="53064"/>
                    <a:pt x="54384" y="49761"/>
                  </a:cubicBezTo>
                  <a:cubicBezTo>
                    <a:pt x="54384" y="21798"/>
                    <a:pt x="54384" y="21798"/>
                    <a:pt x="54384" y="21798"/>
                  </a:cubicBezTo>
                  <a:cubicBezTo>
                    <a:pt x="50049" y="24880"/>
                    <a:pt x="50049" y="24880"/>
                    <a:pt x="50049" y="24880"/>
                  </a:cubicBezTo>
                  <a:cubicBezTo>
                    <a:pt x="50049" y="26422"/>
                    <a:pt x="48669" y="26422"/>
                    <a:pt x="47290" y="26422"/>
                  </a:cubicBezTo>
                  <a:cubicBezTo>
                    <a:pt x="43152" y="26422"/>
                    <a:pt x="41773" y="24880"/>
                    <a:pt x="41773" y="20256"/>
                  </a:cubicBezTo>
                  <a:cubicBezTo>
                    <a:pt x="41773" y="18715"/>
                    <a:pt x="41773" y="17174"/>
                    <a:pt x="43152" y="17174"/>
                  </a:cubicBezTo>
                  <a:cubicBezTo>
                    <a:pt x="55763" y="1541"/>
                    <a:pt x="55763" y="1541"/>
                    <a:pt x="55763" y="1541"/>
                  </a:cubicBezTo>
                  <a:cubicBezTo>
                    <a:pt x="57142" y="0"/>
                    <a:pt x="58522" y="0"/>
                    <a:pt x="59901" y="0"/>
                  </a:cubicBezTo>
                  <a:cubicBezTo>
                    <a:pt x="61280" y="0"/>
                    <a:pt x="62660" y="0"/>
                    <a:pt x="64039" y="1541"/>
                  </a:cubicBezTo>
                  <a:cubicBezTo>
                    <a:pt x="76650" y="17174"/>
                    <a:pt x="76650" y="17174"/>
                    <a:pt x="76650" y="17174"/>
                  </a:cubicBezTo>
                  <a:cubicBezTo>
                    <a:pt x="78029" y="17174"/>
                    <a:pt x="78029" y="18715"/>
                    <a:pt x="78029" y="20256"/>
                  </a:cubicBezTo>
                  <a:cubicBezTo>
                    <a:pt x="78029" y="24880"/>
                    <a:pt x="76650" y="26422"/>
                    <a:pt x="72315" y="26422"/>
                  </a:cubicBezTo>
                  <a:close/>
                  <a:moveTo>
                    <a:pt x="1379" y="118238"/>
                  </a:moveTo>
                  <a:lnTo>
                    <a:pt x="1379" y="118238"/>
                  </a:lnTo>
                  <a:cubicBezTo>
                    <a:pt x="1379" y="116697"/>
                    <a:pt x="0" y="115155"/>
                    <a:pt x="0" y="113614"/>
                  </a:cubicBezTo>
                  <a:cubicBezTo>
                    <a:pt x="0" y="35889"/>
                    <a:pt x="0" y="35889"/>
                    <a:pt x="0" y="35889"/>
                  </a:cubicBezTo>
                  <a:cubicBezTo>
                    <a:pt x="0" y="34348"/>
                    <a:pt x="1379" y="32587"/>
                    <a:pt x="2758" y="31045"/>
                  </a:cubicBezTo>
                  <a:cubicBezTo>
                    <a:pt x="39014" y="70018"/>
                    <a:pt x="39014" y="70018"/>
                    <a:pt x="39014" y="70018"/>
                  </a:cubicBezTo>
                  <a:lnTo>
                    <a:pt x="1379" y="118238"/>
                  </a:lnTo>
                  <a:close/>
                  <a:moveTo>
                    <a:pt x="59901" y="93357"/>
                  </a:moveTo>
                  <a:lnTo>
                    <a:pt x="59901" y="93357"/>
                  </a:lnTo>
                  <a:cubicBezTo>
                    <a:pt x="75270" y="76183"/>
                    <a:pt x="75270" y="76183"/>
                    <a:pt x="75270" y="76183"/>
                  </a:cubicBezTo>
                  <a:cubicBezTo>
                    <a:pt x="117044" y="118238"/>
                    <a:pt x="117044" y="118238"/>
                    <a:pt x="117044" y="118238"/>
                  </a:cubicBezTo>
                  <a:cubicBezTo>
                    <a:pt x="117044" y="119779"/>
                    <a:pt x="115665" y="119779"/>
                    <a:pt x="114088" y="119779"/>
                  </a:cubicBezTo>
                  <a:cubicBezTo>
                    <a:pt x="5517" y="119779"/>
                    <a:pt x="5517" y="119779"/>
                    <a:pt x="5517" y="119779"/>
                  </a:cubicBezTo>
                  <a:cubicBezTo>
                    <a:pt x="4137" y="119779"/>
                    <a:pt x="2758" y="119779"/>
                    <a:pt x="2758" y="118238"/>
                  </a:cubicBezTo>
                  <a:cubicBezTo>
                    <a:pt x="44532" y="76183"/>
                    <a:pt x="44532" y="76183"/>
                    <a:pt x="44532" y="76183"/>
                  </a:cubicBezTo>
                  <a:lnTo>
                    <a:pt x="59901" y="93357"/>
                  </a:lnTo>
                  <a:close/>
                </a:path>
              </a:pathLst>
            </a:custGeom>
            <a:solidFill>
              <a:srgbClr val="F7C9C9"/>
            </a:solidFill>
            <a:ln>
              <a:noFill/>
            </a:ln>
          </p:spPr>
          <p:txBody>
            <a:bodyPr lIns="45713" tIns="22851" rIns="45713" bIns="22851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" name="Rectangle 21"/>
          <p:cNvSpPr/>
          <p:nvPr/>
        </p:nvSpPr>
        <p:spPr>
          <a:xfrm>
            <a:off x="4358151" y="1703890"/>
            <a:ext cx="3522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Lato Black" panose="020F0502020204030203" pitchFamily="34" charset="0"/>
              </a:rPr>
              <a:t>뱀 게임 기본소스  출처</a:t>
            </a:r>
            <a:endParaRPr lang="id-ID" sz="1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61" name="Rectangle 22"/>
          <p:cNvSpPr/>
          <p:nvPr/>
        </p:nvSpPr>
        <p:spPr>
          <a:xfrm>
            <a:off x="4358150" y="2011667"/>
            <a:ext cx="364700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http://slow-down.tistory.com/155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1759FEC-33F9-4632-ADD6-2D91D3004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62" y="2534586"/>
            <a:ext cx="2921268" cy="18557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C68EE7F-665C-459A-B824-5262878C2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562" y="4695091"/>
            <a:ext cx="2921268" cy="16399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DA34528-D416-4E6D-9402-8B2C3B61B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172" y="4682970"/>
            <a:ext cx="2921266" cy="16399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7D67A6E-71ED-4479-89CC-022A81C9E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172" y="2534586"/>
            <a:ext cx="2921266" cy="183146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055A973-7551-46F5-839C-E9AEE7D48640}"/>
              </a:ext>
            </a:extLst>
          </p:cNvPr>
          <p:cNvCxnSpPr/>
          <p:nvPr/>
        </p:nvCxnSpPr>
        <p:spPr>
          <a:xfrm>
            <a:off x="5478087" y="3316778"/>
            <a:ext cx="11637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CC7B0C6-D3D6-4B3C-86D3-7BE204DE10E8}"/>
              </a:ext>
            </a:extLst>
          </p:cNvPr>
          <p:cNvSpPr txBox="1"/>
          <p:nvPr/>
        </p:nvSpPr>
        <p:spPr>
          <a:xfrm>
            <a:off x="5897881" y="2980263"/>
            <a:ext cx="34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xmlns="" id="{F535ED82-1A13-463E-A78A-EF0901448B0D}"/>
              </a:ext>
            </a:extLst>
          </p:cNvPr>
          <p:cNvCxnSpPr>
            <a:cxnSpLocks/>
          </p:cNvCxnSpPr>
          <p:nvPr/>
        </p:nvCxnSpPr>
        <p:spPr>
          <a:xfrm rot="10800000">
            <a:off x="2290309" y="3462478"/>
            <a:ext cx="12700" cy="2052572"/>
          </a:xfrm>
          <a:prstGeom prst="curvedConnector3">
            <a:avLst>
              <a:gd name="adj1" fmla="val 533454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146303A-5210-4BFA-808B-2459DA069936}"/>
              </a:ext>
            </a:extLst>
          </p:cNvPr>
          <p:cNvSpPr txBox="1"/>
          <p:nvPr/>
        </p:nvSpPr>
        <p:spPr>
          <a:xfrm>
            <a:off x="1252098" y="4304098"/>
            <a:ext cx="32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C23FEE8D-1EFB-47C9-B4BA-F74F9298A559}"/>
              </a:ext>
            </a:extLst>
          </p:cNvPr>
          <p:cNvCxnSpPr/>
          <p:nvPr/>
        </p:nvCxnSpPr>
        <p:spPr>
          <a:xfrm>
            <a:off x="5478087" y="5727667"/>
            <a:ext cx="11637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41DB8DC-511B-4C89-B411-34288F0A48C2}"/>
              </a:ext>
            </a:extLst>
          </p:cNvPr>
          <p:cNvSpPr txBox="1"/>
          <p:nvPr/>
        </p:nvSpPr>
        <p:spPr>
          <a:xfrm>
            <a:off x="5637855" y="5391152"/>
            <a:ext cx="91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or 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xmlns="" id="{DDBF870C-E350-485C-B97C-2C0155AC2A61}"/>
              </a:ext>
            </a:extLst>
          </p:cNvPr>
          <p:cNvCxnSpPr>
            <a:cxnSpLocks/>
          </p:cNvCxnSpPr>
          <p:nvPr/>
        </p:nvCxnSpPr>
        <p:spPr>
          <a:xfrm>
            <a:off x="9885066" y="3450320"/>
            <a:ext cx="12700" cy="2052609"/>
          </a:xfrm>
          <a:prstGeom prst="curvedConnector3">
            <a:avLst>
              <a:gd name="adj1" fmla="val 526909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0737CA9-B478-4D4E-BB66-879F9F820A78}"/>
              </a:ext>
            </a:extLst>
          </p:cNvPr>
          <p:cNvSpPr txBox="1"/>
          <p:nvPr/>
        </p:nvSpPr>
        <p:spPr>
          <a:xfrm>
            <a:off x="10648602" y="4027099"/>
            <a:ext cx="85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벽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C155F57-C737-462A-B869-525EFF119953}"/>
              </a:ext>
            </a:extLst>
          </p:cNvPr>
          <p:cNvCxnSpPr>
            <a:cxnSpLocks/>
          </p:cNvCxnSpPr>
          <p:nvPr/>
        </p:nvCxnSpPr>
        <p:spPr>
          <a:xfrm>
            <a:off x="5550133" y="4248005"/>
            <a:ext cx="1091736" cy="7978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74FF26D-80B8-4F15-8742-55FC7DF64990}"/>
              </a:ext>
            </a:extLst>
          </p:cNvPr>
          <p:cNvSpPr txBox="1"/>
          <p:nvPr/>
        </p:nvSpPr>
        <p:spPr>
          <a:xfrm rot="2117503">
            <a:off x="5943598" y="4298081"/>
            <a:ext cx="49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xmlns="" id="{07530D36-0422-4555-B234-61D4B68932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0120" y="3450382"/>
            <a:ext cx="1436342" cy="2064730"/>
          </a:xfrm>
          <a:prstGeom prst="bentConnector3">
            <a:avLst>
              <a:gd name="adj1" fmla="val 7720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0D904560-01AD-4645-9B1E-1B6F9A2057CD}"/>
              </a:ext>
            </a:extLst>
          </p:cNvPr>
          <p:cNvSpPr txBox="1"/>
          <p:nvPr/>
        </p:nvSpPr>
        <p:spPr>
          <a:xfrm>
            <a:off x="5761644" y="371604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58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435</Words>
  <Application>Microsoft Office PowerPoint</Application>
  <PresentationFormat>와이드스크린</PresentationFormat>
  <Paragraphs>118</Paragraphs>
  <Slides>24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HY견고딕</vt:lpstr>
      <vt:lpstr>Lato</vt:lpstr>
      <vt:lpstr>Lato Black</vt:lpstr>
      <vt:lpstr>Open Sans Light</vt:lpstr>
      <vt:lpstr>Roboto</vt:lpstr>
      <vt:lpstr>나눔스퀘어</vt:lpstr>
      <vt:lpstr>나눔스퀘어 Bold</vt:lpstr>
      <vt:lpstr>나눔스퀘어 ExtraBold</vt:lpstr>
      <vt:lpstr>맑은 고딕</vt:lpstr>
      <vt:lpstr>Arial</vt:lpstr>
      <vt:lpstr>Consolas</vt:lpstr>
      <vt:lpstr>Office 테마</vt:lpstr>
      <vt:lpstr>C++project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Windows 사용자</cp:lastModifiedBy>
  <cp:revision>62</cp:revision>
  <dcterms:created xsi:type="dcterms:W3CDTF">2017-09-05T12:06:27Z</dcterms:created>
  <dcterms:modified xsi:type="dcterms:W3CDTF">2018-06-12T01:45:48Z</dcterms:modified>
</cp:coreProperties>
</file>