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3A496C4-AB92-4A6C-91C9-3474B68D5C9D}" type="datetimeFigureOut">
              <a:rPr lang="ko-KR" altLang="en-US" smtClean="0"/>
              <a:t>2015-06-08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D49738D-5660-4C62-BED2-701798E1D0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_x02926880" descr="EMB000021c0945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70948"/>
            <a:ext cx="74833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bamania.com/g2/bbs/board.php?bo_table=freetalk&amp;wr_id=12877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en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스피</a:t>
            </a:r>
            <a:r>
              <a:rPr lang="ko-KR" altLang="en-US" dirty="0"/>
              <a:t>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뱀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077072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ko-KR" altLang="en-US" sz="1800" dirty="0" smtClean="0"/>
              <a:t>컴퓨터 </a:t>
            </a:r>
            <a:r>
              <a:rPr lang="ko-KR" altLang="en-US" sz="1800" dirty="0" err="1" smtClean="0"/>
              <a:t>소트웨어과</a:t>
            </a:r>
            <a:endParaRPr lang="en-US" altLang="ko-KR" sz="1800" dirty="0"/>
          </a:p>
          <a:p>
            <a:pPr algn="ctr"/>
            <a:r>
              <a:rPr lang="en-US" altLang="ko-KR" sz="1800" dirty="0" smtClean="0"/>
              <a:t>201512033</a:t>
            </a:r>
          </a:p>
          <a:p>
            <a:pPr algn="ctr"/>
            <a:r>
              <a:rPr lang="ko-KR" altLang="en-US" sz="1800" dirty="0" smtClean="0"/>
              <a:t>이현준</a:t>
            </a:r>
            <a:endParaRPr lang="en-US" altLang="ko-KR" sz="1800" dirty="0" smtClean="0"/>
          </a:p>
          <a:p>
            <a:pPr algn="ctr"/>
            <a:r>
              <a:rPr lang="en-US" altLang="ko-KR" sz="1800" dirty="0" smtClean="0"/>
              <a:t>abcd621@naver.com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33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387424"/>
            <a:ext cx="7499176" cy="1371600"/>
          </a:xfrm>
        </p:spPr>
        <p:txBody>
          <a:bodyPr/>
          <a:lstStyle/>
          <a:p>
            <a:r>
              <a:rPr lang="ko-KR" altLang="en-US" dirty="0" smtClean="0"/>
              <a:t>표준 라이브러리 함수</a:t>
            </a:r>
            <a:r>
              <a:rPr lang="en-US" altLang="ko-KR" dirty="0" smtClean="0"/>
              <a:t>: KBHIT()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원형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kbhit</a:t>
            </a:r>
            <a:r>
              <a:rPr lang="en-US" altLang="ko-KR" dirty="0" smtClean="0"/>
              <a:t>(void);</a:t>
            </a:r>
          </a:p>
          <a:p>
            <a:r>
              <a:rPr lang="ko-KR" altLang="en-US" dirty="0" err="1" smtClean="0"/>
              <a:t>해더파일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Conio.h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키보드로부터 입력된 키가 있는지 조사함</a:t>
            </a:r>
            <a:r>
              <a:rPr lang="en-US" altLang="ko-KR" dirty="0" smtClean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키보드로부터 키 입력이  있을 때까지 무한대기하므로 키보드 입력이 없을 때도 실행됨</a:t>
            </a:r>
            <a:endParaRPr lang="en-US" altLang="ko-KR" dirty="0"/>
          </a:p>
          <a:p>
            <a:r>
              <a:rPr lang="ko-KR" altLang="en-US" dirty="0" smtClean="0"/>
              <a:t>사용 예</a:t>
            </a:r>
            <a:endParaRPr lang="en-US" altLang="ko-KR" dirty="0"/>
          </a:p>
          <a:p>
            <a:pPr marL="857250" lvl="1" indent="-457200"/>
            <a:r>
              <a:rPr lang="ko-KR" altLang="en-US" dirty="0"/>
              <a:t>키보드로부터 입력된 키가 있는지 조사함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참고사항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입력된 키가 있으면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값을 </a:t>
            </a:r>
            <a:r>
              <a:rPr lang="ko-KR" altLang="en-US" dirty="0" err="1" smtClean="0"/>
              <a:t>리턴하고</a:t>
            </a:r>
            <a:r>
              <a:rPr lang="ko-KR" altLang="en-US" dirty="0" smtClean="0"/>
              <a:t> 입력된 키가 없으면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72200" y="980728"/>
            <a:ext cx="2466354" cy="266842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buChar char="n"/>
              <a:defRPr kumimoji="1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1pPr>
            <a:lvl2pPr marL="742950" indent="-285750" eaLnBrk="0" hangingPunct="0">
              <a:buClr>
                <a:schemeClr val="accent2"/>
              </a:buClr>
              <a:buSzPct val="65000"/>
              <a:buChar char="n"/>
              <a:defRPr kumimoji="1" sz="16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2pPr>
            <a:lvl3pPr marL="1143000" indent="-228600" eaLnBrk="0" hangingPunct="0">
              <a:buClr>
                <a:schemeClr val="accent1"/>
              </a:buClr>
              <a:buSzPct val="65000"/>
              <a:buChar char="n"/>
              <a:defRPr kumimoji="1" sz="14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3pPr>
            <a:lvl4pPr marL="1600200" indent="-228600" eaLnBrk="0" hangingPunct="0">
              <a:buClr>
                <a:schemeClr val="folHlink"/>
              </a:buClr>
              <a:buSzPct val="70000"/>
              <a:buChar char="n"/>
              <a:defRPr kumimoji="1" sz="12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4pPr>
            <a:lvl5pPr marL="2057400" indent="-228600" eaLnBrk="0" hangingPunct="0">
              <a:buSzPct val="55000"/>
              <a:buChar char="n"/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55000"/>
              <a:buFont typeface="Wingdings" pitchFamily="2" charset="2"/>
              <a:buChar char="n"/>
              <a:defRPr kumimoji="1" sz="1000">
                <a:solidFill>
                  <a:schemeClr val="tx1"/>
                </a:solidFill>
                <a:latin typeface="Tahoma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/>
              <a:t>#include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conio.h</a:t>
            </a:r>
            <a:r>
              <a:rPr lang="en-US" altLang="ko-KR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/>
              <a:t>void </a:t>
            </a:r>
            <a:r>
              <a:rPr lang="en-US" altLang="ko-KR" dirty="0"/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/>
              <a:t>if (</a:t>
            </a:r>
            <a:r>
              <a:rPr lang="en-US" altLang="ko-KR" dirty="0" err="1">
                <a:solidFill>
                  <a:srgbClr val="FF0000"/>
                </a:solidFill>
              </a:rPr>
              <a:t>kbhit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key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…</a:t>
            </a:r>
            <a:endParaRPr lang="en-US" altLang="ko-KR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0305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명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스피드 </a:t>
            </a:r>
            <a:r>
              <a:rPr lang="ko-KR" altLang="en-US" dirty="0" err="1" smtClean="0"/>
              <a:t>뱀게임</a:t>
            </a:r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함수들과 문법들을 사용하여 한 학기 동안 배운     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언어를 통하여 만든 뱀 게임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게임의 흥미유도를 위해서 배경음악 추가</a:t>
            </a:r>
            <a:endParaRPr lang="en-US" altLang="ko-KR" dirty="0" smtClean="0"/>
          </a:p>
          <a:p>
            <a:r>
              <a:rPr lang="ko-KR" altLang="en-US" dirty="0" smtClean="0"/>
              <a:t>기본 소스 출처</a:t>
            </a:r>
            <a:endParaRPr lang="en-US" altLang="ko-KR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dirty="0" smtClean="0">
                <a:hlinkClick r:id="rId2"/>
              </a:rPr>
              <a:t>소스출처 </a:t>
            </a:r>
            <a:r>
              <a:rPr lang="en-US" altLang="ko-KR" dirty="0" smtClean="0">
                <a:hlinkClick r:id="rId2"/>
              </a:rPr>
              <a:t>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44319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3008" y="-462880"/>
            <a:ext cx="5791200" cy="1371600"/>
          </a:xfrm>
        </p:spPr>
        <p:txBody>
          <a:bodyPr/>
          <a:lstStyle/>
          <a:p>
            <a:pPr algn="ctr"/>
            <a:r>
              <a:rPr lang="ko-KR" altLang="en-US" dirty="0"/>
              <a:t>기본 소스 </a:t>
            </a:r>
            <a:r>
              <a:rPr lang="en-US" altLang="ko-KR" dirty="0" smtClean="0"/>
              <a:t>vs</a:t>
            </a:r>
            <a:r>
              <a:rPr lang="en-US" altLang="ko-KR" dirty="0"/>
              <a:t> </a:t>
            </a:r>
            <a:r>
              <a:rPr lang="ko-KR" altLang="en-US" dirty="0" smtClean="0"/>
              <a:t>수정 </a:t>
            </a:r>
            <a:r>
              <a:rPr lang="ko-KR" altLang="en-US" dirty="0"/>
              <a:t>소스</a:t>
            </a:r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0728"/>
            <a:ext cx="5904656" cy="4691806"/>
          </a:xfrm>
        </p:spPr>
      </p:pic>
    </p:spTree>
    <p:extLst>
      <p:ext uri="{BB962C8B-B14F-4D97-AF65-F5344CB8AC3E}">
        <p14:creationId xmlns:p14="http://schemas.microsoft.com/office/powerpoint/2010/main" val="25315600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88640"/>
            <a:ext cx="6624736" cy="864096"/>
          </a:xfrm>
        </p:spPr>
        <p:txBody>
          <a:bodyPr/>
          <a:lstStyle/>
          <a:p>
            <a:r>
              <a:rPr lang="ko-KR" altLang="en-US" dirty="0" smtClean="0"/>
              <a:t>수정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760"/>
            <a:ext cx="4320480" cy="24048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뱀 벽 먹이 무늬 변경</a:t>
            </a:r>
            <a:endParaRPr lang="en-US" altLang="ko-KR" dirty="0" smtClean="0"/>
          </a:p>
          <a:p>
            <a:r>
              <a:rPr lang="ko-KR" altLang="en-US" dirty="0" smtClean="0"/>
              <a:t>음악재생</a:t>
            </a:r>
            <a:endParaRPr lang="en-US" altLang="ko-KR" dirty="0" smtClean="0"/>
          </a:p>
          <a:p>
            <a:r>
              <a:rPr lang="ko-KR" altLang="en-US" dirty="0" smtClean="0"/>
              <a:t>시작화면 만들기</a:t>
            </a:r>
            <a:endParaRPr lang="en-US" altLang="ko-KR" dirty="0" smtClean="0"/>
          </a:p>
          <a:p>
            <a:r>
              <a:rPr lang="ko-KR" altLang="en-US" dirty="0" smtClean="0"/>
              <a:t>게임 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일시 정지 기능</a:t>
            </a:r>
            <a:endParaRPr lang="en-US" altLang="ko-KR" dirty="0" smtClean="0"/>
          </a:p>
          <a:p>
            <a:r>
              <a:rPr lang="ko-KR" altLang="en-US" dirty="0" smtClean="0"/>
              <a:t>게임 중 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뱀 길이 표시</a:t>
            </a:r>
            <a:endParaRPr lang="en-US" altLang="ko-KR" dirty="0" smtClean="0"/>
          </a:p>
          <a:p>
            <a:r>
              <a:rPr lang="ko-KR" altLang="en-US" dirty="0" smtClean="0"/>
              <a:t>게임 오버 할 경우 시작화면으로 이동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9308"/>
            <a:ext cx="4196238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693757"/>
            <a:ext cx="4104456" cy="31642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11682"/>
            <a:ext cx="41836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18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-21171" y="260648"/>
            <a:ext cx="5770984" cy="202034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대략적인 소스 구조</a:t>
            </a:r>
            <a:endParaRPr lang="ko-KR" altLang="en-US" sz="2800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107504" y="476672"/>
            <a:ext cx="3312368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void </a:t>
            </a:r>
            <a:r>
              <a:rPr lang="en-US" altLang="ko-KR" sz="900" dirty="0" smtClean="0"/>
              <a:t>main()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err="1"/>
              <a:t>sndPlaySound</a:t>
            </a:r>
            <a:r>
              <a:rPr lang="en-US" altLang="ko-KR" sz="900" dirty="0"/>
              <a:t>(</a:t>
            </a:r>
            <a:r>
              <a:rPr lang="en-US" altLang="ko-KR" sz="900" dirty="0" err="1"/>
              <a:t>L"abc.wav</a:t>
            </a:r>
            <a:r>
              <a:rPr lang="en-US" altLang="ko-KR" sz="900" dirty="0"/>
              <a:t>", SND_ASYNC | SND_LOOP</a:t>
            </a:r>
            <a:r>
              <a:rPr lang="en-US" altLang="ko-KR" sz="900" dirty="0" smtClean="0"/>
              <a:t>);  //</a:t>
            </a:r>
            <a:r>
              <a:rPr lang="ko-KR" altLang="en-US" sz="900" dirty="0" smtClean="0"/>
              <a:t>배경음악 재생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</a:p>
          <a:p>
            <a:r>
              <a:rPr lang="en-US" altLang="ko-KR" sz="1200" dirty="0" smtClean="0"/>
              <a:t>if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kbhit</a:t>
            </a:r>
            <a:r>
              <a:rPr lang="en-US" altLang="ko-KR" sz="1200" dirty="0" smtClean="0">
                <a:solidFill>
                  <a:srgbClr val="FF0000"/>
                </a:solidFill>
              </a:rPr>
              <a:t>() 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 err="1"/>
              <a:t>int</a:t>
            </a:r>
            <a:r>
              <a:rPr lang="en-US" altLang="ko-KR" sz="900" dirty="0"/>
              <a:t> key;</a:t>
            </a:r>
          </a:p>
          <a:p>
            <a:r>
              <a:rPr lang="en-US" altLang="ko-KR" sz="900" dirty="0"/>
              <a:t>do { key = _</a:t>
            </a:r>
            <a:r>
              <a:rPr lang="en-US" altLang="ko-KR" sz="900" dirty="0" err="1"/>
              <a:t>getch</a:t>
            </a:r>
            <a:r>
              <a:rPr lang="en-US" altLang="ko-KR" sz="900" dirty="0"/>
              <a:t>(); } while (key == 224);</a:t>
            </a:r>
          </a:p>
          <a:p>
            <a:r>
              <a:rPr lang="en-US" altLang="ko-KR" sz="900" dirty="0"/>
              <a:t>switch (key)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case 72: </a:t>
            </a:r>
            <a:r>
              <a:rPr lang="en-US" altLang="ko-KR" sz="900" dirty="0" err="1"/>
              <a:t>dir</a:t>
            </a:r>
            <a:r>
              <a:rPr lang="en-US" altLang="ko-KR" sz="900" dirty="0"/>
              <a:t> = 0; break; // </a:t>
            </a:r>
            <a:r>
              <a:rPr lang="ko-KR" altLang="en-US" sz="900" dirty="0"/>
              <a:t>위쪽 이동</a:t>
            </a:r>
            <a:r>
              <a:rPr lang="en-US" altLang="ko-KR" sz="900" dirty="0"/>
              <a:t>. </a:t>
            </a:r>
            <a:endParaRPr lang="ko-KR" altLang="en-US" sz="900" dirty="0"/>
          </a:p>
          <a:p>
            <a:r>
              <a:rPr lang="en-US" altLang="ko-KR" sz="900" dirty="0"/>
              <a:t>case 80: </a:t>
            </a:r>
            <a:r>
              <a:rPr lang="en-US" altLang="ko-KR" sz="900" dirty="0" err="1"/>
              <a:t>dir</a:t>
            </a:r>
            <a:r>
              <a:rPr lang="en-US" altLang="ko-KR" sz="900" dirty="0"/>
              <a:t> = 1; break; // </a:t>
            </a:r>
            <a:r>
              <a:rPr lang="ko-KR" altLang="en-US" sz="900" dirty="0"/>
              <a:t>아래쪽 이동</a:t>
            </a:r>
            <a:r>
              <a:rPr lang="en-US" altLang="ko-KR" sz="900" dirty="0"/>
              <a:t>. </a:t>
            </a:r>
            <a:endParaRPr lang="ko-KR" altLang="en-US" sz="900" dirty="0"/>
          </a:p>
          <a:p>
            <a:r>
              <a:rPr lang="en-US" altLang="ko-KR" sz="900" dirty="0"/>
              <a:t>case 75: </a:t>
            </a:r>
            <a:r>
              <a:rPr lang="en-US" altLang="ko-KR" sz="900" dirty="0" err="1"/>
              <a:t>dir</a:t>
            </a:r>
            <a:r>
              <a:rPr lang="en-US" altLang="ko-KR" sz="900" dirty="0"/>
              <a:t> = 2; break; // </a:t>
            </a:r>
            <a:r>
              <a:rPr lang="ko-KR" altLang="en-US" sz="900" dirty="0"/>
              <a:t>왼쪽 이동</a:t>
            </a:r>
            <a:r>
              <a:rPr lang="en-US" altLang="ko-KR" sz="900" dirty="0"/>
              <a:t>. </a:t>
            </a:r>
            <a:endParaRPr lang="ko-KR" altLang="en-US" sz="900" dirty="0"/>
          </a:p>
          <a:p>
            <a:r>
              <a:rPr lang="en-US" altLang="ko-KR" sz="900" dirty="0"/>
              <a:t>case 77: </a:t>
            </a:r>
            <a:r>
              <a:rPr lang="en-US" altLang="ko-KR" sz="900" dirty="0" err="1"/>
              <a:t>dir</a:t>
            </a:r>
            <a:r>
              <a:rPr lang="en-US" altLang="ko-KR" sz="900" dirty="0"/>
              <a:t> = 3; break; // </a:t>
            </a:r>
            <a:r>
              <a:rPr lang="ko-KR" altLang="en-US" sz="900" dirty="0"/>
              <a:t>오른쪽 이동</a:t>
            </a:r>
            <a:r>
              <a:rPr lang="en-US" altLang="ko-KR" sz="900" dirty="0"/>
              <a:t>. </a:t>
            </a:r>
            <a:endParaRPr lang="ko-KR" altLang="en-US" sz="900" dirty="0"/>
          </a:p>
          <a:p>
            <a:r>
              <a:rPr lang="en-US" altLang="ko-KR" sz="900" dirty="0"/>
              <a:t>case 'p':</a:t>
            </a:r>
          </a:p>
          <a:p>
            <a:r>
              <a:rPr lang="en-US" altLang="ko-KR" sz="900" dirty="0"/>
              <a:t>system("</a:t>
            </a:r>
            <a:r>
              <a:rPr lang="en-US" altLang="ko-KR" sz="900" dirty="0" err="1"/>
              <a:t>cls</a:t>
            </a:r>
            <a:r>
              <a:rPr lang="en-US" altLang="ko-KR" sz="900" dirty="0"/>
              <a:t>");</a:t>
            </a:r>
          </a:p>
          <a:p>
            <a:r>
              <a:rPr lang="en-US" altLang="ko-KR" sz="900" dirty="0" err="1"/>
              <a:t>draw_char</a:t>
            </a:r>
            <a:r>
              <a:rPr lang="en-US" altLang="ko-KR" sz="900" dirty="0"/>
              <a:t>(10, 3, "</a:t>
            </a:r>
            <a:r>
              <a:rPr lang="ko-KR" altLang="en-US" sz="900" dirty="0" err="1"/>
              <a:t>일시정지</a:t>
            </a:r>
            <a:r>
              <a:rPr lang="en-US" altLang="ko-KR" sz="900" dirty="0"/>
              <a:t>");</a:t>
            </a:r>
          </a:p>
          <a:p>
            <a:r>
              <a:rPr lang="en-US" altLang="ko-KR" sz="900" dirty="0" err="1"/>
              <a:t>draw_char</a:t>
            </a:r>
            <a:r>
              <a:rPr lang="en-US" altLang="ko-KR" sz="900" dirty="0"/>
              <a:t>(5, 5, "</a:t>
            </a:r>
            <a:r>
              <a:rPr lang="ko-KR" altLang="en-US" sz="900" dirty="0"/>
              <a:t>다시 시작하려면 아무 키나 누르세요</a:t>
            </a:r>
            <a:r>
              <a:rPr lang="en-US" altLang="ko-KR" sz="900" dirty="0"/>
              <a:t>.");</a:t>
            </a:r>
          </a:p>
          <a:p>
            <a:r>
              <a:rPr lang="en-US" altLang="ko-KR" sz="900" dirty="0"/>
              <a:t>_</a:t>
            </a:r>
            <a:r>
              <a:rPr lang="en-US" altLang="ko-KR" sz="900" dirty="0" err="1"/>
              <a:t>getch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 err="1"/>
              <a:t>clrscr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 err="1"/>
              <a:t>draw_screen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break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}</a:t>
            </a:r>
          </a:p>
          <a:p>
            <a:r>
              <a:rPr lang="en-US" altLang="ko-KR" sz="900" dirty="0" smtClean="0"/>
              <a:t>}</a:t>
            </a:r>
            <a:endParaRPr lang="en-US" altLang="ko-KR" sz="90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3563888" y="188640"/>
            <a:ext cx="5256584" cy="597666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3600" dirty="0" smtClean="0"/>
              <a:t>if </a:t>
            </a:r>
            <a:r>
              <a:rPr lang="en-US" altLang="ko-KR" sz="3600" dirty="0"/>
              <a:t>(snake[0].x == </a:t>
            </a:r>
            <a:r>
              <a:rPr lang="en-US" altLang="ko-KR" sz="3600" dirty="0" err="1"/>
              <a:t>item.x</a:t>
            </a:r>
            <a:r>
              <a:rPr lang="en-US" altLang="ko-KR" sz="3600" dirty="0"/>
              <a:t> &amp;&amp; snake[0].y == </a:t>
            </a:r>
            <a:r>
              <a:rPr lang="en-US" altLang="ko-KR" sz="3600" dirty="0" err="1"/>
              <a:t>item.y</a:t>
            </a:r>
            <a:r>
              <a:rPr lang="en-US" altLang="ko-KR" sz="3600" dirty="0" smtClean="0"/>
              <a:t>)</a:t>
            </a:r>
            <a:r>
              <a:rPr lang="en-US" altLang="ko-KR" sz="3600" dirty="0"/>
              <a:t> // </a:t>
            </a:r>
            <a:r>
              <a:rPr lang="ko-KR" altLang="en-US" sz="3600" dirty="0"/>
              <a:t>먹이를 먹었는지 체크 </a:t>
            </a:r>
          </a:p>
          <a:p>
            <a:pPr marL="0" indent="0">
              <a:buNone/>
            </a:pPr>
            <a:r>
              <a:rPr lang="en-US" altLang="ko-KR" sz="3600" dirty="0" smtClean="0"/>
              <a:t>{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 smtClean="0"/>
              <a:t>score </a:t>
            </a:r>
            <a:r>
              <a:rPr lang="en-US" altLang="ko-KR" sz="3600" dirty="0"/>
              <a:t>+= 10</a:t>
            </a:r>
            <a:r>
              <a:rPr lang="en-US" altLang="ko-KR" sz="3600" dirty="0" smtClean="0"/>
              <a:t>; //</a:t>
            </a:r>
            <a:r>
              <a:rPr lang="ko-KR" altLang="en-US" sz="3600" dirty="0" smtClean="0"/>
              <a:t>점수에 </a:t>
            </a:r>
            <a:r>
              <a:rPr lang="en-US" altLang="ko-KR" sz="3600" dirty="0" smtClean="0"/>
              <a:t>10</a:t>
            </a:r>
            <a:r>
              <a:rPr lang="ko-KR" altLang="en-US" sz="3600" dirty="0" smtClean="0"/>
              <a:t>씩 더함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 err="1"/>
              <a:t>totlen</a:t>
            </a:r>
            <a:r>
              <a:rPr lang="en-US" altLang="ko-KR" sz="3600" dirty="0"/>
              <a:t> += 1</a:t>
            </a:r>
            <a:r>
              <a:rPr lang="en-US" altLang="ko-KR" sz="3600" dirty="0" smtClean="0"/>
              <a:t>;  // </a:t>
            </a:r>
            <a:r>
              <a:rPr lang="ko-KR" altLang="en-US" sz="3600" dirty="0" smtClean="0"/>
              <a:t>뱀의 길이에 </a:t>
            </a:r>
            <a:r>
              <a:rPr lang="en-US" altLang="ko-KR" sz="3600" dirty="0" smtClean="0"/>
              <a:t>1</a:t>
            </a:r>
            <a:r>
              <a:rPr lang="ko-KR" altLang="en-US" sz="3600" dirty="0" err="1" smtClean="0"/>
              <a:t>씩더함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 err="1"/>
              <a:t>item.x</a:t>
            </a:r>
            <a:r>
              <a:rPr lang="en-US" altLang="ko-KR" sz="3600" dirty="0"/>
              <a:t> = rand() % 28 + 1</a:t>
            </a:r>
            <a:r>
              <a:rPr lang="en-US" altLang="ko-KR" sz="3600" dirty="0" smtClean="0"/>
              <a:t>;  //</a:t>
            </a:r>
            <a:r>
              <a:rPr lang="ko-KR" altLang="en-US" sz="3600" dirty="0" smtClean="0"/>
              <a:t>먹이 랜덤으로 생성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 err="1"/>
              <a:t>item.y</a:t>
            </a:r>
            <a:r>
              <a:rPr lang="en-US" altLang="ko-KR" sz="3600" dirty="0"/>
              <a:t> = rand() % 18 + 1;</a:t>
            </a:r>
          </a:p>
          <a:p>
            <a:pPr marL="0" indent="0">
              <a:buNone/>
            </a:pPr>
            <a:r>
              <a:rPr lang="en-US" altLang="ko-KR" sz="3600" dirty="0" err="1"/>
              <a:t>draw_char</a:t>
            </a:r>
            <a:r>
              <a:rPr lang="en-US" altLang="ko-KR" sz="3600" dirty="0"/>
              <a:t>(1, 21, "Score : ");  //</a:t>
            </a:r>
            <a:r>
              <a:rPr lang="ko-KR" altLang="en-US" sz="3600" dirty="0"/>
              <a:t>화면의 특정위치에 출력하는 함수</a:t>
            </a:r>
          </a:p>
          <a:p>
            <a:pPr marL="0" indent="0">
              <a:buNone/>
            </a:pPr>
            <a:r>
              <a:rPr lang="en-US" altLang="ko-KR" sz="3600" dirty="0" err="1"/>
              <a:t>printf</a:t>
            </a:r>
            <a:r>
              <a:rPr lang="en-US" altLang="ko-KR" sz="3600" dirty="0"/>
              <a:t>("%d\n", score);           //</a:t>
            </a:r>
            <a:r>
              <a:rPr lang="ko-KR" altLang="en-US" sz="3600" dirty="0" err="1"/>
              <a:t>현제</a:t>
            </a:r>
            <a:r>
              <a:rPr lang="ko-KR" altLang="en-US" sz="3600" dirty="0"/>
              <a:t> 스코어 점수가 출력됨</a:t>
            </a:r>
          </a:p>
          <a:p>
            <a:pPr marL="0" indent="0">
              <a:buNone/>
            </a:pPr>
            <a:r>
              <a:rPr lang="en-US" altLang="ko-KR" sz="3600" dirty="0" err="1"/>
              <a:t>draw_char</a:t>
            </a:r>
            <a:r>
              <a:rPr lang="en-US" altLang="ko-KR" sz="3600" dirty="0"/>
              <a:t>(1, 22, "</a:t>
            </a:r>
            <a:r>
              <a:rPr lang="ko-KR" altLang="en-US" sz="3600" dirty="0"/>
              <a:t>뱀의 길이 </a:t>
            </a:r>
            <a:r>
              <a:rPr lang="en-US" altLang="ko-KR" sz="3600" dirty="0"/>
              <a:t>: </a:t>
            </a:r>
            <a:r>
              <a:rPr lang="en-US" altLang="ko-KR" sz="3600" dirty="0" smtClean="0"/>
              <a:t>"); </a:t>
            </a:r>
            <a:r>
              <a:rPr lang="en-US" altLang="ko-KR" sz="3600" dirty="0"/>
              <a:t>//</a:t>
            </a:r>
            <a:r>
              <a:rPr lang="ko-KR" altLang="en-US" sz="3600" dirty="0"/>
              <a:t>화면의 특정위치에 출력하는 함수</a:t>
            </a:r>
          </a:p>
          <a:p>
            <a:pPr marL="0" indent="0">
              <a:buNone/>
            </a:pPr>
            <a:r>
              <a:rPr lang="en-US" altLang="ko-KR" sz="3600" dirty="0" err="1" smtClean="0"/>
              <a:t>printf</a:t>
            </a:r>
            <a:r>
              <a:rPr lang="en-US" altLang="ko-KR" sz="3600" dirty="0"/>
              <a:t>("%d", </a:t>
            </a:r>
            <a:r>
              <a:rPr lang="en-US" altLang="ko-KR" sz="3600" dirty="0" err="1"/>
              <a:t>totlen</a:t>
            </a:r>
            <a:r>
              <a:rPr lang="en-US" altLang="ko-KR" sz="3600" dirty="0" smtClean="0"/>
              <a:t>);</a:t>
            </a:r>
            <a:r>
              <a:rPr lang="en-US" altLang="ko-KR" sz="3600" dirty="0"/>
              <a:t> //</a:t>
            </a:r>
            <a:r>
              <a:rPr lang="ko-KR" altLang="en-US" sz="3600" dirty="0" err="1"/>
              <a:t>현제</a:t>
            </a:r>
            <a:r>
              <a:rPr lang="ko-KR" altLang="en-US" sz="3600" dirty="0"/>
              <a:t> </a:t>
            </a:r>
            <a:r>
              <a:rPr lang="ko-KR" altLang="en-US" sz="3600" dirty="0" err="1" smtClean="0"/>
              <a:t>뱀길</a:t>
            </a:r>
            <a:r>
              <a:rPr lang="ko-KR" altLang="en-US" sz="3600" dirty="0" err="1"/>
              <a:t>이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점수가 출력됨</a:t>
            </a:r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if </a:t>
            </a:r>
            <a:r>
              <a:rPr lang="en-US" altLang="ko-KR" sz="3600" dirty="0"/>
              <a:t>(speed &gt; 10) speed -= 5</a:t>
            </a:r>
            <a:r>
              <a:rPr lang="en-US" altLang="ko-KR" sz="3600" dirty="0" smtClean="0"/>
              <a:t>;</a:t>
            </a:r>
            <a:r>
              <a:rPr lang="en-US" altLang="ko-KR" sz="3600" dirty="0"/>
              <a:t> // </a:t>
            </a:r>
            <a:r>
              <a:rPr lang="ko-KR" altLang="en-US" sz="3600" dirty="0"/>
              <a:t>스피드 증가</a:t>
            </a:r>
            <a:r>
              <a:rPr lang="en-US" altLang="ko-KR" sz="3600" dirty="0"/>
              <a:t>. </a:t>
            </a:r>
            <a:endParaRPr lang="ko-KR" altLang="en-US" sz="3600" dirty="0"/>
          </a:p>
          <a:p>
            <a:pPr marL="0" indent="0">
              <a:buNone/>
            </a:pPr>
            <a:r>
              <a:rPr lang="en-US" altLang="ko-KR" sz="3600" dirty="0" smtClean="0"/>
              <a:t>if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len</a:t>
            </a:r>
            <a:r>
              <a:rPr lang="en-US" altLang="ko-KR" sz="3600" dirty="0"/>
              <a:t> &lt; MAX</a:t>
            </a:r>
            <a:r>
              <a:rPr lang="en-US" altLang="ko-KR" sz="3600" dirty="0" smtClean="0"/>
              <a:t>)</a:t>
            </a:r>
            <a:r>
              <a:rPr lang="en-US" altLang="ko-KR" sz="3600" dirty="0"/>
              <a:t> // </a:t>
            </a:r>
            <a:r>
              <a:rPr lang="ko-KR" altLang="en-US" sz="3600" dirty="0"/>
              <a:t>꼬리 증가</a:t>
            </a:r>
            <a:r>
              <a:rPr lang="en-US" altLang="ko-KR" sz="3600" dirty="0"/>
              <a:t>. </a:t>
            </a:r>
            <a:endParaRPr lang="ko-KR" altLang="en-US" sz="3600" dirty="0"/>
          </a:p>
          <a:p>
            <a:pPr marL="0" indent="0">
              <a:buNone/>
            </a:pPr>
            <a:r>
              <a:rPr lang="en-US" altLang="ko-KR" sz="3600" dirty="0" smtClean="0"/>
              <a:t>	{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snake[</a:t>
            </a:r>
            <a:r>
              <a:rPr lang="en-US" altLang="ko-KR" sz="3600" dirty="0" err="1"/>
              <a:t>len</a:t>
            </a:r>
            <a:r>
              <a:rPr lang="en-US" altLang="ko-KR" sz="3600" dirty="0"/>
              <a:t>] = snake[</a:t>
            </a:r>
            <a:r>
              <a:rPr lang="en-US" altLang="ko-KR" sz="3600" dirty="0" err="1"/>
              <a:t>len</a:t>
            </a:r>
            <a:r>
              <a:rPr lang="en-US" altLang="ko-KR" sz="3600" dirty="0"/>
              <a:t> - 1];</a:t>
            </a:r>
          </a:p>
          <a:p>
            <a:pPr marL="0" indent="0">
              <a:buNone/>
            </a:pPr>
            <a:r>
              <a:rPr lang="en-US" altLang="ko-KR" sz="3600" dirty="0" err="1"/>
              <a:t>len</a:t>
            </a:r>
            <a:r>
              <a:rPr lang="en-US" altLang="ko-KR" sz="3600" dirty="0"/>
              <a:t>++;</a:t>
            </a:r>
          </a:p>
          <a:p>
            <a:pPr marL="0" indent="0">
              <a:buNone/>
            </a:pPr>
            <a:r>
              <a:rPr lang="en-US" altLang="ko-KR" sz="3600" dirty="0" smtClean="0"/>
              <a:t>	}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}</a:t>
            </a:r>
            <a:endParaRPr lang="ko-KR" altLang="en-US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8444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특이</a:t>
            </a:r>
            <a:r>
              <a:rPr lang="ko-KR" altLang="en-US" dirty="0"/>
              <a:t>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Switch~ case </a:t>
            </a:r>
            <a:r>
              <a:rPr lang="ko-KR" altLang="en-US" dirty="0" smtClean="0"/>
              <a:t>문을 통하여 일시 정지 기능 을 추가하였습니다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For(;;)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넣어 게임을 계속할 것인지 결정할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6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Q &amp; A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60575"/>
            <a:ext cx="7632700" cy="4330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제작 후기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1400" dirty="0" smtClean="0"/>
              <a:t>처음에 </a:t>
            </a:r>
            <a:r>
              <a:rPr lang="ko-KR" altLang="en-US" sz="1400" dirty="0"/>
              <a:t>어떻게 시작해야 할 지 막막했었는데 다양한 </a:t>
            </a:r>
            <a:r>
              <a:rPr lang="ko-KR" altLang="en-US" sz="1400" dirty="0" smtClean="0"/>
              <a:t>소스들을 여러 번 보며 이해해서 완성할 수 있었습니다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400" dirty="0" smtClean="0"/>
              <a:t>재 시작 버튼을 만들지 못해서 우울합니다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>
              <a:lnSpc>
                <a:spcPct val="90000"/>
              </a:lnSpc>
            </a:pPr>
            <a:endParaRPr lang="en-US" altLang="ko-KR" sz="1400" dirty="0" smtClean="0"/>
          </a:p>
          <a:p>
            <a:pPr>
              <a:lnSpc>
                <a:spcPct val="90000"/>
              </a:lnSpc>
            </a:pPr>
            <a:r>
              <a:rPr lang="ko-KR" altLang="en-US" sz="2000" dirty="0" smtClean="0"/>
              <a:t>추후 개선 과제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점수 누적 기능 추가</a:t>
            </a:r>
            <a:r>
              <a:rPr lang="en-US" altLang="ko-KR" sz="1800" dirty="0" smtClean="0"/>
              <a:t>.  </a:t>
            </a:r>
            <a:r>
              <a:rPr lang="ko-KR" altLang="en-US" sz="1800" dirty="0" smtClean="0"/>
              <a:t>재 시작 버튼 완성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참고 문헌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제대로 배우는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언어 프로그래밍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한성현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글로벌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hlinkClick r:id="rId2"/>
              </a:rPr>
              <a:t>http://soen.kr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/>
              <a:t>질문 해주세요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59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322</TotalTime>
  <Words>497</Words>
  <Application>Microsoft Office PowerPoint</Application>
  <PresentationFormat>화면 슬라이드 쇼(4:3)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스피드 뱀 게임</vt:lpstr>
      <vt:lpstr>표준 라이브러리 함수: KBHIT()</vt:lpstr>
      <vt:lpstr>프로젝트 개요</vt:lpstr>
      <vt:lpstr>기본 소스 vs 수정 소스</vt:lpstr>
      <vt:lpstr>수정 사항</vt:lpstr>
      <vt:lpstr>대략적인 소스 구조</vt:lpstr>
      <vt:lpstr>특이점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뱀 게임</dc:title>
  <dc:creator>Lee Hyun Jun</dc:creator>
  <cp:lastModifiedBy>Lee Hyun Jun</cp:lastModifiedBy>
  <cp:revision>14</cp:revision>
  <dcterms:created xsi:type="dcterms:W3CDTF">2015-06-06T11:12:33Z</dcterms:created>
  <dcterms:modified xsi:type="dcterms:W3CDTF">2015-06-07T19:08:27Z</dcterms:modified>
</cp:coreProperties>
</file>