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04AA-888A-42C4-A984-C6505515E321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3499-1C49-4C12-ADF2-22676581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4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201512033</a:t>
            </a:r>
            <a:r>
              <a:rPr lang="ko-KR" altLang="en-US" dirty="0" smtClean="0"/>
              <a:t>이현준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6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222" y="340413"/>
            <a:ext cx="10515600" cy="38132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읽기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등록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전체조회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저장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73" y="0"/>
            <a:ext cx="6831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삭제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08" y="0"/>
            <a:ext cx="6664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정렬 이름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성적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각각 오름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내림 </a:t>
            </a:r>
            <a:r>
              <a:rPr lang="ko-KR" altLang="en-US" sz="2400" dirty="0" err="1" smtClean="0"/>
              <a:t>둘다</a:t>
            </a:r>
            <a:r>
              <a:rPr lang="ko-KR" altLang="en-US" sz="2400" dirty="0" smtClean="0"/>
              <a:t> 가능</a:t>
            </a:r>
            <a:r>
              <a:rPr lang="en-US" altLang="ko-KR" sz="2400" dirty="0" smtClean="0"/>
              <a:t>) *</a:t>
            </a:r>
            <a:r>
              <a:rPr lang="ko-KR" altLang="en-US" sz="2400" dirty="0" smtClean="0"/>
              <a:t>추가 수정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350"/>
            <a:ext cx="6096001" cy="4819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98350"/>
            <a:ext cx="592712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346" y="0"/>
            <a:ext cx="10515600" cy="38132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다중조회기능 이름 학번 </a:t>
            </a:r>
            <a:r>
              <a:rPr lang="ko-KR" altLang="en-US" sz="2400" dirty="0" err="1" smtClean="0"/>
              <a:t>이메일</a:t>
            </a:r>
            <a:r>
              <a:rPr lang="ko-KR" altLang="en-US" sz="2400" dirty="0" smtClean="0"/>
              <a:t> 학과 학점 각각 모두 가능</a:t>
            </a:r>
            <a:r>
              <a:rPr lang="en-US" altLang="ko-KR" sz="2400" dirty="0" smtClean="0"/>
              <a:t>*</a:t>
            </a:r>
            <a:r>
              <a:rPr lang="ko-KR" altLang="en-US" sz="2400" dirty="0" smtClean="0"/>
              <a:t>추가수정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324"/>
            <a:ext cx="6054811" cy="6476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1" y="762648"/>
            <a:ext cx="6150747" cy="32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0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41233" cy="7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201512033이현준</vt:lpstr>
      <vt:lpstr>읽기, 등록 , 전체조회 , 저장</vt:lpstr>
      <vt:lpstr>수정/삭제</vt:lpstr>
      <vt:lpstr>정렬 이름 / 성적 (각각 오름, 내림 둘다 가능) *추가 수정</vt:lpstr>
      <vt:lpstr>다중조회기능 이름 학번 이메일 학과 학점 각각 모두 가능*추가수정</vt:lpstr>
      <vt:lpstr>종료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201512033이현준</dc:title>
  <dc:creator>Windows 사용자</dc:creator>
  <cp:lastModifiedBy>Windows 사용자</cp:lastModifiedBy>
  <cp:revision>3</cp:revision>
  <dcterms:created xsi:type="dcterms:W3CDTF">2018-06-18T08:01:37Z</dcterms:created>
  <dcterms:modified xsi:type="dcterms:W3CDTF">2018-06-18T08:17:44Z</dcterms:modified>
</cp:coreProperties>
</file>