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6" r:id="rId10"/>
    <p:sldId id="265" r:id="rId11"/>
    <p:sldId id="264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1145D-F364-9A28-8967-E6AC4AF8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DC828E-FBD7-57C5-F291-CDC17F166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FA342-55EC-E3A8-5AE2-C6F04DC1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1523BA-BAEE-7E81-9209-98685342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5E7CEB-917A-35C2-028F-8080760D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46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F6511-0CAA-7191-37A9-32D30231A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9B17D-4EF2-7E80-A94E-34A1803A5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99D748-C50C-3463-93AA-A879D52A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F3BD1E-6196-0E81-1975-65BCCE4A2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9F2332-79FD-17DC-BB18-F371FA7DC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00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599D05-1D1B-189B-7F05-054FB58EAF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C0ED22-8661-3BC9-A5E6-FAD762D0E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6020FB-0E27-2E8E-4014-93DD576C8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0C06DB-5AA9-5A7F-93F9-7AD4E0D28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5FA1AF-C437-B2EA-EB04-D95AB0F9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0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5AD4-E9DB-FF2C-B685-371345F4B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ED793-E866-601F-F377-CB4E44651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5AFF28-1F22-36CC-99CC-F6171FB1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C2A40-66A6-11F4-2353-232E9673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D4E035-DB43-C1CF-CEBD-5CB13BD4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398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36A08-9456-0C4E-CD4E-7612EEDE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F7AD59-D646-4E60-CDC1-73583F83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B158A-ED05-DB6D-C6F6-FD2A2C81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226CA9-9279-7A39-5683-621BB210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CF29F-9B44-F63B-A09B-C56040A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067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1561C-3118-3C04-DC75-D6A00461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FC60D-3FE4-08AC-B522-2FE1A65D7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9E6D6-612D-913F-E2A0-388177D0A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0281A6-F09D-626C-507A-5FF4D2D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BDA763-B824-C68E-688F-0BA40B3D7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754754-B009-36E1-A5FF-2678DA120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623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289BAC-F6C6-FED5-7C8E-27471930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77132B-9711-FCF4-75E6-7EB5FA09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A8BD23-C28B-D809-E018-B0A1C5A21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0F58DF-3320-B1ED-21B3-89BE89A54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26E756-838F-C829-B7B9-45994DAA7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B79FB4-E5AF-CD04-FBDA-F5E1F3F6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F2C6E1-799D-E416-1EAD-AB987BA6E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45046B-C769-9EAD-DE38-234E8B0F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14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8E4BD2-A371-FA94-CFAB-D68B5F87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D10850-A915-AB2D-D7D2-3988B930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DFF275-72CC-961C-BFA3-F3E28F62B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87B13-E73A-EEED-6303-A986164F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3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05532-D362-9E8F-129B-C58A87A0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915900-2C19-85F8-462B-87262BDF1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FAAA7-76AE-4015-E338-4F7FC8FE4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272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AD067-9CBA-4AEF-C95A-936A02F20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BB7BB-557A-CB26-0C8D-8178B7432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45D98A-672B-1325-258A-D33B34B36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59AFBE-BE8A-A7D4-1001-4E5EF144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30985B-E562-D737-6266-90618C19E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AAC2B-0C38-071E-A74F-D808064C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17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DE16C-A998-4E3E-13B6-09A9CE238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5DC2BFD-E62B-A118-7970-8A16EC27D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CFC30B-3B0D-674A-BF34-BA14103FA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CAC2BB-5604-FCF8-D13E-C3A7905C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D7FD49-6F25-F490-37F8-CD3C35F4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97564-3DC1-BA20-F046-1E64FAB7E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46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7BFEE1-F601-2BEE-7AE1-C58060A4D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99E2DA-CF26-9371-DCDB-0949C9EAD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594B2-404A-CC2C-1DAA-216AD6A75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22762-0B68-4B3D-9B70-EC9D64277D06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A71B72-2293-EDFA-204A-6E0D5942A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B4EE0A-127C-9DFF-1FF9-52F2A8900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8118E-8B4E-4394-8534-9F1684FAA5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48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06D3EE50-6FC3-4ACF-1F8F-F9169498F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35425"/>
            <a:ext cx="9144000" cy="1655762"/>
          </a:xfrm>
        </p:spPr>
        <p:txBody>
          <a:bodyPr/>
          <a:lstStyle/>
          <a:p>
            <a:r>
              <a:rPr lang="en-US" altLang="ko-KR" sz="3000" b="1" dirty="0" err="1"/>
              <a:t>PokeAPI</a:t>
            </a:r>
            <a:r>
              <a:rPr lang="ko-KR" altLang="en-US" sz="3000" b="1" dirty="0"/>
              <a:t>를 활용한 </a:t>
            </a:r>
            <a:r>
              <a:rPr lang="en-US" altLang="ko-KR" sz="3000" b="1" dirty="0" err="1"/>
              <a:t>PokeMon</a:t>
            </a:r>
            <a:r>
              <a:rPr lang="en-US" altLang="ko-KR" sz="3000" b="1" dirty="0"/>
              <a:t> Wiki </a:t>
            </a:r>
            <a:r>
              <a:rPr lang="ko-KR" altLang="en-US" sz="3000" b="1" dirty="0"/>
              <a:t>구현</a:t>
            </a:r>
            <a:endParaRPr lang="en-US" altLang="ko-KR" sz="3000" b="1" dirty="0"/>
          </a:p>
          <a:p>
            <a:endParaRPr lang="en-US" altLang="ko-KR" dirty="0"/>
          </a:p>
          <a:p>
            <a:r>
              <a:rPr lang="en-US" altLang="ko-KR" dirty="0"/>
              <a:t>201901589 </a:t>
            </a:r>
            <a:r>
              <a:rPr lang="ko-KR" altLang="en-US" dirty="0" err="1"/>
              <a:t>이하준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5BDE00-64C1-488C-61EF-C7A44389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66" y="2038350"/>
            <a:ext cx="662326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76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22BDC0-51F1-D0AC-0FF9-E2224F2C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295" y="0"/>
            <a:ext cx="8815877" cy="61007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8AD357-4E62-4C3B-E155-2B2497607D75}"/>
              </a:ext>
            </a:extLst>
          </p:cNvPr>
          <p:cNvSpPr txBox="1"/>
          <p:nvPr/>
        </p:nvSpPr>
        <p:spPr>
          <a:xfrm>
            <a:off x="4562835" y="6292704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779482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8EEB1B-4040-5337-7DFA-ED3669DC4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타입검색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0A23FC-CDE1-8FE4-19AB-398F4002A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0838" y="1865312"/>
            <a:ext cx="4652962" cy="4351338"/>
          </a:xfrm>
        </p:spPr>
        <p:txBody>
          <a:bodyPr/>
          <a:lstStyle/>
          <a:p>
            <a:r>
              <a:rPr lang="ko-KR" altLang="en-US" dirty="0"/>
              <a:t>타입은 여러 개 선택가능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선택한 타입을 포함하는 포켓몬을 도감 번호 순으로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결과가 </a:t>
            </a:r>
            <a:r>
              <a:rPr lang="en-US" altLang="ko-KR" dirty="0"/>
              <a:t>20</a:t>
            </a:r>
            <a:r>
              <a:rPr lang="ko-KR" altLang="en-US" dirty="0"/>
              <a:t>마리를 초과하면</a:t>
            </a:r>
            <a:r>
              <a:rPr lang="en-US" altLang="ko-KR" dirty="0"/>
              <a:t>, </a:t>
            </a:r>
            <a:r>
              <a:rPr lang="ko-KR" altLang="en-US" dirty="0"/>
              <a:t>스크롤 시 자동으로 추가 로드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26CD14-38BC-0B86-EBE6-D3360A39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400367" cy="347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26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9A6ACB-949D-AE1B-4C24-83DC9BC6D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436" y="764234"/>
            <a:ext cx="5754575" cy="44757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403C46-119C-C268-B594-ADC3D7092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139" y="764234"/>
            <a:ext cx="6479861" cy="44757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CD27EF-3E00-B5E6-70B5-A40CBCCAC551}"/>
              </a:ext>
            </a:extLst>
          </p:cNvPr>
          <p:cNvSpPr txBox="1"/>
          <p:nvPr/>
        </p:nvSpPr>
        <p:spPr>
          <a:xfrm>
            <a:off x="4562835" y="5893711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92854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BE86F-9EA6-11C0-DEBB-FCECA8940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이름으로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2B29CE-877C-217E-C834-BD3A6331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2726" y="1825625"/>
            <a:ext cx="5581073" cy="4351338"/>
          </a:xfrm>
        </p:spPr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포켓몬 이름에 검색어가 포함된 모든 결과 출력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검색 결과가 </a:t>
            </a:r>
            <a:r>
              <a:rPr lang="en-US" altLang="ko-KR" dirty="0"/>
              <a:t>20</a:t>
            </a:r>
            <a:r>
              <a:rPr lang="ko-KR" altLang="en-US" dirty="0"/>
              <a:t>마리 이상일 경우</a:t>
            </a:r>
            <a:r>
              <a:rPr lang="en-US" altLang="ko-KR" dirty="0"/>
              <a:t>, </a:t>
            </a:r>
            <a:r>
              <a:rPr lang="ko-KR" altLang="en-US" dirty="0"/>
              <a:t>스크롤 시 추가로 자동 로드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F32497-353B-798C-49D0-602103856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580814" cy="449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9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E82C-ADD9-888B-D47D-FA0B3DDC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이름 </a:t>
            </a:r>
            <a:r>
              <a:rPr lang="en-US" altLang="ko-KR" dirty="0"/>
              <a:t>+ </a:t>
            </a:r>
            <a:r>
              <a:rPr lang="ko-KR" altLang="en-US" dirty="0"/>
              <a:t>타입으로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3AADB0-16DE-AB08-EBDC-D6E803AD5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1690688"/>
            <a:ext cx="5010150" cy="4332288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선택한 타입의 포켓몬을 먼저 로드</a:t>
            </a:r>
            <a:endParaRPr lang="en-US" altLang="ko-KR" dirty="0"/>
          </a:p>
          <a:p>
            <a:r>
              <a:rPr lang="ko-KR" altLang="en-US" dirty="0"/>
              <a:t>이후 입력한 이름 기준으로 필터링</a:t>
            </a:r>
            <a:endParaRPr lang="en-US" altLang="ko-KR" dirty="0"/>
          </a:p>
          <a:p>
            <a:r>
              <a:rPr lang="ko-KR" altLang="en-US" dirty="0"/>
              <a:t>최종적으로 타입과 이름 조건을 모두 만족하는 포켓몬만 출력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01C94E-669F-D118-92BE-36AE392BB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5080176" cy="356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08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BD295DA-8B7B-27B9-1229-30A42E92B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05" y="0"/>
            <a:ext cx="6017389" cy="6086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44897D-C447-0519-F007-9F5663F58D6C}"/>
              </a:ext>
            </a:extLst>
          </p:cNvPr>
          <p:cNvSpPr txBox="1"/>
          <p:nvPr/>
        </p:nvSpPr>
        <p:spPr>
          <a:xfrm>
            <a:off x="4562834" y="6308137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361842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65716-69B2-C643-C710-0656B583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상세 정보 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7D3186-58B4-571B-884F-524BCE424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9672" y="1825624"/>
            <a:ext cx="5301673" cy="4667251"/>
          </a:xfrm>
        </p:spPr>
        <p:txBody>
          <a:bodyPr>
            <a:normAutofit/>
          </a:bodyPr>
          <a:lstStyle/>
          <a:p>
            <a:r>
              <a:rPr lang="ko-KR" altLang="en-US" dirty="0"/>
              <a:t>카드를 클릭하면 해당 포켓몬의 상세 페이지로 이동</a:t>
            </a:r>
            <a:endParaRPr lang="en-US" altLang="ko-KR" dirty="0"/>
          </a:p>
          <a:p>
            <a:r>
              <a:rPr lang="ko-KR" altLang="en-US" dirty="0"/>
              <a:t>능력치는 </a:t>
            </a:r>
            <a:r>
              <a:rPr lang="en-US" altLang="ko-KR" dirty="0"/>
              <a:t>Radar Chart </a:t>
            </a:r>
            <a:r>
              <a:rPr lang="ko-KR" altLang="en-US" dirty="0"/>
              <a:t>형태로 시각화</a:t>
            </a:r>
            <a:endParaRPr lang="en-US" altLang="ko-KR" dirty="0"/>
          </a:p>
          <a:p>
            <a:r>
              <a:rPr lang="ko-KR" altLang="en-US" dirty="0"/>
              <a:t>타입 상성 정보를 한눈에 확인가능</a:t>
            </a:r>
            <a:endParaRPr lang="en-US" altLang="ko-KR" dirty="0"/>
          </a:p>
          <a:p>
            <a:r>
              <a:rPr lang="ko-KR" altLang="en-US" dirty="0"/>
              <a:t>진화 트리는 카드 형태로 출력</a:t>
            </a:r>
            <a:endParaRPr lang="en-US" altLang="ko-KR" dirty="0"/>
          </a:p>
          <a:p>
            <a:pPr lvl="1">
              <a:buFont typeface="맑은 고딕" panose="020B0503020000020004" pitchFamily="50" charset="-127"/>
              <a:buChar char="→"/>
            </a:pPr>
            <a:r>
              <a:rPr lang="ko-KR" altLang="en-US" dirty="0"/>
              <a:t>진화 단계별로 나열되고</a:t>
            </a:r>
            <a:r>
              <a:rPr lang="en-US" altLang="ko-KR" dirty="0"/>
              <a:t>, </a:t>
            </a:r>
            <a:r>
              <a:rPr lang="ko-KR" altLang="en-US" dirty="0"/>
              <a:t>카드 클릭 시 해당 포켓몬 페이지로 이동가능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F2E24B-B36F-312B-9E36-EEA01CE4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813" y="1825625"/>
            <a:ext cx="3127442" cy="30464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E6E371E-E13A-8FED-7E20-5C79C1F0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813" y="4872062"/>
            <a:ext cx="3252325" cy="16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88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5626D1C-543F-F60C-2CE7-2B5372DAF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75" y="0"/>
            <a:ext cx="5737449" cy="6140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F6DD08-F8D9-3527-5D9B-659803C82921}"/>
              </a:ext>
            </a:extLst>
          </p:cNvPr>
          <p:cNvSpPr txBox="1"/>
          <p:nvPr/>
        </p:nvSpPr>
        <p:spPr>
          <a:xfrm>
            <a:off x="4562834" y="6321279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DetailPage.jsx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3725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E98AF-7B71-EAC9-DC8A-62CCC40A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– </a:t>
            </a:r>
            <a:r>
              <a:rPr lang="ko-KR" altLang="en-US" dirty="0"/>
              <a:t>사용자 편의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3C612E-B240-7A75-7616-EF5061FC6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126" y="1863869"/>
            <a:ext cx="77146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최근 본 포켓몬</a:t>
            </a:r>
            <a:endParaRPr lang="en-US" altLang="ko-KR" dirty="0"/>
          </a:p>
          <a:p>
            <a:r>
              <a:rPr lang="ko-KR" altLang="en-US" sz="2400" dirty="0"/>
              <a:t>홈페이지와 상세 페이지 좌측에 사이드바 형태로 표시</a:t>
            </a:r>
            <a:endParaRPr lang="en-US" altLang="ko-KR" sz="2400" dirty="0"/>
          </a:p>
          <a:p>
            <a:r>
              <a:rPr lang="ko-KR" altLang="en-US" sz="2400" dirty="0"/>
              <a:t>최근 본 포켓몬 최대 </a:t>
            </a:r>
            <a:r>
              <a:rPr lang="en-US" altLang="ko-KR" sz="2400" dirty="0"/>
              <a:t>6</a:t>
            </a:r>
            <a:r>
              <a:rPr lang="ko-KR" altLang="en-US" sz="2400" dirty="0"/>
              <a:t>마리까지 출력</a:t>
            </a:r>
            <a:endParaRPr lang="en-US" altLang="ko-KR" sz="2400" dirty="0"/>
          </a:p>
          <a:p>
            <a:r>
              <a:rPr lang="en-US" altLang="ko-KR" sz="2400" dirty="0"/>
              <a:t>6</a:t>
            </a:r>
            <a:r>
              <a:rPr lang="ko-KR" altLang="en-US" sz="2400" dirty="0"/>
              <a:t>마리를 초과하면</a:t>
            </a:r>
            <a:r>
              <a:rPr lang="en-US" altLang="ko-KR" sz="2400" dirty="0"/>
              <a:t>, </a:t>
            </a:r>
            <a:r>
              <a:rPr lang="ko-KR" altLang="en-US" sz="2400" dirty="0"/>
              <a:t>가장 오래된 포켓몬이 자동 제거되고 새 포켓몬 추가</a:t>
            </a:r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ko-KR" altLang="en-US" sz="2400" dirty="0"/>
              <a:t>아이콘 클릭 시 개별 삭제 가능</a:t>
            </a:r>
            <a:endParaRPr lang="en-US" altLang="ko-KR" sz="2400" dirty="0"/>
          </a:p>
          <a:p>
            <a:r>
              <a:rPr lang="en-US" altLang="ko-KR" sz="2400" dirty="0"/>
              <a:t>Local Storage</a:t>
            </a:r>
            <a:r>
              <a:rPr lang="ko-KR" altLang="en-US" sz="2400" dirty="0"/>
              <a:t>에</a:t>
            </a:r>
            <a:r>
              <a:rPr lang="en-US" altLang="ko-KR" sz="2400" dirty="0"/>
              <a:t> </a:t>
            </a:r>
            <a:r>
              <a:rPr lang="en-US" altLang="ko-KR" sz="2400" dirty="0" err="1"/>
              <a:t>recently_viewed_list</a:t>
            </a:r>
            <a:r>
              <a:rPr lang="ko-KR" altLang="en-US" sz="2400" dirty="0"/>
              <a:t>에 정보 저장</a:t>
            </a:r>
            <a:endParaRPr lang="en-US" altLang="ko-KR" sz="2400" dirty="0"/>
          </a:p>
          <a:p>
            <a:r>
              <a:rPr lang="en-US" altLang="ko-KR" sz="2400" dirty="0" err="1"/>
              <a:t>useEffect</a:t>
            </a:r>
            <a:r>
              <a:rPr lang="ko-KR" altLang="en-US" sz="2400" dirty="0"/>
              <a:t>를 통해 최근 본 목록이 변경될 때 실시간 반영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CD277A-2FF1-3AD1-8F6E-3BB72D3C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15221"/>
            <a:ext cx="1576816" cy="464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003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AE10DB0-4E2F-21A2-2F3B-6390A4E73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486" y="0"/>
            <a:ext cx="522182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DD83BB-BC6D-DC17-4353-ACEBEF5AED55}"/>
              </a:ext>
            </a:extLst>
          </p:cNvPr>
          <p:cNvSpPr txBox="1"/>
          <p:nvPr/>
        </p:nvSpPr>
        <p:spPr>
          <a:xfrm>
            <a:off x="7335313" y="3228945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recentlyViewed.jsx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607668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7D1A2-20B0-3FA1-E06A-48BB826B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8CF41-FE45-E63A-6486-CD016026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프로젝트 개요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주요기능</a:t>
            </a:r>
            <a:endParaRPr lang="en-US" altLang="ko-KR" dirty="0"/>
          </a:p>
          <a:p>
            <a:pPr lvl="1"/>
            <a:r>
              <a:rPr lang="ko-KR" altLang="en-US" dirty="0"/>
              <a:t>홈페이지</a:t>
            </a:r>
            <a:endParaRPr lang="en-US" altLang="ko-KR" dirty="0"/>
          </a:p>
          <a:p>
            <a:pPr lvl="1"/>
            <a:r>
              <a:rPr lang="ko-KR" altLang="en-US" dirty="0"/>
              <a:t>검색기능</a:t>
            </a:r>
            <a:endParaRPr lang="en-US" altLang="ko-KR" dirty="0"/>
          </a:p>
          <a:p>
            <a:pPr lvl="1"/>
            <a:r>
              <a:rPr lang="ko-KR" altLang="en-US" dirty="0"/>
              <a:t>상세 정보 페이지</a:t>
            </a:r>
            <a:endParaRPr lang="en-US" altLang="ko-KR" dirty="0"/>
          </a:p>
          <a:p>
            <a:pPr lvl="1"/>
            <a:r>
              <a:rPr lang="ko-KR" altLang="en-US" dirty="0"/>
              <a:t>사용자 편의 기능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배포 및 인프라 구성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시연 및 마무리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99594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A407E-4747-5BB9-2D88-1F207FEEE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-</a:t>
            </a:r>
            <a:r>
              <a:rPr lang="ko-KR" altLang="en-US" dirty="0"/>
              <a:t> 사용자 편의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6FAA01-9649-D255-993C-2D7ACE116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862" y="1825625"/>
            <a:ext cx="788193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즐겨찾기 기능</a:t>
            </a:r>
            <a:endParaRPr lang="en-US" altLang="ko-KR" dirty="0"/>
          </a:p>
          <a:p>
            <a:r>
              <a:rPr lang="ko-KR" altLang="en-US" sz="2200" dirty="0"/>
              <a:t>홈페이지와 상세 페이지 우측에 사이드바 형태로 표시</a:t>
            </a:r>
            <a:endParaRPr lang="en-US" altLang="ko-KR" sz="2200" dirty="0"/>
          </a:p>
          <a:p>
            <a:r>
              <a:rPr lang="ko-KR" altLang="en-US" sz="2200" dirty="0"/>
              <a:t>포켓몬</a:t>
            </a:r>
            <a:r>
              <a:rPr lang="en-US" altLang="ko-KR" sz="2200" dirty="0"/>
              <a:t> </a:t>
            </a:r>
            <a:r>
              <a:rPr lang="ko-KR" altLang="en-US" sz="2200" dirty="0"/>
              <a:t>카드 우측 상단의 별 아이콘 클릭 시 즐겨 찾기 추가</a:t>
            </a:r>
            <a:endParaRPr lang="en-US" altLang="ko-KR" sz="2200" dirty="0"/>
          </a:p>
          <a:p>
            <a:r>
              <a:rPr lang="ko-KR" altLang="en-US" sz="2200" dirty="0"/>
              <a:t>최대 </a:t>
            </a:r>
            <a:r>
              <a:rPr lang="en-US" altLang="ko-KR" sz="2200" dirty="0"/>
              <a:t>6</a:t>
            </a:r>
            <a:r>
              <a:rPr lang="ko-KR" altLang="en-US" sz="2200" dirty="0" err="1"/>
              <a:t>개까지만</a:t>
            </a:r>
            <a:r>
              <a:rPr lang="ko-KR" altLang="en-US" sz="2200" dirty="0"/>
              <a:t> 등록</a:t>
            </a:r>
            <a:r>
              <a:rPr lang="en-US" altLang="ko-KR" sz="2200" dirty="0"/>
              <a:t> </a:t>
            </a:r>
            <a:r>
              <a:rPr lang="ko-KR" altLang="en-US" sz="2200" dirty="0"/>
              <a:t>가능</a:t>
            </a:r>
            <a:r>
              <a:rPr lang="en-US" altLang="ko-KR" sz="2200" dirty="0"/>
              <a:t>, </a:t>
            </a:r>
            <a:r>
              <a:rPr lang="ko-KR" altLang="en-US" sz="2200" dirty="0"/>
              <a:t>초과 시 </a:t>
            </a:r>
            <a:r>
              <a:rPr lang="ko-KR" altLang="en-US" sz="2200" dirty="0" err="1"/>
              <a:t>경고창</a:t>
            </a:r>
            <a:r>
              <a:rPr lang="ko-KR" altLang="en-US" sz="2200" dirty="0"/>
              <a:t> 출력</a:t>
            </a:r>
            <a:endParaRPr lang="en-US" altLang="ko-KR" sz="2200" dirty="0"/>
          </a:p>
          <a:p>
            <a:r>
              <a:rPr lang="ko-KR" altLang="en-US" sz="2200" dirty="0"/>
              <a:t>즐겨찾기 제거는</a:t>
            </a:r>
            <a:endParaRPr lang="en-US" altLang="ko-KR" sz="2200" dirty="0"/>
          </a:p>
          <a:p>
            <a:pPr lvl="1"/>
            <a:r>
              <a:rPr lang="ko-KR" altLang="en-US" sz="2000" dirty="0"/>
              <a:t>포켓몬 카드의 별 아이콘 다시 클릭하거나</a:t>
            </a:r>
            <a:endParaRPr lang="en-US" altLang="ko-KR" sz="2000" dirty="0"/>
          </a:p>
          <a:p>
            <a:pPr lvl="1"/>
            <a:r>
              <a:rPr lang="ko-KR" altLang="en-US" sz="2000" dirty="0"/>
              <a:t>즐겨찾기 바의 </a:t>
            </a:r>
            <a:r>
              <a:rPr lang="en-US" altLang="ko-KR" sz="2000" dirty="0"/>
              <a:t>X</a:t>
            </a:r>
            <a:r>
              <a:rPr lang="ko-KR" altLang="en-US" sz="2000" dirty="0"/>
              <a:t>아이콘 클릭하여 가능</a:t>
            </a:r>
            <a:endParaRPr lang="en-US" altLang="ko-KR" sz="2000" dirty="0"/>
          </a:p>
          <a:p>
            <a:r>
              <a:rPr lang="en-US" altLang="ko-KR" sz="2200" dirty="0"/>
              <a:t>Local Storage</a:t>
            </a:r>
            <a:r>
              <a:rPr lang="ko-KR" altLang="en-US" sz="2200" dirty="0"/>
              <a:t>에</a:t>
            </a:r>
            <a:r>
              <a:rPr lang="en-US" altLang="ko-KR" sz="2200" dirty="0"/>
              <a:t> </a:t>
            </a:r>
            <a:r>
              <a:rPr lang="en-US" altLang="ko-KR" sz="2200" dirty="0" err="1"/>
              <a:t>favorite_pokemon_list</a:t>
            </a:r>
            <a:r>
              <a:rPr lang="ko-KR" altLang="en-US" sz="2200" dirty="0"/>
              <a:t>에 즐겨찾기 목록 저장</a:t>
            </a:r>
            <a:endParaRPr lang="en-US" altLang="ko-KR" sz="2200" dirty="0"/>
          </a:p>
          <a:p>
            <a:r>
              <a:rPr lang="en-US" altLang="ko-KR" sz="2200" dirty="0" err="1"/>
              <a:t>useEffect</a:t>
            </a:r>
            <a:r>
              <a:rPr lang="ko-KR" altLang="en-US" sz="2200" dirty="0"/>
              <a:t>를 통해 즐겨찾기 목록이 변경될 때 실시간 반영</a:t>
            </a:r>
            <a:endParaRPr lang="en-US" altLang="ko-KR" sz="22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6A0FA1-D679-A572-D82F-21EDFFEC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1533925" cy="480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637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6C0FCFC-98C5-861E-673C-A05FDEB15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600699" cy="5537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4B4DDD-39FC-32C4-0A18-6C5FF82EF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699" y="0"/>
            <a:ext cx="6591301" cy="55422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A5DE0B-0F8B-BDAB-68D5-0CA2804EF9DC}"/>
              </a:ext>
            </a:extLst>
          </p:cNvPr>
          <p:cNvSpPr txBox="1"/>
          <p:nvPr/>
        </p:nvSpPr>
        <p:spPr>
          <a:xfrm>
            <a:off x="4562835" y="6000720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favorites.jsx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25608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49D4F-0595-0879-48F1-E5B1DE51A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배포 및 인프라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001514-6178-40A1-3C63-F0D9668F1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336" y="1691481"/>
            <a:ext cx="6581775" cy="435133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React</a:t>
            </a:r>
            <a:r>
              <a:rPr lang="ko-KR" altLang="en-US" sz="2400" dirty="0"/>
              <a:t>로 빌드한 정적 파일을 </a:t>
            </a:r>
            <a:r>
              <a:rPr lang="en-US" altLang="ko-KR" sz="2400" dirty="0"/>
              <a:t>proxy/static </a:t>
            </a:r>
            <a:r>
              <a:rPr lang="ko-KR" altLang="en-US" sz="2400" dirty="0"/>
              <a:t>경로에 복사하여 </a:t>
            </a:r>
            <a:r>
              <a:rPr lang="en-US" altLang="ko-KR" sz="2400" dirty="0"/>
              <a:t>NGINX</a:t>
            </a:r>
            <a:r>
              <a:rPr lang="ko-KR" altLang="en-US" sz="2400" dirty="0"/>
              <a:t>가 서빙</a:t>
            </a:r>
            <a:endParaRPr lang="en-US" altLang="ko-KR" sz="2400" dirty="0"/>
          </a:p>
          <a:p>
            <a:r>
              <a:rPr lang="en-US" altLang="ko-KR" sz="2400" dirty="0" err="1"/>
              <a:t>Pokemon</a:t>
            </a:r>
            <a:r>
              <a:rPr lang="en-US" altLang="ko-KR" sz="2400" dirty="0"/>
              <a:t>, species, type </a:t>
            </a:r>
            <a:r>
              <a:rPr lang="ko-KR" altLang="en-US" sz="2400" dirty="0"/>
              <a:t>관련 데이터 요청을 처리하는 </a:t>
            </a:r>
            <a:r>
              <a:rPr lang="en-US" altLang="ko-KR" sz="2400" dirty="0" err="1"/>
              <a:t>vercel</a:t>
            </a:r>
            <a:r>
              <a:rPr lang="en-US" altLang="ko-KR" sz="2400" dirty="0"/>
              <a:t> </a:t>
            </a:r>
            <a:r>
              <a:rPr lang="ko-KR" altLang="en-US" sz="2400" dirty="0"/>
              <a:t>서버리스 함수 구성</a:t>
            </a:r>
            <a:endParaRPr lang="en-US" altLang="ko-KR" sz="2400" dirty="0"/>
          </a:p>
          <a:p>
            <a:r>
              <a:rPr lang="en-US" altLang="ko-KR" sz="2400" dirty="0"/>
              <a:t>docker-</a:t>
            </a:r>
            <a:r>
              <a:rPr lang="en-US" altLang="ko-KR" sz="2400" dirty="0" err="1"/>
              <a:t>compose.yml</a:t>
            </a:r>
            <a:r>
              <a:rPr lang="ko-KR" altLang="en-US" sz="2400" dirty="0"/>
              <a:t>을 이용해 </a:t>
            </a:r>
            <a:r>
              <a:rPr lang="en-US" altLang="ko-KR" sz="2400" dirty="0"/>
              <a:t>NGINX </a:t>
            </a:r>
            <a:r>
              <a:rPr lang="ko-KR" altLang="en-US" sz="2400" dirty="0"/>
              <a:t>기반 프록시 서버 환경 구성</a:t>
            </a:r>
            <a:endParaRPr lang="en-US" altLang="ko-KR" sz="2400" dirty="0"/>
          </a:p>
          <a:p>
            <a:r>
              <a:rPr lang="en-US" altLang="ko-KR" sz="2400" dirty="0"/>
              <a:t>GitHub</a:t>
            </a:r>
            <a:r>
              <a:rPr lang="ko-KR" altLang="en-US" sz="2400" dirty="0"/>
              <a:t>에 </a:t>
            </a:r>
            <a:r>
              <a:rPr lang="en-US" altLang="ko-KR" sz="2400" dirty="0"/>
              <a:t>push</a:t>
            </a:r>
            <a:r>
              <a:rPr lang="ko-KR" altLang="en-US" sz="2400" dirty="0"/>
              <a:t>시</a:t>
            </a:r>
            <a:r>
              <a:rPr lang="en-US" altLang="ko-KR" sz="2400" dirty="0"/>
              <a:t>:</a:t>
            </a:r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200" dirty="0" err="1"/>
              <a:t>프론트엔드</a:t>
            </a:r>
            <a:r>
              <a:rPr lang="ko-KR" altLang="en-US" sz="2200" dirty="0"/>
              <a:t> 빌드</a:t>
            </a:r>
            <a:endParaRPr lang="en-US" altLang="ko-KR" sz="2200" dirty="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2200" dirty="0"/>
              <a:t>정적 파일 자동 복사</a:t>
            </a:r>
            <a:endParaRPr lang="en-US" altLang="ko-KR" sz="2200" dirty="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2200" dirty="0"/>
              <a:t>VERCEL </a:t>
            </a:r>
            <a:r>
              <a:rPr lang="ko-KR" altLang="en-US" sz="2200" dirty="0"/>
              <a:t>함수 자동 배포</a:t>
            </a: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E95FF0-84EF-5D78-22A0-6A591D5A1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8"/>
            <a:ext cx="2653537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7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8227D-97F1-5918-E1AC-36BC752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시연 및 마무리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EDDDB6-C4CB-49BC-19AA-948CA45AE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1027"/>
            <a:ext cx="10515600" cy="20812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/>
              <a:t>https://github.com/lhj4369/Pokemon-Wiki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541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C6530-83F2-193B-857A-EF130235C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938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DC106-BD8B-DF0E-8C1D-00C56232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BF3436-B99D-5F59-8EE4-96C188355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PokeAPI</a:t>
            </a:r>
            <a:r>
              <a:rPr lang="en-US" altLang="ko-KR" dirty="0"/>
              <a:t> </a:t>
            </a:r>
            <a:r>
              <a:rPr lang="ko-KR" altLang="en-US" dirty="0"/>
              <a:t>기반 포켓몬 정보 웹 애플리케이션</a:t>
            </a:r>
            <a:endParaRPr lang="en-US" altLang="ko-KR" dirty="0"/>
          </a:p>
          <a:p>
            <a:r>
              <a:rPr lang="ko-KR" altLang="en-US" dirty="0"/>
              <a:t>목표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직관적인 검색 기능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속성</a:t>
            </a:r>
            <a:r>
              <a:rPr lang="en-US" altLang="ko-KR" dirty="0"/>
              <a:t>/</a:t>
            </a:r>
            <a:r>
              <a:rPr lang="ko-KR" altLang="en-US" dirty="0"/>
              <a:t>능력치 등 상세 정보 제공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사용자 친화적 </a:t>
            </a:r>
            <a:r>
              <a:rPr lang="en-US" altLang="ko-KR" dirty="0"/>
              <a:t>UI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핵심 기술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 React, </a:t>
            </a:r>
            <a:r>
              <a:rPr lang="en-US" altLang="ko-KR" dirty="0" err="1"/>
              <a:t>Vercel</a:t>
            </a:r>
            <a:r>
              <a:rPr lang="en-US" altLang="ko-KR" dirty="0"/>
              <a:t> Serverless, Docker, Nginx, </a:t>
            </a:r>
            <a:r>
              <a:rPr lang="en-US" altLang="ko-KR" dirty="0" err="1"/>
              <a:t>Github</a:t>
            </a:r>
            <a:r>
              <a:rPr lang="en-US" altLang="ko-KR" dirty="0"/>
              <a:t> Actions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15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57535-C6DE-7607-B2CD-87072D09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A3DD6-2DAC-88F9-1743-93158F338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346" y="1690688"/>
            <a:ext cx="4203214" cy="4351338"/>
          </a:xfrm>
        </p:spPr>
        <p:txBody>
          <a:bodyPr>
            <a:normAutofit/>
          </a:bodyPr>
          <a:lstStyle/>
          <a:p>
            <a:r>
              <a:rPr lang="ko-KR" altLang="en-US" sz="2600" dirty="0"/>
              <a:t>프로젝트 폴더 구조</a:t>
            </a:r>
            <a:endParaRPr lang="en-US" altLang="ko-KR" sz="2600" dirty="0"/>
          </a:p>
          <a:p>
            <a:pPr lvl="1"/>
            <a:r>
              <a:rPr lang="en-US" altLang="ko-KR" sz="2200" dirty="0"/>
              <a:t>.</a:t>
            </a:r>
            <a:r>
              <a:rPr lang="en-US" altLang="ko-KR" sz="2200" dirty="0" err="1"/>
              <a:t>github</a:t>
            </a:r>
            <a:r>
              <a:rPr lang="en-US" altLang="ko-KR" sz="2200" dirty="0"/>
              <a:t>: GitHub Actions</a:t>
            </a:r>
            <a:r>
              <a:rPr lang="ko-KR" altLang="en-US" sz="2200" dirty="0"/>
              <a:t>설정</a:t>
            </a:r>
            <a:endParaRPr lang="en-US" altLang="ko-KR" sz="2200" dirty="0"/>
          </a:p>
          <a:p>
            <a:pPr lvl="1"/>
            <a:r>
              <a:rPr lang="en-US" altLang="ko-KR" sz="2200" dirty="0"/>
              <a:t>frontend: React </a:t>
            </a:r>
            <a:r>
              <a:rPr lang="ko-KR" altLang="en-US" sz="2200" dirty="0" err="1"/>
              <a:t>프론트엔트</a:t>
            </a:r>
            <a:endParaRPr lang="en-US" altLang="ko-KR" sz="2200" dirty="0"/>
          </a:p>
          <a:p>
            <a:pPr lvl="1"/>
            <a:r>
              <a:rPr lang="en-US" altLang="ko-KR" sz="2200" dirty="0"/>
              <a:t>proxy: Nginx </a:t>
            </a:r>
            <a:r>
              <a:rPr lang="ko-KR" altLang="en-US" sz="2200" dirty="0"/>
              <a:t>프록시 설정</a:t>
            </a:r>
            <a:endParaRPr lang="en-US" altLang="ko-KR" sz="2200" dirty="0"/>
          </a:p>
          <a:p>
            <a:pPr lvl="1"/>
            <a:r>
              <a:rPr lang="en-US" altLang="ko-KR" sz="2200" dirty="0"/>
              <a:t>serverless: </a:t>
            </a:r>
            <a:r>
              <a:rPr lang="en-US" altLang="ko-KR" sz="2200" dirty="0" err="1"/>
              <a:t>Vercel</a:t>
            </a:r>
            <a:r>
              <a:rPr lang="ko-KR" altLang="en-US" sz="2200" dirty="0"/>
              <a:t>용 </a:t>
            </a:r>
            <a:r>
              <a:rPr lang="en-US" altLang="ko-KR" sz="2200" dirty="0"/>
              <a:t>API </a:t>
            </a:r>
            <a:r>
              <a:rPr lang="ko-KR" altLang="en-US" sz="2200" dirty="0"/>
              <a:t>처리</a:t>
            </a:r>
            <a:endParaRPr lang="en-US" altLang="ko-KR" sz="2200" dirty="0"/>
          </a:p>
          <a:p>
            <a:pPr lvl="1"/>
            <a:r>
              <a:rPr lang="en-US" altLang="ko-KR" sz="2200" dirty="0"/>
              <a:t>docker-</a:t>
            </a:r>
            <a:r>
              <a:rPr lang="en-US" altLang="ko-KR" sz="2200" dirty="0" err="1"/>
              <a:t>compose.yml</a:t>
            </a:r>
            <a:r>
              <a:rPr lang="en-US" altLang="ko-KR" sz="2200" dirty="0"/>
              <a:t>: </a:t>
            </a:r>
            <a:r>
              <a:rPr lang="en-US" altLang="ko-KR" sz="2200" dirty="0" err="1"/>
              <a:t>Dokcer</a:t>
            </a:r>
            <a:r>
              <a:rPr lang="en-US" altLang="ko-KR" sz="2200" dirty="0"/>
              <a:t> </a:t>
            </a:r>
            <a:r>
              <a:rPr lang="ko-KR" altLang="en-US" sz="2200" dirty="0"/>
              <a:t>컨테이너 구성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4C671B-7BB3-9185-BFF0-67BA9760D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0688"/>
            <a:ext cx="2661624" cy="1838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646BAA8-D888-DC6C-8155-F35B2B00C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612116"/>
            <a:ext cx="2661624" cy="248491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2C3E2E50-A7C8-57EE-5663-00C92E78347D}"/>
              </a:ext>
            </a:extLst>
          </p:cNvPr>
          <p:cNvSpPr txBox="1">
            <a:spLocks/>
          </p:cNvSpPr>
          <p:nvPr/>
        </p:nvSpPr>
        <p:spPr>
          <a:xfrm>
            <a:off x="7658882" y="1690688"/>
            <a:ext cx="42032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600" dirty="0" err="1"/>
              <a:t>프론트엔드</a:t>
            </a:r>
            <a:r>
              <a:rPr lang="ko-KR" altLang="en-US" sz="2600" dirty="0"/>
              <a:t> 소스 구성</a:t>
            </a:r>
            <a:endParaRPr lang="en-US" altLang="ko-KR" sz="2600" dirty="0"/>
          </a:p>
          <a:p>
            <a:pPr lvl="1"/>
            <a:r>
              <a:rPr lang="en-US" altLang="ko-KR" sz="2200" dirty="0"/>
              <a:t>assets: </a:t>
            </a:r>
            <a:r>
              <a:rPr lang="ko-KR" altLang="en-US" sz="2200" dirty="0"/>
              <a:t>로고파일</a:t>
            </a:r>
            <a:endParaRPr lang="en-US" altLang="ko-KR" sz="2200" dirty="0"/>
          </a:p>
          <a:p>
            <a:pPr lvl="1"/>
            <a:r>
              <a:rPr lang="en-US" altLang="ko-KR" sz="2200" dirty="0"/>
              <a:t>components: </a:t>
            </a:r>
            <a:r>
              <a:rPr lang="ko-KR" altLang="en-US" sz="2200" dirty="0"/>
              <a:t>공통 컴포넌트</a:t>
            </a:r>
            <a:endParaRPr lang="en-US" altLang="ko-KR" sz="2200" dirty="0"/>
          </a:p>
          <a:p>
            <a:pPr lvl="1"/>
            <a:r>
              <a:rPr lang="en-US" altLang="ko-KR" sz="2200" dirty="0"/>
              <a:t>hooks: </a:t>
            </a:r>
            <a:r>
              <a:rPr lang="ko-KR" altLang="en-US" sz="2200" dirty="0"/>
              <a:t>커스텀 훅</a:t>
            </a:r>
            <a:endParaRPr lang="en-US" altLang="ko-KR" sz="2200" dirty="0"/>
          </a:p>
          <a:p>
            <a:pPr lvl="1"/>
            <a:r>
              <a:rPr lang="en-US" altLang="ko-KR" sz="2200" dirty="0"/>
              <a:t>lib: </a:t>
            </a:r>
            <a:r>
              <a:rPr lang="ko-KR" altLang="en-US" sz="2200" dirty="0"/>
              <a:t>한글 맵</a:t>
            </a:r>
            <a:endParaRPr lang="en-US" altLang="ko-KR" sz="2200" dirty="0"/>
          </a:p>
          <a:p>
            <a:pPr lvl="1"/>
            <a:r>
              <a:rPr lang="en-US" altLang="ko-KR" sz="2200" dirty="0"/>
              <a:t>pages: </a:t>
            </a:r>
            <a:r>
              <a:rPr lang="ko-KR" altLang="en-US" sz="2200" dirty="0"/>
              <a:t>라우팅 페이지</a:t>
            </a:r>
            <a:endParaRPr lang="en-US" altLang="ko-KR" sz="2200" dirty="0"/>
          </a:p>
          <a:p>
            <a:pPr lvl="1"/>
            <a:r>
              <a:rPr lang="en-US" altLang="ko-KR" sz="2200" dirty="0"/>
              <a:t>stores: </a:t>
            </a:r>
            <a:r>
              <a:rPr lang="ko-KR" altLang="en-US" sz="2200" dirty="0"/>
              <a:t>상태 관리</a:t>
            </a:r>
            <a:endParaRPr lang="en-US" altLang="ko-KR" sz="2200" dirty="0"/>
          </a:p>
          <a:p>
            <a:pPr marL="457200" lvl="1" indent="0">
              <a:buNone/>
            </a:pP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708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AB584-2436-26F9-83D0-F43648545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 </a:t>
            </a:r>
            <a:r>
              <a:rPr lang="en-US" altLang="ko-KR" dirty="0"/>
              <a:t>- </a:t>
            </a:r>
            <a:r>
              <a:rPr lang="ko-KR" altLang="en-US" dirty="0"/>
              <a:t>홈페이지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44930-C26E-ABC9-61DD-117DEFD8C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785"/>
            <a:ext cx="10515600" cy="3127375"/>
          </a:xfrm>
        </p:spPr>
        <p:txBody>
          <a:bodyPr>
            <a:normAutofit/>
          </a:bodyPr>
          <a:lstStyle/>
          <a:p>
            <a:r>
              <a:rPr lang="ko-KR" altLang="en-US" dirty="0"/>
              <a:t>첫 페이지 진입 시 포켓몬 </a:t>
            </a:r>
            <a:r>
              <a:rPr lang="en-US" altLang="ko-KR" dirty="0"/>
              <a:t>20</a:t>
            </a:r>
            <a:r>
              <a:rPr lang="ko-KR" altLang="en-US" dirty="0"/>
              <a:t>마리 로드</a:t>
            </a:r>
            <a:endParaRPr lang="en-US" altLang="ko-KR" dirty="0"/>
          </a:p>
          <a:p>
            <a:r>
              <a:rPr lang="ko-KR" altLang="en-US" dirty="0"/>
              <a:t>스크롤 시 </a:t>
            </a:r>
            <a:r>
              <a:rPr lang="en-US" altLang="ko-KR" dirty="0"/>
              <a:t>20</a:t>
            </a:r>
            <a:r>
              <a:rPr lang="ko-KR" altLang="en-US" dirty="0"/>
              <a:t>마리씩 추가 로드</a:t>
            </a:r>
            <a:endParaRPr lang="en-US" altLang="ko-KR" dirty="0"/>
          </a:p>
          <a:p>
            <a:r>
              <a:rPr lang="ko-KR" altLang="en-US" dirty="0"/>
              <a:t>좌측</a:t>
            </a:r>
            <a:r>
              <a:rPr lang="en-US" altLang="ko-KR" dirty="0"/>
              <a:t>: </a:t>
            </a:r>
            <a:r>
              <a:rPr lang="ko-KR" altLang="en-US" dirty="0"/>
              <a:t>최근 본 포켓몬 컴포넌트</a:t>
            </a:r>
            <a:endParaRPr lang="en-US" altLang="ko-KR" dirty="0"/>
          </a:p>
          <a:p>
            <a:r>
              <a:rPr lang="ko-KR" altLang="en-US" dirty="0"/>
              <a:t>우측</a:t>
            </a:r>
            <a:r>
              <a:rPr lang="en-US" altLang="ko-KR" dirty="0"/>
              <a:t>: </a:t>
            </a:r>
            <a:r>
              <a:rPr lang="ko-KR" altLang="en-US" dirty="0"/>
              <a:t>즐겨찾기 컴포넌트</a:t>
            </a:r>
            <a:endParaRPr lang="en-US" altLang="ko-KR" dirty="0"/>
          </a:p>
          <a:p>
            <a:r>
              <a:rPr lang="ko-KR" altLang="en-US" dirty="0"/>
              <a:t>상단</a:t>
            </a:r>
            <a:r>
              <a:rPr lang="en-US" altLang="ko-KR" dirty="0"/>
              <a:t>: </a:t>
            </a:r>
            <a:r>
              <a:rPr lang="ko-KR" altLang="en-US" dirty="0"/>
              <a:t>로고 및 </a:t>
            </a:r>
            <a:r>
              <a:rPr lang="ko-KR" altLang="en-US" dirty="0" err="1"/>
              <a:t>검색바</a:t>
            </a:r>
            <a:r>
              <a:rPr lang="ko-KR" altLang="en-US" dirty="0"/>
              <a:t> 컴포넌트</a:t>
            </a:r>
          </a:p>
        </p:txBody>
      </p:sp>
    </p:spTree>
    <p:extLst>
      <p:ext uri="{BB962C8B-B14F-4D97-AF65-F5344CB8AC3E}">
        <p14:creationId xmlns:p14="http://schemas.microsoft.com/office/powerpoint/2010/main" val="185649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EA24781-1B2B-9377-D007-C73AD6E6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231" y="0"/>
            <a:ext cx="98555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050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30F96CF-BE87-07D7-2290-6FD56B8C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43" y="0"/>
            <a:ext cx="7868313" cy="6086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87A57B-8F66-0F1F-9F31-81F87543A500}"/>
              </a:ext>
            </a:extLst>
          </p:cNvPr>
          <p:cNvSpPr txBox="1"/>
          <p:nvPr/>
        </p:nvSpPr>
        <p:spPr>
          <a:xfrm>
            <a:off x="4562834" y="6321279"/>
            <a:ext cx="306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/>
              <a:t>usePokemonSearch.jsx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0795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3FFFA-F49F-1D4E-95C9-B7A16FA6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</a:t>
            </a:r>
            <a:r>
              <a:rPr lang="en-US" altLang="ko-KR" dirty="0"/>
              <a:t> - </a:t>
            </a:r>
            <a:r>
              <a:rPr lang="ko-KR" altLang="en-US" dirty="0"/>
              <a:t>검색기능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2C335D-A3B0-73BE-816E-9B148935A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검색기능은 총 </a:t>
            </a:r>
            <a:r>
              <a:rPr lang="en-US" altLang="ko-KR" dirty="0"/>
              <a:t>5</a:t>
            </a:r>
            <a:r>
              <a:rPr lang="ko-KR" altLang="en-US" dirty="0"/>
              <a:t>가지 방식으로 분류</a:t>
            </a:r>
            <a:endParaRPr lang="en-US" altLang="ko-KR" dirty="0"/>
          </a:p>
          <a:p>
            <a:pPr lvl="1"/>
            <a:r>
              <a:rPr lang="ko-KR" altLang="en-US" dirty="0"/>
              <a:t>도감 번호 검색</a:t>
            </a:r>
            <a:endParaRPr lang="en-US" altLang="ko-KR" dirty="0"/>
          </a:p>
          <a:p>
            <a:pPr lvl="1"/>
            <a:r>
              <a:rPr lang="ko-KR" altLang="en-US" dirty="0"/>
              <a:t>타입 검색</a:t>
            </a:r>
            <a:r>
              <a:rPr lang="en-US" altLang="ko-KR" dirty="0"/>
              <a:t>(</a:t>
            </a:r>
            <a:r>
              <a:rPr lang="ko-KR" altLang="en-US" dirty="0"/>
              <a:t>복수 선택 가능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포켓몬 이름 검색</a:t>
            </a:r>
            <a:endParaRPr lang="en-US" altLang="ko-KR" dirty="0"/>
          </a:p>
          <a:p>
            <a:pPr lvl="1"/>
            <a:r>
              <a:rPr lang="ko-KR" altLang="en-US" dirty="0"/>
              <a:t>이름 </a:t>
            </a:r>
            <a:r>
              <a:rPr lang="en-US" altLang="ko-KR" dirty="0"/>
              <a:t>+ </a:t>
            </a:r>
            <a:r>
              <a:rPr lang="ko-KR" altLang="en-US" dirty="0"/>
              <a:t>타입 동시 검색</a:t>
            </a:r>
            <a:endParaRPr lang="en-US" altLang="ko-KR" dirty="0"/>
          </a:p>
          <a:p>
            <a:pPr lvl="1"/>
            <a:r>
              <a:rPr lang="ko-KR" altLang="en-US" dirty="0"/>
              <a:t>검색어 없이 검색 시 홈페이지와 동일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번부터 </a:t>
            </a:r>
            <a:r>
              <a:rPr lang="en-US" altLang="ko-KR" dirty="0"/>
              <a:t>20</a:t>
            </a:r>
            <a:r>
              <a:rPr lang="ko-KR" altLang="en-US" dirty="0"/>
              <a:t>마리씩 순차 로드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PokeAPI</a:t>
            </a:r>
            <a:r>
              <a:rPr lang="ko-KR" altLang="en-US" dirty="0"/>
              <a:t>는 한국어를 지원하지 않음</a:t>
            </a:r>
            <a:endParaRPr lang="en-US" altLang="ko-KR" dirty="0"/>
          </a:p>
          <a:p>
            <a:pPr lvl="1">
              <a:buFont typeface="맑은 고딕" panose="020B0503020000020004" pitchFamily="50" charset="-127"/>
              <a:buChar char="→"/>
            </a:pPr>
            <a:r>
              <a:rPr lang="ko-KR" altLang="en-US" dirty="0"/>
              <a:t> </a:t>
            </a:r>
            <a:r>
              <a:rPr lang="en-US" altLang="ko-KR" dirty="0"/>
              <a:t>lib </a:t>
            </a:r>
            <a:r>
              <a:rPr lang="ko-KR" altLang="en-US" dirty="0"/>
              <a:t>폴더에 </a:t>
            </a:r>
            <a:r>
              <a:rPr lang="en-US" altLang="ko-KR" dirty="0" err="1"/>
              <a:t>koNameMap.jsx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typeMap.jsx</a:t>
            </a:r>
            <a:r>
              <a:rPr lang="ko-KR" altLang="en-US" dirty="0"/>
              <a:t>를 활용하여 이름 및 타입 한글화 처리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53306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6D7558-A9F7-699E-D603-6A086E49E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주요기능</a:t>
            </a:r>
            <a:r>
              <a:rPr lang="en-US" altLang="ko-KR" dirty="0"/>
              <a:t> – </a:t>
            </a:r>
            <a:r>
              <a:rPr lang="ko-KR" altLang="en-US" dirty="0"/>
              <a:t>도감번호 검색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EAE990-FA78-E001-559B-136CE9D9C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890" y="1690688"/>
            <a:ext cx="4738687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도감 번호 입력 시 해당 번호의 포켓몬 </a:t>
            </a:r>
            <a:r>
              <a:rPr lang="en-US" altLang="ko-KR" dirty="0"/>
              <a:t>1</a:t>
            </a:r>
            <a:r>
              <a:rPr lang="ko-KR" altLang="en-US" dirty="0"/>
              <a:t>마리 출력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D0BEF3-6DD9-EADC-4823-3971CD89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274468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4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594</Words>
  <Application>Microsoft Office PowerPoint</Application>
  <PresentationFormat>와이드스크린</PresentationFormat>
  <Paragraphs>114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7" baseType="lpstr">
      <vt:lpstr>맑은 고딕</vt:lpstr>
      <vt:lpstr>Arial</vt:lpstr>
      <vt:lpstr>Office 테마</vt:lpstr>
      <vt:lpstr>PowerPoint 프레젠테이션</vt:lpstr>
      <vt:lpstr>목차</vt:lpstr>
      <vt:lpstr>1. 프로젝트 개요</vt:lpstr>
      <vt:lpstr>2. 주요기능</vt:lpstr>
      <vt:lpstr>2. 주요기능 - 홈페이지</vt:lpstr>
      <vt:lpstr>PowerPoint 프레젠테이션</vt:lpstr>
      <vt:lpstr>PowerPoint 프레젠테이션</vt:lpstr>
      <vt:lpstr>2. 주요기능 - 검색기능</vt:lpstr>
      <vt:lpstr>2. 주요기능 – 도감번호 검색</vt:lpstr>
      <vt:lpstr>PowerPoint 프레젠테이션</vt:lpstr>
      <vt:lpstr>2. 주요기능 - 타입검색</vt:lpstr>
      <vt:lpstr>PowerPoint 프레젠테이션</vt:lpstr>
      <vt:lpstr>2. 주요기능 – 이름으로 검색</vt:lpstr>
      <vt:lpstr>2. 주요기능 – 이름 + 타입으로 검색</vt:lpstr>
      <vt:lpstr>PowerPoint 프레젠테이션</vt:lpstr>
      <vt:lpstr>2. 주요기능 – 상세 정보 페이지</vt:lpstr>
      <vt:lpstr>PowerPoint 프레젠테이션</vt:lpstr>
      <vt:lpstr>2. 주요기능 – 사용자 편의 기능</vt:lpstr>
      <vt:lpstr>PowerPoint 프레젠테이션</vt:lpstr>
      <vt:lpstr>2. 주요기능 - 사용자 편의 기능</vt:lpstr>
      <vt:lpstr>PowerPoint 프레젠테이션</vt:lpstr>
      <vt:lpstr>3. 배포 및 인프라 구성</vt:lpstr>
      <vt:lpstr>4. 시연 및 마무리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2025-05-27T08:50:46Z</dcterms:created>
  <dcterms:modified xsi:type="dcterms:W3CDTF">2025-05-27T12:06:45Z</dcterms:modified>
</cp:coreProperties>
</file>