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307" r:id="rId6"/>
    <p:sldId id="306" r:id="rId7"/>
    <p:sldId id="308" r:id="rId8"/>
    <p:sldId id="305" r:id="rId9"/>
    <p:sldId id="263" r:id="rId10"/>
    <p:sldId id="261" r:id="rId11"/>
    <p:sldId id="302" r:id="rId12"/>
    <p:sldId id="314" r:id="rId13"/>
    <p:sldId id="304" r:id="rId14"/>
    <p:sldId id="313" r:id="rId15"/>
    <p:sldId id="303" r:id="rId16"/>
    <p:sldId id="309" r:id="rId17"/>
    <p:sldId id="310" r:id="rId18"/>
    <p:sldId id="311" r:id="rId19"/>
    <p:sldId id="312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4F4E"/>
    <a:srgbClr val="9BA3A3"/>
    <a:srgbClr val="6584AF"/>
    <a:srgbClr val="BDD7EE"/>
    <a:srgbClr val="6D9553"/>
    <a:srgbClr val="52CCB5"/>
    <a:srgbClr val="79FFA1"/>
    <a:srgbClr val="75E8CA"/>
    <a:srgbClr val="FFFFFF"/>
    <a:srgbClr val="77B9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40" autoAdjust="0"/>
    <p:restoredTop sz="89777" autoAdjust="0"/>
  </p:normalViewPr>
  <p:slideViewPr>
    <p:cSldViewPr snapToGrid="0">
      <p:cViewPr varScale="1">
        <p:scale>
          <a:sx n="73" d="100"/>
          <a:sy n="73" d="100"/>
        </p:scale>
        <p:origin x="-278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08433-3D7A-43B9-AD1E-BC5690810922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F12FF-BA99-48B6-976D-589210BB5D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05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F12FF-BA99-48B6-976D-589210BB5D2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920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4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3976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151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10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415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31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31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31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31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89ADF-1B2B-4A01-AE26-85D2CD61D3A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3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71178"/>
            <a:ext cx="8305799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199" y="2011680"/>
            <a:ext cx="6918961" cy="876300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95575" y="6356350"/>
            <a:ext cx="1854200" cy="365125"/>
          </a:xfrm>
        </p:spPr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495" y="6364288"/>
            <a:ext cx="3451859" cy="3603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5074" y="6356349"/>
            <a:ext cx="1854200" cy="365125"/>
          </a:xfrm>
        </p:spPr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" y="0"/>
            <a:ext cx="2362200" cy="6858000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xmlns="" val="295712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145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058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950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266"/>
            <a:ext cx="10515600" cy="5411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11250"/>
            <a:ext cx="10515600" cy="48171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160862"/>
            <a:ext cx="12192000" cy="698498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828000" y="906237"/>
            <a:ext cx="10080000" cy="18000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28650" cy="87358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52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266"/>
            <a:ext cx="10515600" cy="5411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11250"/>
            <a:ext cx="10515600" cy="48171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160862"/>
            <a:ext cx="12192000" cy="698498"/>
          </a:xfrm>
          <a:prstGeom prst="rect">
            <a:avLst/>
          </a:prstGeom>
          <a:solidFill>
            <a:srgbClr val="CC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827999" y="906237"/>
            <a:ext cx="10080000" cy="18000"/>
          </a:xfrm>
          <a:prstGeom prst="rect">
            <a:avLst/>
          </a:prstGeom>
          <a:solidFill>
            <a:srgbClr val="CC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-7620"/>
            <a:ext cx="628650" cy="873581"/>
          </a:xfrm>
          <a:prstGeom prst="rect">
            <a:avLst/>
          </a:prstGeom>
          <a:solidFill>
            <a:srgbClr val="CC4F4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68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000"/>
            <a:ext cx="10515600" cy="540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8981"/>
            <a:ext cx="5181600" cy="476699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0954" y="1128981"/>
            <a:ext cx="5181600" cy="476699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160862"/>
            <a:ext cx="12192000" cy="698498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838200" y="342266"/>
            <a:ext cx="10515600" cy="541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28000" y="906237"/>
            <a:ext cx="10080000" cy="18000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628650" cy="87358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086602" y="924237"/>
            <a:ext cx="18000" cy="5294228"/>
          </a:xfrm>
          <a:prstGeom prst="rect">
            <a:avLst/>
          </a:prstGeom>
          <a:solidFill>
            <a:srgbClr val="6584A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625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42000"/>
            <a:ext cx="10515600" cy="54000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828000" y="906237"/>
            <a:ext cx="10080000" cy="18000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628650" cy="87358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6160862"/>
            <a:ext cx="12192000" cy="698498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94619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305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465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733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49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C047-B74A-4B1B-A686-73CDE569947C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9AEE-9CF4-4E3C-B665-E4C034FBE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12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7" r:id="rId3"/>
    <p:sldLayoutId id="2147483679" r:id="rId4"/>
    <p:sldLayoutId id="2147483683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95652" y="4464910"/>
            <a:ext cx="7372348" cy="18000"/>
          </a:xfrm>
          <a:prstGeom prst="rect">
            <a:avLst/>
          </a:prstGeom>
          <a:solidFill>
            <a:srgbClr val="658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3741" y="5934670"/>
            <a:ext cx="391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PM: </a:t>
            </a:r>
            <a:r>
              <a:rPr lang="ko-KR" altLang="en-US" dirty="0" smtClean="0"/>
              <a:t>최상엽</a:t>
            </a:r>
            <a:endParaRPr lang="en-US" altLang="ko-KR" dirty="0" smtClean="0"/>
          </a:p>
          <a:p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정새한슬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이호진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김나래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우상욱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endParaRPr lang="en-US" altLang="ko-KR" dirty="0" smtClean="0"/>
          </a:p>
        </p:txBody>
      </p:sp>
      <p:pic>
        <p:nvPicPr>
          <p:cNvPr id="1026" name="Picture 2" descr="C:\Users\kosta\Desktop\로고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4788" y="1985554"/>
            <a:ext cx="7750629" cy="309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570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kosta\Desktop\리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436" y="1113155"/>
            <a:ext cx="8961438" cy="4773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kosta\Desktop\리뷰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4824" y="1110342"/>
            <a:ext cx="6165668" cy="4689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여행현황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C:\Users\kosta\Desktop\11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9392" y="987158"/>
            <a:ext cx="6400801" cy="4998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4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kosta\Desktop\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426" y="966226"/>
            <a:ext cx="10204859" cy="5129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CASE(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5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C:\Users\kosta\Desktop\png\Model__전체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689" y="997527"/>
            <a:ext cx="6438611" cy="5070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CASE(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5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C:\Users\kosta\Desktop\png\Model__비회원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1699" y="1297707"/>
            <a:ext cx="5277284" cy="4552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CASE(</a:t>
            </a:r>
            <a:r>
              <a:rPr lang="ko-KR" altLang="en-US" dirty="0" smtClean="0"/>
              <a:t>회원전체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5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4338" name="Picture 2" descr="C:\Users\kosta\Desktop\png\Model__회원 전체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2549" y="914399"/>
            <a:ext cx="4292600" cy="5368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CASE(</a:t>
            </a:r>
            <a:r>
              <a:rPr lang="ko-KR" altLang="en-US" dirty="0" smtClean="0"/>
              <a:t>회원여행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5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5362" name="Picture 2" descr="C:\Users\kosta\Desktop\png\Model__회원 여행_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611" y="955964"/>
            <a:ext cx="4781550" cy="5482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CASE(</a:t>
            </a:r>
            <a:r>
              <a:rPr lang="ko-KR" altLang="en-US" dirty="0" smtClean="0"/>
              <a:t>회원리뷰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5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6386" name="Picture 2" descr="C:\Users\kosta\Desktop\png\Model__회원 리뷰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336" y="1205344"/>
            <a:ext cx="4254789" cy="4468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 CASE(</a:t>
            </a:r>
            <a:r>
              <a:rPr lang="ko-KR" altLang="en-US" dirty="0" smtClean="0"/>
              <a:t>회원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5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7410" name="Picture 2" descr="C:\Users\kosta\Desktop\png\Model__회원 호스팅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6762" y="1184565"/>
            <a:ext cx="5265737" cy="4873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513284" y="49117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3284" y="105273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184287" y="2664932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4927264" y="2404920"/>
            <a:ext cx="1929656" cy="436376"/>
            <a:chOff x="5350073" y="2329830"/>
            <a:chExt cx="1929656" cy="436376"/>
          </a:xfrm>
        </p:grpSpPr>
        <p:sp>
          <p:nvSpPr>
            <p:cNvPr id="34" name="직사각형 33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3151221" y="2732614"/>
            <a:ext cx="1886468" cy="441419"/>
            <a:chOff x="3640930" y="2636775"/>
            <a:chExt cx="1886468" cy="441419"/>
          </a:xfrm>
        </p:grpSpPr>
        <p:sp>
          <p:nvSpPr>
            <p:cNvPr id="40" name="직사각형 39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1403985" y="2420336"/>
            <a:ext cx="1939179" cy="441709"/>
            <a:chOff x="1893691" y="2324497"/>
            <a:chExt cx="1939179" cy="441709"/>
          </a:xfrm>
        </p:grpSpPr>
        <p:sp>
          <p:nvSpPr>
            <p:cNvPr id="51" name="직사각형 5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1273979" y="2876764"/>
            <a:ext cx="288032" cy="288032"/>
            <a:chOff x="1403648" y="1484784"/>
            <a:chExt cx="288032" cy="288032"/>
          </a:xfrm>
        </p:grpSpPr>
        <p:sp>
          <p:nvSpPr>
            <p:cNvPr id="60" name="타원 59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201971" y="4028895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</a:t>
            </a:r>
          </a:p>
          <a:p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Perplus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2171" y="403063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</a:t>
            </a: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개발동기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69745" y="4015499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</a:t>
            </a:r>
          </a:p>
          <a:p>
            <a:r>
              <a:rPr lang="en-US" altLang="ko-KR" sz="2000" dirty="0" smtClean="0">
                <a:latin typeface="바른돋움 1" pitchFamily="18" charset="-127"/>
                <a:ea typeface="바른돋움 1" pitchFamily="18" charset="-127"/>
              </a:rPr>
              <a:t>DB</a:t>
            </a:r>
            <a:r>
              <a:rPr lang="ko-KR" altLang="en-US" sz="2000" dirty="0" smtClean="0">
                <a:latin typeface="바른돋움 1" pitchFamily="18" charset="-127"/>
                <a:ea typeface="바른돋움 1" pitchFamily="18" charset="-127"/>
              </a:rPr>
              <a:t>설계</a:t>
            </a:r>
            <a:endParaRPr lang="en-US" altLang="ko-KR" sz="2000" dirty="0"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417995" y="3164796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57707" y="321295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712904" y="2651539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61548" y="4020576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sz="2000" dirty="0" smtClean="0">
                <a:latin typeface="바른돋움 1" pitchFamily="18" charset="-127"/>
                <a:ea typeface="바른돋움 1" pitchFamily="18" charset="-127"/>
              </a:rPr>
              <a:t>화면소</a:t>
            </a:r>
            <a:r>
              <a:rPr lang="ko-KR" altLang="en-US" sz="2000" dirty="0" smtClean="0">
                <a:latin typeface="바른돋움 1" pitchFamily="18" charset="-127"/>
                <a:ea typeface="바른돋움 1" pitchFamily="18" charset="-127"/>
              </a:rPr>
              <a:t>개</a:t>
            </a:r>
            <a:endParaRPr lang="en-US" altLang="ko-KR" sz="2000" dirty="0" smtClean="0"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000" dirty="0" smtClean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767257" y="2732614"/>
            <a:ext cx="1886468" cy="441419"/>
            <a:chOff x="3640930" y="2636775"/>
            <a:chExt cx="1886468" cy="441419"/>
          </a:xfrm>
        </p:grpSpPr>
        <p:sp>
          <p:nvSpPr>
            <p:cNvPr id="31" name="직사각형 30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40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8557155" y="2377211"/>
            <a:ext cx="1929656" cy="436376"/>
            <a:chOff x="5350073" y="2329830"/>
            <a:chExt cx="1929656" cy="436376"/>
          </a:xfrm>
        </p:grpSpPr>
        <p:sp>
          <p:nvSpPr>
            <p:cNvPr id="56" name="직사각형 55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35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173855" y="4001644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05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182785" y="3987789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06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Q&amp;A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16200000" flipH="1">
            <a:off x="7986519" y="3511522"/>
            <a:ext cx="978353" cy="6529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 flipH="1">
            <a:off x="9732202" y="3275984"/>
            <a:ext cx="1241594" cy="20407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972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0684" y="1808993"/>
            <a:ext cx="465063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6584AF"/>
                </a:solidFill>
              </a:rPr>
              <a:t>Q </a:t>
            </a:r>
            <a:r>
              <a:rPr lang="en-US" altLang="ko-KR" sz="9600" dirty="0">
                <a:solidFill>
                  <a:srgbClr val="6584AF"/>
                </a:solidFill>
              </a:rPr>
              <a:t>&amp;</a:t>
            </a:r>
            <a:r>
              <a:rPr lang="en-US" altLang="ko-KR" sz="16600" dirty="0">
                <a:solidFill>
                  <a:srgbClr val="6584AF"/>
                </a:solidFill>
              </a:rPr>
              <a:t> A</a:t>
            </a:r>
            <a:endParaRPr lang="ko-KR" altLang="en-US" sz="16600" dirty="0">
              <a:solidFill>
                <a:srgbClr val="6584A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Perplus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1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kosta\Desktop\pers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462" y="1106216"/>
            <a:ext cx="3206795" cy="2512196"/>
          </a:xfrm>
          <a:prstGeom prst="rect">
            <a:avLst/>
          </a:prstGeom>
          <a:noFill/>
        </p:spPr>
      </p:pic>
      <p:pic>
        <p:nvPicPr>
          <p:cNvPr id="4099" name="Picture 3" descr="C:\Users\kosta\Desktop\plus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2353" y="614860"/>
            <a:ext cx="3510915" cy="3510915"/>
          </a:xfrm>
          <a:prstGeom prst="rect">
            <a:avLst/>
          </a:prstGeom>
          <a:noFill/>
        </p:spPr>
      </p:pic>
      <p:pic>
        <p:nvPicPr>
          <p:cNvPr id="4100" name="Picture 4" descr="C:\Users\kosta\Desktop\divid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5829256" y="2413000"/>
            <a:ext cx="4445000" cy="4445000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1745673" y="3269673"/>
            <a:ext cx="1496291" cy="277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77344" y="3671455"/>
            <a:ext cx="1911927" cy="44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318865">
            <a:off x="6317678" y="3186530"/>
            <a:ext cx="1593272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19600" y="5001491"/>
            <a:ext cx="1593272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85018" y="2646217"/>
            <a:ext cx="1745672" cy="374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 descr="C:\Users\kosta\Desktop\집11111p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93600" y="3620107"/>
            <a:ext cx="2789237" cy="235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83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osta\Desktop\캡처.333J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9864" y="1518195"/>
            <a:ext cx="10206022" cy="341956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개발동기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2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80069" y="2612568"/>
            <a:ext cx="2116183" cy="2338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4983" y="1476105"/>
            <a:ext cx="52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연도별 개인여행 </a:t>
            </a:r>
            <a:r>
              <a:rPr lang="ko-KR" altLang="en-US" dirty="0" smtClean="0"/>
              <a:t>시 예약 서비스 이용률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63095" y="5116290"/>
            <a:ext cx="426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국민 여행 실태 조사 보고서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한국관광공사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981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kosta\Desktop\메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1709" y="987137"/>
            <a:ext cx="10640291" cy="5098472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 flipV="1">
            <a:off x="9005460" y="994063"/>
            <a:ext cx="3186540" cy="471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0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숙소검색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kosta\Desktop\숙소검색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6" y="1274619"/>
            <a:ext cx="8341302" cy="477981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8091054" y="1288473"/>
            <a:ext cx="1468581" cy="360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0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숙소검색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다방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kosta\Desktop\다방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853" y="1218190"/>
            <a:ext cx="10910536" cy="473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0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숙소상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8196" name="Picture 4" descr="C:\Users\kosta\Desktop\상세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55" y="983675"/>
            <a:ext cx="5653470" cy="5121708"/>
          </a:xfrm>
          <a:prstGeom prst="rect">
            <a:avLst/>
          </a:prstGeom>
          <a:noFill/>
        </p:spPr>
      </p:pic>
      <p:pic>
        <p:nvPicPr>
          <p:cNvPr id="8197" name="Picture 5" descr="C:\Users\kosta\Desktop\상세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6619" y="1427019"/>
            <a:ext cx="6072332" cy="406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0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" y="523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kosta\Desktop\리뷰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9211" y="1325063"/>
            <a:ext cx="7402286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05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2849</TotalTime>
  <Words>159</Words>
  <Application>Microsoft Office PowerPoint</Application>
  <PresentationFormat>사용자 지정</PresentationFormat>
  <Paragraphs>76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Perplus란?</vt:lpstr>
      <vt:lpstr>개발동기</vt:lpstr>
      <vt:lpstr>화면소개(메인페이지)</vt:lpstr>
      <vt:lpstr>화면소개(숙소검색)</vt:lpstr>
      <vt:lpstr>화면소개(숙소검색-다방)</vt:lpstr>
      <vt:lpstr>화면소개(숙소상세)</vt:lpstr>
      <vt:lpstr>화면소개(리뷰등록)</vt:lpstr>
      <vt:lpstr>화면소개(리뷰등록)</vt:lpstr>
      <vt:lpstr>화면소개(리뷰보기)</vt:lpstr>
      <vt:lpstr>화면소개(여행현황)</vt:lpstr>
      <vt:lpstr>DB설계</vt:lpstr>
      <vt:lpstr>USE CASE(전체)</vt:lpstr>
      <vt:lpstr>USE CASE(비회원)</vt:lpstr>
      <vt:lpstr>USE CASE(회원전체)</vt:lpstr>
      <vt:lpstr>USE CASE(회원여행)</vt:lpstr>
      <vt:lpstr>USE CASE(회원리뷰)</vt:lpstr>
      <vt:lpstr>USE CASE(회원 호스팅)</vt:lpstr>
      <vt:lpstr>질의응답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kosta</cp:lastModifiedBy>
  <cp:revision>207</cp:revision>
  <dcterms:created xsi:type="dcterms:W3CDTF">2016-05-14T12:12:30Z</dcterms:created>
  <dcterms:modified xsi:type="dcterms:W3CDTF">2016-11-28T05:18:04Z</dcterms:modified>
</cp:coreProperties>
</file>