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54" r:id="rId2"/>
    <p:sldId id="395" r:id="rId3"/>
    <p:sldId id="405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FF9191"/>
    <a:srgbClr val="F5F5F5"/>
    <a:srgbClr val="83CCDD"/>
    <a:srgbClr val="37ABC8"/>
    <a:srgbClr val="CC706E"/>
    <a:srgbClr val="D41704"/>
    <a:srgbClr val="C7E7EF"/>
    <a:srgbClr val="216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63" autoAdjust="0"/>
  </p:normalViewPr>
  <p:slideViewPr>
    <p:cSldViewPr showGuides="1">
      <p:cViewPr>
        <p:scale>
          <a:sx n="100" d="100"/>
          <a:sy n="100" d="100"/>
        </p:scale>
        <p:origin x="-642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6C30-AFD1-4FB5-A59B-432E6B7A2915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20D11-AD21-49BB-8F66-380A89FEE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2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20D11-AD21-49BB-8F66-380A89FEE2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1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6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9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1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0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0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7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41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0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5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8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8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1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DECC-781C-4C2D-AA15-9E47B83E8D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1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6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8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9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0FD-D92C-4CE1-BAF3-A30EB648EB8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E249-DC9A-41ED-A9CF-1B70457D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9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7" indent="-285722" algn="l" defTabSz="914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4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프로젝트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차 발표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1700" y="3150023"/>
            <a:ext cx="4800600" cy="1149919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7</a:t>
            </a:r>
            <a:r>
              <a:rPr lang="ko-KR" altLang="en-US" sz="1400" b="1" dirty="0"/>
              <a:t>조</a:t>
            </a:r>
            <a:endParaRPr lang="en-US" altLang="ko-KR" sz="1400" b="1" dirty="0"/>
          </a:p>
          <a:p>
            <a:r>
              <a:rPr lang="ko-KR" altLang="en-US" sz="1400" b="1" dirty="0" err="1"/>
              <a:t>임호준</a:t>
            </a:r>
            <a:endParaRPr lang="en-US" altLang="ko-KR" sz="1400" b="1" dirty="0"/>
          </a:p>
          <a:p>
            <a:r>
              <a:rPr lang="ko-KR" altLang="en-US" sz="1400" b="1" dirty="0"/>
              <a:t>권륜환</a:t>
            </a:r>
            <a:endParaRPr lang="en-US" altLang="ko-KR" sz="1400" b="1" dirty="0"/>
          </a:p>
        </p:txBody>
      </p:sp>
      <p:sp>
        <p:nvSpPr>
          <p:cNvPr id="5" name="순서도: 처리 4"/>
          <p:cNvSpPr/>
          <p:nvPr/>
        </p:nvSpPr>
        <p:spPr>
          <a:xfrm>
            <a:off x="3059832" y="186967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순서도: 처리 5"/>
          <p:cNvSpPr/>
          <p:nvPr/>
        </p:nvSpPr>
        <p:spPr>
          <a:xfrm>
            <a:off x="4896036" y="3795886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753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635895" y="2181614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3851920" y="221171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추가기능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46434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523319"/>
            <a:chOff x="3092784" y="3115188"/>
            <a:chExt cx="4322763" cy="523319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Vertex </a:t>
              </a:r>
              <a:r>
                <a:rPr lang="ko-KR" altLang="en-US" sz="1400" dirty="0"/>
                <a:t>클릭 시 해당 </a:t>
              </a:r>
              <a:r>
                <a:rPr lang="en-US" altLang="ko-KR" sz="1400" dirty="0"/>
                <a:t>Researcher</a:t>
              </a:r>
              <a:r>
                <a:rPr lang="ko-KR" altLang="en-US" sz="1400" dirty="0"/>
                <a:t>가 작성한</a:t>
              </a:r>
              <a:endParaRPr lang="en-US" altLang="ko-KR" sz="1400" dirty="0"/>
            </a:p>
            <a:p>
              <a:r>
                <a:rPr lang="ko-KR" altLang="en-US" sz="1400" dirty="0"/>
                <a:t>전체 논문 리스트 열람 가능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논문 정보 시각화 </a:t>
            </a:r>
            <a:r>
              <a:rPr lang="en-US" altLang="ko-KR" sz="3200" b="1" dirty="0"/>
              <a:t>1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DEC8C44-EE59-478F-B6AE-842B4C5B86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675086"/>
            <a:ext cx="3706351" cy="178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09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논문 요약설명 출력 및 구글 학술검색 창과 연동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논문 정보 시각화 </a:t>
            </a:r>
            <a:r>
              <a:rPr lang="en-US" altLang="ko-KR" sz="3200" b="1" dirty="0"/>
              <a:t>1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E2C51A-78AD-4708-A3A1-F611F209CF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3" y="1494859"/>
            <a:ext cx="3585835" cy="19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‘Slider’</a:t>
              </a:r>
              <a:r>
                <a:rPr lang="ko-KR" altLang="en-US" sz="1400" dirty="0"/>
                <a:t>를 이용한 기간별 논문 열람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논문 정보 시각화 </a:t>
            </a:r>
            <a:r>
              <a:rPr lang="en-US" altLang="ko-KR" sz="3200" b="1" dirty="0"/>
              <a:t>2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0AA4A64-AC77-4368-BF70-688318DA2E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48" y="1884698"/>
            <a:ext cx="1963459" cy="1134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51087F0-B646-415B-A19F-DF63E65716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83679"/>
            <a:ext cx="1385820" cy="1847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208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특정 저자의 논문 업로드시 알림 메시지를 띄워주는 기능</a:t>
              </a:r>
              <a:endParaRPr lang="en-US" altLang="ko-KR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구독 기능</a:t>
            </a:r>
            <a:endParaRPr lang="en-US" altLang="ko-KR" sz="3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DC7311-1F83-47D8-B013-643A3262D4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82248" y="1788340"/>
            <a:ext cx="2018496" cy="1427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5BDD14-39F1-423F-862C-C355F3F7BB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88340"/>
            <a:ext cx="2009969" cy="143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01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제목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년도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논문 내용을 필터로 하는 논문 검색 기능</a:t>
              </a:r>
              <a:endParaRPr lang="en-US" altLang="ko-KR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속성 기반 논문 검색</a:t>
            </a:r>
            <a:endParaRPr lang="en-US" altLang="ko-KR" sz="32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B950D8E-5FDF-4803-BB1D-1E979C330A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849" y="1852008"/>
            <a:ext cx="2052229" cy="144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80B8560-F3A3-496D-AAAE-32FC99B4FEB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12880"/>
            <a:ext cx="1388195" cy="1632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026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공동 저자를 입력 후 이를 기반으로 공통 논문 검색</a:t>
              </a:r>
              <a:endParaRPr lang="en-US" altLang="ko-KR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저자 기반 논문 검색</a:t>
            </a:r>
            <a:endParaRPr lang="en-US" altLang="ko-KR" sz="3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49918D-1F88-4676-8355-9AC3AF0874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7" y="1529230"/>
            <a:ext cx="2528560" cy="19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523319"/>
            <a:chOff x="3092784" y="3115188"/>
            <a:chExt cx="4322763" cy="523319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Tf-idf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알고리즘을 이용한 특정 단어의 빈도수 카운트</a:t>
              </a:r>
              <a:endParaRPr lang="en-US" altLang="ko-KR" sz="1400" dirty="0"/>
            </a:p>
            <a:p>
              <a:r>
                <a:rPr lang="en-US" altLang="ko-KR" sz="1400" dirty="0"/>
                <a:t>-&gt; </a:t>
              </a:r>
              <a:r>
                <a:rPr lang="ko-KR" altLang="en-US" sz="1400" dirty="0"/>
                <a:t>이를 통한 해당 저자의 주 연구분야 추출</a:t>
              </a:r>
              <a:endParaRPr lang="en-US" altLang="ko-KR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저자 추천 기능</a:t>
            </a:r>
            <a:endParaRPr lang="en-US" altLang="ko-KR" sz="32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FC1542-1501-4916-9567-B5FEE9FE39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3805" y="1877573"/>
            <a:ext cx="2310137" cy="11363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9A97A-0418-4520-989E-871E05A6CF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76056" y="1928716"/>
            <a:ext cx="1944216" cy="10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1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11433" y="3586313"/>
            <a:ext cx="5161294" cy="523319"/>
            <a:chOff x="3092784" y="3115188"/>
            <a:chExt cx="4322763" cy="523319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특정 저자와 연결되어 있는 저자들과</a:t>
              </a:r>
              <a:endParaRPr lang="en-US" altLang="ko-KR" sz="1400" dirty="0"/>
            </a:p>
            <a:p>
              <a:r>
                <a:rPr lang="ko-KR" altLang="en-US" sz="1400" dirty="0"/>
                <a:t>연결되어 있는 저자 추출</a:t>
              </a:r>
              <a:endParaRPr lang="en-US" altLang="ko-KR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알 수도 있는 저자</a:t>
            </a:r>
            <a:endParaRPr lang="en-US" altLang="ko-KR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6593B-E9C0-444E-8BB3-8C1B4CCA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6" y="1842523"/>
            <a:ext cx="1656185" cy="120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2A8EEE-558A-4429-AE3E-E7F7A5391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842523"/>
            <a:ext cx="1585553" cy="1212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349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차례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03847" y="1723915"/>
            <a:ext cx="1980220" cy="309301"/>
            <a:chOff x="3219488" y="1842269"/>
            <a:chExt cx="1980220" cy="309301"/>
          </a:xfrm>
        </p:grpSpPr>
        <p:sp>
          <p:nvSpPr>
            <p:cNvPr id="11" name="순서도: 처리 10"/>
            <p:cNvSpPr/>
            <p:nvPr/>
          </p:nvSpPr>
          <p:spPr>
            <a:xfrm>
              <a:off x="3219488" y="1842269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27500" y="1843793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기존 기능 개선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00647" y="2492258"/>
            <a:ext cx="2736304" cy="309301"/>
            <a:chOff x="3219488" y="3774617"/>
            <a:chExt cx="2736304" cy="309301"/>
          </a:xfrm>
        </p:grpSpPr>
        <p:sp>
          <p:nvSpPr>
            <p:cNvPr id="28" name="순서도: 처리 27"/>
            <p:cNvSpPr/>
            <p:nvPr/>
          </p:nvSpPr>
          <p:spPr>
            <a:xfrm>
              <a:off x="3219488" y="3774617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7500" y="3776141"/>
              <a:ext cx="2628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추가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83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203847" y="2181614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3419872" y="221171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기존 기능 개선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76885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23074" y="3706649"/>
            <a:ext cx="4801254" cy="523319"/>
            <a:chOff x="3092784" y="3115188"/>
            <a:chExt cx="4322763" cy="523319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최초 구현</a:t>
              </a:r>
              <a:r>
                <a:rPr lang="en-US" altLang="ko-KR" sz="1400" dirty="0"/>
                <a:t>: Thread</a:t>
              </a:r>
              <a:r>
                <a:rPr lang="ko-KR" altLang="en-US" sz="1400" dirty="0"/>
                <a:t>를 통해 </a:t>
              </a:r>
              <a:r>
                <a:rPr lang="en-US" altLang="ko-KR" sz="1400" dirty="0"/>
                <a:t>notepad </a:t>
              </a:r>
              <a:r>
                <a:rPr lang="ko-KR" altLang="en-US" sz="1400" dirty="0"/>
                <a:t>내용을 직접 </a:t>
              </a:r>
              <a:r>
                <a:rPr lang="ko-KR" altLang="en-US" sz="1400" dirty="0" err="1"/>
                <a:t>읽어옴</a:t>
              </a:r>
              <a:endParaRPr lang="ko-KR" alt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실시간 파일 스트리밍</a:t>
            </a:r>
            <a:endParaRPr lang="en-US" altLang="ko-KR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BB8D5-7D7D-4B2C-BE1D-A620C66D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15" y="1609760"/>
            <a:ext cx="1609483" cy="184724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EF03721-5833-416C-AE04-34ABE686DA2A}"/>
              </a:ext>
            </a:extLst>
          </p:cNvPr>
          <p:cNvSpPr/>
          <p:nvPr/>
        </p:nvSpPr>
        <p:spPr>
          <a:xfrm>
            <a:off x="4733606" y="2209579"/>
            <a:ext cx="569647" cy="6476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C3D3D80-ECDF-45B6-AE59-BB957849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625" y="2604643"/>
            <a:ext cx="1416598" cy="10458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BC35170-1581-4ACE-9098-071C6A5A5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696" y="1326905"/>
            <a:ext cx="1322708" cy="1210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691D5-2E90-469C-A371-DD5F27C430AA}"/>
              </a:ext>
            </a:extLst>
          </p:cNvPr>
          <p:cNvSpPr txBox="1"/>
          <p:nvPr/>
        </p:nvSpPr>
        <p:spPr>
          <a:xfrm>
            <a:off x="6012160" y="274946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&lt;</a:t>
            </a:r>
            <a:r>
              <a:rPr lang="en-US" altLang="ko-KR" sz="800" b="1" dirty="0" err="1"/>
              <a:t>DataBase</a:t>
            </a:r>
            <a:r>
              <a:rPr lang="en-US" altLang="ko-KR" sz="800" b="1" dirty="0"/>
              <a:t>&gt;</a:t>
            </a:r>
            <a:endParaRPr lang="ko-KR" altLang="en-US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7479A7-79B2-41C1-B692-5EA9B35C87B4}"/>
              </a:ext>
            </a:extLst>
          </p:cNvPr>
          <p:cNvGrpSpPr/>
          <p:nvPr/>
        </p:nvGrpSpPr>
        <p:grpSpPr>
          <a:xfrm>
            <a:off x="2723074" y="4067226"/>
            <a:ext cx="4801254" cy="307876"/>
            <a:chOff x="3092784" y="3115188"/>
            <a:chExt cx="4322763" cy="307876"/>
          </a:xfrm>
        </p:grpSpPr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A6F57565-35BF-4824-AD9C-407CB70C4955}"/>
                </a:ext>
              </a:extLst>
            </p:cNvPr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0F43E6-A2D2-4CE3-B485-BC2114F15261}"/>
                </a:ext>
              </a:extLst>
            </p:cNvPr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기능 개선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DataBase</a:t>
              </a:r>
              <a:r>
                <a:rPr lang="ko-KR" altLang="en-US" sz="1400" dirty="0"/>
                <a:t>사용 및 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기법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50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23074" y="3706649"/>
            <a:ext cx="5161294" cy="523319"/>
            <a:chOff x="3092784" y="3115188"/>
            <a:chExt cx="4322763" cy="523319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최초 구현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인접 다중리스트를 통해 </a:t>
              </a:r>
              <a:r>
                <a:rPr lang="en-US" altLang="ko-KR" sz="1400" dirty="0"/>
                <a:t>Researcher</a:t>
              </a:r>
              <a:r>
                <a:rPr lang="ko-KR" altLang="en-US" sz="1400" dirty="0"/>
                <a:t>데이터 저장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기본 자료구조</a:t>
            </a:r>
            <a:endParaRPr lang="en-US" altLang="ko-KR" sz="32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EF03721-5833-416C-AE04-34ABE686DA2A}"/>
              </a:ext>
            </a:extLst>
          </p:cNvPr>
          <p:cNvSpPr/>
          <p:nvPr/>
        </p:nvSpPr>
        <p:spPr>
          <a:xfrm>
            <a:off x="4733606" y="2209579"/>
            <a:ext cx="569647" cy="6476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7479A7-79B2-41C1-B692-5EA9B35C87B4}"/>
              </a:ext>
            </a:extLst>
          </p:cNvPr>
          <p:cNvGrpSpPr/>
          <p:nvPr/>
        </p:nvGrpSpPr>
        <p:grpSpPr>
          <a:xfrm>
            <a:off x="2723074" y="4067226"/>
            <a:ext cx="4801254" cy="307876"/>
            <a:chOff x="3092784" y="3115188"/>
            <a:chExt cx="4322763" cy="307876"/>
          </a:xfrm>
        </p:grpSpPr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A6F57565-35BF-4824-AD9C-407CB70C4955}"/>
                </a:ext>
              </a:extLst>
            </p:cNvPr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0F43E6-A2D2-4CE3-B485-BC2114F15261}"/>
                </a:ext>
              </a:extLst>
            </p:cNvPr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기능 개선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Hashmap</a:t>
              </a:r>
              <a:r>
                <a:rPr lang="ko-KR" altLang="en-US" sz="1400" dirty="0"/>
                <a:t> 추가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741D252-E0A6-4F56-8DC9-DE50D3F7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68" y="1951715"/>
            <a:ext cx="2108546" cy="116333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AA2FDE-E1A1-4D52-B480-C1633CD74B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86" y="2994119"/>
            <a:ext cx="1871206" cy="5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34C4A4D-F685-4331-A3D1-CEC008FA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39" y="1430771"/>
            <a:ext cx="2108546" cy="11633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DECE1D-D821-4CAF-901D-8C468BA8CBD3}"/>
              </a:ext>
            </a:extLst>
          </p:cNvPr>
          <p:cNvSpPr/>
          <p:nvPr/>
        </p:nvSpPr>
        <p:spPr>
          <a:xfrm>
            <a:off x="6458823" y="250685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912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23074" y="3706649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최초 구현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MinHeap</a:t>
              </a:r>
              <a:r>
                <a:rPr lang="ko-KR" altLang="en-US" sz="1400" dirty="0"/>
                <a:t>을 이용해서 구현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Top-k </a:t>
            </a:r>
            <a:r>
              <a:rPr lang="ko-KR" altLang="en-US" sz="3200" b="1" dirty="0"/>
              <a:t>추출 구현</a:t>
            </a:r>
            <a:endParaRPr lang="en-US" altLang="ko-KR" sz="32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EF03721-5833-416C-AE04-34ABE686DA2A}"/>
              </a:ext>
            </a:extLst>
          </p:cNvPr>
          <p:cNvSpPr/>
          <p:nvPr/>
        </p:nvSpPr>
        <p:spPr>
          <a:xfrm>
            <a:off x="4733606" y="2209579"/>
            <a:ext cx="569647" cy="6476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7479A7-79B2-41C1-B692-5EA9B35C87B4}"/>
              </a:ext>
            </a:extLst>
          </p:cNvPr>
          <p:cNvGrpSpPr/>
          <p:nvPr/>
        </p:nvGrpSpPr>
        <p:grpSpPr>
          <a:xfrm>
            <a:off x="2723074" y="4067226"/>
            <a:ext cx="4801254" cy="307876"/>
            <a:chOff x="3092784" y="3115188"/>
            <a:chExt cx="4322763" cy="307876"/>
          </a:xfrm>
        </p:grpSpPr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A6F57565-35BF-4824-AD9C-407CB70C4955}"/>
                </a:ext>
              </a:extLst>
            </p:cNvPr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0F43E6-A2D2-4CE3-B485-BC2114F15261}"/>
                </a:ext>
              </a:extLst>
            </p:cNvPr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기능 개선</a:t>
              </a:r>
              <a:r>
                <a:rPr lang="en-US" altLang="ko-KR" sz="1400" dirty="0"/>
                <a:t>: Quicksort</a:t>
              </a:r>
              <a:r>
                <a:rPr lang="ko-KR" altLang="en-US" sz="1400" dirty="0"/>
                <a:t>의 </a:t>
              </a:r>
              <a:r>
                <a:rPr lang="en-US" altLang="ko-KR" sz="1400" dirty="0" err="1"/>
                <a:t>Partialsort</a:t>
              </a:r>
              <a:r>
                <a:rPr lang="ko-KR" altLang="en-US" sz="1400" dirty="0"/>
                <a:t>를 이용해서 구현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59ED7F9-9C17-4CB8-963E-719531C7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849599"/>
            <a:ext cx="1974562" cy="1367567"/>
          </a:xfrm>
          <a:prstGeom prst="rect">
            <a:avLst/>
          </a:prstGeom>
        </p:spPr>
      </p:pic>
      <p:pic>
        <p:nvPicPr>
          <p:cNvPr id="25" name="그림 24" descr="partial_sort에 대한 이미지 검색결과">
            <a:extLst>
              <a:ext uri="{FF2B5EF4-FFF2-40B4-BE49-F238E27FC236}">
                <a16:creationId xmlns:a16="http://schemas.microsoft.com/office/drawing/2014/main" id="{734133B0-BFD6-48AE-8E85-0278DAE799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10" y="1813246"/>
            <a:ext cx="1920596" cy="1440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4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23074" y="3706649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최초 구현</a:t>
              </a:r>
              <a:r>
                <a:rPr lang="en-US" altLang="ko-KR" sz="1400" dirty="0"/>
                <a:t>: BST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Tree</a:t>
              </a:r>
              <a:r>
                <a:rPr lang="ko-KR" altLang="en-US" sz="1400" dirty="0"/>
                <a:t>를 이용해서 구현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Show chain</a:t>
            </a:r>
          </a:p>
        </p:txBody>
      </p:sp>
      <p:pic>
        <p:nvPicPr>
          <p:cNvPr id="17" name="Picture 2" descr="tree data structure에 대한 이미지 검색결과">
            <a:extLst>
              <a:ext uri="{FF2B5EF4-FFF2-40B4-BE49-F238E27FC236}">
                <a16:creationId xmlns:a16="http://schemas.microsoft.com/office/drawing/2014/main" id="{98B073BA-8B87-4874-A9CB-67659341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32" y="1881075"/>
            <a:ext cx="2363422" cy="13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EEE6854-6BC7-4FFF-8175-3359D6B82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719180"/>
            <a:ext cx="1725820" cy="17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23074" y="3706649"/>
            <a:ext cx="5161294" cy="523319"/>
            <a:chOff x="3092784" y="3115188"/>
            <a:chExt cx="4322763" cy="523319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기능 개선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다익스트라</a:t>
              </a:r>
              <a:r>
                <a:rPr lang="ko-KR" altLang="en-US" sz="1400" dirty="0"/>
                <a:t> 알고리즘 사용 및</a:t>
              </a:r>
              <a:endParaRPr lang="en-US" altLang="ko-KR" sz="1400" dirty="0"/>
            </a:p>
            <a:p>
              <a:r>
                <a:rPr lang="ko-KR" altLang="en-US" sz="1400" dirty="0"/>
                <a:t> 가중치를 고려한 </a:t>
              </a:r>
              <a:r>
                <a:rPr lang="en-US" altLang="ko-KR" sz="1400" dirty="0"/>
                <a:t>edge coloring</a:t>
              </a:r>
              <a:endParaRPr lang="ko-KR" alt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Show chain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5A57EC2-2284-4F34-B0D6-92F80319D3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7" y="1497523"/>
            <a:ext cx="2671726" cy="19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76672" y="3150023"/>
            <a:ext cx="5205546" cy="3347020"/>
            <a:chOff x="-1620688" y="4344415"/>
            <a:chExt cx="5548572" cy="4462693"/>
          </a:xfrm>
        </p:grpSpPr>
        <p:sp>
          <p:nvSpPr>
            <p:cNvPr id="13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2882248" y="1035774"/>
            <a:ext cx="108012" cy="10801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2987823" y="813462"/>
            <a:ext cx="216024" cy="21602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ko-KR" altLang="en-US" sz="1400"/>
          </a:p>
        </p:txBody>
      </p:sp>
      <p:grpSp>
        <p:nvGrpSpPr>
          <p:cNvPr id="2" name="그룹 1"/>
          <p:cNvGrpSpPr/>
          <p:nvPr/>
        </p:nvGrpSpPr>
        <p:grpSpPr>
          <a:xfrm>
            <a:off x="2723074" y="3706649"/>
            <a:ext cx="5161294" cy="307876"/>
            <a:chOff x="3092784" y="3115188"/>
            <a:chExt cx="4322763" cy="307876"/>
          </a:xfrm>
        </p:grpSpPr>
        <p:sp>
          <p:nvSpPr>
            <p:cNvPr id="19" name="순서도: 처리 18"/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최초 구현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데이터 많아질수록 </a:t>
              </a:r>
              <a:r>
                <a:rPr lang="ko-KR" altLang="en-US" sz="1400" dirty="0" err="1"/>
                <a:t>버벅거림</a:t>
              </a:r>
              <a:endParaRPr lang="ko-KR" alt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84355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메인 </a:t>
            </a:r>
            <a:r>
              <a:rPr lang="en-US" altLang="ko-KR" sz="3200" b="1" dirty="0"/>
              <a:t>GUI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EF03721-5833-416C-AE04-34ABE686DA2A}"/>
              </a:ext>
            </a:extLst>
          </p:cNvPr>
          <p:cNvSpPr/>
          <p:nvPr/>
        </p:nvSpPr>
        <p:spPr>
          <a:xfrm>
            <a:off x="4733606" y="2209579"/>
            <a:ext cx="569647" cy="6476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7479A7-79B2-41C1-B692-5EA9B35C87B4}"/>
              </a:ext>
            </a:extLst>
          </p:cNvPr>
          <p:cNvGrpSpPr/>
          <p:nvPr/>
        </p:nvGrpSpPr>
        <p:grpSpPr>
          <a:xfrm>
            <a:off x="2723074" y="4067226"/>
            <a:ext cx="4801254" cy="307876"/>
            <a:chOff x="3092784" y="3115188"/>
            <a:chExt cx="4322763" cy="307876"/>
          </a:xfrm>
        </p:grpSpPr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A6F57565-35BF-4824-AD9C-407CB70C4955}"/>
                </a:ext>
              </a:extLst>
            </p:cNvPr>
            <p:cNvSpPr/>
            <p:nvPr/>
          </p:nvSpPr>
          <p:spPr>
            <a:xfrm>
              <a:off x="3092784" y="3115188"/>
              <a:ext cx="108012" cy="108012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0F43E6-A2D2-4CE3-B485-BC2114F15261}"/>
                </a:ext>
              </a:extLst>
            </p:cNvPr>
            <p:cNvSpPr txBox="1"/>
            <p:nvPr/>
          </p:nvSpPr>
          <p:spPr>
            <a:xfrm>
              <a:off x="3197000" y="3115287"/>
              <a:ext cx="421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기능 개선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성능 개선을 통해 </a:t>
              </a:r>
              <a:r>
                <a:rPr lang="ko-KR" altLang="en-US" sz="1400" dirty="0" err="1"/>
                <a:t>버벅거림</a:t>
              </a:r>
              <a:r>
                <a:rPr lang="ko-KR" altLang="en-US" sz="1400" dirty="0"/>
                <a:t> 제거 및 최적화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8534B8C-AC60-445E-ADC6-B1B8C1BDEF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1625333"/>
            <a:ext cx="1847850" cy="1816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AC17B49-A841-417F-A6A4-FA84B68D564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25" y="1616760"/>
            <a:ext cx="1861820" cy="18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0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249</Words>
  <Application>Microsoft Office PowerPoint</Application>
  <PresentationFormat>화면 슬라이드 쇼(16:9)</PresentationFormat>
  <Paragraphs>65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테마</vt:lpstr>
      <vt:lpstr>프로젝트 3차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Chunil</dc:creator>
  <cp:lastModifiedBy>권륜환</cp:lastModifiedBy>
  <cp:revision>255</cp:revision>
  <dcterms:created xsi:type="dcterms:W3CDTF">2014-11-02T09:10:55Z</dcterms:created>
  <dcterms:modified xsi:type="dcterms:W3CDTF">2017-06-21T10:53:23Z</dcterms:modified>
</cp:coreProperties>
</file>