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354" r:id="rId2"/>
    <p:sldId id="395" r:id="rId3"/>
    <p:sldId id="396" r:id="rId4"/>
    <p:sldId id="406" r:id="rId5"/>
    <p:sldId id="409" r:id="rId6"/>
    <p:sldId id="410" r:id="rId7"/>
    <p:sldId id="397" r:id="rId8"/>
    <p:sldId id="399" r:id="rId9"/>
    <p:sldId id="412" r:id="rId10"/>
    <p:sldId id="411" r:id="rId11"/>
    <p:sldId id="408" r:id="rId12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31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1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0" algn="l" defTabSz="91431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4" algn="l" defTabSz="91431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9" algn="l" defTabSz="91431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2" algn="l" defTabSz="91431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1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1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1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91"/>
    <a:srgbClr val="F5F5F5"/>
    <a:srgbClr val="D2D2D2"/>
    <a:srgbClr val="83CCDD"/>
    <a:srgbClr val="37ABC8"/>
    <a:srgbClr val="CC706E"/>
    <a:srgbClr val="D41704"/>
    <a:srgbClr val="C7E7EF"/>
    <a:srgbClr val="216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9273" autoAdjust="0"/>
  </p:normalViewPr>
  <p:slideViewPr>
    <p:cSldViewPr showGuides="1">
      <p:cViewPr>
        <p:scale>
          <a:sx n="125" d="100"/>
          <a:sy n="125" d="100"/>
        </p:scale>
        <p:origin x="-1212" y="-25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D6C30-AFD1-4FB5-A59B-432E6B7A2915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20D11-AD21-49BB-8F66-380A89FEE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72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10" algn="l" defTabSz="9143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64" algn="l" defTabSz="9143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9" algn="l" defTabSz="9143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72" algn="l" defTabSz="9143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20D11-AD21-49BB-8F66-380A89FEE28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301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787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78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4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749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495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495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날씨정보를 요청받으면 </a:t>
            </a:r>
            <a:r>
              <a:rPr lang="en-US" altLang="ko-KR" dirty="0" smtClean="0"/>
              <a:t>SK weather</a:t>
            </a:r>
            <a:r>
              <a:rPr lang="en-US" altLang="ko-KR" baseline="0" dirty="0" smtClean="0"/>
              <a:t> planet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http request</a:t>
            </a:r>
            <a:r>
              <a:rPr lang="ko-KR" altLang="en-US" baseline="0" dirty="0" smtClean="0"/>
              <a:t>를 보내서 날씨 정보를 </a:t>
            </a:r>
            <a:r>
              <a:rPr lang="en-US" altLang="ko-KR" baseline="0" dirty="0" smtClean="0"/>
              <a:t>json </a:t>
            </a:r>
            <a:r>
              <a:rPr lang="ko-KR" altLang="en-US" baseline="0" dirty="0" smtClean="0"/>
              <a:t>형태로 받고 이를 파싱해 다시 브라우져를 </a:t>
            </a:r>
            <a:r>
              <a:rPr lang="en-US" altLang="ko-KR" baseline="0" dirty="0" smtClean="0"/>
              <a:t>redirect</a:t>
            </a:r>
            <a:r>
              <a:rPr lang="ko-KR" altLang="en-US" baseline="0" dirty="0" smtClean="0"/>
              <a:t>해줌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495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495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787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78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0FD-D92C-4CE1-BAF3-A30EB648EB8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39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0FD-D92C-4CE1-BAF3-A30EB648EB8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1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0FD-D92C-4CE1-BAF3-A30EB648EB8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6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0FD-D92C-4CE1-BAF3-A30EB648EB8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15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0FD-D92C-4CE1-BAF3-A30EB648EB8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85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0FD-D92C-4CE1-BAF3-A30EB648EB8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8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10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9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10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9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0FD-D92C-4CE1-BAF3-A30EB648EB8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4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0FD-D92C-4CE1-BAF3-A30EB648EB8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5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0FD-D92C-4CE1-BAF3-A30EB648EB8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1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1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1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10" indent="0">
              <a:buNone/>
              <a:defRPr sz="1000"/>
            </a:lvl3pPr>
            <a:lvl4pPr marL="1371464" indent="0">
              <a:buNone/>
              <a:defRPr sz="900"/>
            </a:lvl4pPr>
            <a:lvl5pPr marL="1828619" indent="0">
              <a:buNone/>
              <a:defRPr sz="900"/>
            </a:lvl5pPr>
            <a:lvl6pPr marL="2285772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5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0FD-D92C-4CE1-BAF3-A30EB648EB8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10" indent="0">
              <a:buNone/>
              <a:defRPr sz="2400"/>
            </a:lvl3pPr>
            <a:lvl4pPr marL="1371464" indent="0">
              <a:buNone/>
              <a:defRPr sz="2000"/>
            </a:lvl4pPr>
            <a:lvl5pPr marL="1828619" indent="0">
              <a:buNone/>
              <a:defRPr sz="2000"/>
            </a:lvl5pPr>
            <a:lvl6pPr marL="2285772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10" indent="0">
              <a:buNone/>
              <a:defRPr sz="1000"/>
            </a:lvl3pPr>
            <a:lvl4pPr marL="1371464" indent="0">
              <a:buNone/>
              <a:defRPr sz="900"/>
            </a:lvl4pPr>
            <a:lvl5pPr marL="1828619" indent="0">
              <a:buNone/>
              <a:defRPr sz="900"/>
            </a:lvl5pPr>
            <a:lvl6pPr marL="2285772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5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0FD-D92C-4CE1-BAF3-A30EB648EB8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76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A0FD-D92C-4CE1-BAF3-A30EB648EB8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9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1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6" indent="-342866" algn="l" defTabSz="91431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7" indent="-285722" algn="l" defTabSz="91431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7" indent="-228576" algn="l" defTabSz="91431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6" algn="l" defTabSz="91431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6" algn="l" defTabSz="91431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8" indent="-228576" algn="l" defTabSz="91431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6" algn="l" defTabSz="91431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6" algn="l" defTabSz="91431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6" algn="l" defTabSz="91431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4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오픈소스 프로젝트 </a:t>
            </a:r>
            <a:r>
              <a:rPr lang="ko-KR" altLang="en-US" sz="2400" b="1" dirty="0" smtClean="0"/>
              <a:t>최종 발표</a:t>
            </a:r>
            <a:endParaRPr lang="ko-KR" altLang="en-US" sz="6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71700" y="3150023"/>
            <a:ext cx="4800600" cy="1149919"/>
          </a:xfrm>
        </p:spPr>
        <p:txBody>
          <a:bodyPr>
            <a:normAutofit/>
          </a:bodyPr>
          <a:lstStyle/>
          <a:p>
            <a:endParaRPr lang="en-US" altLang="ko-KR" sz="1400" b="1" dirty="0" smtClean="0"/>
          </a:p>
          <a:p>
            <a:r>
              <a:rPr lang="en-US" altLang="ko-KR" sz="1400" b="1" dirty="0" smtClean="0"/>
              <a:t>2014104140</a:t>
            </a:r>
          </a:p>
          <a:p>
            <a:r>
              <a:rPr lang="ko-KR" altLang="en-US" sz="1400" b="1" dirty="0" smtClean="0"/>
              <a:t>임호준</a:t>
            </a:r>
            <a:endParaRPr lang="en-US" altLang="ko-KR" sz="1400" b="1" dirty="0" smtClean="0"/>
          </a:p>
          <a:p>
            <a:endParaRPr lang="en-US" altLang="ko-KR" sz="1400" b="1" dirty="0"/>
          </a:p>
        </p:txBody>
      </p:sp>
      <p:sp>
        <p:nvSpPr>
          <p:cNvPr id="5" name="순서도: 처리 4"/>
          <p:cNvSpPr/>
          <p:nvPr/>
        </p:nvSpPr>
        <p:spPr>
          <a:xfrm>
            <a:off x="2411760" y="1869672"/>
            <a:ext cx="216024" cy="21602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순서도: 처리 5"/>
          <p:cNvSpPr/>
          <p:nvPr/>
        </p:nvSpPr>
        <p:spPr>
          <a:xfrm>
            <a:off x="3923928" y="3435846"/>
            <a:ext cx="108012" cy="10801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1753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456631" y="2931790"/>
            <a:ext cx="5374737" cy="3258362"/>
            <a:chOff x="-3317152" y="4344415"/>
            <a:chExt cx="5728912" cy="4344483"/>
          </a:xfrm>
        </p:grpSpPr>
        <p:sp>
          <p:nvSpPr>
            <p:cNvPr id="13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-3317152" y="559255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56339" y="2071826"/>
            <a:ext cx="4498064" cy="614871"/>
            <a:chOff x="2882248" y="813462"/>
            <a:chExt cx="4498064" cy="614871"/>
          </a:xfrm>
        </p:grpSpPr>
        <p:sp>
          <p:nvSpPr>
            <p:cNvPr id="31" name="순서도: 처리 30"/>
            <p:cNvSpPr/>
            <p:nvPr/>
          </p:nvSpPr>
          <p:spPr>
            <a:xfrm>
              <a:off x="2882248" y="1035774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1" name="순서도: 처리 40"/>
            <p:cNvSpPr/>
            <p:nvPr/>
          </p:nvSpPr>
          <p:spPr>
            <a:xfrm>
              <a:off x="2987823" y="813462"/>
              <a:ext cx="216024" cy="216024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03848" y="843558"/>
              <a:ext cx="41764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/>
                <a:t>시</a:t>
              </a:r>
              <a:r>
                <a:rPr lang="ko-KR" altLang="en-US" sz="3200" b="1" dirty="0"/>
                <a:t>연</a:t>
              </a:r>
              <a:endParaRPr lang="en-US" altLang="ko-KR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9612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13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856339" y="2071826"/>
            <a:ext cx="4498064" cy="614871"/>
            <a:chOff x="2882248" y="813462"/>
            <a:chExt cx="4498064" cy="614871"/>
          </a:xfrm>
        </p:grpSpPr>
        <p:sp>
          <p:nvSpPr>
            <p:cNvPr id="15" name="순서도: 처리 14"/>
            <p:cNvSpPr/>
            <p:nvPr/>
          </p:nvSpPr>
          <p:spPr>
            <a:xfrm>
              <a:off x="2882248" y="1035774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" name="순서도: 처리 15"/>
            <p:cNvSpPr/>
            <p:nvPr/>
          </p:nvSpPr>
          <p:spPr>
            <a:xfrm>
              <a:off x="2987823" y="813462"/>
              <a:ext cx="216024" cy="216024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03848" y="843558"/>
              <a:ext cx="41764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/>
                <a:t>Q&amp;A</a:t>
              </a:r>
              <a:endParaRPr lang="en-US" altLang="ko-KR" sz="3200" b="1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525023" y="2826694"/>
            <a:ext cx="7378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Git Link = https</a:t>
            </a:r>
            <a:r>
              <a:rPr lang="en-US" altLang="ko-KR" b="1" dirty="0"/>
              <a:t>://github.com/bluemk11/OpenSourceProject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0259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13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231523" y="1201193"/>
            <a:ext cx="4392489" cy="2709124"/>
            <a:chOff x="3200279" y="1033368"/>
            <a:chExt cx="4392489" cy="2709124"/>
          </a:xfrm>
        </p:grpSpPr>
        <p:sp>
          <p:nvSpPr>
            <p:cNvPr id="16" name="순서도: 처리 15"/>
            <p:cNvSpPr/>
            <p:nvPr/>
          </p:nvSpPr>
          <p:spPr>
            <a:xfrm>
              <a:off x="3200279" y="1033368"/>
              <a:ext cx="216024" cy="216024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16304" y="1063464"/>
              <a:ext cx="41764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/>
                <a:t>차례</a:t>
              </a:r>
            </a:p>
          </p:txBody>
        </p:sp>
        <p:sp>
          <p:nvSpPr>
            <p:cNvPr id="11" name="순서도: 처리 10"/>
            <p:cNvSpPr/>
            <p:nvPr/>
          </p:nvSpPr>
          <p:spPr>
            <a:xfrm>
              <a:off x="3637052" y="1893401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745064" y="1894925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주제 설명</a:t>
              </a:r>
              <a:endParaRPr lang="ko-KR" altLang="en-US" sz="1400" dirty="0"/>
            </a:p>
          </p:txBody>
        </p:sp>
        <p:sp>
          <p:nvSpPr>
            <p:cNvPr id="28" name="순서도: 처리 27"/>
            <p:cNvSpPr/>
            <p:nvPr/>
          </p:nvSpPr>
          <p:spPr>
            <a:xfrm>
              <a:off x="3637052" y="2293855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45064" y="2295379"/>
              <a:ext cx="2628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기능 소개</a:t>
              </a:r>
              <a:endParaRPr lang="ko-KR" altLang="en-US" sz="1400" dirty="0"/>
            </a:p>
          </p:txBody>
        </p:sp>
        <p:sp>
          <p:nvSpPr>
            <p:cNvPr id="30" name="순서도: 처리 29"/>
            <p:cNvSpPr/>
            <p:nvPr/>
          </p:nvSpPr>
          <p:spPr>
            <a:xfrm>
              <a:off x="3639359" y="2698724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47370" y="2700248"/>
              <a:ext cx="30423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사용한 프레임워크 및 </a:t>
              </a:r>
              <a:r>
                <a:rPr lang="en-US" altLang="ko-KR" sz="1400" dirty="0" smtClean="0"/>
                <a:t>api </a:t>
              </a:r>
              <a:r>
                <a:rPr lang="ko-KR" altLang="en-US" sz="1400" dirty="0" smtClean="0"/>
                <a:t>소개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45064" y="3434715"/>
              <a:ext cx="30423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Q&amp;A</a:t>
              </a:r>
              <a:endParaRPr lang="ko-KR" altLang="en-US" sz="1400" dirty="0"/>
            </a:p>
          </p:txBody>
        </p:sp>
        <p:sp>
          <p:nvSpPr>
            <p:cNvPr id="18" name="순서도: 처리 17"/>
            <p:cNvSpPr/>
            <p:nvPr/>
          </p:nvSpPr>
          <p:spPr>
            <a:xfrm>
              <a:off x="3641566" y="3380709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9" name="순서도: 처리 18"/>
          <p:cNvSpPr/>
          <p:nvPr/>
        </p:nvSpPr>
        <p:spPr>
          <a:xfrm>
            <a:off x="3668297" y="3181624"/>
            <a:ext cx="108012" cy="10801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3776308" y="3183148"/>
            <a:ext cx="3042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8283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13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843808" y="2091328"/>
            <a:ext cx="4466233" cy="692787"/>
            <a:chOff x="2914843" y="1671650"/>
            <a:chExt cx="4466233" cy="692787"/>
          </a:xfrm>
        </p:grpSpPr>
        <p:sp>
          <p:nvSpPr>
            <p:cNvPr id="15" name="순서도: 처리 14"/>
            <p:cNvSpPr/>
            <p:nvPr/>
          </p:nvSpPr>
          <p:spPr>
            <a:xfrm>
              <a:off x="2914843" y="1893962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" name="순서도: 처리 15"/>
            <p:cNvSpPr/>
            <p:nvPr/>
          </p:nvSpPr>
          <p:spPr>
            <a:xfrm>
              <a:off x="3020418" y="1671650"/>
              <a:ext cx="216024" cy="216024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04612" y="1779662"/>
              <a:ext cx="41764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/>
                <a:t>Web Map Viewer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72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033" y="1794427"/>
            <a:ext cx="2537151" cy="176777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6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13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5" name="순서도: 처리 14"/>
          <p:cNvSpPr/>
          <p:nvPr/>
        </p:nvSpPr>
        <p:spPr>
          <a:xfrm>
            <a:off x="3170280" y="1043614"/>
            <a:ext cx="108012" cy="10801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순서도: 처리 15"/>
          <p:cNvSpPr/>
          <p:nvPr/>
        </p:nvSpPr>
        <p:spPr>
          <a:xfrm>
            <a:off x="3275855" y="821302"/>
            <a:ext cx="216024" cy="21602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3491880" y="851398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기존 웹 지도 뷰</a:t>
            </a:r>
            <a:endParaRPr lang="ko-KR" altLang="en-US" sz="3200" b="1" dirty="0"/>
          </a:p>
        </p:txBody>
      </p:sp>
      <p:sp>
        <p:nvSpPr>
          <p:cNvPr id="9" name="순서도: 처리 8"/>
          <p:cNvSpPr/>
          <p:nvPr/>
        </p:nvSpPr>
        <p:spPr>
          <a:xfrm>
            <a:off x="1752449" y="3785897"/>
            <a:ext cx="108012" cy="10801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1856666" y="378599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웹에서 지역 검색</a:t>
            </a:r>
            <a:endParaRPr lang="ko-KR" altLang="en-US" sz="1400" dirty="0"/>
          </a:p>
        </p:txBody>
      </p:sp>
      <p:sp>
        <p:nvSpPr>
          <p:cNvPr id="11" name="순서도: 처리 10"/>
          <p:cNvSpPr/>
          <p:nvPr/>
        </p:nvSpPr>
        <p:spPr>
          <a:xfrm>
            <a:off x="5855586" y="3785996"/>
            <a:ext cx="108012" cy="10801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670163"/>
            <a:ext cx="2055173" cy="1962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068418" y="3785996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웹에서 지역별 날씨 검색</a:t>
            </a:r>
            <a:endParaRPr lang="ko-KR" altLang="en-US" sz="1400" dirty="0"/>
          </a:p>
        </p:txBody>
      </p:sp>
      <p:sp>
        <p:nvSpPr>
          <p:cNvPr id="2" name="오른쪽 화살표 1"/>
          <p:cNvSpPr/>
          <p:nvPr/>
        </p:nvSpPr>
        <p:spPr>
          <a:xfrm>
            <a:off x="4499992" y="2499742"/>
            <a:ext cx="720080" cy="432048"/>
          </a:xfrm>
          <a:prstGeom prst="rightArrow">
            <a:avLst/>
          </a:prstGeom>
          <a:solidFill>
            <a:srgbClr val="FF9191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31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5560024" y="3150023"/>
            <a:ext cx="5587867" cy="3431586"/>
            <a:chOff x="5879701" y="4344415"/>
            <a:chExt cx="5956087" cy="4575447"/>
          </a:xfrm>
        </p:grpSpPr>
        <p:sp>
          <p:nvSpPr>
            <p:cNvPr id="13" name="도넛 3"/>
            <p:cNvSpPr/>
            <p:nvPr/>
          </p:nvSpPr>
          <p:spPr>
            <a:xfrm>
              <a:off x="7803340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5879701" y="5823518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859626" y="614038"/>
            <a:ext cx="5722200" cy="614871"/>
            <a:chOff x="1900052" y="813462"/>
            <a:chExt cx="5722200" cy="614871"/>
          </a:xfrm>
        </p:grpSpPr>
        <p:sp>
          <p:nvSpPr>
            <p:cNvPr id="15" name="순서도: 처리 14"/>
            <p:cNvSpPr/>
            <p:nvPr/>
          </p:nvSpPr>
          <p:spPr>
            <a:xfrm>
              <a:off x="1900052" y="1035774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" name="순서도: 처리 15"/>
            <p:cNvSpPr/>
            <p:nvPr/>
          </p:nvSpPr>
          <p:spPr>
            <a:xfrm>
              <a:off x="2005627" y="813462"/>
              <a:ext cx="216024" cy="216024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21652" y="843558"/>
              <a:ext cx="540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/>
                <a:t>구현한 웹 지도 뷰</a:t>
              </a:r>
              <a:endParaRPr lang="ko-KR" altLang="en-US" sz="32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724128" y="2291997"/>
            <a:ext cx="4160548" cy="1584908"/>
            <a:chOff x="5230459" y="2318532"/>
            <a:chExt cx="4160548" cy="1584908"/>
          </a:xfrm>
        </p:grpSpPr>
        <p:sp>
          <p:nvSpPr>
            <p:cNvPr id="10" name="TextBox 9"/>
            <p:cNvSpPr txBox="1"/>
            <p:nvPr/>
          </p:nvSpPr>
          <p:spPr>
            <a:xfrm>
              <a:off x="5338471" y="2318532"/>
              <a:ext cx="4052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경희대 국제캠퍼스를 검색 시의 화면</a:t>
              </a:r>
              <a:endParaRPr lang="ko-KR" altLang="en-US" sz="1400" dirty="0"/>
            </a:p>
          </p:txBody>
        </p:sp>
        <p:sp>
          <p:nvSpPr>
            <p:cNvPr id="11" name="순서도: 처리 10"/>
            <p:cNvSpPr/>
            <p:nvPr/>
          </p:nvSpPr>
          <p:spPr>
            <a:xfrm>
              <a:off x="5230459" y="2734778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67682" y="2689192"/>
              <a:ext cx="34044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검색어와 유사한 장소들의 정보를 아이콘과 함게 표시</a:t>
              </a:r>
              <a:endParaRPr lang="ko-KR" altLang="en-US" sz="1000" dirty="0"/>
            </a:p>
          </p:txBody>
        </p:sp>
        <p:sp>
          <p:nvSpPr>
            <p:cNvPr id="19" name="순서도: 처리 18"/>
            <p:cNvSpPr/>
            <p:nvPr/>
          </p:nvSpPr>
          <p:spPr>
            <a:xfrm>
              <a:off x="5234255" y="3332241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38471" y="3380220"/>
              <a:ext cx="34044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검색지점의 위도 경도값을 이용해 추가적으로 날씨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경로를 검색할 수 있음</a:t>
              </a:r>
              <a:endParaRPr lang="ko-KR" altLang="en-US" sz="1400" dirty="0"/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5230459" y="2318532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01" y="1496487"/>
            <a:ext cx="5216204" cy="305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아래쪽 화살표 1"/>
          <p:cNvSpPr/>
          <p:nvPr/>
        </p:nvSpPr>
        <p:spPr>
          <a:xfrm rot="7988962">
            <a:off x="3347865" y="4410163"/>
            <a:ext cx="216024" cy="28803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455876" y="4577586"/>
            <a:ext cx="4502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해당 지역의 날씨 정보를 </a:t>
            </a:r>
            <a:r>
              <a:rPr lang="ko-KR" altLang="en-US" sz="1400" smtClean="0"/>
              <a:t>추가적으로 요청하는 버튼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203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912" y="3965835"/>
            <a:ext cx="1650832" cy="76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5560024" y="3150023"/>
            <a:ext cx="5587867" cy="3431586"/>
            <a:chOff x="5879701" y="4344415"/>
            <a:chExt cx="5956087" cy="4575447"/>
          </a:xfrm>
        </p:grpSpPr>
        <p:sp>
          <p:nvSpPr>
            <p:cNvPr id="13" name="도넛 3"/>
            <p:cNvSpPr/>
            <p:nvPr/>
          </p:nvSpPr>
          <p:spPr>
            <a:xfrm>
              <a:off x="7803340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5879701" y="5823518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859626" y="614038"/>
            <a:ext cx="5722200" cy="614871"/>
            <a:chOff x="1900052" y="813462"/>
            <a:chExt cx="5722200" cy="614871"/>
          </a:xfrm>
        </p:grpSpPr>
        <p:sp>
          <p:nvSpPr>
            <p:cNvPr id="15" name="순서도: 처리 14"/>
            <p:cNvSpPr/>
            <p:nvPr/>
          </p:nvSpPr>
          <p:spPr>
            <a:xfrm>
              <a:off x="1900052" y="1035774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" name="순서도: 처리 15"/>
            <p:cNvSpPr/>
            <p:nvPr/>
          </p:nvSpPr>
          <p:spPr>
            <a:xfrm>
              <a:off x="2005627" y="813462"/>
              <a:ext cx="216024" cy="216024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21652" y="843558"/>
              <a:ext cx="540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/>
                <a:t>구현한 웹 지도 뷰</a:t>
              </a:r>
              <a:endParaRPr lang="ko-KR" altLang="en-US" sz="3200" b="1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26970" y="1502767"/>
            <a:ext cx="2132656" cy="1896061"/>
            <a:chOff x="65719" y="1493726"/>
            <a:chExt cx="2132656" cy="1896061"/>
          </a:xfrm>
        </p:grpSpPr>
        <p:pic>
          <p:nvPicPr>
            <p:cNvPr id="4098" name="Picture 2" descr="노드 js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71495">
              <a:off x="65719" y="1493726"/>
              <a:ext cx="1908015" cy="1017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서버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1968418"/>
              <a:ext cx="1010751" cy="1421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3775048" y="1228908"/>
            <a:ext cx="4160548" cy="307777"/>
            <a:chOff x="3311860" y="1228909"/>
            <a:chExt cx="4160548" cy="307777"/>
          </a:xfrm>
        </p:grpSpPr>
        <p:sp>
          <p:nvSpPr>
            <p:cNvPr id="25" name="TextBox 24"/>
            <p:cNvSpPr txBox="1"/>
            <p:nvPr/>
          </p:nvSpPr>
          <p:spPr>
            <a:xfrm>
              <a:off x="3419872" y="1228909"/>
              <a:ext cx="4052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날씨 정보 처리과정</a:t>
              </a:r>
              <a:endParaRPr lang="ko-KR" altLang="en-US" sz="1400" dirty="0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3311860" y="1228909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292080" y="1839056"/>
            <a:ext cx="4843632" cy="1398370"/>
            <a:chOff x="5292080" y="1653053"/>
            <a:chExt cx="4843632" cy="1398370"/>
          </a:xfrm>
        </p:grpSpPr>
        <p:pic>
          <p:nvPicPr>
            <p:cNvPr id="4102" name="Picture 6" descr="브라우져에 대한 이미지 검색결과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1653053"/>
              <a:ext cx="2448272" cy="1130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6083176" y="2743646"/>
              <a:ext cx="4052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Browser</a:t>
              </a:r>
              <a:endParaRPr lang="ko-KR" altLang="en-US" sz="1400" dirty="0"/>
            </a:p>
          </p:txBody>
        </p:sp>
      </p:grpSp>
      <p:sp>
        <p:nvSpPr>
          <p:cNvPr id="7" name="아래쪽 화살표 6"/>
          <p:cNvSpPr/>
          <p:nvPr/>
        </p:nvSpPr>
        <p:spPr>
          <a:xfrm rot="5400000">
            <a:off x="4195071" y="1515342"/>
            <a:ext cx="288032" cy="1694414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83060" y="2143113"/>
            <a:ext cx="1120988" cy="150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Lat, Lng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768767" y="2011571"/>
            <a:ext cx="238890" cy="2069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466522" y="3133946"/>
            <a:ext cx="1694414" cy="703305"/>
            <a:chOff x="3414101" y="3209367"/>
            <a:chExt cx="1694414" cy="703305"/>
          </a:xfrm>
        </p:grpSpPr>
        <p:sp>
          <p:nvSpPr>
            <p:cNvPr id="32" name="아래쪽 화살표 31"/>
            <p:cNvSpPr/>
            <p:nvPr/>
          </p:nvSpPr>
          <p:spPr>
            <a:xfrm rot="17710347">
              <a:off x="4117292" y="2921449"/>
              <a:ext cx="288032" cy="1694414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566852">
              <a:off x="3700667" y="3592815"/>
              <a:ext cx="1255538" cy="1813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HTTP Request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 rot="1608115">
              <a:off x="3709609" y="3209367"/>
              <a:ext cx="238890" cy="2069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 rot="20125712">
            <a:off x="3498426" y="2398833"/>
            <a:ext cx="1694414" cy="703305"/>
            <a:chOff x="3414101" y="3209367"/>
            <a:chExt cx="1694414" cy="703305"/>
          </a:xfrm>
        </p:grpSpPr>
        <p:sp>
          <p:nvSpPr>
            <p:cNvPr id="37" name="아래쪽 화살표 36"/>
            <p:cNvSpPr/>
            <p:nvPr/>
          </p:nvSpPr>
          <p:spPr>
            <a:xfrm rot="17710347">
              <a:off x="4117292" y="2921449"/>
              <a:ext cx="288032" cy="1694414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566852">
              <a:off x="3700667" y="3592815"/>
              <a:ext cx="1255538" cy="1813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Weather Info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 rot="1608115">
              <a:off x="3709609" y="3209367"/>
              <a:ext cx="238890" cy="2069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946440" y="3454193"/>
            <a:ext cx="4052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Server</a:t>
            </a:r>
            <a:endParaRPr lang="ko-KR" altLang="en-US" sz="1400" dirty="0"/>
          </a:p>
        </p:txBody>
      </p:sp>
      <p:grpSp>
        <p:nvGrpSpPr>
          <p:cNvPr id="43" name="그룹 42"/>
          <p:cNvGrpSpPr/>
          <p:nvPr/>
        </p:nvGrpSpPr>
        <p:grpSpPr>
          <a:xfrm rot="10800000">
            <a:off x="3222919" y="3907096"/>
            <a:ext cx="1694414" cy="571413"/>
            <a:chOff x="3414101" y="3341259"/>
            <a:chExt cx="1694414" cy="571413"/>
          </a:xfrm>
        </p:grpSpPr>
        <p:sp>
          <p:nvSpPr>
            <p:cNvPr id="44" name="아래쪽 화살표 43"/>
            <p:cNvSpPr/>
            <p:nvPr/>
          </p:nvSpPr>
          <p:spPr>
            <a:xfrm rot="17710347">
              <a:off x="4117292" y="2921449"/>
              <a:ext cx="288032" cy="1694414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12422604">
              <a:off x="3646737" y="3579846"/>
              <a:ext cx="1311107" cy="187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HTTP Response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 rot="12649677">
              <a:off x="3550163" y="3341259"/>
              <a:ext cx="238890" cy="2069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0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5560024" y="3150023"/>
            <a:ext cx="5587867" cy="3431586"/>
            <a:chOff x="5879701" y="4344415"/>
            <a:chExt cx="5956087" cy="4575447"/>
          </a:xfrm>
        </p:grpSpPr>
        <p:sp>
          <p:nvSpPr>
            <p:cNvPr id="13" name="도넛 3"/>
            <p:cNvSpPr/>
            <p:nvPr/>
          </p:nvSpPr>
          <p:spPr>
            <a:xfrm>
              <a:off x="7803340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5879701" y="5823518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859626" y="614038"/>
            <a:ext cx="5722200" cy="614871"/>
            <a:chOff x="1900052" y="813462"/>
            <a:chExt cx="5722200" cy="614871"/>
          </a:xfrm>
        </p:grpSpPr>
        <p:sp>
          <p:nvSpPr>
            <p:cNvPr id="15" name="순서도: 처리 14"/>
            <p:cNvSpPr/>
            <p:nvPr/>
          </p:nvSpPr>
          <p:spPr>
            <a:xfrm>
              <a:off x="1900052" y="1035774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" name="순서도: 처리 15"/>
            <p:cNvSpPr/>
            <p:nvPr/>
          </p:nvSpPr>
          <p:spPr>
            <a:xfrm>
              <a:off x="2005627" y="813462"/>
              <a:ext cx="216024" cy="216024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21652" y="843558"/>
              <a:ext cx="540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/>
                <a:t>구현한 웹 지도 뷰</a:t>
              </a:r>
              <a:endParaRPr lang="ko-KR" altLang="en-US" sz="32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230459" y="2445886"/>
            <a:ext cx="4160548" cy="1408273"/>
            <a:chOff x="5230459" y="2318532"/>
            <a:chExt cx="4160548" cy="1408273"/>
          </a:xfrm>
        </p:grpSpPr>
        <p:sp>
          <p:nvSpPr>
            <p:cNvPr id="10" name="TextBox 9"/>
            <p:cNvSpPr txBox="1"/>
            <p:nvPr/>
          </p:nvSpPr>
          <p:spPr>
            <a:xfrm>
              <a:off x="5338471" y="2318532"/>
              <a:ext cx="4052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기존 검색어로 날씨를 검색했을 시의 화면</a:t>
              </a:r>
              <a:endParaRPr lang="ko-KR" altLang="en-US" sz="1400" dirty="0"/>
            </a:p>
          </p:txBody>
        </p:sp>
        <p:sp>
          <p:nvSpPr>
            <p:cNvPr id="11" name="순서도: 처리 10"/>
            <p:cNvSpPr/>
            <p:nvPr/>
          </p:nvSpPr>
          <p:spPr>
            <a:xfrm>
              <a:off x="5234254" y="2842790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38471" y="2842889"/>
              <a:ext cx="34044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/>
                <a:t>해당 지역 현재 날씨 정보를 아이콘과 함께 출력</a:t>
              </a:r>
              <a:endParaRPr lang="ko-KR" altLang="en-US" sz="1000" dirty="0"/>
            </a:p>
          </p:txBody>
        </p:sp>
        <p:sp>
          <p:nvSpPr>
            <p:cNvPr id="19" name="순서도: 처리 18"/>
            <p:cNvSpPr/>
            <p:nvPr/>
          </p:nvSpPr>
          <p:spPr>
            <a:xfrm>
              <a:off x="5234255" y="3332241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38470" y="3419028"/>
              <a:ext cx="362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검색 지역 주변의 교통 정보를 색으로 표시</a:t>
              </a:r>
              <a:endParaRPr lang="ko-KR" altLang="en-US" sz="1400" dirty="0"/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5230459" y="2318532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04" y="1624340"/>
            <a:ext cx="4288844" cy="313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83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58387" y="1525586"/>
            <a:ext cx="2310967" cy="2868060"/>
            <a:chOff x="919051" y="2001239"/>
            <a:chExt cx="2310967" cy="2868060"/>
          </a:xfrm>
        </p:grpSpPr>
        <p:grpSp>
          <p:nvGrpSpPr>
            <p:cNvPr id="3" name="그룹 2"/>
            <p:cNvGrpSpPr/>
            <p:nvPr/>
          </p:nvGrpSpPr>
          <p:grpSpPr>
            <a:xfrm>
              <a:off x="919051" y="2213569"/>
              <a:ext cx="2310967" cy="1852000"/>
              <a:chOff x="742909" y="1635646"/>
              <a:chExt cx="2847975" cy="2134060"/>
            </a:xfrm>
          </p:grpSpPr>
          <p:pic>
            <p:nvPicPr>
              <p:cNvPr id="5124" name="Picture 4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9314" y="2679025"/>
                <a:ext cx="1064562" cy="1068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3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4658" y="2647148"/>
                <a:ext cx="894241" cy="1122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909" y="1635646"/>
                <a:ext cx="2847975" cy="1028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5" name="그룹 34"/>
            <p:cNvGrpSpPr/>
            <p:nvPr/>
          </p:nvGrpSpPr>
          <p:grpSpPr>
            <a:xfrm>
              <a:off x="1102426" y="2001239"/>
              <a:ext cx="1944215" cy="307876"/>
              <a:chOff x="3092784" y="3115188"/>
              <a:chExt cx="1944215" cy="307876"/>
            </a:xfrm>
          </p:grpSpPr>
          <p:sp>
            <p:nvSpPr>
              <p:cNvPr id="36" name="순서도: 처리 35"/>
              <p:cNvSpPr/>
              <p:nvPr/>
            </p:nvSpPr>
            <p:spPr>
              <a:xfrm>
                <a:off x="3092784" y="3115188"/>
                <a:ext cx="108012" cy="108012"/>
              </a:xfrm>
              <a:prstGeom prst="flowChartProcess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2" tIns="45716" rIns="91432" bIns="45716"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197000" y="3115287"/>
                <a:ext cx="18399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Framework </a:t>
                </a:r>
                <a:endParaRPr lang="ko-KR" altLang="en-US" sz="1400" dirty="0"/>
              </a:p>
            </p:txBody>
          </p:sp>
        </p:grpSp>
        <p:pic>
          <p:nvPicPr>
            <p:cNvPr id="3074" name="Picture 2" descr="jquery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432" y="4046658"/>
              <a:ext cx="1587089" cy="822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/>
          <p:cNvGrpSpPr/>
          <p:nvPr/>
        </p:nvGrpSpPr>
        <p:grpSpPr>
          <a:xfrm>
            <a:off x="6456631" y="2931790"/>
            <a:ext cx="5374737" cy="3258362"/>
            <a:chOff x="-3317152" y="4344415"/>
            <a:chExt cx="5728912" cy="4344483"/>
          </a:xfrm>
        </p:grpSpPr>
        <p:sp>
          <p:nvSpPr>
            <p:cNvPr id="13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-3317152" y="559255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308008" y="813462"/>
            <a:ext cx="4498064" cy="614871"/>
            <a:chOff x="2882248" y="813462"/>
            <a:chExt cx="4498064" cy="614871"/>
          </a:xfrm>
        </p:grpSpPr>
        <p:sp>
          <p:nvSpPr>
            <p:cNvPr id="15" name="순서도: 처리 14"/>
            <p:cNvSpPr/>
            <p:nvPr/>
          </p:nvSpPr>
          <p:spPr>
            <a:xfrm>
              <a:off x="2882248" y="1035774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" name="순서도: 처리 15"/>
            <p:cNvSpPr/>
            <p:nvPr/>
          </p:nvSpPr>
          <p:spPr>
            <a:xfrm>
              <a:off x="2987823" y="813462"/>
              <a:ext cx="216024" cy="216024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03848" y="843558"/>
              <a:ext cx="41764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/>
                <a:t>Framework and API</a:t>
              </a:r>
              <a:endParaRPr lang="en-US" altLang="ko-KR" sz="3200" b="1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728874" y="1536644"/>
            <a:ext cx="1650832" cy="1953651"/>
            <a:chOff x="3778070" y="2001338"/>
            <a:chExt cx="1650832" cy="1953651"/>
          </a:xfrm>
        </p:grpSpPr>
        <p:grpSp>
          <p:nvGrpSpPr>
            <p:cNvPr id="4" name="그룹 3"/>
            <p:cNvGrpSpPr/>
            <p:nvPr/>
          </p:nvGrpSpPr>
          <p:grpSpPr>
            <a:xfrm>
              <a:off x="3778070" y="2345056"/>
              <a:ext cx="1650832" cy="1609933"/>
              <a:chOff x="3995936" y="1815946"/>
              <a:chExt cx="1902548" cy="1897965"/>
            </a:xfrm>
          </p:grpSpPr>
          <p:pic>
            <p:nvPicPr>
              <p:cNvPr id="5125" name="Picture 5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5936" y="1815946"/>
                <a:ext cx="1902548" cy="898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6" name="Picture 6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8199" y="2713029"/>
                <a:ext cx="1481621" cy="10008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2" name="그룹 31"/>
            <p:cNvGrpSpPr/>
            <p:nvPr/>
          </p:nvGrpSpPr>
          <p:grpSpPr>
            <a:xfrm>
              <a:off x="4211960" y="2001338"/>
              <a:ext cx="678835" cy="307876"/>
              <a:chOff x="3092784" y="3115188"/>
              <a:chExt cx="678835" cy="307876"/>
            </a:xfrm>
          </p:grpSpPr>
          <p:sp>
            <p:nvSpPr>
              <p:cNvPr id="33" name="순서도: 처리 32"/>
              <p:cNvSpPr/>
              <p:nvPr/>
            </p:nvSpPr>
            <p:spPr>
              <a:xfrm>
                <a:off x="3092784" y="3115188"/>
                <a:ext cx="108012" cy="108012"/>
              </a:xfrm>
              <a:prstGeom prst="flowChartProcess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2" tIns="45716" rIns="91432" bIns="45716"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97001" y="3115287"/>
                <a:ext cx="5746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API </a:t>
                </a:r>
                <a:endParaRPr lang="ko-KR" altLang="en-US" sz="1400" dirty="0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6156176" y="1522050"/>
            <a:ext cx="2344508" cy="958377"/>
            <a:chOff x="6156176" y="2001239"/>
            <a:chExt cx="2344508" cy="958377"/>
          </a:xfrm>
        </p:grpSpPr>
        <p:grpSp>
          <p:nvGrpSpPr>
            <p:cNvPr id="38" name="그룹 37"/>
            <p:cNvGrpSpPr/>
            <p:nvPr/>
          </p:nvGrpSpPr>
          <p:grpSpPr>
            <a:xfrm>
              <a:off x="7051334" y="2001239"/>
              <a:ext cx="678835" cy="307876"/>
              <a:chOff x="3092784" y="3115188"/>
              <a:chExt cx="678835" cy="307876"/>
            </a:xfrm>
          </p:grpSpPr>
          <p:sp>
            <p:nvSpPr>
              <p:cNvPr id="39" name="순서도: 처리 38"/>
              <p:cNvSpPr/>
              <p:nvPr/>
            </p:nvSpPr>
            <p:spPr>
              <a:xfrm>
                <a:off x="3092784" y="3115188"/>
                <a:ext cx="108012" cy="108012"/>
              </a:xfrm>
              <a:prstGeom prst="flowChartProcess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2" tIns="45716" rIns="91432" bIns="45716"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197001" y="3115287"/>
                <a:ext cx="5746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DB </a:t>
                </a:r>
                <a:endParaRPr lang="ko-KR" altLang="en-US" sz="1400" dirty="0"/>
              </a:p>
            </p:txBody>
          </p:sp>
        </p:grpSp>
        <p:pic>
          <p:nvPicPr>
            <p:cNvPr id="3076" name="Picture 4" descr="몽고 디비에 대한 이미지 검색결과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2178114"/>
              <a:ext cx="2344508" cy="78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031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496" y="935055"/>
            <a:ext cx="3862934" cy="403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6456631" y="2931790"/>
            <a:ext cx="5374737" cy="3258362"/>
            <a:chOff x="-3317152" y="4344415"/>
            <a:chExt cx="5728912" cy="4344483"/>
          </a:xfrm>
        </p:grpSpPr>
        <p:sp>
          <p:nvSpPr>
            <p:cNvPr id="13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-3317152" y="559255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699792" y="338480"/>
            <a:ext cx="4498064" cy="614871"/>
            <a:chOff x="2882248" y="813462"/>
            <a:chExt cx="4498064" cy="614871"/>
          </a:xfrm>
        </p:grpSpPr>
        <p:sp>
          <p:nvSpPr>
            <p:cNvPr id="31" name="순서도: 처리 30"/>
            <p:cNvSpPr/>
            <p:nvPr/>
          </p:nvSpPr>
          <p:spPr>
            <a:xfrm>
              <a:off x="2882248" y="1035774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1" name="순서도: 처리 40"/>
            <p:cNvSpPr/>
            <p:nvPr/>
          </p:nvSpPr>
          <p:spPr>
            <a:xfrm>
              <a:off x="2987823" y="813462"/>
              <a:ext cx="216024" cy="216024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03848" y="843558"/>
              <a:ext cx="41764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/>
                <a:t>경로탐색 문제점</a:t>
              </a:r>
              <a:endParaRPr lang="en-US" altLang="ko-KR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927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5450</TotalTime>
  <Words>161</Words>
  <Application>Microsoft Office PowerPoint</Application>
  <PresentationFormat>화면 슬라이드 쇼(16:9)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굴림</vt:lpstr>
      <vt:lpstr>Arial</vt:lpstr>
      <vt:lpstr>맑은 고딕</vt:lpstr>
      <vt:lpstr>Office 테마</vt:lpstr>
      <vt:lpstr>오픈소스 프로젝트 최종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Chunil</dc:creator>
  <cp:lastModifiedBy>Windows 사용자</cp:lastModifiedBy>
  <cp:revision>264</cp:revision>
  <dcterms:created xsi:type="dcterms:W3CDTF">2014-11-02T09:10:55Z</dcterms:created>
  <dcterms:modified xsi:type="dcterms:W3CDTF">2017-06-14T08:28:39Z</dcterms:modified>
</cp:coreProperties>
</file>