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6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8.xml"/><Relationship Id="rId44" Type="http://schemas.openxmlformats.org/officeDocument/2006/relationships/font" Target="fonts/Lato-boldItalic.fntdata"/><Relationship Id="rId21" Type="http://schemas.openxmlformats.org/officeDocument/2006/relationships/slide" Target="slides/slide17.xml"/><Relationship Id="rId43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2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Let’s start with the basics…what actual is a compiler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nasm.us/" TargetMode="External"/><Relationship Id="rId4" Type="http://schemas.openxmlformats.org/officeDocument/2006/relationships/hyperlink" Target="https://clang.llvm.org/get_started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solangs.org/wiki/InSpa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My Journey in Compiler Design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Toby Duncan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Syntactic</a:t>
            </a:r>
            <a:r>
              <a:rPr lang="en"/>
              <a:t> Analysis Overview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to make sure the source code matches the correct language grammar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AST (Abstract Syntax Trees) are used to check this…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 not use AST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What!! Are you crazy, Toby?! They are a key part of a compiler!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know, but in my languages case they were </a:t>
            </a:r>
            <a:r>
              <a:rPr lang="en"/>
              <a:t>unnecessary</a:t>
            </a:r>
            <a:r>
              <a:rPr lang="en"/>
              <a:t>.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More on this and my justification on the next slide.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does an AST look like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4081525"/>
            <a:ext cx="8520600" cy="3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Source: https://en.wikipedia.org/wiki/Abstract_syntax_tree#/media/File:Abstract_syntax_tree_for_Euclidean_algorithm.svg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5" y="1017450"/>
            <a:ext cx="5322624" cy="3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I didn’t use AST’s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reason to use AST’s is to eliminate ambiguity from a language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languages like Java and C, they are very useful and helpful in making the languages unambiguous.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InSpace, however, they are not very helpful and are almost overkill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is really a bunch of functions that can only be written in one way making the language itself strictly unambiguous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Because InSpace is already unambiguous, I did not implement AST’s because there was no reason to include them and instead just used the token stream to check syntax and semantics along with the symbol table.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Syntactic Analysis - My approach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different types of rule sets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rule set for each function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works because InSpace has so few combinations that functions can be written, again part of way InSpace is so unambiguous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 token stream to rule set stream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“quality of life” checks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Knew first token of every stream was the function name, used that to find rule set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If the length of the rule set and token stream did not match, already knew there was an error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Semantic Analysis Overview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rules are checked and the grammar structure is found to be correct, comes checking semantics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with the </a:t>
            </a:r>
            <a:r>
              <a:rPr lang="en"/>
              <a:t>semantic</a:t>
            </a:r>
            <a:r>
              <a:rPr lang="en"/>
              <a:t> check is make sure that the use of the grammar makes sense in its context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language’s case, making sure variables, numbers, and strings are used in the correct context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variables and functions are declared before use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functions and loops have start’s and ends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Overall, everything to make sure the program makes sense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Semantic Analysis - How I approached it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hardest part was to make sure I checked everything I needed to check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times as I got to the end, I realized that I was missing another check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were handled in there own class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Semantic Analysis, I updated the Symbol Table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 Type Checker class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variable was a function or just a variable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ID was a variable or number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values for variables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I also handled looking for duplications and re-declarations that aren’t allowed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have some sort of error handling to help user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Landed on two “error” classes that contained all the different error messages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help the user by providing the line the error </a:t>
            </a:r>
            <a:r>
              <a:rPr lang="en"/>
              <a:t>occurred</a:t>
            </a:r>
            <a:r>
              <a:rPr lang="en"/>
              <a:t> on in most cases, as well as what error was triggered.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Example of this later in the presentation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 Code Generation Overview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final steps before making the target assembly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with intercode is to simplify the code and turn it into a readable format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helpful when AST’s are in use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Also very helpful for </a:t>
            </a:r>
            <a:r>
              <a:rPr lang="en"/>
              <a:t>performing</a:t>
            </a:r>
            <a:r>
              <a:rPr lang="en"/>
              <a:t> optimizations to the source code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 Code Gen - My approach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one stage that I found to be a little overkill with the language, and how I built my compiler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implement it in case I want to do optimization in the future and for the practice of generating intercode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token streams that had been parsed and verified to be good to be translated and converted each token stream into intercode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Next up, the final step: code gen.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Quick Word on Optimization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is a step that typically comes after inter code generation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optimization is to decrease runtime and workload by “simplifying” the source code where it can.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Programming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</a:t>
            </a:r>
            <a:r>
              <a:rPr lang="en"/>
              <a:t>Redundant</a:t>
            </a:r>
            <a:r>
              <a:rPr lang="en"/>
              <a:t> code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unreachable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</a:t>
            </a:r>
            <a:r>
              <a:rPr lang="en"/>
              <a:t>algorithms</a:t>
            </a:r>
            <a:r>
              <a:rPr lang="en"/>
              <a:t> to accomplish this, but it is complicated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 chose not to perform optimization on my code, but did want to touch on it as it is part of the compiler process, though not necessary.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quick Quote...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2130900"/>
            <a:ext cx="8520600" cy="88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“Toby is doing a senior project in compiler design, feel bad for Toby” - Alan COSC 251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Gen Overview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language is x86-64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most challenging part of the project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code is built to run on Linux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I found it the easiest to work with. More on this later…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the intercode and translates it into the desired assembly language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 final stage of a compiler and is what is considered to be part of the backend of a compiler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Assembly aka why it isn’t fun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= the evil son of machine code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also has an evil child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Segmentation Fault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OS likes to treat Assembly differently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Windows, Mac, and Linux all accept x86-64 in very different styles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all the different OS’s Linux provides the most straightforward and easiest implementation of x86-64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 OS is the 2nd easiest, but with a few major changes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is by far the most complicated and hardest to implement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Only wanted to throw my computer across the room 3 times during this step...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 Gen - My Approach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printf function to handle printing output to screen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utilized, .bss section for declaring variables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being functions allowed me to create blocks of assembly for each function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part were loops and functions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the difference between caller and callee registers after two hours of infinite loops and segmentation faults…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Still, after all of this, I feel like I learned a lot about assembly and how assembly works and memory management and the different blocks of memory you can make.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Assembler and Linking and Loading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assembler I used was NASM (Netwide Assembler)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r>
              <a:rPr lang="en"/>
              <a:t> for it can be found here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http://www.nasm.us/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and loading was handled with clang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with clang in order to have access to the printf method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also works in the this case (though there is a debate clang is better….)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can be found here: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https://clang.llvm.org/get_started.html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These two pieces of software are then called via the terminal with the source file to produce the output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Biggest Question: Does the compiler work?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Yes!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Example time!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Reflection - What went well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the compiler to actually work!!!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it took a bit, assembly went better than expected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Syntactical and Semantic Analysis (parsing) was made easier due to a lack of AST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cool to see everything come together and see an otherwise meaningless language be turned into a working programming language.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Get to contribute to the esolang community by making an implementation for an unimplemented language.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Reflection - What I could improve 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limits for input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more complex parts of assembly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myself constantly going back and making edits to the lexical analyzer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have done more </a:t>
            </a:r>
            <a:r>
              <a:rPr lang="en"/>
              <a:t>through</a:t>
            </a:r>
            <a:r>
              <a:rPr lang="en"/>
              <a:t> testing on this before moving on to the other stages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is limited to running on Linux only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Not a huge deal with VM’s but still something that bothers 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Reflection: The future of the compiler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71750" y="11325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going to take a break for a bit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do want to return to it though!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add functionality to at least Mac 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this is reasonable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touch windows in the future, but x86-64 on windows is very complicated to implement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add other </a:t>
            </a:r>
            <a:r>
              <a:rPr lang="en"/>
              <a:t>functionality</a:t>
            </a:r>
            <a:r>
              <a:rPr lang="en"/>
              <a:t> to InSpace l</a:t>
            </a:r>
            <a:r>
              <a:rPr lang="en"/>
              <a:t>anguage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 and Division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functions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larger size inputs to the program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Bigger numbers and sentences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Opinion of Compiler Design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won’t make a career out of this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 want to explore them more though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look into optimization </a:t>
            </a:r>
            <a:r>
              <a:rPr lang="en"/>
              <a:t>algorithms and their implementation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time I wanted to make a ANSI compliant C compiler…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Needless to say I will not be doing this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Should you have felt bad for me cont.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back to the real question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this fun to do?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Answer: Not really… fun to see things come together, not fun to code out lots of different checks that are </a:t>
            </a:r>
            <a:r>
              <a:rPr lang="en"/>
              <a:t>similar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this rewarding to do?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Answer: </a:t>
            </a:r>
            <a:r>
              <a:rPr lang="en"/>
              <a:t>Absolutely! Seeing output for the first time come up on the screen, may be one of the most rewarding moments of my comp sci career.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leads back to the original answer of maybe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Like one of my friends told me once: “It was the best thing ever that I never want to do again”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Should you have felt bad for me?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answer: Maybe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things I use to measure this: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 it fun?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 it rewarding?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Will come back to the topic at the end of the presentation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 conclude… One Final Quote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words of my friend…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“It was the best thing ever, that I never want to do again”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/>
              <a:t>https://github.com/tobes898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Email: tsduncan@smcm.edu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Work Cited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Aho, Alfred Vaino, et al.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Compilers: Principles, Techniques and Tools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Pearson Education Ltd., 2014.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Hilfinger, Paul N. “CS164: Programming Languages and Compilers.”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CS164: Programming Languages and Compilers, Spring 2009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UC Berkeley, 19 Jan. 2009, inst.eecs.berkeley.edu/~cs164/sp09/.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“NASM and IA-32 Information.”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 64-Bit Nasm Programs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UMBC, 27 Jan. 2015, www.csee.umbc.edu/portal/help/nasm/sample_64.shtml.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Zayne. “InSpace.”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InSpace - Esolang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16 Aug. 2017, esolangs.org/wiki/InSpace.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Outline of Presentation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actually is a compiler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Stages of a compiler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Lexical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Syntactic</a:t>
            </a:r>
            <a:r>
              <a:rPr lang="en"/>
              <a:t>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Semantic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 Code Gen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Gen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Reflection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went well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could I have improved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I want to take this in the future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Wrap up and Questions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actual a compiler?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computer program that translates an </a:t>
            </a:r>
            <a:r>
              <a:rPr lang="en"/>
              <a:t>entire</a:t>
            </a:r>
            <a:r>
              <a:rPr lang="en"/>
              <a:t> set of instructions written in a higher-level symbolic language (such as C) into machine language </a:t>
            </a:r>
            <a:r>
              <a:rPr lang="en"/>
              <a:t>before</a:t>
            </a:r>
            <a:r>
              <a:rPr lang="en"/>
              <a:t> the </a:t>
            </a:r>
            <a:r>
              <a:rPr lang="en"/>
              <a:t>instructions</a:t>
            </a:r>
            <a:r>
              <a:rPr lang="en"/>
              <a:t> can be </a:t>
            </a:r>
            <a:r>
              <a:rPr lang="en"/>
              <a:t>executed</a:t>
            </a:r>
            <a:r>
              <a:rPr lang="en"/>
              <a:t>” - Merriam Webster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my case it turned a programming language into target assembly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an interpreter!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interpreter takes a programming language and translates it into another programming language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So what did I end of translating?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InSpace Programming Language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was an un-implemented programming language on the website esolang.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Webpage for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https://esolangs.org/wiki/InSpace</a:t>
            </a:r>
            <a:r>
              <a:rPr lang="en"/>
              <a:t> by esolang user Zayne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Best way to think about it is lots of pre-defined functions that are then used to create programs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Lexical Analysis Overview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stage of a compiler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the source code into a bunch of tokens or lexemes to be used at later stages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is the stage that the symbol table is </a:t>
            </a:r>
            <a:r>
              <a:rPr lang="en"/>
              <a:t>initially</a:t>
            </a:r>
            <a:r>
              <a:rPr lang="en"/>
              <a:t> built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the purpose of a symbol table in a moment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tokens my compiler generated can be found on my github in the file inspace documentation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examples: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pluto -&gt; CPRINT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 -&gt; ID-1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Symbol Table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information about </a:t>
            </a:r>
            <a:r>
              <a:rPr lang="en"/>
              <a:t>literals</a:t>
            </a:r>
            <a:r>
              <a:rPr lang="en"/>
              <a:t> (aka variables, numbers, strings,etc)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To be used at later stages which I will show in later slides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symbol table was used in almost every stage after it was built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information?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number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a variable?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a function call?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Represented using a hash table or its </a:t>
            </a:r>
            <a:r>
              <a:rPr lang="en"/>
              <a:t>equivalent</a:t>
            </a:r>
            <a:r>
              <a:rPr lang="en"/>
              <a:t> in another language.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10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Lexical Analysis - How I approached 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71750" y="1196500"/>
            <a:ext cx="8520600" cy="339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each function and made a token for 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some minor changes to the language to make the the token streams clearer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Dealt with whitespace and comments at this stage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were ignored and weren’t added to anything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Whitespace was converted to a token called WHITESPACE (very creative, I know)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filtered out at the end of this stage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 Table stored all the ID’s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ID’s were letters, numbers, and strings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There actually meaning is added later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