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8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7"/>
  </p:normalViewPr>
  <p:slideViewPr>
    <p:cSldViewPr snapToGrid="0" snapToObjects="1">
      <p:cViewPr varScale="1">
        <p:scale>
          <a:sx n="101" d="100"/>
          <a:sy n="101" d="100"/>
        </p:scale>
        <p:origin x="35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7B30-9929-AC43-81A1-06AD273816AF}" type="datetimeFigureOut">
              <a:rPr kumimoji="1" lang="ko-Kore-KR" altLang="en-US" smtClean="0"/>
              <a:t>2020. 8. 4.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B3E1-D58B-E645-BE14-E3F7526C24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89212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7B30-9929-AC43-81A1-06AD273816AF}" type="datetimeFigureOut">
              <a:rPr kumimoji="1" lang="ko-Kore-KR" altLang="en-US" smtClean="0"/>
              <a:t>2020. 8. 4.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B3E1-D58B-E645-BE14-E3F7526C24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707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7B30-9929-AC43-81A1-06AD273816AF}" type="datetimeFigureOut">
              <a:rPr kumimoji="1" lang="ko-Kore-KR" altLang="en-US" smtClean="0"/>
              <a:t>2020. 8. 4.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B3E1-D58B-E645-BE14-E3F7526C24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1487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7B30-9929-AC43-81A1-06AD273816AF}" type="datetimeFigureOut">
              <a:rPr kumimoji="1" lang="ko-Kore-KR" altLang="en-US" smtClean="0"/>
              <a:t>2020. 8. 4.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B3E1-D58B-E645-BE14-E3F7526C24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889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7B30-9929-AC43-81A1-06AD273816AF}" type="datetimeFigureOut">
              <a:rPr kumimoji="1" lang="ko-Kore-KR" altLang="en-US" smtClean="0"/>
              <a:t>2020. 8. 4.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B3E1-D58B-E645-BE14-E3F7526C24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8325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7B30-9929-AC43-81A1-06AD273816AF}" type="datetimeFigureOut">
              <a:rPr kumimoji="1" lang="ko-Kore-KR" altLang="en-US" smtClean="0"/>
              <a:t>2020. 8. 4.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B3E1-D58B-E645-BE14-E3F7526C24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478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7B30-9929-AC43-81A1-06AD273816AF}" type="datetimeFigureOut">
              <a:rPr kumimoji="1" lang="ko-Kore-KR" altLang="en-US" smtClean="0"/>
              <a:t>2020. 8. 4.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B3E1-D58B-E645-BE14-E3F7526C24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385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7B30-9929-AC43-81A1-06AD273816AF}" type="datetimeFigureOut">
              <a:rPr kumimoji="1" lang="ko-Kore-KR" altLang="en-US" smtClean="0"/>
              <a:t>2020. 8. 4.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B3E1-D58B-E645-BE14-E3F7526C24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4483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7B30-9929-AC43-81A1-06AD273816AF}" type="datetimeFigureOut">
              <a:rPr kumimoji="1" lang="ko-Kore-KR" altLang="en-US" smtClean="0"/>
              <a:t>2020. 8. 4.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B3E1-D58B-E645-BE14-E3F7526C24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706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7B30-9929-AC43-81A1-06AD273816AF}" type="datetimeFigureOut">
              <a:rPr kumimoji="1" lang="ko-Kore-KR" altLang="en-US" smtClean="0"/>
              <a:t>2020. 8. 4.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B3E1-D58B-E645-BE14-E3F7526C24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519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7B30-9929-AC43-81A1-06AD273816AF}" type="datetimeFigureOut">
              <a:rPr kumimoji="1" lang="ko-Kore-KR" altLang="en-US" smtClean="0"/>
              <a:t>2020. 8. 4.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9B3E1-D58B-E645-BE14-E3F7526C24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4898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67B30-9929-AC43-81A1-06AD273816AF}" type="datetimeFigureOut">
              <a:rPr kumimoji="1" lang="ko-Kore-KR" altLang="en-US" smtClean="0"/>
              <a:t>2020. 8. 4.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9B3E1-D58B-E645-BE14-E3F7526C24F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293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F336789F-701A-564F-B6EC-7437778AA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6858000" cy="9906000"/>
          </a:xfrm>
        </p:spPr>
        <p:txBody>
          <a:bodyPr>
            <a:noAutofit/>
          </a:bodyPr>
          <a:lstStyle/>
          <a:p>
            <a:endParaRPr kumimoji="1" lang="en-US" altLang="ko-Kore-KR" sz="2400" dirty="0"/>
          </a:p>
          <a:p>
            <a:endParaRPr kumimoji="1" lang="en-US" altLang="ko-Kore-KR" sz="2400" dirty="0"/>
          </a:p>
          <a:p>
            <a:r>
              <a:rPr kumimoji="1" lang="en-US" altLang="ko-Kore-KR" sz="3600" dirty="0"/>
              <a:t>Context API (REACT)</a:t>
            </a:r>
          </a:p>
          <a:p>
            <a:endParaRPr kumimoji="1" lang="en-US" altLang="ko-Kore-KR" sz="3600" dirty="0"/>
          </a:p>
          <a:p>
            <a:endParaRPr kumimoji="1" lang="en-US" altLang="ko-Kore-KR" sz="3600" dirty="0"/>
          </a:p>
          <a:p>
            <a:r>
              <a:rPr kumimoji="1" lang="en-US" altLang="ko-Kore-KR" sz="3600" dirty="0"/>
              <a:t>Firebase (user authentication + database)</a:t>
            </a:r>
          </a:p>
          <a:p>
            <a:endParaRPr kumimoji="1" lang="en-US" altLang="ko-Kore-KR" sz="3600" dirty="0"/>
          </a:p>
          <a:p>
            <a:endParaRPr kumimoji="1" lang="en-US" altLang="ko-Kore-KR" sz="3600" dirty="0"/>
          </a:p>
          <a:p>
            <a:r>
              <a:rPr kumimoji="1" lang="en-US" altLang="ko-Kore-KR" sz="3600" dirty="0"/>
              <a:t>REACT JS for front-end</a:t>
            </a:r>
          </a:p>
          <a:p>
            <a:endParaRPr kumimoji="1" lang="en-US" altLang="ko-Kore-KR" sz="3600" dirty="0"/>
          </a:p>
          <a:p>
            <a:endParaRPr kumimoji="1" lang="en-US" altLang="ko-Kore-KR" sz="3600" dirty="0"/>
          </a:p>
          <a:p>
            <a:r>
              <a:rPr kumimoji="1" lang="en-US" altLang="ko-Kore-KR" sz="3600" dirty="0"/>
              <a:t>Firebase hosting to deploy it live</a:t>
            </a:r>
          </a:p>
          <a:p>
            <a:endParaRPr kumimoji="1" lang="en-US" altLang="ko-Kore-KR" sz="3600" dirty="0"/>
          </a:p>
          <a:p>
            <a:endParaRPr kumimoji="1" lang="en-US" altLang="ko-Kore-KR" sz="3600" dirty="0"/>
          </a:p>
          <a:p>
            <a:r>
              <a:rPr kumimoji="1" lang="en-US" altLang="ko-Kore-KR" sz="3600" dirty="0"/>
              <a:t>React Router !!!</a:t>
            </a:r>
          </a:p>
          <a:p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52189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F336789F-701A-564F-B6EC-7437778AA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100" y="317500"/>
            <a:ext cx="6324599" cy="9271000"/>
          </a:xfrm>
        </p:spPr>
        <p:txBody>
          <a:bodyPr vert="horz" lIns="91440" tIns="45720" rIns="91440" bIns="45720" rtlCol="0">
            <a:noAutofit/>
          </a:bodyPr>
          <a:lstStyle/>
          <a:p>
            <a:pPr algn="just"/>
            <a:r>
              <a:rPr kumimoji="1" lang="en-US" altLang="ko-Kore-KR" sz="4000" dirty="0"/>
              <a:t>Setting react app using</a:t>
            </a:r>
          </a:p>
          <a:p>
            <a:pPr algn="just"/>
            <a:r>
              <a:rPr kumimoji="1" lang="en-US" altLang="ko-Kore-KR" sz="4000" dirty="0"/>
              <a:t>Create-react-app</a:t>
            </a:r>
          </a:p>
          <a:p>
            <a:pPr marL="685800" lvl="1" indent="-342900" algn="just">
              <a:buFont typeface="시스템 서체 일반체"/>
              <a:buChar char="-"/>
            </a:pPr>
            <a:r>
              <a:rPr kumimoji="1" lang="en-US" altLang="ko-Kore-KR" sz="3600" dirty="0"/>
              <a:t>set up Firebase</a:t>
            </a:r>
          </a:p>
          <a:p>
            <a:pPr marL="685800" lvl="1" indent="-342900" algn="just">
              <a:buFont typeface="시스템 서체 일반체"/>
              <a:buChar char="-"/>
            </a:pPr>
            <a:r>
              <a:rPr kumimoji="1" lang="en-US" altLang="ko-Kore-KR" sz="3600" dirty="0"/>
              <a:t>set up React Router</a:t>
            </a:r>
          </a:p>
          <a:p>
            <a:pPr marL="685800" lvl="1" indent="-342900" algn="just">
              <a:buFont typeface="시스템 서체 일반체"/>
              <a:buChar char="-"/>
            </a:pPr>
            <a:r>
              <a:rPr kumimoji="1" lang="en-US" altLang="ko-Kore-KR" sz="3600" dirty="0"/>
              <a:t>build the nav bar (header)</a:t>
            </a:r>
          </a:p>
          <a:p>
            <a:pPr marL="685800" lvl="1" indent="-342900" algn="just">
              <a:buFont typeface="시스템 서체 일반체"/>
              <a:buChar char="-"/>
            </a:pPr>
            <a:r>
              <a:rPr kumimoji="1" lang="en-US" altLang="ko-Kore-KR" sz="3600" dirty="0"/>
              <a:t>build the Banner</a:t>
            </a:r>
          </a:p>
          <a:p>
            <a:pPr marL="685800" lvl="1" indent="-342900" algn="just">
              <a:buFont typeface="시스템 서체 일반체"/>
              <a:buChar char="-"/>
            </a:pPr>
            <a:endParaRPr kumimoji="1" lang="en-US" altLang="ko-Kore-KR" sz="3600" dirty="0"/>
          </a:p>
          <a:p>
            <a:pPr marL="571500" indent="-571500" algn="just">
              <a:buFont typeface="시스템 서체 일반체"/>
              <a:buChar char="-"/>
            </a:pPr>
            <a:r>
              <a:rPr kumimoji="1" lang="en-US" altLang="ko-Kore-KR" sz="3600" dirty="0"/>
              <a:t>Build the Product component</a:t>
            </a:r>
          </a:p>
          <a:p>
            <a:pPr marL="571500" indent="-571500" algn="just">
              <a:buFont typeface="시스템 서체 일반체"/>
              <a:buChar char="-"/>
            </a:pPr>
            <a:r>
              <a:rPr kumimoji="1" lang="en-US" altLang="ko-Kore-KR" sz="3600" dirty="0"/>
              <a:t>Introduce React Context API</a:t>
            </a:r>
          </a:p>
          <a:p>
            <a:pPr marL="571500" indent="-571500" algn="just">
              <a:buFont typeface="시스템 서체 일반체"/>
              <a:buChar char="-"/>
            </a:pPr>
            <a:r>
              <a:rPr kumimoji="1" lang="en-US" altLang="ko-Kore-KR" sz="3600" dirty="0"/>
              <a:t>Setup Add to Basket Button</a:t>
            </a:r>
          </a:p>
          <a:p>
            <a:pPr marL="571500" indent="-571500" algn="just">
              <a:buFont typeface="시스템 서체 일반체"/>
              <a:buChar char="-"/>
            </a:pPr>
            <a:r>
              <a:rPr kumimoji="1" lang="en-US" altLang="ko-Kore-KR" sz="3600" dirty="0"/>
              <a:t>Build Checkout page</a:t>
            </a:r>
          </a:p>
          <a:p>
            <a:pPr marL="571500" indent="-571500" algn="just">
              <a:buFont typeface="시스템 서체 일반체"/>
              <a:buChar char="-"/>
            </a:pPr>
            <a:r>
              <a:rPr kumimoji="1" lang="en-US" altLang="ko-Kore-KR" sz="3600" dirty="0"/>
              <a:t>Build Subtotal component</a:t>
            </a:r>
          </a:p>
          <a:p>
            <a:pPr marL="571500" indent="-571500" algn="just">
              <a:buFont typeface="시스템 서체 일반체"/>
              <a:buChar char="-"/>
            </a:pPr>
            <a:r>
              <a:rPr kumimoji="1" lang="en-US" altLang="ko-Kore-KR" sz="3600" dirty="0"/>
              <a:t>Build Login Page</a:t>
            </a:r>
          </a:p>
          <a:p>
            <a:pPr marL="571500" indent="-571500" algn="just">
              <a:buFont typeface="시스템 서체 일반체"/>
              <a:buChar char="-"/>
            </a:pPr>
            <a:r>
              <a:rPr kumimoji="1" lang="en-US" altLang="ko-Kore-KR" sz="3600" dirty="0"/>
              <a:t>Deploy the App in Firebase</a:t>
            </a:r>
          </a:p>
          <a:p>
            <a:pPr algn="just"/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61150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74</Words>
  <Application>Microsoft Macintosh PowerPoint</Application>
  <PresentationFormat>A4 용지(210x297mm)</PresentationFormat>
  <Paragraphs>29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시스템 서체 일반체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HK</dc:creator>
  <cp:lastModifiedBy>Lim HK</cp:lastModifiedBy>
  <cp:revision>3</cp:revision>
  <dcterms:created xsi:type="dcterms:W3CDTF">2020-08-04T08:09:36Z</dcterms:created>
  <dcterms:modified xsi:type="dcterms:W3CDTF">2020-08-04T08:34:25Z</dcterms:modified>
</cp:coreProperties>
</file>