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6855C-5D31-42B5-BBE7-488EDFCB4AA0}" v="1" dt="2022-01-11T14:04:5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형권" userId="ded0f56b431b9c07" providerId="LiveId" clId="{AD56855C-5D31-42B5-BBE7-488EDFCB4AA0}"/>
    <pc:docChg chg="undo custSel modSld">
      <pc:chgData name="이 형권" userId="ded0f56b431b9c07" providerId="LiveId" clId="{AD56855C-5D31-42B5-BBE7-488EDFCB4AA0}" dt="2022-01-11T14:05:29.143" v="86" actId="1035"/>
      <pc:docMkLst>
        <pc:docMk/>
      </pc:docMkLst>
      <pc:sldChg chg="modSp mod">
        <pc:chgData name="이 형권" userId="ded0f56b431b9c07" providerId="LiveId" clId="{AD56855C-5D31-42B5-BBE7-488EDFCB4AA0}" dt="2022-01-11T14:04:13.052" v="48" actId="1076"/>
        <pc:sldMkLst>
          <pc:docMk/>
          <pc:sldMk cId="1320866103" sldId="256"/>
        </pc:sldMkLst>
        <pc:spChg chg="mod">
          <ac:chgData name="이 형권" userId="ded0f56b431b9c07" providerId="LiveId" clId="{AD56855C-5D31-42B5-BBE7-488EDFCB4AA0}" dt="2022-01-11T14:04:13.052" v="48" actId="1076"/>
          <ac:spMkLst>
            <pc:docMk/>
            <pc:sldMk cId="1320866103" sldId="256"/>
            <ac:spMk id="2" creationId="{76340E20-1DF9-4FC2-87BF-B7D51295F6DF}"/>
          </ac:spMkLst>
        </pc:spChg>
        <pc:spChg chg="mod">
          <ac:chgData name="이 형권" userId="ded0f56b431b9c07" providerId="LiveId" clId="{AD56855C-5D31-42B5-BBE7-488EDFCB4AA0}" dt="2022-01-11T14:04:13.052" v="48" actId="1076"/>
          <ac:spMkLst>
            <pc:docMk/>
            <pc:sldMk cId="1320866103" sldId="256"/>
            <ac:spMk id="4" creationId="{4E5A48F0-9264-46F9-98D4-2602A87E3CCD}"/>
          </ac:spMkLst>
        </pc:spChg>
      </pc:sldChg>
      <pc:sldChg chg="modSp mod">
        <pc:chgData name="이 형권" userId="ded0f56b431b9c07" providerId="LiveId" clId="{AD56855C-5D31-42B5-BBE7-488EDFCB4AA0}" dt="2022-01-11T14:05:29.143" v="86" actId="1035"/>
        <pc:sldMkLst>
          <pc:docMk/>
          <pc:sldMk cId="372665375" sldId="262"/>
        </pc:sldMkLst>
        <pc:spChg chg="mod">
          <ac:chgData name="이 형권" userId="ded0f56b431b9c07" providerId="LiveId" clId="{AD56855C-5D31-42B5-BBE7-488EDFCB4AA0}" dt="2022-01-11T14:05:29.143" v="86" actId="1035"/>
          <ac:spMkLst>
            <pc:docMk/>
            <pc:sldMk cId="372665375" sldId="262"/>
            <ac:spMk id="3" creationId="{3721B909-21F4-418E-8976-A0610252AC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9320-B120-4834-BBE3-88E88F778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D47A6-E7AB-4643-9171-A0351278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17DB9-ABC8-41C1-9675-B6B1F02A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B4001-2C0A-4472-A960-901767A6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81C1-84AF-4077-A0B7-DF3716C7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BDD0-A3F4-4382-8CE8-0DCD2ED2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C079C-1ADE-4EEC-AD40-25588FB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EA527-ACAF-4A76-8049-682B0058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0AFEB-50B0-4344-8C16-AE442DDE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8D9C-329B-4975-9E89-28A206DC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6F596-BBC9-4A73-90FC-445B18967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E0042-957B-44A9-B34D-6A2697B2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D10A9-3E39-4566-AFD2-FF4CF55A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CFFD-D966-4B5F-9BF5-4BB7ACC5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B8F67-1E38-471E-99F5-EF205222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8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A8F9-C219-4EF9-B690-D9F1CCE9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9D267-B423-4427-9FF4-AD7AE822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FC273-B118-4D89-8E02-E92402BA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B5FD9-5DF7-4DD8-BFCB-0F504320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E8E8E-EE8A-47AE-BC13-F92AB883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4F839-0654-40AA-AE84-2DE021CD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C7A48-F23A-4DCE-853D-30AD5DE2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FEC12-C623-4714-BC39-ADDB0A3C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986F-619A-4A9C-B054-FB663FD5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1AE83-3DF8-42F3-ADBF-412C6AB5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875AA-3535-4D14-B8B4-5714179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FF159-0ED1-42DE-A105-4957F95D2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5B148-F3FE-4827-97AF-B1DD6DA0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CF521-A4CE-4D6C-A7A6-FF04A4A1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95B5C-234F-4450-88C6-6B6B4880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4E458-52BA-4584-A56D-EF9B17A3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4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30C4-2B9F-42DF-B048-74695222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87196-F7F5-4463-81BB-A55A97ED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3DE71-310C-4560-9804-5324DE84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A120A1-2B67-48EF-A403-B7EB836D3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46F9E-777C-4568-A206-86567432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D726A-D3BE-4A6B-91D8-02757D45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38BA30-436B-4E3D-BAFB-0FE10248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EBBC7-6CC1-4190-8C03-39742D2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76EC-8442-4885-9E8E-E12E59D5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26450D-81AF-4207-B0C9-5E6B43C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A33A3-361E-4E09-A490-FE2D1618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2C2A7-76F8-45E5-A40A-7FAFA10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5AD284-EFE7-4DC8-BE34-BD73C87C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7D60B-B850-47FF-AAC1-40C08999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3A1A2B-E8A0-4F3B-9A13-84768AD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47D56-C89C-4180-8303-DAAC1DDA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0936A-65B4-4DD4-ADFE-D1CCAB14F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21FD3-4814-443F-AB33-31AA0A47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18B31-2607-41F5-8CD8-1A9D38FC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6A410-22FB-42BE-AF5E-474BE053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408DF-F4E1-43B5-BA65-307FFC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A1C7-398A-465B-A676-ECDCC74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DA316-CD10-460D-A992-5AAAD4E21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95051-945B-4EBA-B3AF-E41CB45F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0F713-160A-4BA0-B15F-BB4F3AB9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1AA8F-EE66-421B-BB7A-682BC99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AF6C2-EDB1-434E-8F96-EBC1086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1844A9-ECEE-4CB2-B587-82B03EF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6048-A296-4BC7-9A83-6EB4B76A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A2E23-5D73-4BC1-B75E-986D07595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9602-F5D1-4E6E-934F-0EFE4B68E48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F9471-9865-4B8C-8711-4CDD25652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AB88C-398C-40DD-8ACE-2BAAA0F9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.land.naver.com/complexes?ms=37.3530897,126.7184133,15&amp;a=APT:JGC:OPST&amp;e=RETAI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40E20-1DF9-4FC2-87BF-B7D51295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2387600"/>
          </a:xfrm>
        </p:spPr>
        <p:txBody>
          <a:bodyPr/>
          <a:lstStyle/>
          <a:p>
            <a:r>
              <a:rPr lang="ko-KR" altLang="en-US" b="1" dirty="0"/>
              <a:t>네이버 부동산 </a:t>
            </a:r>
            <a:r>
              <a:rPr lang="ko-KR" altLang="en-US" b="1" dirty="0" err="1"/>
              <a:t>크롤링</a:t>
            </a:r>
            <a:endParaRPr lang="ko-KR" altLang="en-US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E5A48F0-9264-46F9-98D4-2602A87E3CCD}"/>
              </a:ext>
            </a:extLst>
          </p:cNvPr>
          <p:cNvSpPr txBox="1">
            <a:spLocks/>
          </p:cNvSpPr>
          <p:nvPr/>
        </p:nvSpPr>
        <p:spPr>
          <a:xfrm>
            <a:off x="1524000" y="26762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4</a:t>
            </a:r>
            <a:r>
              <a:rPr lang="ko-KR" altLang="en-US" b="1" dirty="0"/>
              <a:t>팀</a:t>
            </a:r>
            <a:r>
              <a:rPr lang="en-US" altLang="ko-KR" b="1" dirty="0"/>
              <a:t>(</a:t>
            </a:r>
            <a:r>
              <a:rPr lang="ko-KR" altLang="en-US" b="1" dirty="0" err="1"/>
              <a:t>이형권</a:t>
            </a:r>
            <a:r>
              <a:rPr lang="en-US" altLang="ko-KR" b="1" dirty="0"/>
              <a:t>, </a:t>
            </a:r>
            <a:r>
              <a:rPr lang="ko-KR" altLang="en-US" b="1" dirty="0"/>
              <a:t>김인성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086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15821F-1F96-4FF7-BB8D-D78340BE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0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3E2FE-E347-4E91-B56C-9D0DDBB99E2B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EA04C-D7E9-4F59-9C75-16CF33708DC6}"/>
              </a:ext>
            </a:extLst>
          </p:cNvPr>
          <p:cNvSpPr txBox="1"/>
          <p:nvPr/>
        </p:nvSpPr>
        <p:spPr>
          <a:xfrm>
            <a:off x="1020327" y="62982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학군정보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단지에서 학교까지 걸리는 시간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DF968C-07D1-4082-BA64-8E35CE7A726F}"/>
              </a:ext>
            </a:extLst>
          </p:cNvPr>
          <p:cNvCxnSpPr>
            <a:cxnSpLocks/>
          </p:cNvCxnSpPr>
          <p:nvPr/>
        </p:nvCxnSpPr>
        <p:spPr>
          <a:xfrm>
            <a:off x="4757058" y="3216009"/>
            <a:ext cx="7837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53ADACD-A11E-48B5-9F3D-996E4731265C}"/>
              </a:ext>
            </a:extLst>
          </p:cNvPr>
          <p:cNvCxnSpPr>
            <a:cxnSpLocks/>
          </p:cNvCxnSpPr>
          <p:nvPr/>
        </p:nvCxnSpPr>
        <p:spPr>
          <a:xfrm>
            <a:off x="4517572" y="2160094"/>
            <a:ext cx="4789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0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721B909-21F4-418E-8976-A0610252A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232" y="1684168"/>
            <a:ext cx="10739535" cy="397484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- </a:t>
            </a:r>
            <a:r>
              <a:rPr lang="ko-KR" altLang="en-US" sz="3600" b="1" dirty="0"/>
              <a:t>원하는 집을 비교 분석하여 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- </a:t>
            </a:r>
            <a:r>
              <a:rPr lang="ko-KR" altLang="en-US" sz="3600" b="1" dirty="0"/>
              <a:t>적합한 집을 선택하기 위해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2000" b="1" dirty="0">
                <a:hlinkClick r:id="rId2"/>
              </a:rPr>
              <a:t>https://new.land.naver.com/complexes?ms=37.3530897,126.7184133,15&amp;a=APT:JGC:OPST&amp;e=RETAIL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266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8789F9-373F-4530-979A-D39558539D10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지도에서 원하는 집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위치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 클릭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98A09E-62CF-4462-8ED1-E232C6A0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77"/>
            <a:ext cx="12192000" cy="6159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436FC8-4D3B-4526-8A34-B7554A30DD04}"/>
              </a:ext>
            </a:extLst>
          </p:cNvPr>
          <p:cNvCxnSpPr>
            <a:cxnSpLocks/>
          </p:cNvCxnSpPr>
          <p:nvPr/>
        </p:nvCxnSpPr>
        <p:spPr>
          <a:xfrm>
            <a:off x="5945484" y="2817446"/>
            <a:ext cx="1589314" cy="359229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B574B37-92BE-4C95-8EA7-62D9D019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FE968-0561-4924-ABA2-BBF8436EB510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A4BE08-AB66-4880-AF03-725D014457A5}"/>
              </a:ext>
            </a:extLst>
          </p:cNvPr>
          <p:cNvCxnSpPr>
            <a:cxnSpLocks/>
          </p:cNvCxnSpPr>
          <p:nvPr/>
        </p:nvCxnSpPr>
        <p:spPr>
          <a:xfrm>
            <a:off x="346084" y="3684095"/>
            <a:ext cx="5218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10BC75-3403-4500-B227-4CAD0CC49FB4}"/>
              </a:ext>
            </a:extLst>
          </p:cNvPr>
          <p:cNvCxnSpPr>
            <a:cxnSpLocks/>
          </p:cNvCxnSpPr>
          <p:nvPr/>
        </p:nvCxnSpPr>
        <p:spPr>
          <a:xfrm>
            <a:off x="2642970" y="1474295"/>
            <a:ext cx="11017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82AD2-035F-4B55-9A44-23933810B331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매물 특징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26C64D-88B7-4329-8851-4C2582A7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5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4BC05E-BBAA-43EA-987A-B626967E685C}"/>
              </a:ext>
            </a:extLst>
          </p:cNvPr>
          <p:cNvCxnSpPr>
            <a:cxnSpLocks/>
          </p:cNvCxnSpPr>
          <p:nvPr/>
        </p:nvCxnSpPr>
        <p:spPr>
          <a:xfrm>
            <a:off x="84827" y="4100833"/>
            <a:ext cx="18310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65339F-9798-4336-8B32-9E5A5DE01AA4}"/>
              </a:ext>
            </a:extLst>
          </p:cNvPr>
          <p:cNvCxnSpPr>
            <a:cxnSpLocks/>
          </p:cNvCxnSpPr>
          <p:nvPr/>
        </p:nvCxnSpPr>
        <p:spPr>
          <a:xfrm>
            <a:off x="3502941" y="4065095"/>
            <a:ext cx="18310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1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B58BC2-60AF-4D6A-936F-9962BC91389C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가격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6FE52-28B8-409F-B625-4248FF87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77"/>
            <a:ext cx="12192000" cy="61595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8829C9-7634-4E40-BF43-810AC71490D0}"/>
              </a:ext>
            </a:extLst>
          </p:cNvPr>
          <p:cNvCxnSpPr>
            <a:cxnSpLocks/>
          </p:cNvCxnSpPr>
          <p:nvPr/>
        </p:nvCxnSpPr>
        <p:spPr>
          <a:xfrm>
            <a:off x="87086" y="3836494"/>
            <a:ext cx="6966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D8CF21-842F-485D-9A86-BF9888ED095C}"/>
              </a:ext>
            </a:extLst>
          </p:cNvPr>
          <p:cNvCxnSpPr>
            <a:cxnSpLocks/>
          </p:cNvCxnSpPr>
          <p:nvPr/>
        </p:nvCxnSpPr>
        <p:spPr>
          <a:xfrm>
            <a:off x="2677886" y="1659352"/>
            <a:ext cx="6966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C4A1AC-B089-45C0-AD0D-2A13A08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D2003-3A17-46EE-A54A-F576D2297551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평수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67509-3C88-46D2-87DD-BB74746F55B2}"/>
              </a:ext>
            </a:extLst>
          </p:cNvPr>
          <p:cNvCxnSpPr>
            <a:cxnSpLocks/>
          </p:cNvCxnSpPr>
          <p:nvPr/>
        </p:nvCxnSpPr>
        <p:spPr>
          <a:xfrm>
            <a:off x="3439886" y="4315466"/>
            <a:ext cx="6966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2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381C2C-809F-4D7F-8019-95EDE324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B7307-FC9A-47B7-818A-99B8F1385C6A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층수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447118-8FD7-47A8-90FE-35B59B6A9288}"/>
              </a:ext>
            </a:extLst>
          </p:cNvPr>
          <p:cNvCxnSpPr>
            <a:cxnSpLocks/>
          </p:cNvCxnSpPr>
          <p:nvPr/>
        </p:nvCxnSpPr>
        <p:spPr>
          <a:xfrm>
            <a:off x="3418115" y="4544066"/>
            <a:ext cx="3265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E25DF5-5BFE-426C-8070-F4A72D1ADD97}"/>
              </a:ext>
            </a:extLst>
          </p:cNvPr>
          <p:cNvCxnSpPr>
            <a:cxnSpLocks/>
          </p:cNvCxnSpPr>
          <p:nvPr/>
        </p:nvCxnSpPr>
        <p:spPr>
          <a:xfrm>
            <a:off x="3418115" y="1474294"/>
            <a:ext cx="3265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1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A457C1-0CE5-42EA-BDDA-9C562785C0A1}"/>
              </a:ext>
            </a:extLst>
          </p:cNvPr>
          <p:cNvSpPr txBox="1"/>
          <p:nvPr/>
        </p:nvSpPr>
        <p:spPr>
          <a:xfrm>
            <a:off x="867927" y="6145823"/>
            <a:ext cx="1015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방향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남향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남서향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41D336-3FE0-4736-B484-3E1A3CA6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5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A62A3C-3AFD-482E-879B-8172C8B032A1}"/>
              </a:ext>
            </a:extLst>
          </p:cNvPr>
          <p:cNvCxnSpPr>
            <a:cxnSpLocks/>
          </p:cNvCxnSpPr>
          <p:nvPr/>
        </p:nvCxnSpPr>
        <p:spPr>
          <a:xfrm>
            <a:off x="3461658" y="5295180"/>
            <a:ext cx="7075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09E94-2FBF-4B76-9659-B53B02D4B7E4}"/>
              </a:ext>
            </a:extLst>
          </p:cNvPr>
          <p:cNvCxnSpPr>
            <a:cxnSpLocks/>
          </p:cNvCxnSpPr>
          <p:nvPr/>
        </p:nvCxnSpPr>
        <p:spPr>
          <a:xfrm>
            <a:off x="968829" y="3978009"/>
            <a:ext cx="2721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네이버 부동산 크롤링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부동산 크롤링</dc:title>
  <dc:creator>김인성(2017314013)</dc:creator>
  <cp:lastModifiedBy>이 형권</cp:lastModifiedBy>
  <cp:revision>6</cp:revision>
  <dcterms:created xsi:type="dcterms:W3CDTF">2022-01-11T10:30:32Z</dcterms:created>
  <dcterms:modified xsi:type="dcterms:W3CDTF">2022-01-11T14:05:30Z</dcterms:modified>
</cp:coreProperties>
</file>