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1" r:id="rId4"/>
    <p:sldId id="276" r:id="rId5"/>
    <p:sldId id="273" r:id="rId6"/>
    <p:sldId id="277" r:id="rId7"/>
    <p:sldId id="282" r:id="rId8"/>
    <p:sldId id="268" r:id="rId9"/>
    <p:sldId id="275" r:id="rId10"/>
    <p:sldId id="262" r:id="rId11"/>
    <p:sldId id="265" r:id="rId12"/>
    <p:sldId id="263" r:id="rId13"/>
    <p:sldId id="264" r:id="rId14"/>
    <p:sldId id="267" r:id="rId15"/>
    <p:sldId id="272" r:id="rId16"/>
    <p:sldId id="280" r:id="rId17"/>
    <p:sldId id="281" r:id="rId18"/>
    <p:sldId id="274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A985A-E286-4C29-9FF2-39A3B8BCF12C}" v="151" dt="2022-01-19T12:00:23.189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60"/>
  </p:normalViewPr>
  <p:slideViewPr>
    <p:cSldViewPr snapToGrid="0">
      <p:cViewPr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형권" userId="ded0f56b431b9c07" providerId="LiveId" clId="{CC9A985A-E286-4C29-9FF2-39A3B8BCF12C}"/>
    <pc:docChg chg="undo redo custSel addSld delSld modSld sldOrd">
      <pc:chgData name="이 형권" userId="ded0f56b431b9c07" providerId="LiveId" clId="{CC9A985A-E286-4C29-9FF2-39A3B8BCF12C}" dt="2022-01-19T12:00:41.527" v="1100" actId="1076"/>
      <pc:docMkLst>
        <pc:docMk/>
      </pc:docMkLst>
      <pc:sldChg chg="del">
        <pc:chgData name="이 형권" userId="ded0f56b431b9c07" providerId="LiveId" clId="{CC9A985A-E286-4C29-9FF2-39A3B8BCF12C}" dt="2022-01-18T14:09:46.827" v="0" actId="47"/>
        <pc:sldMkLst>
          <pc:docMk/>
          <pc:sldMk cId="1320866103" sldId="256"/>
        </pc:sldMkLst>
      </pc:sldChg>
      <pc:sldChg chg="addSp modSp add mod setBg">
        <pc:chgData name="이 형권" userId="ded0f56b431b9c07" providerId="LiveId" clId="{CC9A985A-E286-4C29-9FF2-39A3B8BCF12C}" dt="2022-01-18T15:52:11.002" v="166" actId="1076"/>
        <pc:sldMkLst>
          <pc:docMk/>
          <pc:sldMk cId="4166531555" sldId="256"/>
        </pc:sldMkLst>
        <pc:spChg chg="mod">
          <ac:chgData name="이 형권" userId="ded0f56b431b9c07" providerId="LiveId" clId="{CC9A985A-E286-4C29-9FF2-39A3B8BCF12C}" dt="2022-01-18T15:49:44.049" v="132" actId="1076"/>
          <ac:spMkLst>
            <pc:docMk/>
            <pc:sldMk cId="4166531555" sldId="256"/>
            <ac:spMk id="2" creationId="{544B9F3A-17E8-4D48-AA97-81E4E58FD3B2}"/>
          </ac:spMkLst>
        </pc:spChg>
        <pc:spChg chg="add">
          <ac:chgData name="이 형권" userId="ded0f56b431b9c07" providerId="LiveId" clId="{CC9A985A-E286-4C29-9FF2-39A3B8BCF12C}" dt="2022-01-18T15:49:24.790" v="127" actId="26606"/>
          <ac:spMkLst>
            <pc:docMk/>
            <pc:sldMk cId="4166531555" sldId="256"/>
            <ac:spMk id="9" creationId="{18AC8E79-ECD6-4F34-BE5A-9F5E850E850A}"/>
          </ac:spMkLst>
        </pc:spChg>
        <pc:spChg chg="add">
          <ac:chgData name="이 형권" userId="ded0f56b431b9c07" providerId="LiveId" clId="{CC9A985A-E286-4C29-9FF2-39A3B8BCF12C}" dt="2022-01-18T15:49:24.790" v="127" actId="26606"/>
          <ac:spMkLst>
            <pc:docMk/>
            <pc:sldMk cId="4166531555" sldId="256"/>
            <ac:spMk id="11" creationId="{7D2BE1BB-2AB2-4D7E-9E27-8D245181B513}"/>
          </ac:spMkLst>
        </pc:spChg>
        <pc:grpChg chg="add">
          <ac:chgData name="이 형권" userId="ded0f56b431b9c07" providerId="LiveId" clId="{CC9A985A-E286-4C29-9FF2-39A3B8BCF12C}" dt="2022-01-18T15:49:24.790" v="127" actId="26606"/>
          <ac:grpSpMkLst>
            <pc:docMk/>
            <pc:sldMk cId="4166531555" sldId="256"/>
            <ac:grpSpMk id="13" creationId="{22A1615C-2156-4B15-BF3E-39794B37905E}"/>
          </ac:grpSpMkLst>
        </pc:grpChg>
        <pc:graphicFrameChg chg="mod modGraphic">
          <ac:chgData name="이 형권" userId="ded0f56b431b9c07" providerId="LiveId" clId="{CC9A985A-E286-4C29-9FF2-39A3B8BCF12C}" dt="2022-01-18T15:52:11.002" v="166" actId="1076"/>
          <ac:graphicFrameMkLst>
            <pc:docMk/>
            <pc:sldMk cId="4166531555" sldId="256"/>
            <ac:graphicFrameMk id="4" creationId="{32CC11EA-BF0C-401D-9DE8-1922C8F60663}"/>
          </ac:graphicFrameMkLst>
        </pc:graphicFrameChg>
      </pc:sldChg>
      <pc:sldChg chg="del">
        <pc:chgData name="이 형권" userId="ded0f56b431b9c07" providerId="LiveId" clId="{CC9A985A-E286-4C29-9FF2-39A3B8BCF12C}" dt="2022-01-18T14:22:22.381" v="27" actId="47"/>
        <pc:sldMkLst>
          <pc:docMk/>
          <pc:sldMk cId="747526481" sldId="257"/>
        </pc:sldMkLst>
      </pc:sldChg>
      <pc:sldChg chg="del">
        <pc:chgData name="이 형권" userId="ded0f56b431b9c07" providerId="LiveId" clId="{CC9A985A-E286-4C29-9FF2-39A3B8BCF12C}" dt="2022-01-18T14:10:50.069" v="25" actId="47"/>
        <pc:sldMkLst>
          <pc:docMk/>
          <pc:sldMk cId="968018143" sldId="258"/>
        </pc:sldMkLst>
      </pc:sldChg>
      <pc:sldChg chg="del">
        <pc:chgData name="이 형권" userId="ded0f56b431b9c07" providerId="LiveId" clId="{CC9A985A-E286-4C29-9FF2-39A3B8BCF12C}" dt="2022-01-18T14:10:49.869" v="24" actId="47"/>
        <pc:sldMkLst>
          <pc:docMk/>
          <pc:sldMk cId="2966899531" sldId="259"/>
        </pc:sldMkLst>
      </pc:sldChg>
      <pc:sldChg chg="del">
        <pc:chgData name="이 형권" userId="ded0f56b431b9c07" providerId="LiveId" clId="{CC9A985A-E286-4C29-9FF2-39A3B8BCF12C}" dt="2022-01-18T14:10:49.668" v="23" actId="47"/>
        <pc:sldMkLst>
          <pc:docMk/>
          <pc:sldMk cId="3636621230" sldId="260"/>
        </pc:sldMkLst>
      </pc:sldChg>
      <pc:sldChg chg="del">
        <pc:chgData name="이 형권" userId="ded0f56b431b9c07" providerId="LiveId" clId="{CC9A985A-E286-4C29-9FF2-39A3B8BCF12C}" dt="2022-01-18T14:10:49.247" v="21" actId="47"/>
        <pc:sldMkLst>
          <pc:docMk/>
          <pc:sldMk cId="19217590" sldId="261"/>
        </pc:sldMkLst>
      </pc:sldChg>
      <pc:sldChg chg="addSp delSp modSp mod modTransition setBg">
        <pc:chgData name="이 형권" userId="ded0f56b431b9c07" providerId="LiveId" clId="{CC9A985A-E286-4C29-9FF2-39A3B8BCF12C}" dt="2022-01-19T11:47:43.913" v="1032"/>
        <pc:sldMkLst>
          <pc:docMk/>
          <pc:sldMk cId="372665375" sldId="262"/>
        </pc:sldMkLst>
        <pc:spChg chg="add del mod">
          <ac:chgData name="이 형권" userId="ded0f56b431b9c07" providerId="LiveId" clId="{CC9A985A-E286-4C29-9FF2-39A3B8BCF12C}" dt="2022-01-18T14:34:54.094" v="90" actId="478"/>
          <ac:spMkLst>
            <pc:docMk/>
            <pc:sldMk cId="372665375" sldId="262"/>
            <ac:spMk id="2" creationId="{B1941A69-A0E3-4B6E-AA53-CECD5BC6C0DA}"/>
          </ac:spMkLst>
        </pc:spChg>
        <pc:spChg chg="del mod">
          <ac:chgData name="이 형권" userId="ded0f56b431b9c07" providerId="LiveId" clId="{CC9A985A-E286-4C29-9FF2-39A3B8BCF12C}" dt="2022-01-18T14:34:31.712" v="88" actId="478"/>
          <ac:spMkLst>
            <pc:docMk/>
            <pc:sldMk cId="372665375" sldId="262"/>
            <ac:spMk id="3" creationId="{3721B909-21F4-418E-8976-A0610252AC71}"/>
          </ac:spMkLst>
        </pc:spChg>
        <pc:picChg chg="add mod">
          <ac:chgData name="이 형권" userId="ded0f56b431b9c07" providerId="LiveId" clId="{CC9A985A-E286-4C29-9FF2-39A3B8BCF12C}" dt="2022-01-19T11:19:34.626" v="763" actId="26606"/>
          <ac:picMkLst>
            <pc:docMk/>
            <pc:sldMk cId="372665375" sldId="262"/>
            <ac:picMk id="3" creationId="{9BEB203C-5956-4466-B547-C09DE738BE59}"/>
          </ac:picMkLst>
        </pc:picChg>
        <pc:picChg chg="add del mod">
          <ac:chgData name="이 형권" userId="ded0f56b431b9c07" providerId="LiveId" clId="{CC9A985A-E286-4C29-9FF2-39A3B8BCF12C}" dt="2022-01-19T11:19:18.435" v="759" actId="478"/>
          <ac:picMkLst>
            <pc:docMk/>
            <pc:sldMk cId="372665375" sldId="262"/>
            <ac:picMk id="4" creationId="{D13C9B5D-C7CD-4527-A858-BF516D8864C5}"/>
          </ac:picMkLst>
        </pc:picChg>
      </pc:sldChg>
      <pc:sldChg chg="addSp delSp modSp add mod setBg">
        <pc:chgData name="이 형권" userId="ded0f56b431b9c07" providerId="LiveId" clId="{CC9A985A-E286-4C29-9FF2-39A3B8BCF12C}" dt="2022-01-18T16:06:21.062" v="496" actId="1076"/>
        <pc:sldMkLst>
          <pc:docMk/>
          <pc:sldMk cId="1553002788" sldId="263"/>
        </pc:sldMkLst>
        <pc:spChg chg="add mod">
          <ac:chgData name="이 형권" userId="ded0f56b431b9c07" providerId="LiveId" clId="{CC9A985A-E286-4C29-9FF2-39A3B8BCF12C}" dt="2022-01-18T16:06:02.300" v="490" actId="1076"/>
          <ac:spMkLst>
            <pc:docMk/>
            <pc:sldMk cId="1553002788" sldId="263"/>
            <ac:spMk id="22" creationId="{5706EE78-EC03-4CC5-A4A5-FAC26C55DFC7}"/>
          </ac:spMkLst>
        </pc:spChg>
        <pc:picChg chg="add del mod">
          <ac:chgData name="이 형권" userId="ded0f56b431b9c07" providerId="LiveId" clId="{CC9A985A-E286-4C29-9FF2-39A3B8BCF12C}" dt="2022-01-18T15:47:05.749" v="116" actId="21"/>
          <ac:picMkLst>
            <pc:docMk/>
            <pc:sldMk cId="1553002788" sldId="263"/>
            <ac:picMk id="3" creationId="{94537868-5C49-4CA3-A664-13371B888E2E}"/>
          </ac:picMkLst>
        </pc:picChg>
        <pc:picChg chg="add del mod">
          <ac:chgData name="이 형권" userId="ded0f56b431b9c07" providerId="LiveId" clId="{CC9A985A-E286-4C29-9FF2-39A3B8BCF12C}" dt="2022-01-18T15:46:52.093" v="111" actId="21"/>
          <ac:picMkLst>
            <pc:docMk/>
            <pc:sldMk cId="1553002788" sldId="263"/>
            <ac:picMk id="5" creationId="{FDECBAB4-4B4F-4DF5-95B4-E4C87F2ABE86}"/>
          </ac:picMkLst>
        </pc:picChg>
        <pc:picChg chg="add mod ord">
          <ac:chgData name="이 형권" userId="ded0f56b431b9c07" providerId="LiveId" clId="{CC9A985A-E286-4C29-9FF2-39A3B8BCF12C}" dt="2022-01-18T16:06:21.062" v="496" actId="1076"/>
          <ac:picMkLst>
            <pc:docMk/>
            <pc:sldMk cId="1553002788" sldId="263"/>
            <ac:picMk id="7" creationId="{DAB6C322-168C-4C4A-8E97-161C64B51AFC}"/>
          </ac:picMkLst>
        </pc:picChg>
        <pc:picChg chg="add mod ord">
          <ac:chgData name="이 형권" userId="ded0f56b431b9c07" providerId="LiveId" clId="{CC9A985A-E286-4C29-9FF2-39A3B8BCF12C}" dt="2022-01-18T16:03:24.483" v="326" actId="1076"/>
          <ac:picMkLst>
            <pc:docMk/>
            <pc:sldMk cId="1553002788" sldId="263"/>
            <ac:picMk id="9" creationId="{DA0FF54D-00F9-4D31-ACAD-071A6E49FA13}"/>
          </ac:picMkLst>
        </pc:picChg>
        <pc:picChg chg="add del mod ord">
          <ac:chgData name="이 형권" userId="ded0f56b431b9c07" providerId="LiveId" clId="{CC9A985A-E286-4C29-9FF2-39A3B8BCF12C}" dt="2022-01-18T15:56:31.675" v="194" actId="21"/>
          <ac:picMkLst>
            <pc:docMk/>
            <pc:sldMk cId="1553002788" sldId="263"/>
            <ac:picMk id="11" creationId="{A93DF276-A6AB-4B09-91BF-7D069C48C127}"/>
          </ac:picMkLst>
        </pc:picChg>
        <pc:picChg chg="add del mod ord">
          <ac:chgData name="이 형권" userId="ded0f56b431b9c07" providerId="LiveId" clId="{CC9A985A-E286-4C29-9FF2-39A3B8BCF12C}" dt="2022-01-18T15:56:34.508" v="196" actId="21"/>
          <ac:picMkLst>
            <pc:docMk/>
            <pc:sldMk cId="1553002788" sldId="263"/>
            <ac:picMk id="13" creationId="{FE8165DB-C678-4BCE-B2EB-ADC8873C78D7}"/>
          </ac:picMkLst>
        </pc:picChg>
        <pc:picChg chg="add del mod">
          <ac:chgData name="이 형권" userId="ded0f56b431b9c07" providerId="LiveId" clId="{CC9A985A-E286-4C29-9FF2-39A3B8BCF12C}" dt="2022-01-18T15:56:36.741" v="198" actId="21"/>
          <ac:picMkLst>
            <pc:docMk/>
            <pc:sldMk cId="1553002788" sldId="263"/>
            <ac:picMk id="15" creationId="{608BAAEE-58BC-41BE-9405-43A7861E0506}"/>
          </ac:picMkLst>
        </pc:picChg>
        <pc:picChg chg="add del mod">
          <ac:chgData name="이 형권" userId="ded0f56b431b9c07" providerId="LiveId" clId="{CC9A985A-E286-4C29-9FF2-39A3B8BCF12C}" dt="2022-01-18T15:53:01.595" v="184" actId="478"/>
          <ac:picMkLst>
            <pc:docMk/>
            <pc:sldMk cId="1553002788" sldId="263"/>
            <ac:picMk id="17" creationId="{F59F9B6A-17AC-4324-B0FF-1E343680DE60}"/>
          </ac:picMkLst>
        </pc:picChg>
        <pc:picChg chg="add del mod">
          <ac:chgData name="이 형권" userId="ded0f56b431b9c07" providerId="LiveId" clId="{CC9A985A-E286-4C29-9FF2-39A3B8BCF12C}" dt="2022-01-18T16:02:32.864" v="316" actId="478"/>
          <ac:picMkLst>
            <pc:docMk/>
            <pc:sldMk cId="1553002788" sldId="263"/>
            <ac:picMk id="19" creationId="{C73EF53D-5FEE-4B22-B66D-266E006F0F6E}"/>
          </ac:picMkLst>
        </pc:picChg>
        <pc:picChg chg="add mod">
          <ac:chgData name="이 형권" userId="ded0f56b431b9c07" providerId="LiveId" clId="{CC9A985A-E286-4C29-9FF2-39A3B8BCF12C}" dt="2022-01-18T16:03:26.376" v="327" actId="1076"/>
          <ac:picMkLst>
            <pc:docMk/>
            <pc:sldMk cId="1553002788" sldId="263"/>
            <ac:picMk id="21" creationId="{66CBAB68-B916-4B12-B7C3-33F02516B5B7}"/>
          </ac:picMkLst>
        </pc:picChg>
      </pc:sldChg>
      <pc:sldChg chg="del">
        <pc:chgData name="이 형권" userId="ded0f56b431b9c07" providerId="LiveId" clId="{CC9A985A-E286-4C29-9FF2-39A3B8BCF12C}" dt="2022-01-18T14:10:50.279" v="26" actId="47"/>
        <pc:sldMkLst>
          <pc:docMk/>
          <pc:sldMk cId="1867249856" sldId="263"/>
        </pc:sldMkLst>
      </pc:sldChg>
      <pc:sldChg chg="addSp modSp add mod modTransition">
        <pc:chgData name="이 형권" userId="ded0f56b431b9c07" providerId="LiveId" clId="{CC9A985A-E286-4C29-9FF2-39A3B8BCF12C}" dt="2022-01-19T11:50:14.037" v="1038"/>
        <pc:sldMkLst>
          <pc:docMk/>
          <pc:sldMk cId="1030048246" sldId="264"/>
        </pc:sldMkLst>
        <pc:picChg chg="add mod">
          <ac:chgData name="이 형권" userId="ded0f56b431b9c07" providerId="LiveId" clId="{CC9A985A-E286-4C29-9FF2-39A3B8BCF12C}" dt="2022-01-19T11:27:11.553" v="837" actId="1076"/>
          <ac:picMkLst>
            <pc:docMk/>
            <pc:sldMk cId="1030048246" sldId="264"/>
            <ac:picMk id="2" creationId="{41B8BD22-2184-4672-B41A-69AF450A02B9}"/>
          </ac:picMkLst>
        </pc:picChg>
        <pc:picChg chg="add mod">
          <ac:chgData name="이 형권" userId="ded0f56b431b9c07" providerId="LiveId" clId="{CC9A985A-E286-4C29-9FF2-39A3B8BCF12C}" dt="2022-01-19T11:27:07.096" v="836" actId="1076"/>
          <ac:picMkLst>
            <pc:docMk/>
            <pc:sldMk cId="1030048246" sldId="264"/>
            <ac:picMk id="3" creationId="{24678D58-7EE7-4C93-92D6-0543BD2AB959}"/>
          </ac:picMkLst>
        </pc:picChg>
        <pc:picChg chg="add mod">
          <ac:chgData name="이 형권" userId="ded0f56b431b9c07" providerId="LiveId" clId="{CC9A985A-E286-4C29-9FF2-39A3B8BCF12C}" dt="2022-01-19T11:27:07.096" v="836" actId="1076"/>
          <ac:picMkLst>
            <pc:docMk/>
            <pc:sldMk cId="1030048246" sldId="264"/>
            <ac:picMk id="4" creationId="{A53344C8-8EF0-4FF2-AB54-D3EF152757B9}"/>
          </ac:picMkLst>
        </pc:picChg>
        <pc:picChg chg="add mod">
          <ac:chgData name="이 형권" userId="ded0f56b431b9c07" providerId="LiveId" clId="{CC9A985A-E286-4C29-9FF2-39A3B8BCF12C}" dt="2022-01-19T11:27:28.983" v="841" actId="1076"/>
          <ac:picMkLst>
            <pc:docMk/>
            <pc:sldMk cId="1030048246" sldId="264"/>
            <ac:picMk id="7" creationId="{56A0EC8B-FB5D-4395-9143-DAB5F46AA3E5}"/>
          </ac:picMkLst>
        </pc:picChg>
        <pc:cxnChg chg="add mod">
          <ac:chgData name="이 형권" userId="ded0f56b431b9c07" providerId="LiveId" clId="{CC9A985A-E286-4C29-9FF2-39A3B8BCF12C}" dt="2022-01-19T11:27:17.922" v="838" actId="1076"/>
          <ac:cxnSpMkLst>
            <pc:docMk/>
            <pc:sldMk cId="1030048246" sldId="264"/>
            <ac:cxnSpMk id="6" creationId="{311E6BBC-BF5B-407C-89BC-5F1474EA4DF7}"/>
          </ac:cxnSpMkLst>
        </pc:cxnChg>
        <pc:cxnChg chg="add mod">
          <ac:chgData name="이 형권" userId="ded0f56b431b9c07" providerId="LiveId" clId="{CC9A985A-E286-4C29-9FF2-39A3B8BCF12C}" dt="2022-01-19T11:27:07.096" v="836" actId="1076"/>
          <ac:cxnSpMkLst>
            <pc:docMk/>
            <pc:sldMk cId="1030048246" sldId="264"/>
            <ac:cxnSpMk id="9" creationId="{83D3F195-A8EC-4E9E-A3B2-9839BC23071B}"/>
          </ac:cxnSpMkLst>
        </pc:cxnChg>
        <pc:cxnChg chg="add mod">
          <ac:chgData name="이 형권" userId="ded0f56b431b9c07" providerId="LiveId" clId="{CC9A985A-E286-4C29-9FF2-39A3B8BCF12C}" dt="2022-01-19T11:27:37.204" v="845" actId="14100"/>
          <ac:cxnSpMkLst>
            <pc:docMk/>
            <pc:sldMk cId="1030048246" sldId="264"/>
            <ac:cxnSpMk id="10" creationId="{E3BF0FC1-3228-43A8-BF86-4D81ADE8D518}"/>
          </ac:cxnSpMkLst>
        </pc:cxnChg>
      </pc:sldChg>
      <pc:sldChg chg="del">
        <pc:chgData name="이 형권" userId="ded0f56b431b9c07" providerId="LiveId" clId="{CC9A985A-E286-4C29-9FF2-39A3B8BCF12C}" dt="2022-01-18T14:10:49.454" v="22" actId="47"/>
        <pc:sldMkLst>
          <pc:docMk/>
          <pc:sldMk cId="4187518760" sldId="264"/>
        </pc:sldMkLst>
      </pc:sldChg>
      <pc:sldChg chg="addSp delSp modSp add mod modTransition">
        <pc:chgData name="이 형권" userId="ded0f56b431b9c07" providerId="LiveId" clId="{CC9A985A-E286-4C29-9FF2-39A3B8BCF12C}" dt="2022-01-19T11:47:51.967" v="1033"/>
        <pc:sldMkLst>
          <pc:docMk/>
          <pc:sldMk cId="1732536287" sldId="265"/>
        </pc:sldMkLst>
        <pc:spChg chg="add mod">
          <ac:chgData name="이 형권" userId="ded0f56b431b9c07" providerId="LiveId" clId="{CC9A985A-E286-4C29-9FF2-39A3B8BCF12C}" dt="2022-01-18T16:00:37.512" v="308" actId="1076"/>
          <ac:spMkLst>
            <pc:docMk/>
            <pc:sldMk cId="1732536287" sldId="265"/>
            <ac:spMk id="2" creationId="{671E66A5-00EB-4752-A0B2-5D40BD7DFDD5}"/>
          </ac:spMkLst>
        </pc:spChg>
        <pc:picChg chg="add mod">
          <ac:chgData name="이 형권" userId="ded0f56b431b9c07" providerId="LiveId" clId="{CC9A985A-E286-4C29-9FF2-39A3B8BCF12C}" dt="2022-01-18T16:00:38.781" v="309" actId="1076"/>
          <ac:picMkLst>
            <pc:docMk/>
            <pc:sldMk cId="1732536287" sldId="265"/>
            <ac:picMk id="3" creationId="{1B7EB467-1D20-469B-B817-4DBDF1042751}"/>
          </ac:picMkLst>
        </pc:picChg>
        <pc:picChg chg="del">
          <ac:chgData name="이 형권" userId="ded0f56b431b9c07" providerId="LiveId" clId="{CC9A985A-E286-4C29-9FF2-39A3B8BCF12C}" dt="2022-01-18T15:47:04.204" v="115" actId="478"/>
          <ac:picMkLst>
            <pc:docMk/>
            <pc:sldMk cId="1732536287" sldId="265"/>
            <ac:picMk id="4" creationId="{D13C9B5D-C7CD-4527-A858-BF516D8864C5}"/>
          </ac:picMkLst>
        </pc:picChg>
        <pc:picChg chg="add mod">
          <ac:chgData name="이 형권" userId="ded0f56b431b9c07" providerId="LiveId" clId="{CC9A985A-E286-4C29-9FF2-39A3B8BCF12C}" dt="2022-01-18T16:00:41.017" v="310" actId="1076"/>
          <ac:picMkLst>
            <pc:docMk/>
            <pc:sldMk cId="1732536287" sldId="265"/>
            <ac:picMk id="5" creationId="{8380E8D4-8807-4C7D-87C9-F2475AE4B719}"/>
          </ac:picMkLst>
        </pc:picChg>
      </pc:sldChg>
      <pc:sldChg chg="del">
        <pc:chgData name="이 형권" userId="ded0f56b431b9c07" providerId="LiveId" clId="{CC9A985A-E286-4C29-9FF2-39A3B8BCF12C}" dt="2022-01-18T14:10:48.361" v="20" actId="47"/>
        <pc:sldMkLst>
          <pc:docMk/>
          <pc:sldMk cId="3384908288" sldId="265"/>
        </pc:sldMkLst>
      </pc:sldChg>
      <pc:sldChg chg="addSp delSp modSp add del mod">
        <pc:chgData name="이 형권" userId="ded0f56b431b9c07" providerId="LiveId" clId="{CC9A985A-E286-4C29-9FF2-39A3B8BCF12C}" dt="2022-01-18T16:12:43.490" v="675" actId="47"/>
        <pc:sldMkLst>
          <pc:docMk/>
          <pc:sldMk cId="1934932343" sldId="266"/>
        </pc:sldMkLst>
        <pc:picChg chg="del">
          <ac:chgData name="이 형권" userId="ded0f56b431b9c07" providerId="LiveId" clId="{CC9A985A-E286-4C29-9FF2-39A3B8BCF12C}" dt="2022-01-18T15:59:18.162" v="208" actId="478"/>
          <ac:picMkLst>
            <pc:docMk/>
            <pc:sldMk cId="1934932343" sldId="266"/>
            <ac:picMk id="3" creationId="{1B7EB467-1D20-469B-B817-4DBDF1042751}"/>
          </ac:picMkLst>
        </pc:picChg>
        <pc:picChg chg="add del mod">
          <ac:chgData name="이 형권" userId="ded0f56b431b9c07" providerId="LiveId" clId="{CC9A985A-E286-4C29-9FF2-39A3B8BCF12C}" dt="2022-01-18T15:59:42.986" v="217" actId="21"/>
          <ac:picMkLst>
            <pc:docMk/>
            <pc:sldMk cId="1934932343" sldId="266"/>
            <ac:picMk id="4" creationId="{A2DE780C-9B31-4F1A-A4D1-E6D36355416A}"/>
          </ac:picMkLst>
        </pc:picChg>
      </pc:sldChg>
      <pc:sldChg chg="addSp delSp modSp add mod">
        <pc:chgData name="이 형권" userId="ded0f56b431b9c07" providerId="LiveId" clId="{CC9A985A-E286-4C29-9FF2-39A3B8BCF12C}" dt="2022-01-19T11:36:08.351" v="974" actId="1076"/>
        <pc:sldMkLst>
          <pc:docMk/>
          <pc:sldMk cId="728987908" sldId="267"/>
        </pc:sldMkLst>
        <pc:spChg chg="add del mod">
          <ac:chgData name="이 형권" userId="ded0f56b431b9c07" providerId="LiveId" clId="{CC9A985A-E286-4C29-9FF2-39A3B8BCF12C}" dt="2022-01-19T11:18:24.644" v="749" actId="478"/>
          <ac:spMkLst>
            <pc:docMk/>
            <pc:sldMk cId="728987908" sldId="267"/>
            <ac:spMk id="2" creationId="{62565B86-AB83-45E4-8A1E-F01B7BC5FDAC}"/>
          </ac:spMkLst>
        </pc:spChg>
        <pc:picChg chg="add mod">
          <ac:chgData name="이 형권" userId="ded0f56b431b9c07" providerId="LiveId" clId="{CC9A985A-E286-4C29-9FF2-39A3B8BCF12C}" dt="2022-01-19T11:34:29.309" v="940" actId="1076"/>
          <ac:picMkLst>
            <pc:docMk/>
            <pc:sldMk cId="728987908" sldId="267"/>
            <ac:picMk id="3" creationId="{9A79535C-5814-4D9A-AD0D-4E4C757231F4}"/>
          </ac:picMkLst>
        </pc:picChg>
        <pc:picChg chg="add mod">
          <ac:chgData name="이 형권" userId="ded0f56b431b9c07" providerId="LiveId" clId="{CC9A985A-E286-4C29-9FF2-39A3B8BCF12C}" dt="2022-01-19T11:36:08.351" v="974" actId="1076"/>
          <ac:picMkLst>
            <pc:docMk/>
            <pc:sldMk cId="728987908" sldId="267"/>
            <ac:picMk id="4" creationId="{CE72305E-CCED-4D63-9FDE-3855D0B04227}"/>
          </ac:picMkLst>
        </pc:picChg>
      </pc:sldChg>
      <pc:sldChg chg="addSp delSp modSp add mod">
        <pc:chgData name="이 형권" userId="ded0f56b431b9c07" providerId="LiveId" clId="{CC9A985A-E286-4C29-9FF2-39A3B8BCF12C}" dt="2022-01-19T11:22:43.799" v="801" actId="1076"/>
        <pc:sldMkLst>
          <pc:docMk/>
          <pc:sldMk cId="2953326121" sldId="268"/>
        </pc:sldMkLst>
        <pc:spChg chg="add del mod">
          <ac:chgData name="이 형권" userId="ded0f56b431b9c07" providerId="LiveId" clId="{CC9A985A-E286-4C29-9FF2-39A3B8BCF12C}" dt="2022-01-19T11:20:05.579" v="773" actId="478"/>
          <ac:spMkLst>
            <pc:docMk/>
            <pc:sldMk cId="2953326121" sldId="268"/>
            <ac:spMk id="2" creationId="{66123E3B-DB08-4D04-8AA5-7289F9355A56}"/>
          </ac:spMkLst>
        </pc:spChg>
        <pc:picChg chg="add del mod">
          <ac:chgData name="이 형권" userId="ded0f56b431b9c07" providerId="LiveId" clId="{CC9A985A-E286-4C29-9FF2-39A3B8BCF12C}" dt="2022-01-19T11:22:01.793" v="786" actId="478"/>
          <ac:picMkLst>
            <pc:docMk/>
            <pc:sldMk cId="2953326121" sldId="268"/>
            <ac:picMk id="3" creationId="{5A598C28-5909-40C6-B736-81073174C9D0}"/>
          </ac:picMkLst>
        </pc:picChg>
        <pc:picChg chg="add del mod">
          <ac:chgData name="이 형권" userId="ded0f56b431b9c07" providerId="LiveId" clId="{CC9A985A-E286-4C29-9FF2-39A3B8BCF12C}" dt="2022-01-19T11:22:34.117" v="796" actId="21"/>
          <ac:picMkLst>
            <pc:docMk/>
            <pc:sldMk cId="2953326121" sldId="268"/>
            <ac:picMk id="4" creationId="{20281E7E-E783-4E5C-BA94-C54949315484}"/>
          </ac:picMkLst>
        </pc:picChg>
        <pc:picChg chg="add del mod">
          <ac:chgData name="이 형권" userId="ded0f56b431b9c07" providerId="LiveId" clId="{CC9A985A-E286-4C29-9FF2-39A3B8BCF12C}" dt="2022-01-19T11:22:34.117" v="796" actId="21"/>
          <ac:picMkLst>
            <pc:docMk/>
            <pc:sldMk cId="2953326121" sldId="268"/>
            <ac:picMk id="5" creationId="{EA490C4A-1A3C-4936-A352-D5533DC5ECED}"/>
          </ac:picMkLst>
        </pc:picChg>
        <pc:picChg chg="add del mod">
          <ac:chgData name="이 형권" userId="ded0f56b431b9c07" providerId="LiveId" clId="{CC9A985A-E286-4C29-9FF2-39A3B8BCF12C}" dt="2022-01-19T11:22:38.146" v="798" actId="478"/>
          <ac:picMkLst>
            <pc:docMk/>
            <pc:sldMk cId="2953326121" sldId="268"/>
            <ac:picMk id="6" creationId="{A2F2DF1F-396C-4152-A0B4-AF892ACB4AE8}"/>
          </ac:picMkLst>
        </pc:picChg>
        <pc:picChg chg="add mod">
          <ac:chgData name="이 형권" userId="ded0f56b431b9c07" providerId="LiveId" clId="{CC9A985A-E286-4C29-9FF2-39A3B8BCF12C}" dt="2022-01-19T11:22:43.799" v="801" actId="1076"/>
          <ac:picMkLst>
            <pc:docMk/>
            <pc:sldMk cId="2953326121" sldId="268"/>
            <ac:picMk id="8" creationId="{43B063B8-013D-4AB1-B40C-3C2F91BBEA9B}"/>
          </ac:picMkLst>
        </pc:picChg>
      </pc:sldChg>
      <pc:sldChg chg="addSp delSp modSp add mod modTransition">
        <pc:chgData name="이 형권" userId="ded0f56b431b9c07" providerId="LiveId" clId="{CC9A985A-E286-4C29-9FF2-39A3B8BCF12C}" dt="2022-01-19T11:56:49.603" v="1087"/>
        <pc:sldMkLst>
          <pc:docMk/>
          <pc:sldMk cId="3569042324" sldId="269"/>
        </pc:sldMkLst>
        <pc:spChg chg="del mod">
          <ac:chgData name="이 형권" userId="ded0f56b431b9c07" providerId="LiveId" clId="{CC9A985A-E286-4C29-9FF2-39A3B8BCF12C}" dt="2022-01-19T11:36:01.997" v="973" actId="478"/>
          <ac:spMkLst>
            <pc:docMk/>
            <pc:sldMk cId="3569042324" sldId="269"/>
            <ac:spMk id="2" creationId="{62565B86-AB83-45E4-8A1E-F01B7BC5FDAC}"/>
          </ac:spMkLst>
        </pc:spChg>
        <pc:picChg chg="add mod">
          <ac:chgData name="이 형권" userId="ded0f56b431b9c07" providerId="LiveId" clId="{CC9A985A-E286-4C29-9FF2-39A3B8BCF12C}" dt="2022-01-19T11:38:10.234" v="993" actId="1036"/>
          <ac:picMkLst>
            <pc:docMk/>
            <pc:sldMk cId="3569042324" sldId="269"/>
            <ac:picMk id="4" creationId="{C93AF391-B47C-47C0-91A6-B95AF41C058C}"/>
          </ac:picMkLst>
        </pc:picChg>
      </pc:sldChg>
      <pc:sldChg chg="addSp delSp modSp add mod setBg setClrOvrMap">
        <pc:chgData name="이 형권" userId="ded0f56b431b9c07" providerId="LiveId" clId="{CC9A985A-E286-4C29-9FF2-39A3B8BCF12C}" dt="2022-01-19T11:20:24.841" v="774" actId="26606"/>
        <pc:sldMkLst>
          <pc:docMk/>
          <pc:sldMk cId="3341264660" sldId="270"/>
        </pc:sldMkLst>
        <pc:spChg chg="del">
          <ac:chgData name="이 형권" userId="ded0f56b431b9c07" providerId="LiveId" clId="{CC9A985A-E286-4C29-9FF2-39A3B8BCF12C}" dt="2022-01-19T09:53:14.950" v="677" actId="478"/>
          <ac:spMkLst>
            <pc:docMk/>
            <pc:sldMk cId="3341264660" sldId="270"/>
            <ac:spMk id="2" creationId="{66123E3B-DB08-4D04-8AA5-7289F9355A56}"/>
          </ac:spMkLst>
        </pc:spChg>
        <pc:spChg chg="add del">
          <ac:chgData name="이 형권" userId="ded0f56b431b9c07" providerId="LiveId" clId="{CC9A985A-E286-4C29-9FF2-39A3B8BCF12C}" dt="2022-01-19T11:20:24.841" v="774" actId="26606"/>
          <ac:spMkLst>
            <pc:docMk/>
            <pc:sldMk cId="3341264660" sldId="270"/>
            <ac:spMk id="6" creationId="{32BC26D8-82FB-445E-AA49-62A77D7C1EE0}"/>
          </ac:spMkLst>
        </pc:spChg>
        <pc:spChg chg="add del">
          <ac:chgData name="이 형권" userId="ded0f56b431b9c07" providerId="LiveId" clId="{CC9A985A-E286-4C29-9FF2-39A3B8BCF12C}" dt="2022-01-19T09:55:30.724" v="692" actId="26606"/>
          <ac:spMkLst>
            <pc:docMk/>
            <pc:sldMk cId="3341264660" sldId="270"/>
            <ac:spMk id="9" creationId="{42A4FC2C-047E-45A5-965D-8E1E3BF09BC6}"/>
          </ac:spMkLst>
        </pc:spChg>
        <pc:spChg chg="add del">
          <ac:chgData name="이 형권" userId="ded0f56b431b9c07" providerId="LiveId" clId="{CC9A985A-E286-4C29-9FF2-39A3B8BCF12C}" dt="2022-01-19T11:20:24.841" v="774" actId="26606"/>
          <ac:spMkLst>
            <pc:docMk/>
            <pc:sldMk cId="3341264660" sldId="270"/>
            <ac:spMk id="11" creationId="{CB44330D-EA18-4254-AA95-EB49948539B8}"/>
          </ac:spMkLst>
        </pc:spChg>
        <pc:spChg chg="add">
          <ac:chgData name="이 형권" userId="ded0f56b431b9c07" providerId="LiveId" clId="{CC9A985A-E286-4C29-9FF2-39A3B8BCF12C}" dt="2022-01-19T11:20:24.841" v="774" actId="26606"/>
          <ac:spMkLst>
            <pc:docMk/>
            <pc:sldMk cId="3341264660" sldId="270"/>
            <ac:spMk id="13" creationId="{32BC26D8-82FB-445E-AA49-62A77D7C1EE0}"/>
          </ac:spMkLst>
        </pc:spChg>
        <pc:spChg chg="add del">
          <ac:chgData name="이 형권" userId="ded0f56b431b9c07" providerId="LiveId" clId="{CC9A985A-E286-4C29-9FF2-39A3B8BCF12C}" dt="2022-01-19T09:55:26.919" v="687" actId="26606"/>
          <ac:spMkLst>
            <pc:docMk/>
            <pc:sldMk cId="3341264660" sldId="270"/>
            <ac:spMk id="14" creationId="{AB8C311F-7253-4AED-9701-7FC0708C41C7}"/>
          </ac:spMkLst>
        </pc:spChg>
        <pc:spChg chg="add">
          <ac:chgData name="이 형권" userId="ded0f56b431b9c07" providerId="LiveId" clId="{CC9A985A-E286-4C29-9FF2-39A3B8BCF12C}" dt="2022-01-19T11:20:24.841" v="774" actId="26606"/>
          <ac:spMkLst>
            <pc:docMk/>
            <pc:sldMk cId="3341264660" sldId="270"/>
            <ac:spMk id="15" creationId="{CB44330D-EA18-4254-AA95-EB49948539B8}"/>
          </ac:spMkLst>
        </pc:spChg>
        <pc:spChg chg="add del">
          <ac:chgData name="이 형권" userId="ded0f56b431b9c07" providerId="LiveId" clId="{CC9A985A-E286-4C29-9FF2-39A3B8BCF12C}" dt="2022-01-19T09:55:26.919" v="687" actId="26606"/>
          <ac:spMkLst>
            <pc:docMk/>
            <pc:sldMk cId="3341264660" sldId="270"/>
            <ac:spMk id="16" creationId="{FD073016-B734-483B-8953-5BADEE145112}"/>
          </ac:spMkLst>
        </pc:spChg>
        <pc:spChg chg="add del">
          <ac:chgData name="이 형권" userId="ded0f56b431b9c07" providerId="LiveId" clId="{CC9A985A-E286-4C29-9FF2-39A3B8BCF12C}" dt="2022-01-19T09:55:26.919" v="687" actId="26606"/>
          <ac:spMkLst>
            <pc:docMk/>
            <pc:sldMk cId="3341264660" sldId="270"/>
            <ac:spMk id="18" creationId="{90A7EAB6-59D3-4325-8DE6-E0CA4009CE53}"/>
          </ac:spMkLst>
        </pc:spChg>
        <pc:spChg chg="add del">
          <ac:chgData name="이 형권" userId="ded0f56b431b9c07" providerId="LiveId" clId="{CC9A985A-E286-4C29-9FF2-39A3B8BCF12C}" dt="2022-01-19T09:55:26.919" v="687" actId="26606"/>
          <ac:spMkLst>
            <pc:docMk/>
            <pc:sldMk cId="3341264660" sldId="270"/>
            <ac:spMk id="20" creationId="{A8D57A06-A426-446D-B02C-A2DC6B62E45E}"/>
          </ac:spMkLst>
        </pc:spChg>
        <pc:picChg chg="add mod modCrop">
          <ac:chgData name="이 형권" userId="ded0f56b431b9c07" providerId="LiveId" clId="{CC9A985A-E286-4C29-9FF2-39A3B8BCF12C}" dt="2022-01-19T11:17:38.081" v="734" actId="26606"/>
          <ac:picMkLst>
            <pc:docMk/>
            <pc:sldMk cId="3341264660" sldId="270"/>
            <ac:picMk id="4" creationId="{017DCD06-C24A-4CA5-8B9F-3A58E2BF4746}"/>
          </ac:picMkLst>
        </pc:picChg>
      </pc:sldChg>
      <pc:sldChg chg="addSp delSp modSp add mod setBg setClrOvrMap">
        <pc:chgData name="이 형권" userId="ded0f56b431b9c07" providerId="LiveId" clId="{CC9A985A-E286-4C29-9FF2-39A3B8BCF12C}" dt="2022-01-19T11:17:39.165" v="735" actId="26606"/>
        <pc:sldMkLst>
          <pc:docMk/>
          <pc:sldMk cId="2462376572" sldId="271"/>
        </pc:sldMkLst>
        <pc:spChg chg="add del">
          <ac:chgData name="이 형권" userId="ded0f56b431b9c07" providerId="LiveId" clId="{CC9A985A-E286-4C29-9FF2-39A3B8BCF12C}" dt="2022-01-19T11:17:39.165" v="735" actId="26606"/>
          <ac:spMkLst>
            <pc:docMk/>
            <pc:sldMk cId="2462376572" sldId="271"/>
            <ac:spMk id="8" creationId="{32BC26D8-82FB-445E-AA49-62A77D7C1EE0}"/>
          </ac:spMkLst>
        </pc:spChg>
        <pc:spChg chg="add del">
          <ac:chgData name="이 형권" userId="ded0f56b431b9c07" providerId="LiveId" clId="{CC9A985A-E286-4C29-9FF2-39A3B8BCF12C}" dt="2022-01-19T11:17:39.165" v="735" actId="26606"/>
          <ac:spMkLst>
            <pc:docMk/>
            <pc:sldMk cId="2462376572" sldId="271"/>
            <ac:spMk id="10" creationId="{CB44330D-EA18-4254-AA95-EB49948539B8}"/>
          </ac:spMkLst>
        </pc:spChg>
        <pc:picChg chg="add mod">
          <ac:chgData name="이 형권" userId="ded0f56b431b9c07" providerId="LiveId" clId="{CC9A985A-E286-4C29-9FF2-39A3B8BCF12C}" dt="2022-01-19T11:17:39.165" v="735" actId="26606"/>
          <ac:picMkLst>
            <pc:docMk/>
            <pc:sldMk cId="2462376572" sldId="271"/>
            <ac:picMk id="3" creationId="{70C82F02-7D59-455E-81B3-03D0F83E1547}"/>
          </ac:picMkLst>
        </pc:picChg>
        <pc:picChg chg="del">
          <ac:chgData name="이 형권" userId="ded0f56b431b9c07" providerId="LiveId" clId="{CC9A985A-E286-4C29-9FF2-39A3B8BCF12C}" dt="2022-01-19T09:57:28.210" v="700" actId="478"/>
          <ac:picMkLst>
            <pc:docMk/>
            <pc:sldMk cId="2462376572" sldId="271"/>
            <ac:picMk id="4" creationId="{017DCD06-C24A-4CA5-8B9F-3A58E2BF4746}"/>
          </ac:picMkLst>
        </pc:picChg>
      </pc:sldChg>
      <pc:sldChg chg="addSp delSp modSp add mod ord">
        <pc:chgData name="이 형권" userId="ded0f56b431b9c07" providerId="LiveId" clId="{CC9A985A-E286-4C29-9FF2-39A3B8BCF12C}" dt="2022-01-19T11:35:52.281" v="972" actId="1038"/>
        <pc:sldMkLst>
          <pc:docMk/>
          <pc:sldMk cId="3981371919" sldId="272"/>
        </pc:sldMkLst>
        <pc:spChg chg="del">
          <ac:chgData name="이 형권" userId="ded0f56b431b9c07" providerId="LiveId" clId="{CC9A985A-E286-4C29-9FF2-39A3B8BCF12C}" dt="2022-01-19T11:16:07.909" v="708" actId="478"/>
          <ac:spMkLst>
            <pc:docMk/>
            <pc:sldMk cId="3981371919" sldId="272"/>
            <ac:spMk id="2" creationId="{62565B86-AB83-45E4-8A1E-F01B7BC5FDAC}"/>
          </ac:spMkLst>
        </pc:spChg>
        <pc:picChg chg="add del mod">
          <ac:chgData name="이 형권" userId="ded0f56b431b9c07" providerId="LiveId" clId="{CC9A985A-E286-4C29-9FF2-39A3B8BCF12C}" dt="2022-01-19T11:16:24.666" v="720" actId="478"/>
          <ac:picMkLst>
            <pc:docMk/>
            <pc:sldMk cId="3981371919" sldId="272"/>
            <ac:picMk id="4" creationId="{CA0734B5-70B7-494E-9908-23C33E0E22EE}"/>
          </ac:picMkLst>
        </pc:picChg>
        <pc:picChg chg="add del mod">
          <ac:chgData name="이 형권" userId="ded0f56b431b9c07" providerId="LiveId" clId="{CC9A985A-E286-4C29-9FF2-39A3B8BCF12C}" dt="2022-01-19T11:17:53.091" v="737" actId="478"/>
          <ac:picMkLst>
            <pc:docMk/>
            <pc:sldMk cId="3981371919" sldId="272"/>
            <ac:picMk id="6" creationId="{E535139C-62D5-43D4-A03B-4AAAA4C81A83}"/>
          </ac:picMkLst>
        </pc:picChg>
        <pc:picChg chg="add del mod">
          <ac:chgData name="이 형권" userId="ded0f56b431b9c07" providerId="LiveId" clId="{CC9A985A-E286-4C29-9FF2-39A3B8BCF12C}" dt="2022-01-19T11:16:44.091" v="723" actId="21"/>
          <ac:picMkLst>
            <pc:docMk/>
            <pc:sldMk cId="3981371919" sldId="272"/>
            <ac:picMk id="8" creationId="{8E6D9C87-93F3-4402-9179-274D33F13389}"/>
          </ac:picMkLst>
        </pc:picChg>
        <pc:picChg chg="add del mod">
          <ac:chgData name="이 형권" userId="ded0f56b431b9c07" providerId="LiveId" clId="{CC9A985A-E286-4C29-9FF2-39A3B8BCF12C}" dt="2022-01-19T11:19:56.926" v="770" actId="21"/>
          <ac:picMkLst>
            <pc:docMk/>
            <pc:sldMk cId="3981371919" sldId="272"/>
            <ac:picMk id="10" creationId="{0A9CAB0E-6945-41CD-BB95-B554A8F6016F}"/>
          </ac:picMkLst>
        </pc:picChg>
        <pc:picChg chg="add del mod">
          <ac:chgData name="이 형권" userId="ded0f56b431b9c07" providerId="LiveId" clId="{CC9A985A-E286-4C29-9FF2-39A3B8BCF12C}" dt="2022-01-19T11:19:56.926" v="770" actId="21"/>
          <ac:picMkLst>
            <pc:docMk/>
            <pc:sldMk cId="3981371919" sldId="272"/>
            <ac:picMk id="12" creationId="{937F4643-2EC2-491B-B79A-E344F83CA091}"/>
          </ac:picMkLst>
        </pc:picChg>
        <pc:picChg chg="add del mod">
          <ac:chgData name="이 형권" userId="ded0f56b431b9c07" providerId="LiveId" clId="{CC9A985A-E286-4C29-9FF2-39A3B8BCF12C}" dt="2022-01-19T11:19:56.926" v="770" actId="21"/>
          <ac:picMkLst>
            <pc:docMk/>
            <pc:sldMk cId="3981371919" sldId="272"/>
            <ac:picMk id="14" creationId="{D6CE7AAE-A474-44C1-965A-F7F3CEDA0BC6}"/>
          </ac:picMkLst>
        </pc:picChg>
        <pc:picChg chg="add del mod">
          <ac:chgData name="이 형권" userId="ded0f56b431b9c07" providerId="LiveId" clId="{CC9A985A-E286-4C29-9FF2-39A3B8BCF12C}" dt="2022-01-19T11:19:56.926" v="770" actId="21"/>
          <ac:picMkLst>
            <pc:docMk/>
            <pc:sldMk cId="3981371919" sldId="272"/>
            <ac:picMk id="16" creationId="{A5891B60-9ECC-4A14-A70C-79E1B0F81A19}"/>
          </ac:picMkLst>
        </pc:picChg>
        <pc:picChg chg="add del mod">
          <ac:chgData name="이 형권" userId="ded0f56b431b9c07" providerId="LiveId" clId="{CC9A985A-E286-4C29-9FF2-39A3B8BCF12C}" dt="2022-01-19T11:19:12.901" v="757" actId="21"/>
          <ac:picMkLst>
            <pc:docMk/>
            <pc:sldMk cId="3981371919" sldId="272"/>
            <ac:picMk id="18" creationId="{8B986109-C9D4-4CF7-92D3-655AB1178754}"/>
          </ac:picMkLst>
        </pc:picChg>
        <pc:picChg chg="add del mod">
          <ac:chgData name="이 형권" userId="ded0f56b431b9c07" providerId="LiveId" clId="{CC9A985A-E286-4C29-9FF2-39A3B8BCF12C}" dt="2022-01-19T11:18:19.637" v="747" actId="21"/>
          <ac:picMkLst>
            <pc:docMk/>
            <pc:sldMk cId="3981371919" sldId="272"/>
            <ac:picMk id="20" creationId="{EEAC2559-4293-4A99-8E48-B6E3D25796C9}"/>
          </ac:picMkLst>
        </pc:picChg>
        <pc:picChg chg="add del mod">
          <ac:chgData name="이 형권" userId="ded0f56b431b9c07" providerId="LiveId" clId="{CC9A985A-E286-4C29-9FF2-39A3B8BCF12C}" dt="2022-01-19T11:18:48.468" v="752" actId="21"/>
          <ac:picMkLst>
            <pc:docMk/>
            <pc:sldMk cId="3981371919" sldId="272"/>
            <ac:picMk id="22" creationId="{5DB61E49-5A8B-41BD-BE3E-9FB22E4D9AE5}"/>
          </ac:picMkLst>
        </pc:picChg>
        <pc:picChg chg="add mod">
          <ac:chgData name="이 형권" userId="ded0f56b431b9c07" providerId="LiveId" clId="{CC9A985A-E286-4C29-9FF2-39A3B8BCF12C}" dt="2022-01-19T11:35:39.291" v="949" actId="1076"/>
          <ac:picMkLst>
            <pc:docMk/>
            <pc:sldMk cId="3981371919" sldId="272"/>
            <ac:picMk id="24" creationId="{7C687F2E-06EA-4718-9768-F58C857832B6}"/>
          </ac:picMkLst>
        </pc:picChg>
        <pc:picChg chg="add mod">
          <ac:chgData name="이 형권" userId="ded0f56b431b9c07" providerId="LiveId" clId="{CC9A985A-E286-4C29-9FF2-39A3B8BCF12C}" dt="2022-01-19T11:35:36.102" v="948" actId="1076"/>
          <ac:picMkLst>
            <pc:docMk/>
            <pc:sldMk cId="3981371919" sldId="272"/>
            <ac:picMk id="26" creationId="{EDB91BC4-9929-4B0B-9AB0-AE31C353BC66}"/>
          </ac:picMkLst>
        </pc:picChg>
        <pc:picChg chg="add mod">
          <ac:chgData name="이 형권" userId="ded0f56b431b9c07" providerId="LiveId" clId="{CC9A985A-E286-4C29-9FF2-39A3B8BCF12C}" dt="2022-01-19T11:35:52.281" v="972" actId="1038"/>
          <ac:picMkLst>
            <pc:docMk/>
            <pc:sldMk cId="3981371919" sldId="272"/>
            <ac:picMk id="28" creationId="{F45C19FD-C01D-43AD-A38E-1550177539B2}"/>
          </ac:picMkLst>
        </pc:picChg>
        <pc:picChg chg="add mod">
          <ac:chgData name="이 형권" userId="ded0f56b431b9c07" providerId="LiveId" clId="{CC9A985A-E286-4C29-9FF2-39A3B8BCF12C}" dt="2022-01-19T11:35:52.281" v="972" actId="1038"/>
          <ac:picMkLst>
            <pc:docMk/>
            <pc:sldMk cId="3981371919" sldId="272"/>
            <ac:picMk id="30" creationId="{1F6792E3-F18A-4F64-9741-8E4A8E559FDC}"/>
          </ac:picMkLst>
        </pc:picChg>
        <pc:picChg chg="add del mod">
          <ac:chgData name="이 형권" userId="ded0f56b431b9c07" providerId="LiveId" clId="{CC9A985A-E286-4C29-9FF2-39A3B8BCF12C}" dt="2022-01-19T11:17:06.455" v="728" actId="21"/>
          <ac:picMkLst>
            <pc:docMk/>
            <pc:sldMk cId="3981371919" sldId="272"/>
            <ac:picMk id="31" creationId="{580B3247-518A-4263-BC8E-0A5EFC9D88E8}"/>
          </ac:picMkLst>
        </pc:picChg>
        <pc:picChg chg="add del mod">
          <ac:chgData name="이 형권" userId="ded0f56b431b9c07" providerId="LiveId" clId="{CC9A985A-E286-4C29-9FF2-39A3B8BCF12C}" dt="2022-01-19T11:35:02.554" v="942" actId="478"/>
          <ac:picMkLst>
            <pc:docMk/>
            <pc:sldMk cId="3981371919" sldId="272"/>
            <ac:picMk id="33" creationId="{1B5C81F3-1233-459F-B095-1C6F3D0FCBAB}"/>
          </ac:picMkLst>
        </pc:picChg>
      </pc:sldChg>
      <pc:sldChg chg="addSp delSp modSp add mod setBg modAnim delDesignElem">
        <pc:chgData name="이 형권" userId="ded0f56b431b9c07" providerId="LiveId" clId="{CC9A985A-E286-4C29-9FF2-39A3B8BCF12C}" dt="2022-01-19T11:45:25.641" v="1028"/>
        <pc:sldMkLst>
          <pc:docMk/>
          <pc:sldMk cId="2968854396" sldId="273"/>
        </pc:sldMkLst>
        <pc:spChg chg="add del">
          <ac:chgData name="이 형권" userId="ded0f56b431b9c07" providerId="LiveId" clId="{CC9A985A-E286-4C29-9FF2-39A3B8BCF12C}" dt="2022-01-19T11:20:39.352" v="776" actId="26606"/>
          <ac:spMkLst>
            <pc:docMk/>
            <pc:sldMk cId="2968854396" sldId="273"/>
            <ac:spMk id="7" creationId="{32BC26D8-82FB-445E-AA49-62A77D7C1EE0}"/>
          </ac:spMkLst>
        </pc:spChg>
        <pc:spChg chg="del">
          <ac:chgData name="이 형권" userId="ded0f56b431b9c07" providerId="LiveId" clId="{CC9A985A-E286-4C29-9FF2-39A3B8BCF12C}" dt="2022-01-19T11:17:00.467" v="726"/>
          <ac:spMkLst>
            <pc:docMk/>
            <pc:sldMk cId="2968854396" sldId="273"/>
            <ac:spMk id="8" creationId="{32BC26D8-82FB-445E-AA49-62A77D7C1EE0}"/>
          </ac:spMkLst>
        </pc:spChg>
        <pc:spChg chg="del">
          <ac:chgData name="이 형권" userId="ded0f56b431b9c07" providerId="LiveId" clId="{CC9A985A-E286-4C29-9FF2-39A3B8BCF12C}" dt="2022-01-19T11:17:00.467" v="726"/>
          <ac:spMkLst>
            <pc:docMk/>
            <pc:sldMk cId="2968854396" sldId="273"/>
            <ac:spMk id="10" creationId="{CB44330D-EA18-4254-AA95-EB49948539B8}"/>
          </ac:spMkLst>
        </pc:spChg>
        <pc:spChg chg="add del">
          <ac:chgData name="이 형권" userId="ded0f56b431b9c07" providerId="LiveId" clId="{CC9A985A-E286-4C29-9FF2-39A3B8BCF12C}" dt="2022-01-19T11:20:39.352" v="776" actId="26606"/>
          <ac:spMkLst>
            <pc:docMk/>
            <pc:sldMk cId="2968854396" sldId="273"/>
            <ac:spMk id="12" creationId="{CB44330D-EA18-4254-AA95-EB49948539B8}"/>
          </ac:spMkLst>
        </pc:spChg>
        <pc:spChg chg="add del">
          <ac:chgData name="이 형권" userId="ded0f56b431b9c07" providerId="LiveId" clId="{CC9A985A-E286-4C29-9FF2-39A3B8BCF12C}" dt="2022-01-19T11:20:39.352" v="776" actId="26606"/>
          <ac:spMkLst>
            <pc:docMk/>
            <pc:sldMk cId="2968854396" sldId="273"/>
            <ac:spMk id="17" creationId="{53BB5D57-6178-4F62-B472-0312F6D95A85}"/>
          </ac:spMkLst>
        </pc:spChg>
        <pc:spChg chg="add del">
          <ac:chgData name="이 형권" userId="ded0f56b431b9c07" providerId="LiveId" clId="{CC9A985A-E286-4C29-9FF2-39A3B8BCF12C}" dt="2022-01-19T11:20:39.352" v="776" actId="26606"/>
          <ac:spMkLst>
            <pc:docMk/>
            <pc:sldMk cId="2968854396" sldId="273"/>
            <ac:spMk id="19" creationId="{4C61BD32-7542-4D52-BA5A-3ADE869BF8AC}"/>
          </ac:spMkLst>
        </pc:spChg>
        <pc:picChg chg="del">
          <ac:chgData name="이 형권" userId="ded0f56b431b9c07" providerId="LiveId" clId="{CC9A985A-E286-4C29-9FF2-39A3B8BCF12C}" dt="2022-01-19T11:17:02.995" v="727" actId="478"/>
          <ac:picMkLst>
            <pc:docMk/>
            <pc:sldMk cId="2968854396" sldId="273"/>
            <ac:picMk id="3" creationId="{70C82F02-7D59-455E-81B3-03D0F83E1547}"/>
          </ac:picMkLst>
        </pc:picChg>
        <pc:picChg chg="add mod">
          <ac:chgData name="이 형권" userId="ded0f56b431b9c07" providerId="LiveId" clId="{CC9A985A-E286-4C29-9FF2-39A3B8BCF12C}" dt="2022-01-19T11:44:53.629" v="1022" actId="688"/>
          <ac:picMkLst>
            <pc:docMk/>
            <pc:sldMk cId="2968854396" sldId="273"/>
            <ac:picMk id="4" creationId="{93B054EF-78F8-49B5-BBDC-2BC2BD6EA332}"/>
          </ac:picMkLst>
        </pc:picChg>
        <pc:picChg chg="add mod">
          <ac:chgData name="이 형권" userId="ded0f56b431b9c07" providerId="LiveId" clId="{CC9A985A-E286-4C29-9FF2-39A3B8BCF12C}" dt="2022-01-19T11:20:39.352" v="776" actId="26606"/>
          <ac:picMkLst>
            <pc:docMk/>
            <pc:sldMk cId="2968854396" sldId="273"/>
            <ac:picMk id="5" creationId="{C2375792-D4EB-4B9F-9D95-513644F2BCFD}"/>
          </ac:picMkLst>
        </pc:picChg>
        <pc:picChg chg="add mod">
          <ac:chgData name="이 형권" userId="ded0f56b431b9c07" providerId="LiveId" clId="{CC9A985A-E286-4C29-9FF2-39A3B8BCF12C}" dt="2022-01-19T11:45:19.198" v="1027" actId="1076"/>
          <ac:picMkLst>
            <pc:docMk/>
            <pc:sldMk cId="2968854396" sldId="273"/>
            <ac:picMk id="9" creationId="{E98517EE-52AF-4C61-87E1-F239E4FB63D1}"/>
          </ac:picMkLst>
        </pc:picChg>
      </pc:sldChg>
      <pc:sldChg chg="addSp delSp modSp add mod">
        <pc:chgData name="이 형권" userId="ded0f56b431b9c07" providerId="LiveId" clId="{CC9A985A-E286-4C29-9FF2-39A3B8BCF12C}" dt="2022-01-19T11:37:59.174" v="986" actId="1076"/>
        <pc:sldMkLst>
          <pc:docMk/>
          <pc:sldMk cId="745702645" sldId="274"/>
        </pc:sldMkLst>
        <pc:spChg chg="del">
          <ac:chgData name="이 형권" userId="ded0f56b431b9c07" providerId="LiveId" clId="{CC9A985A-E286-4C29-9FF2-39A3B8BCF12C}" dt="2022-01-19T11:18:07.314" v="742" actId="478"/>
          <ac:spMkLst>
            <pc:docMk/>
            <pc:sldMk cId="745702645" sldId="274"/>
            <ac:spMk id="2" creationId="{62565B86-AB83-45E4-8A1E-F01B7BC5FDAC}"/>
          </ac:spMkLst>
        </pc:spChg>
        <pc:picChg chg="add mod">
          <ac:chgData name="이 형권" userId="ded0f56b431b9c07" providerId="LiveId" clId="{CC9A985A-E286-4C29-9FF2-39A3B8BCF12C}" dt="2022-01-19T11:37:59.174" v="986" actId="1076"/>
          <ac:picMkLst>
            <pc:docMk/>
            <pc:sldMk cId="745702645" sldId="274"/>
            <ac:picMk id="4" creationId="{CA6392E9-BBD1-460A-8425-A496B8EA03F4}"/>
          </ac:picMkLst>
        </pc:picChg>
      </pc:sldChg>
      <pc:sldChg chg="addSp delSp modSp add mod modTransition">
        <pc:chgData name="이 형권" userId="ded0f56b431b9c07" providerId="LiveId" clId="{CC9A985A-E286-4C29-9FF2-39A3B8BCF12C}" dt="2022-01-19T11:47:18.104" v="1031"/>
        <pc:sldMkLst>
          <pc:docMk/>
          <pc:sldMk cId="1423367540" sldId="275"/>
        </pc:sldMkLst>
        <pc:picChg chg="del">
          <ac:chgData name="이 형권" userId="ded0f56b431b9c07" providerId="LiveId" clId="{CC9A985A-E286-4C29-9FF2-39A3B8BCF12C}" dt="2022-01-19T11:22:20.554" v="795" actId="478"/>
          <ac:picMkLst>
            <pc:docMk/>
            <pc:sldMk cId="1423367540" sldId="275"/>
            <ac:picMk id="4" creationId="{20281E7E-E783-4E5C-BA94-C54949315484}"/>
          </ac:picMkLst>
        </pc:picChg>
        <pc:picChg chg="del">
          <ac:chgData name="이 형권" userId="ded0f56b431b9c07" providerId="LiveId" clId="{CC9A985A-E286-4C29-9FF2-39A3B8BCF12C}" dt="2022-01-19T11:22:19.522" v="794" actId="478"/>
          <ac:picMkLst>
            <pc:docMk/>
            <pc:sldMk cId="1423367540" sldId="275"/>
            <ac:picMk id="5" creationId="{EA490C4A-1A3C-4936-A352-D5533DC5ECED}"/>
          </ac:picMkLst>
        </pc:picChg>
        <pc:picChg chg="mod">
          <ac:chgData name="이 형권" userId="ded0f56b431b9c07" providerId="LiveId" clId="{CC9A985A-E286-4C29-9FF2-39A3B8BCF12C}" dt="2022-01-19T11:23:16.215" v="813" actId="1076"/>
          <ac:picMkLst>
            <pc:docMk/>
            <pc:sldMk cId="1423367540" sldId="275"/>
            <ac:picMk id="6" creationId="{A2F2DF1F-396C-4152-A0B4-AF892ACB4AE8}"/>
          </ac:picMkLst>
        </pc:picChg>
        <pc:picChg chg="add mod">
          <ac:chgData name="이 형권" userId="ded0f56b431b9c07" providerId="LiveId" clId="{CC9A985A-E286-4C29-9FF2-39A3B8BCF12C}" dt="2022-01-19T11:23:06.292" v="809" actId="1076"/>
          <ac:picMkLst>
            <pc:docMk/>
            <pc:sldMk cId="1423367540" sldId="275"/>
            <ac:picMk id="7" creationId="{815E6298-67E4-40AD-A618-8388A23B6CF5}"/>
          </ac:picMkLst>
        </pc:picChg>
        <pc:picChg chg="del">
          <ac:chgData name="이 형권" userId="ded0f56b431b9c07" providerId="LiveId" clId="{CC9A985A-E286-4C29-9FF2-39A3B8BCF12C}" dt="2022-01-19T11:22:19.155" v="793" actId="478"/>
          <ac:picMkLst>
            <pc:docMk/>
            <pc:sldMk cId="1423367540" sldId="275"/>
            <ac:picMk id="8" creationId="{43B063B8-013D-4AB1-B40C-3C2F91BBEA9B}"/>
          </ac:picMkLst>
        </pc:picChg>
        <pc:picChg chg="add mod">
          <ac:chgData name="이 형권" userId="ded0f56b431b9c07" providerId="LiveId" clId="{CC9A985A-E286-4C29-9FF2-39A3B8BCF12C}" dt="2022-01-19T11:22:57.178" v="806" actId="14100"/>
          <ac:picMkLst>
            <pc:docMk/>
            <pc:sldMk cId="1423367540" sldId="275"/>
            <ac:picMk id="9" creationId="{A4BE5E67-D50C-4868-87B4-696F57BB40D8}"/>
          </ac:picMkLst>
        </pc:picChg>
      </pc:sldChg>
      <pc:sldChg chg="addSp delSp modSp add mod">
        <pc:chgData name="이 형권" userId="ded0f56b431b9c07" providerId="LiveId" clId="{CC9A985A-E286-4C29-9FF2-39A3B8BCF12C}" dt="2022-01-19T11:42:17.545" v="1013" actId="1076"/>
        <pc:sldMkLst>
          <pc:docMk/>
          <pc:sldMk cId="2475229239" sldId="276"/>
        </pc:sldMkLst>
        <pc:picChg chg="add mod">
          <ac:chgData name="이 형권" userId="ded0f56b431b9c07" providerId="LiveId" clId="{CC9A985A-E286-4C29-9FF2-39A3B8BCF12C}" dt="2022-01-19T11:42:17.545" v="1013" actId="1076"/>
          <ac:picMkLst>
            <pc:docMk/>
            <pc:sldMk cId="2475229239" sldId="276"/>
            <ac:picMk id="3" creationId="{7078DCB0-66D7-45E5-A961-CB8EE28CA64E}"/>
          </ac:picMkLst>
        </pc:picChg>
        <pc:picChg chg="add mod">
          <ac:chgData name="이 형권" userId="ded0f56b431b9c07" providerId="LiveId" clId="{CC9A985A-E286-4C29-9FF2-39A3B8BCF12C}" dt="2022-01-19T11:42:00.925" v="1011" actId="1076"/>
          <ac:picMkLst>
            <pc:docMk/>
            <pc:sldMk cId="2475229239" sldId="276"/>
            <ac:picMk id="5" creationId="{7E223FD4-A935-4E1E-94D8-85824FDC0C96}"/>
          </ac:picMkLst>
        </pc:picChg>
        <pc:picChg chg="del">
          <ac:chgData name="이 형권" userId="ded0f56b431b9c07" providerId="LiveId" clId="{CC9A985A-E286-4C29-9FF2-39A3B8BCF12C}" dt="2022-01-19T11:41:10.937" v="995" actId="478"/>
          <ac:picMkLst>
            <pc:docMk/>
            <pc:sldMk cId="2475229239" sldId="276"/>
            <ac:picMk id="8" creationId="{43B063B8-013D-4AB1-B40C-3C2F91BBEA9B}"/>
          </ac:picMkLst>
        </pc:picChg>
      </pc:sldChg>
      <pc:sldChg chg="addSp delSp modSp add mod">
        <pc:chgData name="이 형권" userId="ded0f56b431b9c07" providerId="LiveId" clId="{CC9A985A-E286-4C29-9FF2-39A3B8BCF12C}" dt="2022-01-19T11:41:44.153" v="1009" actId="1076"/>
        <pc:sldMkLst>
          <pc:docMk/>
          <pc:sldMk cId="2805803586" sldId="277"/>
        </pc:sldMkLst>
        <pc:picChg chg="del">
          <ac:chgData name="이 형권" userId="ded0f56b431b9c07" providerId="LiveId" clId="{CC9A985A-E286-4C29-9FF2-39A3B8BCF12C}" dt="2022-01-19T11:41:24.771" v="1004" actId="478"/>
          <ac:picMkLst>
            <pc:docMk/>
            <pc:sldMk cId="2805803586" sldId="277"/>
            <ac:picMk id="3" creationId="{7078DCB0-66D7-45E5-A961-CB8EE28CA64E}"/>
          </ac:picMkLst>
        </pc:picChg>
        <pc:picChg chg="add mod">
          <ac:chgData name="이 형권" userId="ded0f56b431b9c07" providerId="LiveId" clId="{CC9A985A-E286-4C29-9FF2-39A3B8BCF12C}" dt="2022-01-19T11:41:44.153" v="1009" actId="1076"/>
          <ac:picMkLst>
            <pc:docMk/>
            <pc:sldMk cId="2805803586" sldId="277"/>
            <ac:picMk id="4" creationId="{A82E9D25-2C74-483A-8AED-3B291FC31FDF}"/>
          </ac:picMkLst>
        </pc:picChg>
        <pc:picChg chg="del">
          <ac:chgData name="이 형권" userId="ded0f56b431b9c07" providerId="LiveId" clId="{CC9A985A-E286-4C29-9FF2-39A3B8BCF12C}" dt="2022-01-19T11:41:24.244" v="1003" actId="478"/>
          <ac:picMkLst>
            <pc:docMk/>
            <pc:sldMk cId="2805803586" sldId="277"/>
            <ac:picMk id="5" creationId="{7E223FD4-A935-4E1E-94D8-85824FDC0C96}"/>
          </ac:picMkLst>
        </pc:picChg>
      </pc:sldChg>
      <pc:sldChg chg="modSp add del mod modTransition">
        <pc:chgData name="이 형권" userId="ded0f56b431b9c07" providerId="LiveId" clId="{CC9A985A-E286-4C29-9FF2-39A3B8BCF12C}" dt="2022-01-19T11:53:07.860" v="1052" actId="47"/>
        <pc:sldMkLst>
          <pc:docMk/>
          <pc:sldMk cId="653753574" sldId="278"/>
        </pc:sldMkLst>
        <pc:picChg chg="mod">
          <ac:chgData name="이 형권" userId="ded0f56b431b9c07" providerId="LiveId" clId="{CC9A985A-E286-4C29-9FF2-39A3B8BCF12C}" dt="2022-01-19T11:52:42.712" v="1050" actId="1076"/>
          <ac:picMkLst>
            <pc:docMk/>
            <pc:sldMk cId="653753574" sldId="278"/>
            <ac:picMk id="24" creationId="{7C687F2E-06EA-4718-9768-F58C857832B6}"/>
          </ac:picMkLst>
        </pc:picChg>
        <pc:picChg chg="mod">
          <ac:chgData name="이 형권" userId="ded0f56b431b9c07" providerId="LiveId" clId="{CC9A985A-E286-4C29-9FF2-39A3B8BCF12C}" dt="2022-01-19T11:52:38.737" v="1047" actId="1076"/>
          <ac:picMkLst>
            <pc:docMk/>
            <pc:sldMk cId="653753574" sldId="278"/>
            <ac:picMk id="26" creationId="{EDB91BC4-9929-4B0B-9AB0-AE31C353BC66}"/>
          </ac:picMkLst>
        </pc:picChg>
        <pc:picChg chg="mod">
          <ac:chgData name="이 형권" userId="ded0f56b431b9c07" providerId="LiveId" clId="{CC9A985A-E286-4C29-9FF2-39A3B8BCF12C}" dt="2022-01-19T11:52:27.053" v="1044" actId="1076"/>
          <ac:picMkLst>
            <pc:docMk/>
            <pc:sldMk cId="653753574" sldId="278"/>
            <ac:picMk id="28" creationId="{F45C19FD-C01D-43AD-A38E-1550177539B2}"/>
          </ac:picMkLst>
        </pc:picChg>
        <pc:picChg chg="mod">
          <ac:chgData name="이 형권" userId="ded0f56b431b9c07" providerId="LiveId" clId="{CC9A985A-E286-4C29-9FF2-39A3B8BCF12C}" dt="2022-01-19T11:52:23.325" v="1042" actId="1076"/>
          <ac:picMkLst>
            <pc:docMk/>
            <pc:sldMk cId="653753574" sldId="278"/>
            <ac:picMk id="30" creationId="{1F6792E3-F18A-4F64-9741-8E4A8E559FDC}"/>
          </ac:picMkLst>
        </pc:picChg>
      </pc:sldChg>
      <pc:sldChg chg="add del">
        <pc:chgData name="이 형권" userId="ded0f56b431b9c07" providerId="LiveId" clId="{CC9A985A-E286-4C29-9FF2-39A3B8BCF12C}" dt="2022-01-19T11:54:10.591" v="1066" actId="47"/>
        <pc:sldMkLst>
          <pc:docMk/>
          <pc:sldMk cId="1087622313" sldId="279"/>
        </pc:sldMkLst>
      </pc:sldChg>
      <pc:sldChg chg="addSp delSp modSp add mod modTransition">
        <pc:chgData name="이 형권" userId="ded0f56b431b9c07" providerId="LiveId" clId="{CC9A985A-E286-4C29-9FF2-39A3B8BCF12C}" dt="2022-01-19T11:54:05.596" v="1064"/>
        <pc:sldMkLst>
          <pc:docMk/>
          <pc:sldMk cId="32587844" sldId="280"/>
        </pc:sldMkLst>
        <pc:picChg chg="add del mod">
          <ac:chgData name="이 형권" userId="ded0f56b431b9c07" providerId="LiveId" clId="{CC9A985A-E286-4C29-9FF2-39A3B8BCF12C}" dt="2022-01-19T11:54:05.596" v="1064"/>
          <ac:picMkLst>
            <pc:docMk/>
            <pc:sldMk cId="32587844" sldId="280"/>
            <ac:picMk id="6" creationId="{896A705A-D3F7-4E81-9A8C-1A7CA371E243}"/>
          </ac:picMkLst>
        </pc:picChg>
        <pc:picChg chg="mod">
          <ac:chgData name="이 형권" userId="ded0f56b431b9c07" providerId="LiveId" clId="{CC9A985A-E286-4C29-9FF2-39A3B8BCF12C}" dt="2022-01-19T11:53:45.834" v="1059" actId="1076"/>
          <ac:picMkLst>
            <pc:docMk/>
            <pc:sldMk cId="32587844" sldId="280"/>
            <ac:picMk id="24" creationId="{7C687F2E-06EA-4718-9768-F58C857832B6}"/>
          </ac:picMkLst>
        </pc:picChg>
        <pc:picChg chg="mod">
          <ac:chgData name="이 형권" userId="ded0f56b431b9c07" providerId="LiveId" clId="{CC9A985A-E286-4C29-9FF2-39A3B8BCF12C}" dt="2022-01-19T11:53:49.965" v="1061" actId="1076"/>
          <ac:picMkLst>
            <pc:docMk/>
            <pc:sldMk cId="32587844" sldId="280"/>
            <ac:picMk id="26" creationId="{EDB91BC4-9929-4B0B-9AB0-AE31C353BC66}"/>
          </ac:picMkLst>
        </pc:picChg>
        <pc:picChg chg="mod">
          <ac:chgData name="이 형권" userId="ded0f56b431b9c07" providerId="LiveId" clId="{CC9A985A-E286-4C29-9FF2-39A3B8BCF12C}" dt="2022-01-19T11:53:39.599" v="1057" actId="1076"/>
          <ac:picMkLst>
            <pc:docMk/>
            <pc:sldMk cId="32587844" sldId="280"/>
            <ac:picMk id="28" creationId="{F45C19FD-C01D-43AD-A38E-1550177539B2}"/>
          </ac:picMkLst>
        </pc:picChg>
        <pc:picChg chg="mod">
          <ac:chgData name="이 형권" userId="ded0f56b431b9c07" providerId="LiveId" clId="{CC9A985A-E286-4C29-9FF2-39A3B8BCF12C}" dt="2022-01-19T11:53:33.337" v="1055" actId="1076"/>
          <ac:picMkLst>
            <pc:docMk/>
            <pc:sldMk cId="32587844" sldId="280"/>
            <ac:picMk id="30" creationId="{1F6792E3-F18A-4F64-9741-8E4A8E559FDC}"/>
          </ac:picMkLst>
        </pc:picChg>
      </pc:sldChg>
      <pc:sldChg chg="modSp add mod">
        <pc:chgData name="이 형권" userId="ded0f56b431b9c07" providerId="LiveId" clId="{CC9A985A-E286-4C29-9FF2-39A3B8BCF12C}" dt="2022-01-19T11:55:50.305" v="1084" actId="14100"/>
        <pc:sldMkLst>
          <pc:docMk/>
          <pc:sldMk cId="3425889201" sldId="281"/>
        </pc:sldMkLst>
        <pc:picChg chg="mod">
          <ac:chgData name="이 형권" userId="ded0f56b431b9c07" providerId="LiveId" clId="{CC9A985A-E286-4C29-9FF2-39A3B8BCF12C}" dt="2022-01-19T11:54:16.162" v="1068" actId="1076"/>
          <ac:picMkLst>
            <pc:docMk/>
            <pc:sldMk cId="3425889201" sldId="281"/>
            <ac:picMk id="24" creationId="{7C687F2E-06EA-4718-9768-F58C857832B6}"/>
          </ac:picMkLst>
        </pc:picChg>
        <pc:picChg chg="mod">
          <ac:chgData name="이 형권" userId="ded0f56b431b9c07" providerId="LiveId" clId="{CC9A985A-E286-4C29-9FF2-39A3B8BCF12C}" dt="2022-01-19T11:55:50.305" v="1084" actId="14100"/>
          <ac:picMkLst>
            <pc:docMk/>
            <pc:sldMk cId="3425889201" sldId="281"/>
            <ac:picMk id="26" creationId="{EDB91BC4-9929-4B0B-9AB0-AE31C353BC66}"/>
          </ac:picMkLst>
        </pc:picChg>
        <pc:picChg chg="mod">
          <ac:chgData name="이 형권" userId="ded0f56b431b9c07" providerId="LiveId" clId="{CC9A985A-E286-4C29-9FF2-39A3B8BCF12C}" dt="2022-01-19T11:54:43.082" v="1079" actId="1076"/>
          <ac:picMkLst>
            <pc:docMk/>
            <pc:sldMk cId="3425889201" sldId="281"/>
            <ac:picMk id="28" creationId="{F45C19FD-C01D-43AD-A38E-1550177539B2}"/>
          </ac:picMkLst>
        </pc:picChg>
        <pc:picChg chg="mod">
          <ac:chgData name="이 형권" userId="ded0f56b431b9c07" providerId="LiveId" clId="{CC9A985A-E286-4C29-9FF2-39A3B8BCF12C}" dt="2022-01-19T11:54:49.261" v="1082" actId="1076"/>
          <ac:picMkLst>
            <pc:docMk/>
            <pc:sldMk cId="3425889201" sldId="281"/>
            <ac:picMk id="30" creationId="{1F6792E3-F18A-4F64-9741-8E4A8E559FDC}"/>
          </ac:picMkLst>
        </pc:picChg>
      </pc:sldChg>
      <pc:sldChg chg="addSp delSp modSp add mod">
        <pc:chgData name="이 형권" userId="ded0f56b431b9c07" providerId="LiveId" clId="{CC9A985A-E286-4C29-9FF2-39A3B8BCF12C}" dt="2022-01-19T12:00:41.527" v="1100" actId="1076"/>
        <pc:sldMkLst>
          <pc:docMk/>
          <pc:sldMk cId="3001336877" sldId="282"/>
        </pc:sldMkLst>
        <pc:picChg chg="add mod">
          <ac:chgData name="이 형권" userId="ded0f56b431b9c07" providerId="LiveId" clId="{CC9A985A-E286-4C29-9FF2-39A3B8BCF12C}" dt="2022-01-19T12:00:29.864" v="1098" actId="1076"/>
          <ac:picMkLst>
            <pc:docMk/>
            <pc:sldMk cId="3001336877" sldId="282"/>
            <ac:picMk id="3" creationId="{9B5D4473-B3F5-4FB7-83A1-2103B971C338}"/>
          </ac:picMkLst>
        </pc:picChg>
        <pc:picChg chg="del">
          <ac:chgData name="이 형권" userId="ded0f56b431b9c07" providerId="LiveId" clId="{CC9A985A-E286-4C29-9FF2-39A3B8BCF12C}" dt="2022-01-19T12:00:13.931" v="1089" actId="478"/>
          <ac:picMkLst>
            <pc:docMk/>
            <pc:sldMk cId="3001336877" sldId="282"/>
            <ac:picMk id="4" creationId="{A82E9D25-2C74-483A-8AED-3B291FC31FDF}"/>
          </ac:picMkLst>
        </pc:picChg>
        <pc:picChg chg="add mod">
          <ac:chgData name="이 형권" userId="ded0f56b431b9c07" providerId="LiveId" clId="{CC9A985A-E286-4C29-9FF2-39A3B8BCF12C}" dt="2022-01-19T12:00:41.527" v="1100" actId="1076"/>
          <ac:picMkLst>
            <pc:docMk/>
            <pc:sldMk cId="3001336877" sldId="282"/>
            <ac:picMk id="6" creationId="{3D1C08CE-9510-40A4-85D4-238F60345461}"/>
          </ac:picMkLst>
        </pc:picChg>
      </pc:sldChg>
    </pc:docChg>
  </pc:docChgLst>
  <pc:docChgLst>
    <pc:chgData name="이 형권" userId="ded0f56b431b9c07" providerId="LiveId" clId="{AD56855C-5D31-42B5-BBE7-488EDFCB4AA0}"/>
    <pc:docChg chg="undo custSel modSld">
      <pc:chgData name="이 형권" userId="ded0f56b431b9c07" providerId="LiveId" clId="{AD56855C-5D31-42B5-BBE7-488EDFCB4AA0}" dt="2022-01-11T14:05:29.143" v="86" actId="1035"/>
      <pc:docMkLst>
        <pc:docMk/>
      </pc:docMkLst>
      <pc:sldChg chg="modSp mod">
        <pc:chgData name="이 형권" userId="ded0f56b431b9c07" providerId="LiveId" clId="{AD56855C-5D31-42B5-BBE7-488EDFCB4AA0}" dt="2022-01-11T14:04:13.052" v="48" actId="1076"/>
        <pc:sldMkLst>
          <pc:docMk/>
          <pc:sldMk cId="1320866103" sldId="256"/>
        </pc:sldMkLst>
        <pc:spChg chg="mod">
          <ac:chgData name="이 형권" userId="ded0f56b431b9c07" providerId="LiveId" clId="{AD56855C-5D31-42B5-BBE7-488EDFCB4AA0}" dt="2022-01-11T14:04:13.052" v="48" actId="1076"/>
          <ac:spMkLst>
            <pc:docMk/>
            <pc:sldMk cId="1320866103" sldId="256"/>
            <ac:spMk id="2" creationId="{76340E20-1DF9-4FC2-87BF-B7D51295F6DF}"/>
          </ac:spMkLst>
        </pc:spChg>
        <pc:spChg chg="mod">
          <ac:chgData name="이 형권" userId="ded0f56b431b9c07" providerId="LiveId" clId="{AD56855C-5D31-42B5-BBE7-488EDFCB4AA0}" dt="2022-01-11T14:04:13.052" v="48" actId="1076"/>
          <ac:spMkLst>
            <pc:docMk/>
            <pc:sldMk cId="1320866103" sldId="256"/>
            <ac:spMk id="4" creationId="{4E5A48F0-9264-46F9-98D4-2602A87E3CCD}"/>
          </ac:spMkLst>
        </pc:spChg>
      </pc:sldChg>
      <pc:sldChg chg="modSp mod">
        <pc:chgData name="이 형권" userId="ded0f56b431b9c07" providerId="LiveId" clId="{AD56855C-5D31-42B5-BBE7-488EDFCB4AA0}" dt="2022-01-11T14:05:29.143" v="86" actId="1035"/>
        <pc:sldMkLst>
          <pc:docMk/>
          <pc:sldMk cId="372665375" sldId="262"/>
        </pc:sldMkLst>
        <pc:spChg chg="mod">
          <ac:chgData name="이 형권" userId="ded0f56b431b9c07" providerId="LiveId" clId="{AD56855C-5D31-42B5-BBE7-488EDFCB4AA0}" dt="2022-01-11T14:05:29.143" v="86" actId="1035"/>
          <ac:spMkLst>
            <pc:docMk/>
            <pc:sldMk cId="372665375" sldId="262"/>
            <ac:spMk id="3" creationId="{3721B909-21F4-418E-8976-A0610252AC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D628-FD38-4F80-ACCD-7F127EF600FF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0449D-E624-49DC-9878-01965E5D9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3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B9320-B120-4834-BBE3-88E88F778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CD47A6-E7AB-4643-9171-A03512786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17DB9-ABC8-41C1-9675-B6B1F02A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CC5E-02B3-41CA-83DD-D5D76FC56A5C}" type="datetime1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B4001-2C0A-4472-A960-901767A6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181C1-84AF-4077-A0B7-DF3716C7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0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5BDD0-A3F4-4382-8CE8-0DCD2ED2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C079C-1ADE-4EEC-AD40-25588FB42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EA527-ACAF-4A76-8049-682B0058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39C0-D179-439A-A4A1-92691EBBD969}" type="datetime1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0AFEB-50B0-4344-8C16-AE442DDE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A8D9C-329B-4975-9E89-28A206DC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4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56F596-BBC9-4A73-90FC-445B18967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AE0042-957B-44A9-B34D-6A2697B2A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7D10A9-3E39-4566-AFD2-FF4CF55A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423B-0B5D-4F4B-8E65-E78D95292EEC}" type="datetime1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ECFFD-D966-4B5F-9BF5-4BB7ACC5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B8F67-1E38-471E-99F5-EF205222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8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9A8F9-C219-4EF9-B690-D9F1CCE9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9D267-B423-4427-9FF4-AD7AE822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FC273-B118-4D89-8E02-E92402BA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C9D8-6229-463E-8ABA-E829E19A957F}" type="datetime1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B5FD9-5DF7-4DD8-BFCB-0F504320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E8E8E-EE8A-47AE-BC13-F92AB883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7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4F839-0654-40AA-AE84-2DE021CD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C7A48-F23A-4DCE-853D-30AD5DE29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FEC12-C623-4714-BC39-ADDB0A3C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4830-864C-41F7-8FDF-F1324CFCC800}" type="datetime1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9986F-619A-4A9C-B054-FB663FD5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1AE83-3DF8-42F3-ADBF-412C6AB5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3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875AA-3535-4D14-B8B4-5714179C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FF159-0ED1-42DE-A105-4957F95D2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D5B148-F3FE-4827-97AF-B1DD6DA0B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CF521-A4CE-4D6C-A7A6-FF04A4A1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F1E6-F4C7-4F19-81BE-58C2CDEF9EDB}" type="datetime1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95B5C-234F-4450-88C6-6B6B4880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4E458-52BA-4584-A56D-EF9B17A3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4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130C4-2B9F-42DF-B048-74695222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87196-F7F5-4463-81BB-A55A97ED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63DE71-310C-4560-9804-5324DE84C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A120A1-2B67-48EF-A403-B7EB836D3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146F9E-777C-4568-A206-86567432C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8D726A-D3BE-4A6B-91D8-02757D45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62F-C014-4DB7-8E87-B88BED784023}" type="datetime1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38BA30-436B-4E3D-BAFB-0FE10248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EEBBC7-6CC1-4190-8C03-39742D2C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7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376EC-8442-4885-9E8E-E12E59D5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26450D-81AF-4207-B0C9-5E6B43C3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F78E-01D4-44AE-88AD-F0E2E64F9538}" type="datetime1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BA33A3-361E-4E09-A490-FE2D1618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72C2A7-76F8-45E5-A40A-7FAFA107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5AD284-EFE7-4DC8-BE34-BD73C87C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DF4-7322-455D-AFE6-05D0683B8B5A}" type="datetime1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D7D60B-B850-47FF-AAC1-40C08999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3A1A2B-E8A0-4F3B-9A13-84768ADF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2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47D56-C89C-4180-8303-DAAC1DDA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0936A-65B4-4DD4-ADFE-D1CCAB14F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C21FD3-4814-443F-AB33-31AA0A47E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18B31-2607-41F5-8CD8-1A9D38FC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B165-80C9-4EB1-880D-5BC9AD788AED}" type="datetime1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6A410-22FB-42BE-AF5E-474BE053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D408DF-F4E1-43B5-BA65-307FFC72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3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8A1C7-398A-465B-A676-ECDCC74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4DA316-CD10-460D-A992-5AAAD4E21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D95051-945B-4EBA-B3AF-E41CB45FC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0F713-160A-4BA0-B15F-BB4F3AB9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8562-00F5-497E-B8E0-8A9200A52554}" type="datetime1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1AA8F-EE66-421B-BB7A-682BC990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BAF6C2-EDB1-434E-8F96-EBC1086A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2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1844A9-ECEE-4CB2-B587-82B03EFA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A6048-A296-4BC7-9A83-6EB4B76AE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A2E23-5D73-4BC1-B75E-986D07595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7283-9B88-4889-AE85-F50FCC4EA59C}" type="datetime1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F9471-9865-4B8C-8711-4CDD25652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AB88C-398C-40DD-8ACE-2BAAA0F9C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6EB0-485E-40F6-839E-F75A56D0A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44B9F3A-17E8-4D48-AA97-81E4E58FD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937" y="2766150"/>
            <a:ext cx="3650093" cy="1689825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solidFill>
                  <a:schemeClr val="tx2"/>
                </a:solidFill>
              </a:rPr>
              <a:t>네이버 부동산 </a:t>
            </a:r>
            <a:r>
              <a:rPr lang="ko-KR" altLang="en-US" sz="4000" dirty="0" err="1">
                <a:solidFill>
                  <a:schemeClr val="tx2"/>
                </a:solidFill>
              </a:rPr>
              <a:t>크롤링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CC11EA-BF0C-401D-9DE8-1922C8F60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62370"/>
              </p:ext>
            </p:extLst>
          </p:nvPr>
        </p:nvGraphicFramePr>
        <p:xfrm>
          <a:off x="6096000" y="2565198"/>
          <a:ext cx="5507805" cy="172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649">
                  <a:extLst>
                    <a:ext uri="{9D8B030D-6E8A-4147-A177-3AD203B41FA5}">
                      <a16:colId xmlns:a16="http://schemas.microsoft.com/office/drawing/2014/main" val="4082011380"/>
                    </a:ext>
                  </a:extLst>
                </a:gridCol>
                <a:gridCol w="1295201">
                  <a:extLst>
                    <a:ext uri="{9D8B030D-6E8A-4147-A177-3AD203B41FA5}">
                      <a16:colId xmlns:a16="http://schemas.microsoft.com/office/drawing/2014/main" val="2063074070"/>
                    </a:ext>
                  </a:extLst>
                </a:gridCol>
                <a:gridCol w="2109803">
                  <a:extLst>
                    <a:ext uri="{9D8B030D-6E8A-4147-A177-3AD203B41FA5}">
                      <a16:colId xmlns:a16="http://schemas.microsoft.com/office/drawing/2014/main" val="4136522787"/>
                    </a:ext>
                  </a:extLst>
                </a:gridCol>
                <a:gridCol w="1332152">
                  <a:extLst>
                    <a:ext uri="{9D8B030D-6E8A-4147-A177-3AD203B41FA5}">
                      <a16:colId xmlns:a16="http://schemas.microsoft.com/office/drawing/2014/main" val="2822377663"/>
                    </a:ext>
                  </a:extLst>
                </a:gridCol>
              </a:tblGrid>
              <a:tr h="863802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719" marR="121719" marT="60860" marB="60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경영</a:t>
                      </a:r>
                    </a:p>
                  </a:txBody>
                  <a:tcPr marL="121719" marR="121719" marT="60860" marB="60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2016314046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719" marR="121719" marT="60860" marB="60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0">
                          <a:solidFill>
                            <a:schemeClr val="tx1"/>
                          </a:solidFill>
                        </a:rPr>
                        <a:t>이형권</a:t>
                      </a:r>
                    </a:p>
                  </a:txBody>
                  <a:tcPr marL="121719" marR="121719" marT="60860" marB="60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246940"/>
                  </a:ext>
                </a:extLst>
              </a:tr>
              <a:tr h="8638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719" marR="121719" marT="60860" marB="60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경영</a:t>
                      </a:r>
                    </a:p>
                  </a:txBody>
                  <a:tcPr marL="121719" marR="121719" marT="60860" marB="60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2017314013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719" marR="121719" marT="60860" marB="60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김인성</a:t>
                      </a:r>
                    </a:p>
                  </a:txBody>
                  <a:tcPr marL="121719" marR="121719" marT="60860" marB="60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298617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7E7FA9-BE7C-494C-9F58-8C33CF89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1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3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BEB203C-5956-4466-B547-C09DE738B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7" y="643466"/>
            <a:ext cx="10561266" cy="5571067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9FFDB518-BC5A-4AC1-A42E-BAB0976D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10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537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B7EB467-1D20-469B-B817-4DBDF104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1" y="610567"/>
            <a:ext cx="6402519" cy="3573806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380E8D4-8807-4C7D-87C9-F2475AE4B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93" y="2100526"/>
            <a:ext cx="4255227" cy="3968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1E66A5-00EB-4752-A0B2-5D40BD7DFDD5}"/>
              </a:ext>
            </a:extLst>
          </p:cNvPr>
          <p:cNvSpPr txBox="1"/>
          <p:nvPr/>
        </p:nvSpPr>
        <p:spPr>
          <a:xfrm>
            <a:off x="652180" y="5098774"/>
            <a:ext cx="58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엑셀로 변환한 데이터를 특정 열만 추출하여 가져오기</a:t>
            </a: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26D767CA-657E-4358-92A3-67DE731F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11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3628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A0FF54D-00F9-4D31-ACAD-071A6E49F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96" y="1602920"/>
            <a:ext cx="4060034" cy="171350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AB6C322-168C-4C4A-8E97-161C64B51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0" y="1808493"/>
            <a:ext cx="5130836" cy="13605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6CBAB68-B916-4B12-B7C3-33F02516B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95" y="4819031"/>
            <a:ext cx="10956410" cy="6276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06EE78-EC03-4CC5-A4A5-FAC26C55DFC7}"/>
              </a:ext>
            </a:extLst>
          </p:cNvPr>
          <p:cNvSpPr txBox="1"/>
          <p:nvPr/>
        </p:nvSpPr>
        <p:spPr>
          <a:xfrm>
            <a:off x="6096000" y="5803640"/>
            <a:ext cx="4413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값이 없거나 소수 혹은 </a:t>
            </a:r>
            <a:r>
              <a:rPr lang="en-US" altLang="ko-KR" sz="2000" dirty="0"/>
              <a:t>–</a:t>
            </a:r>
            <a:r>
              <a:rPr lang="ko-KR" altLang="en-US" sz="2000" dirty="0"/>
              <a:t>인 값이 포함</a:t>
            </a: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6F9CCE89-FF63-45CB-88E2-540009D3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12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0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41B8BD22-2184-4672-B41A-69AF450A0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54" y="950191"/>
            <a:ext cx="3743538" cy="1966604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4678D58-7EE7-4C93-92D6-0543BD2AB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61" y="1457848"/>
            <a:ext cx="4464585" cy="951291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53344C8-8EF0-4FF2-AB54-D3EF15275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21" y="4173984"/>
            <a:ext cx="4129264" cy="111464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11E6BBC-BF5B-407C-89BC-5F1474EA4DF7}"/>
              </a:ext>
            </a:extLst>
          </p:cNvPr>
          <p:cNvCxnSpPr>
            <a:cxnSpLocks/>
          </p:cNvCxnSpPr>
          <p:nvPr/>
        </p:nvCxnSpPr>
        <p:spPr>
          <a:xfrm>
            <a:off x="5307294" y="1981978"/>
            <a:ext cx="905069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D3F195-A8EC-4E9E-A3B2-9839BC23071B}"/>
              </a:ext>
            </a:extLst>
          </p:cNvPr>
          <p:cNvCxnSpPr>
            <a:cxnSpLocks/>
          </p:cNvCxnSpPr>
          <p:nvPr/>
        </p:nvCxnSpPr>
        <p:spPr>
          <a:xfrm>
            <a:off x="8990253" y="2916795"/>
            <a:ext cx="0" cy="783813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6A0EC8B-FB5D-4395-9143-DAB5F46AA3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4" y="4374456"/>
            <a:ext cx="5207099" cy="100313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3BF0FC1-3228-43A8-BF86-4D81ADE8D518}"/>
              </a:ext>
            </a:extLst>
          </p:cNvPr>
          <p:cNvCxnSpPr>
            <a:cxnSpLocks/>
          </p:cNvCxnSpPr>
          <p:nvPr/>
        </p:nvCxnSpPr>
        <p:spPr>
          <a:xfrm flipH="1">
            <a:off x="5759828" y="4731307"/>
            <a:ext cx="780931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E0E44239-8BF4-4793-834B-B2B1449D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13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4824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79535C-5814-4D9A-AD0D-4E4C75723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73" y="624597"/>
            <a:ext cx="9007621" cy="2804403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E72305E-CCED-4D63-9FDE-3855D0B04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828" y="4349893"/>
            <a:ext cx="6043310" cy="772612"/>
          </a:xfrm>
          <a:prstGeom prst="rect">
            <a:avLst/>
          </a:prstGeom>
        </p:spPr>
      </p:pic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3EA54F74-7227-4604-956B-DEC6BD6E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14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8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테이블이(가) 표시된 사진&#10;&#10;자동 생성된 설명">
            <a:extLst>
              <a:ext uri="{FF2B5EF4-FFF2-40B4-BE49-F238E27FC236}">
                <a16:creationId xmlns:a16="http://schemas.microsoft.com/office/drawing/2014/main" id="{7C687F2E-06EA-4718-9768-F58C85783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87" y="506630"/>
            <a:ext cx="3795089" cy="340643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DB91BC4-9929-4B0B-9AB0-AE31C353B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8" y="5005083"/>
            <a:ext cx="5999748" cy="49997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5C19FD-C01D-43AD-A38E-15501775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549" y="243410"/>
            <a:ext cx="4077326" cy="52644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F6792E3-F18A-4F64-9741-8E4A8E559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20" y="838743"/>
            <a:ext cx="2133785" cy="5654530"/>
          </a:xfrm>
          <a:prstGeom prst="rect">
            <a:avLst/>
          </a:prstGeom>
        </p:spPr>
      </p:pic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DB2AADAB-D033-4B05-962C-4843AB9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15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7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테이블이(가) 표시된 사진&#10;&#10;자동 생성된 설명">
            <a:extLst>
              <a:ext uri="{FF2B5EF4-FFF2-40B4-BE49-F238E27FC236}">
                <a16:creationId xmlns:a16="http://schemas.microsoft.com/office/drawing/2014/main" id="{7C687F2E-06EA-4718-9768-F58C85783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01" y="526766"/>
            <a:ext cx="4824450" cy="433037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DB91BC4-9929-4B0B-9AB0-AE31C353B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52" y="5330848"/>
            <a:ext cx="8686956" cy="72391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5C19FD-C01D-43AD-A38E-15501775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47" y="2363060"/>
            <a:ext cx="2547332" cy="32889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F6792E3-F18A-4F64-9741-8E4A8E559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09326" y="2967134"/>
            <a:ext cx="1327097" cy="3516808"/>
          </a:xfrm>
          <a:prstGeom prst="rect">
            <a:avLst/>
          </a:prstGeom>
        </p:spPr>
      </p:pic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B0C873D0-266F-4E93-8482-8AF27CA5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16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테이블이(가) 표시된 사진&#10;&#10;자동 생성된 설명">
            <a:extLst>
              <a:ext uri="{FF2B5EF4-FFF2-40B4-BE49-F238E27FC236}">
                <a16:creationId xmlns:a16="http://schemas.microsoft.com/office/drawing/2014/main" id="{7C687F2E-06EA-4718-9768-F58C85783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5" y="379891"/>
            <a:ext cx="2209437" cy="198316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DB91BC4-9929-4B0B-9AB0-AE31C353B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4" y="2820911"/>
            <a:ext cx="1866636" cy="1555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5C19FD-C01D-43AD-A38E-15501775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23" y="309653"/>
            <a:ext cx="5542402" cy="71560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F6792E3-F18A-4F64-9741-8E4A8E559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35" y="1011052"/>
            <a:ext cx="2089545" cy="5537295"/>
          </a:xfrm>
          <a:prstGeom prst="rect">
            <a:avLst/>
          </a:prstGeom>
        </p:spPr>
      </p:pic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1828708B-B821-440F-9B12-C39D01CF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17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89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A6392E9-BBD1-460A-8425-A496B8EA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86" y="1795867"/>
            <a:ext cx="6432028" cy="3266265"/>
          </a:xfrm>
          <a:prstGeom prst="rect">
            <a:avLst/>
          </a:prstGeom>
        </p:spPr>
      </p:pic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941BB128-4695-4113-A426-D72FDDCD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18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02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3AF391-B47C-47C0-91A6-B95AF41C0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89" y="482061"/>
            <a:ext cx="9608222" cy="6013146"/>
          </a:xfrm>
          <a:prstGeom prst="rect">
            <a:avLst/>
          </a:prstGeom>
        </p:spPr>
      </p:pic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D21D1AF2-139A-4AD7-8123-ED13E030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19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4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7DCD06-C24A-4CA5-8B9F-3A58E2BF4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5" r="11377" b="1"/>
          <a:stretch/>
        </p:blipFill>
        <p:spPr>
          <a:xfrm>
            <a:off x="702490" y="643467"/>
            <a:ext cx="10787019" cy="557106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FE99A9-DD2B-4B21-9C3B-5F8F23B1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2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6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C82F02-7D59-455E-81B3-03D0F83E1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04" y="643467"/>
            <a:ext cx="7737591" cy="5571066"/>
          </a:xfrm>
          <a:prstGeom prst="rect">
            <a:avLst/>
          </a:prstGeom>
        </p:spPr>
      </p:pic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09EF5287-EE16-430E-AA50-5F8CEFC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3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7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078DCB0-66D7-45E5-A961-CB8EE28CA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2" y="457198"/>
            <a:ext cx="7567316" cy="5723116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E223FD4-A935-4E1E-94D8-85824FDC0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00" y="373371"/>
            <a:ext cx="6523285" cy="5890770"/>
          </a:xfrm>
          <a:prstGeom prst="rect">
            <a:avLst/>
          </a:prstGeom>
        </p:spPr>
      </p:pic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D3B96ABB-4084-4CBE-9552-086B0C82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4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2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75792-D4EB-4B9F-9D95-513644F2B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60" y="643467"/>
            <a:ext cx="9170480" cy="5571066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3B054EF-78F8-49B5-BBDC-2BC2BD6EA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660">
            <a:off x="1033748" y="351406"/>
            <a:ext cx="8893311" cy="53878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8517EE-52AF-4C61-87E1-F239E4FB6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8022">
            <a:off x="2559039" y="343498"/>
            <a:ext cx="8931414" cy="6035563"/>
          </a:xfrm>
          <a:prstGeom prst="rect">
            <a:avLst/>
          </a:prstGeom>
        </p:spPr>
      </p:pic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DCA52BDA-EA1D-46E6-A8E1-56AEDC39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5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5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82E9D25-2C74-483A-8AED-3B291FC31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96" y="2118981"/>
            <a:ext cx="8234407" cy="2620038"/>
          </a:xfrm>
          <a:prstGeom prst="rect">
            <a:avLst/>
          </a:prstGeom>
        </p:spPr>
      </p:pic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799BBA82-327C-4838-82AD-C682AD48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6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0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B5D4473-B3F5-4FB7-83A1-2103B971C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7" y="1645766"/>
            <a:ext cx="4428947" cy="356646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D1C08CE-9510-40A4-85D4-238F60345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09" y="1645766"/>
            <a:ext cx="5128704" cy="3566469"/>
          </a:xfrm>
          <a:prstGeom prst="rect">
            <a:avLst/>
          </a:prstGeom>
        </p:spPr>
      </p:pic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1032BCC7-9413-4970-A70D-FAAEB463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7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3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3B063B8-013D-4AB1-B40C-3C2F91BBE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54" y="1166075"/>
            <a:ext cx="9943491" cy="4525849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39A4002-9C29-491A-B26E-43B06597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8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2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2F2DF1F-396C-4152-A0B4-AF892ACB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0" y="4545907"/>
            <a:ext cx="11042260" cy="79395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15E6298-67E4-40AD-A618-8388A23B6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898" y="1518137"/>
            <a:ext cx="4565500" cy="147400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4BE5E67-D50C-4868-87B4-696F57BB4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02" y="1081280"/>
            <a:ext cx="3909175" cy="2347720"/>
          </a:xfrm>
          <a:prstGeom prst="rect">
            <a:avLst/>
          </a:prstGeom>
        </p:spPr>
      </p:pic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B7291A53-D9B1-48D8-AADB-9B3CFC72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0C6EB0-485E-40F6-839E-F75A56D0A02E}" type="slidenum">
              <a:rPr lang="ko-KR" altLang="en-US" sz="1400" smtClean="0">
                <a:solidFill>
                  <a:schemeClr val="tx1"/>
                </a:solidFill>
              </a:rPr>
              <a:t>9</a:t>
            </a:fld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675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45</Words>
  <Application>Microsoft Office PowerPoint</Application>
  <PresentationFormat>와이드스크린</PresentationFormat>
  <Paragraphs>28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네이버 부동산 크롤링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네이버 부동산 크롤링</dc:title>
  <dc:creator>김인성(2017314013)</dc:creator>
  <cp:lastModifiedBy>이 형권</cp:lastModifiedBy>
  <cp:revision>7</cp:revision>
  <dcterms:created xsi:type="dcterms:W3CDTF">2022-01-11T10:30:32Z</dcterms:created>
  <dcterms:modified xsi:type="dcterms:W3CDTF">2022-01-20T02:13:33Z</dcterms:modified>
</cp:coreProperties>
</file>