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8962-A125-426C-B15D-FF67CAD6ACF6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9BE5-486C-4CC8-ACAD-3BBC8B751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73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8962-A125-426C-B15D-FF67CAD6ACF6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9BE5-486C-4CC8-ACAD-3BBC8B751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88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8962-A125-426C-B15D-FF67CAD6ACF6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9BE5-486C-4CC8-ACAD-3BBC8B751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8962-A125-426C-B15D-FF67CAD6ACF6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9BE5-486C-4CC8-ACAD-3BBC8B751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8962-A125-426C-B15D-FF67CAD6ACF6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9BE5-486C-4CC8-ACAD-3BBC8B751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1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8962-A125-426C-B15D-FF67CAD6ACF6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9BE5-486C-4CC8-ACAD-3BBC8B751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62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8962-A125-426C-B15D-FF67CAD6ACF6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9BE5-486C-4CC8-ACAD-3BBC8B751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44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8962-A125-426C-B15D-FF67CAD6ACF6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9BE5-486C-4CC8-ACAD-3BBC8B751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1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8962-A125-426C-B15D-FF67CAD6ACF6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9BE5-486C-4CC8-ACAD-3BBC8B751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7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8962-A125-426C-B15D-FF67CAD6ACF6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9BE5-486C-4CC8-ACAD-3BBC8B751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17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8962-A125-426C-B15D-FF67CAD6ACF6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9BE5-486C-4CC8-ACAD-3BBC8B751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96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88962-A125-426C-B15D-FF67CAD6ACF6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19BE5-486C-4CC8-ACAD-3BBC8B751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8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질답형</a:t>
            </a:r>
            <a:r>
              <a:rPr lang="ko-KR" altLang="en-US" dirty="0" smtClean="0"/>
              <a:t> 게시판 초안 기획서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사원 이혜균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3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요구사항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Database(ERD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Database(</a:t>
            </a:r>
            <a:r>
              <a:rPr lang="ko-KR" altLang="en-US" dirty="0" smtClean="0"/>
              <a:t>기타 문제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예상 디자인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4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Question &amp; Answer Board</a:t>
            </a:r>
          </a:p>
          <a:p>
            <a:r>
              <a:rPr lang="ko-KR" altLang="en-US" sz="2400" dirty="0" smtClean="0"/>
              <a:t>계정 관리 기능은 불필요함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err="1" smtClean="0"/>
              <a:t>Serverside</a:t>
            </a:r>
            <a:r>
              <a:rPr lang="en-US" altLang="ko-KR" sz="2400" dirty="0" smtClean="0"/>
              <a:t> Script </a:t>
            </a:r>
            <a:r>
              <a:rPr lang="ko-KR" altLang="en-US" sz="2400" dirty="0" smtClean="0"/>
              <a:t>이용 금지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err="1" smtClean="0"/>
              <a:t>Javascript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또는 </a:t>
            </a:r>
            <a:r>
              <a:rPr lang="en-US" altLang="ko-KR" sz="2400" dirty="0" err="1" smtClean="0"/>
              <a:t>Jquery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이용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DB</a:t>
            </a:r>
            <a:r>
              <a:rPr lang="ko-KR" altLang="en-US" sz="2400" dirty="0" smtClean="0"/>
              <a:t>는 크롬에서 지원하는 </a:t>
            </a:r>
            <a:r>
              <a:rPr lang="en-US" altLang="ko-KR" sz="2400" dirty="0" smtClean="0"/>
              <a:t>Web DB</a:t>
            </a:r>
            <a:r>
              <a:rPr lang="ko-KR" altLang="en-US" sz="2400" dirty="0" smtClean="0"/>
              <a:t>이용</a:t>
            </a:r>
            <a:r>
              <a:rPr lang="en-US" altLang="ko-KR" sz="2400" dirty="0" smtClean="0"/>
              <a:t>(SQLite).</a:t>
            </a:r>
          </a:p>
          <a:p>
            <a:r>
              <a:rPr lang="ko-KR" altLang="en-US" sz="2400" dirty="0" smtClean="0"/>
              <a:t>하루 결과물은 </a:t>
            </a:r>
            <a:r>
              <a:rPr lang="en-US" altLang="ko-KR" sz="2400" dirty="0" err="1" smtClean="0"/>
              <a:t>Github</a:t>
            </a:r>
            <a:r>
              <a:rPr lang="ko-KR" altLang="en-US" sz="2400" dirty="0" smtClean="0"/>
              <a:t>에 게시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HTML, JS, </a:t>
            </a:r>
            <a:r>
              <a:rPr lang="en-US" altLang="ko-KR" sz="2400" dirty="0" err="1" smtClean="0"/>
              <a:t>Jquery</a:t>
            </a:r>
            <a:r>
              <a:rPr lang="en-US" altLang="ko-KR" sz="2400" dirty="0" smtClean="0"/>
              <a:t>, CSS </a:t>
            </a:r>
            <a:r>
              <a:rPr lang="ko-KR" altLang="en-US" sz="2400" dirty="0" smtClean="0"/>
              <a:t>등 연구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DB </a:t>
            </a:r>
            <a:r>
              <a:rPr lang="ko-KR" altLang="en-US" sz="2400" dirty="0" smtClean="0"/>
              <a:t>내용이나 디자인은 중간 단계에서 변경 가능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446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Database(ERD)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3316" y="1600201"/>
            <a:ext cx="3970784" cy="2188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500" dirty="0" smtClean="0"/>
              <a:t>Board(</a:t>
            </a:r>
            <a:r>
              <a:rPr lang="ko-KR" altLang="en-US" sz="1500" dirty="0" smtClean="0"/>
              <a:t>게시판</a:t>
            </a:r>
            <a:r>
              <a:rPr lang="en-US" altLang="ko-KR" sz="1500" dirty="0" smtClean="0"/>
              <a:t>)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COUNT : </a:t>
            </a:r>
            <a:r>
              <a:rPr lang="ko-KR" altLang="en-US" sz="1500" dirty="0" err="1" smtClean="0"/>
              <a:t>게시글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고유의 </a:t>
            </a:r>
            <a:r>
              <a:rPr lang="en-US" altLang="ko-KR" sz="1500" dirty="0" smtClean="0"/>
              <a:t>ID</a:t>
            </a:r>
          </a:p>
          <a:p>
            <a:r>
              <a:rPr lang="en-US" altLang="ko-KR" sz="1500" dirty="0" smtClean="0"/>
              <a:t>TITLE : </a:t>
            </a:r>
            <a:r>
              <a:rPr lang="ko-KR" altLang="en-US" sz="1500" dirty="0" smtClean="0"/>
              <a:t>제목</a:t>
            </a:r>
            <a:endParaRPr lang="en-US" altLang="ko-KR" sz="1500" dirty="0" smtClean="0"/>
          </a:p>
          <a:p>
            <a:r>
              <a:rPr lang="en-US" altLang="ko-KR" sz="1500" dirty="0" smtClean="0"/>
              <a:t>NAME : </a:t>
            </a:r>
            <a:r>
              <a:rPr lang="ko-KR" altLang="en-US" sz="1500" dirty="0" smtClean="0"/>
              <a:t>글쓴이</a:t>
            </a:r>
            <a:endParaRPr lang="en-US" altLang="ko-KR" sz="1500" dirty="0" smtClean="0"/>
          </a:p>
          <a:p>
            <a:r>
              <a:rPr lang="en-US" altLang="ko-KR" sz="1500" dirty="0" smtClean="0"/>
              <a:t>CONTENTS : </a:t>
            </a:r>
            <a:r>
              <a:rPr lang="ko-KR" altLang="en-US" sz="1500" dirty="0" smtClean="0"/>
              <a:t>내용</a:t>
            </a:r>
            <a:endParaRPr lang="en-US" altLang="ko-KR" sz="1500" dirty="0" smtClean="0"/>
          </a:p>
          <a:p>
            <a:r>
              <a:rPr lang="en-US" altLang="ko-KR" sz="1500" dirty="0" smtClean="0"/>
              <a:t>INPUTDAY : </a:t>
            </a:r>
            <a:r>
              <a:rPr lang="ko-KR" altLang="en-US" sz="1500" dirty="0" smtClean="0"/>
              <a:t>최종 작성 날짜</a:t>
            </a:r>
            <a:endParaRPr lang="ko-KR" altLang="en-US" sz="1500" dirty="0"/>
          </a:p>
        </p:txBody>
      </p:sp>
      <p:pic>
        <p:nvPicPr>
          <p:cNvPr id="1026" name="Picture 2" descr="D:\이혜균\Desktop\ER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628800"/>
            <a:ext cx="4536505" cy="4536504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5143316" y="3976465"/>
            <a:ext cx="3970784" cy="21888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Comment(</a:t>
            </a:r>
            <a:r>
              <a:rPr lang="ko-KR" altLang="en-US" sz="1800" dirty="0" err="1" smtClean="0"/>
              <a:t>댓글</a:t>
            </a:r>
            <a:r>
              <a:rPr lang="en-US" altLang="ko-KR" sz="1800" dirty="0" smtClean="0"/>
              <a:t>)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COUNT : </a:t>
            </a:r>
            <a:r>
              <a:rPr lang="ko-KR" altLang="en-US" sz="1800" dirty="0" err="1" smtClean="0"/>
              <a:t>댓</a:t>
            </a:r>
            <a:r>
              <a:rPr lang="ko-KR" altLang="en-US" sz="1800" dirty="0" err="1"/>
              <a:t>글</a:t>
            </a:r>
            <a:r>
              <a:rPr lang="ko-KR" altLang="en-US" sz="1800" dirty="0" smtClean="0"/>
              <a:t> 고유의 </a:t>
            </a:r>
            <a:r>
              <a:rPr lang="en-US" altLang="ko-KR" sz="1800" dirty="0" smtClean="0"/>
              <a:t>ID</a:t>
            </a:r>
          </a:p>
          <a:p>
            <a:r>
              <a:rPr lang="en-US" altLang="ko-KR" sz="1800" dirty="0" smtClean="0"/>
              <a:t>TITLE : </a:t>
            </a:r>
            <a:r>
              <a:rPr lang="ko-KR" altLang="en-US" sz="1800" dirty="0" err="1" smtClean="0"/>
              <a:t>댓글</a:t>
            </a:r>
            <a:r>
              <a:rPr lang="ko-KR" altLang="en-US" sz="1800" dirty="0" smtClean="0"/>
              <a:t> 제목</a:t>
            </a:r>
            <a:endParaRPr lang="en-US" altLang="ko-KR" sz="1800" dirty="0" smtClean="0"/>
          </a:p>
          <a:p>
            <a:r>
              <a:rPr lang="en-US" altLang="ko-KR" sz="1800" dirty="0" smtClean="0"/>
              <a:t>NAME : </a:t>
            </a:r>
            <a:r>
              <a:rPr lang="ko-KR" altLang="en-US" sz="1800" dirty="0" err="1" smtClean="0"/>
              <a:t>댓글</a:t>
            </a:r>
            <a:r>
              <a:rPr lang="ko-KR" altLang="en-US" sz="1800" dirty="0" smtClean="0"/>
              <a:t> 글쓴이</a:t>
            </a:r>
            <a:endParaRPr lang="en-US" altLang="ko-KR" sz="1800" dirty="0" smtClean="0"/>
          </a:p>
          <a:p>
            <a:r>
              <a:rPr lang="en-US" altLang="ko-KR" sz="1800" dirty="0" smtClean="0"/>
              <a:t>CONTENTS : </a:t>
            </a:r>
            <a:r>
              <a:rPr lang="ko-KR" altLang="en-US" sz="1800" dirty="0" err="1" smtClean="0"/>
              <a:t>댓글</a:t>
            </a:r>
            <a:r>
              <a:rPr lang="ko-KR" altLang="en-US" sz="1800" dirty="0" smtClean="0"/>
              <a:t> 내용</a:t>
            </a:r>
            <a:endParaRPr lang="en-US" altLang="ko-KR" sz="1800" dirty="0" smtClean="0"/>
          </a:p>
          <a:p>
            <a:r>
              <a:rPr lang="en-US" altLang="ko-KR" sz="1800" dirty="0" smtClean="0"/>
              <a:t>INPUTDAY : </a:t>
            </a:r>
            <a:r>
              <a:rPr lang="ko-KR" altLang="en-US" sz="1800" dirty="0" smtClean="0"/>
              <a:t>최종 작성 날짜</a:t>
            </a:r>
            <a:endParaRPr lang="en-US" altLang="ko-KR" sz="1800" dirty="0" smtClean="0"/>
          </a:p>
          <a:p>
            <a:r>
              <a:rPr lang="en-US" altLang="ko-KR" sz="1800" dirty="0" smtClean="0"/>
              <a:t>REFCNT : Board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COUNT </a:t>
            </a:r>
            <a:r>
              <a:rPr lang="ko-KR" altLang="en-US" sz="1800" dirty="0" smtClean="0"/>
              <a:t>참조</a:t>
            </a:r>
            <a:endParaRPr lang="en-US" altLang="ko-KR" sz="1800" dirty="0" smtClean="0"/>
          </a:p>
          <a:p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545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Database(</a:t>
            </a:r>
            <a:r>
              <a:rPr lang="ko-KR" altLang="en-US" dirty="0" smtClean="0"/>
              <a:t>기타 문제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SQLite</a:t>
            </a:r>
            <a:r>
              <a:rPr lang="ko-KR" altLang="en-US" sz="2800" dirty="0" smtClean="0"/>
              <a:t>의 특성 상 </a:t>
            </a:r>
            <a:r>
              <a:rPr lang="en-US" altLang="ko-KR" sz="2800" dirty="0" smtClean="0"/>
              <a:t>Foreign key</a:t>
            </a:r>
            <a:r>
              <a:rPr lang="ko-KR" altLang="en-US" sz="2800" dirty="0" smtClean="0"/>
              <a:t> </a:t>
            </a:r>
            <a:r>
              <a:rPr lang="ko-KR" altLang="en-US" sz="2800" dirty="0" smtClean="0"/>
              <a:t>개념을 </a:t>
            </a:r>
            <a:r>
              <a:rPr lang="ko-KR" altLang="en-US" sz="2800" dirty="0" err="1" smtClean="0"/>
              <a:t>미지원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 따라서 </a:t>
            </a:r>
            <a:r>
              <a:rPr lang="en-US" altLang="ko-KR" sz="2800" dirty="0" smtClean="0"/>
              <a:t>DML</a:t>
            </a:r>
            <a:r>
              <a:rPr lang="ko-KR" altLang="en-US" sz="2800" dirty="0" smtClean="0"/>
              <a:t>중 </a:t>
            </a:r>
            <a:r>
              <a:rPr lang="en-US" altLang="ko-KR" sz="2800" dirty="0" smtClean="0"/>
              <a:t>SELECT</a:t>
            </a:r>
            <a:r>
              <a:rPr lang="ko-KR" altLang="en-US" sz="2800" dirty="0" smtClean="0"/>
              <a:t>와 </a:t>
            </a:r>
            <a:r>
              <a:rPr lang="en-US" altLang="ko-KR" sz="2800" dirty="0" smtClean="0"/>
              <a:t>DELETE</a:t>
            </a:r>
            <a:r>
              <a:rPr lang="ko-KR" altLang="en-US" sz="2800" dirty="0" smtClean="0"/>
              <a:t>는 한번에 </a:t>
            </a:r>
            <a:r>
              <a:rPr lang="en-US" altLang="ko-KR" sz="2800" dirty="0" smtClean="0"/>
              <a:t>load</a:t>
            </a:r>
            <a:r>
              <a:rPr lang="ko-KR" altLang="en-US" sz="2800" dirty="0" smtClean="0"/>
              <a:t>될 때 게시판과 </a:t>
            </a:r>
            <a:r>
              <a:rPr lang="ko-KR" altLang="en-US" sz="2800" dirty="0" err="1" smtClean="0"/>
              <a:t>댓글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DB</a:t>
            </a:r>
            <a:r>
              <a:rPr lang="ko-KR" altLang="en-US" sz="2800" dirty="0" smtClean="0"/>
              <a:t>가 같이 불려야 함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 INSERT &amp; UPDATE</a:t>
            </a:r>
            <a:r>
              <a:rPr lang="ko-KR" altLang="en-US" sz="2800" dirty="0" smtClean="0"/>
              <a:t>는 게시판과 </a:t>
            </a:r>
            <a:r>
              <a:rPr lang="ko-KR" altLang="en-US" sz="2800" dirty="0" err="1" smtClean="0"/>
              <a:t>댓글을</a:t>
            </a:r>
            <a:r>
              <a:rPr lang="ko-KR" altLang="en-US" sz="2800" dirty="0" smtClean="0"/>
              <a:t> 따로 조작해도 무방함</a:t>
            </a:r>
            <a:r>
              <a:rPr lang="en-US" altLang="ko-KR" sz="2800" dirty="0" smtClean="0"/>
              <a:t>.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039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 디자인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최초 </a:t>
            </a:r>
            <a:r>
              <a:rPr lang="en-US" altLang="ko-KR" dirty="0" err="1" smtClean="0"/>
              <a:t>onLoad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5340"/>
              </p:ext>
            </p:extLst>
          </p:nvPr>
        </p:nvGraphicFramePr>
        <p:xfrm>
          <a:off x="1524000" y="161942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808"/>
                <a:gridCol w="47761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</a:t>
                      </a:r>
                      <a:r>
                        <a:rPr lang="ko-KR" altLang="en-US" baseline="0" dirty="0" smtClean="0"/>
                        <a:t> 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139952" y="3231735"/>
            <a:ext cx="1224136" cy="41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39952" y="326880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입</a:t>
            </a:r>
            <a:r>
              <a:rPr lang="ko-KR" altLang="en-US" dirty="0"/>
              <a:t>력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95536" y="3717032"/>
            <a:ext cx="842493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79912" y="38610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Board List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274836"/>
              </p:ext>
            </p:extLst>
          </p:nvPr>
        </p:nvGraphicFramePr>
        <p:xfrm>
          <a:off x="1115614" y="4235741"/>
          <a:ext cx="684076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596"/>
                <a:gridCol w="808054"/>
                <a:gridCol w="808054"/>
                <a:gridCol w="808054"/>
                <a:gridCol w="1292885"/>
                <a:gridCol w="1131275"/>
                <a:gridCol w="679922"/>
                <a:gridCol w="6799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지우기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불러오기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댓글보기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62413" y="126876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글 쓰기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734521" y="5392840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738637" y="5545240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738637" y="5718238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87624" y="6021288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최초 페이지 로드 시 </a:t>
            </a:r>
            <a:r>
              <a:rPr lang="en-US" altLang="ko-KR" dirty="0" smtClean="0"/>
              <a:t>DB Table</a:t>
            </a:r>
            <a:r>
              <a:rPr lang="ko-KR" altLang="en-US" dirty="0" smtClean="0"/>
              <a:t>에서 읽어와서 내용을 표기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660232" y="4941168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327983" y="4941168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21808" y="488134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63688" y="488134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TXT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49076" y="488134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TXT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66369" y="488179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TXT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88312" y="486451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TXT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770498" y="4941168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 디자인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367247"/>
              </p:ext>
            </p:extLst>
          </p:nvPr>
        </p:nvGraphicFramePr>
        <p:xfrm>
          <a:off x="1524000" y="161942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808"/>
                <a:gridCol w="47761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</a:t>
                      </a:r>
                      <a:r>
                        <a:rPr lang="ko-KR" altLang="en-US" baseline="0" dirty="0" smtClean="0"/>
                        <a:t> 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139952" y="3231735"/>
            <a:ext cx="1224136" cy="41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39952" y="326880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95536" y="3717032"/>
            <a:ext cx="842493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79912" y="38610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Board List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455046"/>
              </p:ext>
            </p:extLst>
          </p:nvPr>
        </p:nvGraphicFramePr>
        <p:xfrm>
          <a:off x="1115614" y="4235741"/>
          <a:ext cx="684076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596"/>
                <a:gridCol w="808054"/>
                <a:gridCol w="808054"/>
                <a:gridCol w="808054"/>
                <a:gridCol w="1292885"/>
                <a:gridCol w="1131275"/>
                <a:gridCol w="679922"/>
                <a:gridCol w="6799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지우기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불러오기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댓글보기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62413" y="126876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글 쓰기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734521" y="5392840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738637" y="5545240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738637" y="5718238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87624" y="6021288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해당 글을 불러오면 글 쓰기에 해당 글이 보이게 되며 내용을 수정할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660232" y="4941168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327983" y="4941168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21808" y="488134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63688" y="488134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TXT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49076" y="488134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TXT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66369" y="488179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TXT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88312" y="486451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TXT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770498" y="4941168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07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 디자인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댓글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054619"/>
              </p:ext>
            </p:extLst>
          </p:nvPr>
        </p:nvGraphicFramePr>
        <p:xfrm>
          <a:off x="1524000" y="161942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808"/>
                <a:gridCol w="47761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</a:t>
                      </a:r>
                      <a:r>
                        <a:rPr lang="ko-KR" altLang="en-US" baseline="0" dirty="0" smtClean="0"/>
                        <a:t> 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139952" y="3094999"/>
            <a:ext cx="1224136" cy="41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39952" y="313207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95536" y="3717032"/>
            <a:ext cx="842493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79912" y="372431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Board List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94690"/>
              </p:ext>
            </p:extLst>
          </p:nvPr>
        </p:nvGraphicFramePr>
        <p:xfrm>
          <a:off x="1115614" y="4099005"/>
          <a:ext cx="684076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596"/>
                <a:gridCol w="808054"/>
                <a:gridCol w="808054"/>
                <a:gridCol w="808054"/>
                <a:gridCol w="1292885"/>
                <a:gridCol w="1131275"/>
                <a:gridCol w="679922"/>
                <a:gridCol w="6799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지우기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불러오기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댓글보기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62413" y="126876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글 쓰기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734521" y="5256104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738637" y="5545240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738637" y="5718238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87624" y="578816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본 페이지의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보기 버튼을 누르면 </a:t>
            </a:r>
            <a:r>
              <a:rPr lang="ko-KR" altLang="en-US" dirty="0" err="1" smtClean="0"/>
              <a:t>댓글을</a:t>
            </a:r>
            <a:r>
              <a:rPr lang="ko-KR" altLang="en-US" dirty="0" smtClean="0"/>
              <a:t> 볼 수 있는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창이 나타나며 입력 버튼을 통해 </a:t>
            </a:r>
            <a:r>
              <a:rPr lang="ko-KR" altLang="en-US" dirty="0" err="1" smtClean="0"/>
              <a:t>댓글을</a:t>
            </a:r>
            <a:r>
              <a:rPr lang="ko-KR" altLang="en-US" dirty="0" smtClean="0"/>
              <a:t> 입력 함</a:t>
            </a:r>
            <a:r>
              <a:rPr lang="en-US" altLang="ko-KR" dirty="0" smtClean="0"/>
              <a:t>. </a:t>
            </a:r>
          </a:p>
          <a:p>
            <a:pPr algn="ctr"/>
            <a:r>
              <a:rPr lang="ko-KR" altLang="en-US" dirty="0" smtClean="0"/>
              <a:t>수정이나 삭제 역시 버튼을 이용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660232" y="4804432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327983" y="4804432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21808" y="474461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63688" y="474461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TXT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49076" y="474461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TXT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66369" y="474505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TXT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88312" y="472777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TXT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796136" y="4804432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71600" y="1996120"/>
            <a:ext cx="7056784" cy="3331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56659"/>
              </p:ext>
            </p:extLst>
          </p:nvPr>
        </p:nvGraphicFramePr>
        <p:xfrm>
          <a:off x="1079611" y="2329656"/>
          <a:ext cx="68407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596"/>
                <a:gridCol w="808054"/>
                <a:gridCol w="808054"/>
                <a:gridCol w="808054"/>
                <a:gridCol w="1292885"/>
                <a:gridCol w="1131275"/>
                <a:gridCol w="13598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지우기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불러오기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973318" y="2768857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177962" y="270903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719842" y="270903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TXT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05230" y="270903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TXT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22523" y="270947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TXT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44466" y="269220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TXT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752290" y="2768857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93829" y="4857422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683914" y="479786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입력</a:t>
            </a:r>
            <a:endParaRPr lang="ko-KR" alt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5644278" y="269778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삭제</a:t>
            </a:r>
            <a:endParaRPr lang="ko-KR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865306" y="2713145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수정</a:t>
            </a:r>
            <a:endParaRPr lang="ko-KR" altLang="en-US" sz="16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867045"/>
              </p:ext>
            </p:extLst>
          </p:nvPr>
        </p:nvGraphicFramePr>
        <p:xfrm>
          <a:off x="1498697" y="3177458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808"/>
                <a:gridCol w="4776192"/>
              </a:tblGrid>
              <a:tr h="20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0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0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</a:t>
                      </a:r>
                      <a:r>
                        <a:rPr lang="ko-KR" altLang="en-US" baseline="0" dirty="0" smtClean="0"/>
                        <a:t> 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0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57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332</Words>
  <Application>Microsoft Office PowerPoint</Application>
  <PresentationFormat>화면 슬라이드 쇼(4:3)</PresentationFormat>
  <Paragraphs>129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질답형 게시판 초안 기획서</vt:lpstr>
      <vt:lpstr>목차</vt:lpstr>
      <vt:lpstr>요구사항</vt:lpstr>
      <vt:lpstr>Database(ERD)</vt:lpstr>
      <vt:lpstr>Database(기타 문제)</vt:lpstr>
      <vt:lpstr>예상 디자인(최초 onLoad)</vt:lpstr>
      <vt:lpstr>예상 디자인(수정)</vt:lpstr>
      <vt:lpstr>예상 디자인(댓글)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질답형 게시판 초안 기획서</dc:title>
  <dc:creator>이혜균</dc:creator>
  <cp:lastModifiedBy>이혜균</cp:lastModifiedBy>
  <cp:revision>46</cp:revision>
  <dcterms:created xsi:type="dcterms:W3CDTF">2013-02-06T07:00:31Z</dcterms:created>
  <dcterms:modified xsi:type="dcterms:W3CDTF">2013-02-07T05:43:15Z</dcterms:modified>
</cp:coreProperties>
</file>