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BC757-A5B0-48F9-AD00-8CF528A1798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720A5-EFA3-4039-AA38-85A4ACC94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1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720A5-EFA3-4039-AA38-85A4ACC94A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2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F4A1-F6E3-4D74-8625-247D14218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892AC-A823-49F9-AD85-98A0AE036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8F75D-40BC-4964-AB4B-70621CF1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20BD-B581-49C2-8B8D-BC2886EF4A2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1E05-0250-4E00-9686-CB3835D2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D69C-F524-4003-946D-FC257577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1EC1-4CC2-4B8E-8D5F-7870D2155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8372-6D85-4C3E-A3B1-BE891C60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4B5BF-76FC-4369-BC7B-D0A2DA532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8601-FA8B-4327-9EA5-86A13789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20BD-B581-49C2-8B8D-BC2886EF4A2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5FE30-B2FA-42F3-B7F4-F2CCFE61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628B2-6511-460F-BC62-D28423DD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1EC1-4CC2-4B8E-8D5F-7870D2155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727C3-DF11-4E52-A925-30537CA76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8D438-74A0-47AC-9D64-7B31C3F7B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1D69A-2562-4466-AF7D-F147507A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20BD-B581-49C2-8B8D-BC2886EF4A2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FBDFE-F778-4FCC-9134-49BFD984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C076C-2614-4CD1-B955-E7253EAF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1EC1-4CC2-4B8E-8D5F-7870D2155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7C01-997A-443F-AAEC-98AFF6FC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92AD-4D37-442F-B909-BC2CD04E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D6C1-AB33-41A8-87BF-B15CA3FD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20BD-B581-49C2-8B8D-BC2886EF4A2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6E8E7-5B77-4682-B3EB-F5C34A80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38094-481C-48DB-B218-9FE28109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1EC1-4CC2-4B8E-8D5F-7870D2155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1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4364-B2FC-4EEC-BE16-BD53E0C6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61041-1925-466F-A64C-320132ADE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D024B-879F-4B6B-9299-30E88876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20BD-B581-49C2-8B8D-BC2886EF4A2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40425-ADB5-484E-9132-54628EF6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5B5F-5A76-4E2C-8D8B-4CCA9150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1EC1-4CC2-4B8E-8D5F-7870D2155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B5DF-7FF3-45FC-8413-3DEA5B42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2936F-F472-4269-9ECF-E557E9BD7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F4DE8-C94C-4F0B-8578-0F4CFF367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AF383-C08B-43D0-9FFA-F7C510E0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20BD-B581-49C2-8B8D-BC2886EF4A2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82BDB-5330-45C0-80B9-13B9084E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99C4E-A0F5-491A-8AC8-4DE36817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1EC1-4CC2-4B8E-8D5F-7870D2155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0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BC54-1FF6-4FB0-A952-AFC40442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AAEC2-CC16-42C4-8C57-2C1795A98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03B24-F887-4E90-8493-471120A01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C0EF9-223E-489D-AE02-0F24702E1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E54E8-359E-4EBE-BF7E-B2563BBD6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A2D4E-B7E3-4A59-B5AA-FF301F1E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20BD-B581-49C2-8B8D-BC2886EF4A2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ACC20-8ECF-43C2-84CD-D1769F4F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E8791-CC39-4BFA-ACFA-A061E7FD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1EC1-4CC2-4B8E-8D5F-7870D2155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66B4-12AE-40DC-B723-FE159436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AC6AD-AFAB-45A0-BD1C-97CB3EDD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20BD-B581-49C2-8B8D-BC2886EF4A2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D8DC2-9E1F-44CD-B173-C0C0A644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47715-F942-4607-9725-3C543070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1EC1-4CC2-4B8E-8D5F-7870D2155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4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CB410-5442-404C-8D48-82227D11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20BD-B581-49C2-8B8D-BC2886EF4A2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B237B-D32D-4265-9FFE-DE8E32F3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24049-42CF-45AC-B489-772A6E82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1EC1-4CC2-4B8E-8D5F-7870D2155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63A0-AB66-4270-A5BE-5E09435A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35EF-D3E4-42BF-8F3E-074C69868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E7EF0-3F41-463B-AB88-54E8EBA27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902D8-0FD0-434D-BB7D-51FB1011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20BD-B581-49C2-8B8D-BC2886EF4A2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50055-1D49-4710-BF62-CE529996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F2645-49C9-4759-90E7-45F5A74E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1EC1-4CC2-4B8E-8D5F-7870D2155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3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0019-F4DA-4823-A3E0-65F02297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3974B-C904-4E4D-AE51-BD407A153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B2029-0F14-4117-BDC8-A3493616C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83761-6224-4A5D-92AE-67248425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20BD-B581-49C2-8B8D-BC2886EF4A2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ED0EB-0382-4EE4-AF36-3A1C9AE7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B2F9C-DA33-48DB-BD59-CC9C4AB5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1EC1-4CC2-4B8E-8D5F-7870D2155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6D3FF-0FC3-4DC9-ADD8-46E8E3F3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4F348-BD25-4AA7-8C5B-414269739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77EB7-C495-4666-9951-533831A37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020BD-B581-49C2-8B8D-BC2886EF4A2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6479E-CAC3-449F-B0DA-8F97090A2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29706-748B-4534-B4DA-60AA2C5CB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61EC1-4CC2-4B8E-8D5F-7870D2155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D617-CCEF-4CFF-9FDB-8BF5EBA46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altLang="zh-CN" dirty="0"/>
              <a:t>inal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B7AC5-6AF4-42B6-81AD-F13902C0B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Huaikuan Li</a:t>
            </a:r>
          </a:p>
        </p:txBody>
      </p:sp>
    </p:spTree>
    <p:extLst>
      <p:ext uri="{BB962C8B-B14F-4D97-AF65-F5344CB8AC3E}">
        <p14:creationId xmlns:p14="http://schemas.microsoft.com/office/powerpoint/2010/main" val="80937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5B055-E249-4714-92A0-8F950B74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Neuralnet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8207FD-61A0-491F-AED9-B6302526E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7911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Normalization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88198C1-FE67-42B6-A38F-C9C241861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5" y="1942413"/>
            <a:ext cx="8127986" cy="33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1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diagram&#10;&#10;Description automatically generated">
            <a:extLst>
              <a:ext uri="{FF2B5EF4-FFF2-40B4-BE49-F238E27FC236}">
                <a16:creationId xmlns:a16="http://schemas.microsoft.com/office/drawing/2014/main" id="{DF54D3BF-1E41-440F-A82E-CC3FB933B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597" y="0"/>
            <a:ext cx="12519597" cy="7117440"/>
          </a:xfrm>
        </p:spPr>
      </p:pic>
    </p:spTree>
    <p:extLst>
      <p:ext uri="{BB962C8B-B14F-4D97-AF65-F5344CB8AC3E}">
        <p14:creationId xmlns:p14="http://schemas.microsoft.com/office/powerpoint/2010/main" val="346749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7514-854F-431C-A39F-47356D95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predictions to the test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6813-D6B4-437F-860F-3ADD0FFBC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Correlation: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0.6863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4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9389-59F3-4FED-841A-3BAA0D9E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226"/>
            <a:ext cx="10515600" cy="32747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0277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61FA-B89D-49CF-8801-A616F70B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to be </a:t>
            </a:r>
            <a:r>
              <a:rPr lang="en-US" dirty="0" err="1"/>
              <a:t>sloved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03D7-C540-4509-A24D-E4A3F876E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061"/>
            <a:ext cx="10515600" cy="3900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Is it possible to predict the scores of soccer game?</a:t>
            </a:r>
          </a:p>
        </p:txBody>
      </p:sp>
    </p:spTree>
    <p:extLst>
      <p:ext uri="{BB962C8B-B14F-4D97-AF65-F5344CB8AC3E}">
        <p14:creationId xmlns:p14="http://schemas.microsoft.com/office/powerpoint/2010/main" val="16627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3A891-5C52-461C-80CA-C6770833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4F168-371A-4A34-91EB-33EDCC70B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227"/>
            <a:ext cx="10515600" cy="7708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All 760 matches data of Premier League 2019- 2020</a:t>
            </a:r>
          </a:p>
          <a:p>
            <a:pPr marL="0" indent="0">
              <a:buNone/>
            </a:pPr>
            <a:r>
              <a:rPr lang="en-US" dirty="0"/>
              <a:t>Columns include: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C09ECF-83BC-44B6-B8A8-489DBD7F1246}"/>
              </a:ext>
            </a:extLst>
          </p:cNvPr>
          <p:cNvSpPr txBox="1"/>
          <p:nvPr/>
        </p:nvSpPr>
        <p:spPr>
          <a:xfrm>
            <a:off x="838200" y="2276062"/>
            <a:ext cx="3137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Success 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Shots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Success Shots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Passing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Shots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F5174-234C-4A56-8E18-C35D62DB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altLang="zh-CN" dirty="0"/>
              <a:t>odels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D7D92-1349-4328-A26F-2AD9E55DB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Stepwise</a:t>
            </a:r>
          </a:p>
          <a:p>
            <a:endParaRPr lang="en-US" sz="3600" dirty="0"/>
          </a:p>
          <a:p>
            <a:r>
              <a:rPr lang="en-US" sz="3600" dirty="0" err="1"/>
              <a:t>Neuralnet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7573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F003-2EA7-4722-8478-616C368C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Stepwise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83C91D-3E6B-4025-B1E9-AFB4E5FFF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818491"/>
              </p:ext>
            </p:extLst>
          </p:nvPr>
        </p:nvGraphicFramePr>
        <p:xfrm>
          <a:off x="838200" y="1825625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1245538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1898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1433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28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0.88426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59996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2800" dirty="0"/>
                        <a:t>Stepwise 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0.87851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10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Stepwise backward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0.88598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58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Stepwise 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0.87269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692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99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2C950-6391-4685-A144-A76135C4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Stepwise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E0573FC9-8483-4BCF-80D6-ABA2CBDE2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71" y="22336"/>
            <a:ext cx="9003247" cy="65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9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2DEF6-B413-4DA4-B152-51551278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Stepwise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2B5C51A-2550-4AA1-BA25-960E797D2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78" y="0"/>
            <a:ext cx="8634065" cy="6314304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3D22247-1CE0-4D9D-A5FA-7A8FDEFF0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310" y="6346183"/>
            <a:ext cx="769557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Regression Accuracy: 0.005291005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56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1F513-DE3C-4B20-9439-33DC5B8B9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Stepwise</a:t>
            </a:r>
          </a:p>
        </p:txBody>
      </p:sp>
      <p:pic>
        <p:nvPicPr>
          <p:cNvPr id="5" name="Content Placeholder 4" descr="Chart, calendar&#10;&#10;Description automatically generated with medium confidence">
            <a:extLst>
              <a:ext uri="{FF2B5EF4-FFF2-40B4-BE49-F238E27FC236}">
                <a16:creationId xmlns:a16="http://schemas.microsoft.com/office/drawing/2014/main" id="{CF304B79-A35F-4DAF-A7E0-56B635AF4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36" y="342482"/>
            <a:ext cx="8247490" cy="651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1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1E0B66F-A50E-4255-92B7-F1057D6D2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749" y="369837"/>
            <a:ext cx="8915399" cy="611832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B9906C9-DDA8-4F2A-A7CD-91224FB1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Stepwise</a:t>
            </a:r>
          </a:p>
        </p:txBody>
      </p:sp>
    </p:spTree>
    <p:extLst>
      <p:ext uri="{BB962C8B-B14F-4D97-AF65-F5344CB8AC3E}">
        <p14:creationId xmlns:p14="http://schemas.microsoft.com/office/powerpoint/2010/main" val="232584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95</Words>
  <Application>Microsoft Office PowerPoint</Application>
  <PresentationFormat>Widescreen</PresentationFormat>
  <Paragraphs>48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Final Project</vt:lpstr>
      <vt:lpstr>Problem to be sloved</vt:lpstr>
      <vt:lpstr>Data Description</vt:lpstr>
      <vt:lpstr>Models</vt:lpstr>
      <vt:lpstr>Stepwise</vt:lpstr>
      <vt:lpstr>Stepwise</vt:lpstr>
      <vt:lpstr>Stepwise</vt:lpstr>
      <vt:lpstr>Stepwise</vt:lpstr>
      <vt:lpstr>Stepwise</vt:lpstr>
      <vt:lpstr>Neuralnet</vt:lpstr>
      <vt:lpstr>PowerPoint Presentation</vt:lpstr>
      <vt:lpstr>Compare predictions to the test dataset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Huaikuan Li</dc:creator>
  <cp:lastModifiedBy>Li, Huaikuan</cp:lastModifiedBy>
  <cp:revision>7</cp:revision>
  <dcterms:created xsi:type="dcterms:W3CDTF">2020-10-15T02:07:18Z</dcterms:created>
  <dcterms:modified xsi:type="dcterms:W3CDTF">2022-02-28T04:31:52Z</dcterms:modified>
</cp:coreProperties>
</file>