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30"/>
  </p:notesMasterIdLst>
  <p:sldIdLst>
    <p:sldId id="256" r:id="rId2"/>
    <p:sldId id="261" r:id="rId3"/>
    <p:sldId id="326" r:id="rId4"/>
    <p:sldId id="258" r:id="rId5"/>
    <p:sldId id="328" r:id="rId6"/>
    <p:sldId id="329" r:id="rId7"/>
    <p:sldId id="330" r:id="rId8"/>
    <p:sldId id="331" r:id="rId9"/>
    <p:sldId id="260" r:id="rId10"/>
    <p:sldId id="259" r:id="rId11"/>
    <p:sldId id="313" r:id="rId12"/>
    <p:sldId id="263" r:id="rId13"/>
    <p:sldId id="314" r:id="rId14"/>
    <p:sldId id="315" r:id="rId15"/>
    <p:sldId id="274" r:id="rId16"/>
    <p:sldId id="316" r:id="rId17"/>
    <p:sldId id="317" r:id="rId18"/>
    <p:sldId id="278" r:id="rId19"/>
    <p:sldId id="327" r:id="rId20"/>
    <p:sldId id="318" r:id="rId21"/>
    <p:sldId id="319" r:id="rId22"/>
    <p:sldId id="321" r:id="rId23"/>
    <p:sldId id="320" r:id="rId24"/>
    <p:sldId id="322" r:id="rId25"/>
    <p:sldId id="323" r:id="rId26"/>
    <p:sldId id="324" r:id="rId27"/>
    <p:sldId id="325" r:id="rId28"/>
    <p:sldId id="291" r:id="rId29"/>
  </p:sldIdLst>
  <p:sldSz cx="9144000" cy="5143500" type="screen16x9"/>
  <p:notesSz cx="6858000" cy="9144000"/>
  <p:embeddedFontLst>
    <p:embeddedFont>
      <p:font typeface="Tahoma" panose="020B0604030504040204" pitchFamily="34" charset="0"/>
      <p:regular r:id="rId31"/>
      <p:bold r:id="rId32"/>
    </p:embeddedFont>
    <p:embeddedFont>
      <p:font typeface="DM Sans" panose="020B0604020202020204" charset="0"/>
      <p:regular r:id="rId33"/>
      <p:bold r:id="rId34"/>
      <p:italic r:id="rId35"/>
      <p:boldItalic r:id="rId36"/>
    </p:embeddedFont>
    <p:embeddedFont>
      <p:font typeface="Red Hat Display" panose="020B0604020202020204" charset="0"/>
      <p:regular r:id="rId37"/>
      <p:bold r:id="rId38"/>
      <p:italic r:id="rId39"/>
      <p:boldItalic r:id="rId40"/>
    </p:embeddedFont>
    <p:embeddedFont>
      <p:font typeface="Poppins" panose="020B0604020202020204" charset="0"/>
      <p:regular r:id="rId41"/>
      <p:bold r:id="rId42"/>
      <p:italic r:id="rId43"/>
      <p:boldItalic r:id="rId44"/>
    </p:embeddedFont>
    <p:embeddedFont>
      <p:font typeface="Open Sans" pitchFamily="2"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6D63F71-BC3C-49E7-B697-D72583C96E22}">
  <a:tblStyle styleId="{D6D63F71-BC3C-49E7-B697-D72583C96E2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11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panose="020B0604020202020204" pitchFamily="34" charset="0"/>
        <a:ea typeface="Arial" panose="020B0604020202020204" pitchFamily="34" charset="0"/>
        <a:cs typeface="Arial" panose="020B0604020202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8" name="Google Shape;7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g99f2f57a71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5" name="Google Shape;925;g99f2f57a7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g99f2f57a71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5" name="Google Shape;925;g99f2f57a7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14486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5"/>
        <p:cNvGrpSpPr/>
        <p:nvPr/>
      </p:nvGrpSpPr>
      <p:grpSpPr>
        <a:xfrm>
          <a:off x="0" y="0"/>
          <a:ext cx="0" cy="0"/>
          <a:chOff x="0" y="0"/>
          <a:chExt cx="0" cy="0"/>
        </a:xfrm>
      </p:grpSpPr>
      <p:sp>
        <p:nvSpPr>
          <p:cNvPr id="1276" name="Google Shape;1276;g99f2f57a71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7" name="Google Shape;1277;g99f2f57a71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7" name="Google Shape;1147;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2601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7" name="Google Shape;1147;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764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6"/>
        <p:cNvGrpSpPr/>
        <p:nvPr/>
      </p:nvGrpSpPr>
      <p:grpSpPr>
        <a:xfrm>
          <a:off x="0" y="0"/>
          <a:ext cx="0" cy="0"/>
          <a:chOff x="0" y="0"/>
          <a:chExt cx="0" cy="0"/>
        </a:xfrm>
      </p:grpSpPr>
      <p:sp>
        <p:nvSpPr>
          <p:cNvPr id="1857" name="Google Shape;1857;gbd6c00e730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8" name="Google Shape;1858;gbd6c00e730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7" name="Google Shape;1147;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37169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7"/>
        <p:cNvGrpSpPr/>
        <p:nvPr/>
      </p:nvGrpSpPr>
      <p:grpSpPr>
        <a:xfrm>
          <a:off x="0" y="0"/>
          <a:ext cx="0" cy="0"/>
          <a:chOff x="0" y="0"/>
          <a:chExt cx="0" cy="0"/>
        </a:xfrm>
      </p:grpSpPr>
      <p:sp>
        <p:nvSpPr>
          <p:cNvPr id="2048" name="Google Shape;2048;gbd6c00e730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9" name="Google Shape;2049;gbd6c00e730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27626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7"/>
        <p:cNvGrpSpPr/>
        <p:nvPr/>
      </p:nvGrpSpPr>
      <p:grpSpPr>
        <a:xfrm>
          <a:off x="0" y="0"/>
          <a:ext cx="0" cy="0"/>
          <a:chOff x="0" y="0"/>
          <a:chExt cx="0" cy="0"/>
        </a:xfrm>
      </p:grpSpPr>
      <p:sp>
        <p:nvSpPr>
          <p:cNvPr id="2048" name="Google Shape;2048;gbd6c00e730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9" name="Google Shape;2049;gbd6c00e730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7"/>
        <p:cNvGrpSpPr/>
        <p:nvPr/>
      </p:nvGrpSpPr>
      <p:grpSpPr>
        <a:xfrm>
          <a:off x="0" y="0"/>
          <a:ext cx="0" cy="0"/>
          <a:chOff x="0" y="0"/>
          <a:chExt cx="0" cy="0"/>
        </a:xfrm>
      </p:grpSpPr>
      <p:sp>
        <p:nvSpPr>
          <p:cNvPr id="2048" name="Google Shape;2048;gbd6c00e730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9" name="Google Shape;2049;gbd6c00e730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4281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0"/>
        <p:cNvGrpSpPr/>
        <p:nvPr/>
      </p:nvGrpSpPr>
      <p:grpSpPr>
        <a:xfrm>
          <a:off x="0" y="0"/>
          <a:ext cx="0" cy="0"/>
          <a:chOff x="0" y="0"/>
          <a:chExt cx="0" cy="0"/>
        </a:xfrm>
      </p:grpSpPr>
      <p:sp>
        <p:nvSpPr>
          <p:cNvPr id="1221" name="Google Shape;1221;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2" name="Google Shape;1222;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6"/>
        <p:cNvGrpSpPr/>
        <p:nvPr/>
      </p:nvGrpSpPr>
      <p:grpSpPr>
        <a:xfrm>
          <a:off x="0" y="0"/>
          <a:ext cx="0" cy="0"/>
          <a:chOff x="0" y="0"/>
          <a:chExt cx="0" cy="0"/>
        </a:xfrm>
      </p:grpSpPr>
      <p:sp>
        <p:nvSpPr>
          <p:cNvPr id="1857" name="Google Shape;1857;gbd6c00e730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8" name="Google Shape;1858;gbd6c00e730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6006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7"/>
        <p:cNvGrpSpPr/>
        <p:nvPr/>
      </p:nvGrpSpPr>
      <p:grpSpPr>
        <a:xfrm>
          <a:off x="0" y="0"/>
          <a:ext cx="0" cy="0"/>
          <a:chOff x="0" y="0"/>
          <a:chExt cx="0" cy="0"/>
        </a:xfrm>
      </p:grpSpPr>
      <p:sp>
        <p:nvSpPr>
          <p:cNvPr id="2048" name="Google Shape;2048;gbd6c00e730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9" name="Google Shape;2049;gbd6c00e730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41235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7"/>
        <p:cNvGrpSpPr/>
        <p:nvPr/>
      </p:nvGrpSpPr>
      <p:grpSpPr>
        <a:xfrm>
          <a:off x="0" y="0"/>
          <a:ext cx="0" cy="0"/>
          <a:chOff x="0" y="0"/>
          <a:chExt cx="0" cy="0"/>
        </a:xfrm>
      </p:grpSpPr>
      <p:sp>
        <p:nvSpPr>
          <p:cNvPr id="2048" name="Google Shape;2048;gbd6c00e730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9" name="Google Shape;2049;gbd6c00e730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97748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7"/>
        <p:cNvGrpSpPr/>
        <p:nvPr/>
      </p:nvGrpSpPr>
      <p:grpSpPr>
        <a:xfrm>
          <a:off x="0" y="0"/>
          <a:ext cx="0" cy="0"/>
          <a:chOff x="0" y="0"/>
          <a:chExt cx="0" cy="0"/>
        </a:xfrm>
      </p:grpSpPr>
      <p:sp>
        <p:nvSpPr>
          <p:cNvPr id="2048" name="Google Shape;2048;gbd6c00e730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9" name="Google Shape;2049;gbd6c00e730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94526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7"/>
        <p:cNvGrpSpPr/>
        <p:nvPr/>
      </p:nvGrpSpPr>
      <p:grpSpPr>
        <a:xfrm>
          <a:off x="0" y="0"/>
          <a:ext cx="0" cy="0"/>
          <a:chOff x="0" y="0"/>
          <a:chExt cx="0" cy="0"/>
        </a:xfrm>
      </p:grpSpPr>
      <p:sp>
        <p:nvSpPr>
          <p:cNvPr id="2048" name="Google Shape;2048;gbd6c00e730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9" name="Google Shape;2049;gbd6c00e730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51788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7"/>
        <p:cNvGrpSpPr/>
        <p:nvPr/>
      </p:nvGrpSpPr>
      <p:grpSpPr>
        <a:xfrm>
          <a:off x="0" y="0"/>
          <a:ext cx="0" cy="0"/>
          <a:chOff x="0" y="0"/>
          <a:chExt cx="0" cy="0"/>
        </a:xfrm>
      </p:grpSpPr>
      <p:sp>
        <p:nvSpPr>
          <p:cNvPr id="2048" name="Google Shape;2048;gbd6c00e730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9" name="Google Shape;2049;gbd6c00e730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2193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7"/>
        <p:cNvGrpSpPr/>
        <p:nvPr/>
      </p:nvGrpSpPr>
      <p:grpSpPr>
        <a:xfrm>
          <a:off x="0" y="0"/>
          <a:ext cx="0" cy="0"/>
          <a:chOff x="0" y="0"/>
          <a:chExt cx="0" cy="0"/>
        </a:xfrm>
      </p:grpSpPr>
      <p:sp>
        <p:nvSpPr>
          <p:cNvPr id="2048" name="Google Shape;2048;gbd6c00e730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9" name="Google Shape;2049;gbd6c00e730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32329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7"/>
        <p:cNvGrpSpPr/>
        <p:nvPr/>
      </p:nvGrpSpPr>
      <p:grpSpPr>
        <a:xfrm>
          <a:off x="0" y="0"/>
          <a:ext cx="0" cy="0"/>
          <a:chOff x="0" y="0"/>
          <a:chExt cx="0" cy="0"/>
        </a:xfrm>
      </p:grpSpPr>
      <p:sp>
        <p:nvSpPr>
          <p:cNvPr id="2048" name="Google Shape;2048;gbd6c00e730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9" name="Google Shape;2049;gbd6c00e730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75324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7"/>
        <p:cNvGrpSpPr/>
        <p:nvPr/>
      </p:nvGrpSpPr>
      <p:grpSpPr>
        <a:xfrm>
          <a:off x="0" y="0"/>
          <a:ext cx="0" cy="0"/>
          <a:chOff x="0" y="0"/>
          <a:chExt cx="0" cy="0"/>
        </a:xfrm>
      </p:grpSpPr>
      <p:sp>
        <p:nvSpPr>
          <p:cNvPr id="2478" name="Google Shape;2478;g99f2f57a71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9" name="Google Shape;2479;g99f2f57a71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0"/>
        <p:cNvGrpSpPr/>
        <p:nvPr/>
      </p:nvGrpSpPr>
      <p:grpSpPr>
        <a:xfrm>
          <a:off x="0" y="0"/>
          <a:ext cx="0" cy="0"/>
          <a:chOff x="0" y="0"/>
          <a:chExt cx="0" cy="0"/>
        </a:xfrm>
      </p:grpSpPr>
      <p:sp>
        <p:nvSpPr>
          <p:cNvPr id="1221" name="Google Shape;1221;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2" name="Google Shape;1222;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0773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gf23b9993d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6" name="Google Shape;886;gf23b9993d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7" name="Google Shape;1147;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5673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7" name="Google Shape;1147;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2947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7" name="Google Shape;1147;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4423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7" name="Google Shape;1147;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7071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7" name="Google Shape;1147;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43200" y="630000"/>
            <a:ext cx="4998000" cy="2814300"/>
          </a:xfrm>
          <a:prstGeom prst="rect">
            <a:avLst/>
          </a:prstGeom>
        </p:spPr>
        <p:txBody>
          <a:bodyPr spcFirstLastPara="1" wrap="square" lIns="91425" tIns="91425" rIns="91425" bIns="91425" anchor="t" anchorCtr="0">
            <a:noAutofit/>
          </a:bodyPr>
          <a:lstStyle>
            <a:lvl1pPr lvl="0" algn="l">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643200" y="3444300"/>
            <a:ext cx="49980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5019900" y="1221800"/>
            <a:ext cx="4124085" cy="3909563"/>
          </a:xfrm>
          <a:custGeom>
            <a:avLst/>
            <a:gdLst/>
            <a:ahLst/>
            <a:cxnLst/>
            <a:rect l="l" t="t" r="r" b="b"/>
            <a:pathLst>
              <a:path w="24492" h="23218" extrusionOk="0">
                <a:moveTo>
                  <a:pt x="24491" y="1"/>
                </a:moveTo>
                <a:cubicBezTo>
                  <a:pt x="19360" y="1"/>
                  <a:pt x="16740" y="2418"/>
                  <a:pt x="14085" y="6037"/>
                </a:cubicBezTo>
                <a:cubicBezTo>
                  <a:pt x="12895" y="7680"/>
                  <a:pt x="11990" y="9585"/>
                  <a:pt x="10394" y="10799"/>
                </a:cubicBezTo>
                <a:cubicBezTo>
                  <a:pt x="8251" y="12454"/>
                  <a:pt x="7894" y="12145"/>
                  <a:pt x="5310" y="13597"/>
                </a:cubicBezTo>
                <a:cubicBezTo>
                  <a:pt x="3274" y="14764"/>
                  <a:pt x="1322" y="16324"/>
                  <a:pt x="548" y="18539"/>
                </a:cubicBezTo>
                <a:cubicBezTo>
                  <a:pt x="0" y="20134"/>
                  <a:pt x="310" y="22027"/>
                  <a:pt x="1107" y="23218"/>
                </a:cubicBezTo>
                <a:lnTo>
                  <a:pt x="24491" y="23194"/>
                </a:lnTo>
                <a:lnTo>
                  <a:pt x="244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12" name="Google Shape;12;p2"/>
          <p:cNvGrpSpPr/>
          <p:nvPr/>
        </p:nvGrpSpPr>
        <p:grpSpPr>
          <a:xfrm>
            <a:off x="8632252" y="2593327"/>
            <a:ext cx="416733" cy="329945"/>
            <a:chOff x="807525" y="3466050"/>
            <a:chExt cx="250050" cy="197975"/>
          </a:xfrm>
        </p:grpSpPr>
        <p:sp>
          <p:nvSpPr>
            <p:cNvPr id="13" name="Google Shape;13;p2"/>
            <p:cNvSpPr/>
            <p:nvPr/>
          </p:nvSpPr>
          <p:spPr>
            <a:xfrm>
              <a:off x="807525" y="3522000"/>
              <a:ext cx="154800" cy="142025"/>
            </a:xfrm>
            <a:custGeom>
              <a:avLst/>
              <a:gdLst/>
              <a:ahLst/>
              <a:cxnLst/>
              <a:rect l="l" t="t" r="r" b="b"/>
              <a:pathLst>
                <a:path w="6192" h="5681" extrusionOk="0">
                  <a:moveTo>
                    <a:pt x="3715" y="0"/>
                  </a:moveTo>
                  <a:lnTo>
                    <a:pt x="1191" y="1786"/>
                  </a:lnTo>
                  <a:cubicBezTo>
                    <a:pt x="239" y="2453"/>
                    <a:pt x="1" y="3774"/>
                    <a:pt x="667" y="4739"/>
                  </a:cubicBezTo>
                  <a:lnTo>
                    <a:pt x="691" y="4786"/>
                  </a:lnTo>
                  <a:cubicBezTo>
                    <a:pt x="1114" y="5370"/>
                    <a:pt x="1774" y="5681"/>
                    <a:pt x="2444" y="5681"/>
                  </a:cubicBezTo>
                  <a:cubicBezTo>
                    <a:pt x="2867" y="5681"/>
                    <a:pt x="3294" y="5557"/>
                    <a:pt x="3668" y="5298"/>
                  </a:cubicBezTo>
                  <a:lnTo>
                    <a:pt x="6192" y="3524"/>
                  </a:lnTo>
                  <a:lnTo>
                    <a:pt x="37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4" name="Google Shape;14;p2"/>
            <p:cNvSpPr/>
            <p:nvPr/>
          </p:nvSpPr>
          <p:spPr>
            <a:xfrm>
              <a:off x="895925" y="3466050"/>
              <a:ext cx="161650" cy="147350"/>
            </a:xfrm>
            <a:custGeom>
              <a:avLst/>
              <a:gdLst/>
              <a:ahLst/>
              <a:cxnLst/>
              <a:rect l="l" t="t" r="r" b="b"/>
              <a:pathLst>
                <a:path w="6466" h="5894" extrusionOk="0">
                  <a:moveTo>
                    <a:pt x="3964" y="1"/>
                  </a:moveTo>
                  <a:cubicBezTo>
                    <a:pt x="3532" y="1"/>
                    <a:pt x="3095" y="132"/>
                    <a:pt x="2715" y="405"/>
                  </a:cubicBezTo>
                  <a:lnTo>
                    <a:pt x="1" y="2310"/>
                  </a:lnTo>
                  <a:cubicBezTo>
                    <a:pt x="477" y="3679"/>
                    <a:pt x="1299" y="4881"/>
                    <a:pt x="2537" y="5893"/>
                  </a:cubicBezTo>
                  <a:lnTo>
                    <a:pt x="5240" y="3988"/>
                  </a:lnTo>
                  <a:cubicBezTo>
                    <a:pt x="6228" y="3310"/>
                    <a:pt x="6466" y="1952"/>
                    <a:pt x="5763" y="964"/>
                  </a:cubicBezTo>
                  <a:lnTo>
                    <a:pt x="5728" y="928"/>
                  </a:lnTo>
                  <a:cubicBezTo>
                    <a:pt x="5313" y="324"/>
                    <a:pt x="4644" y="1"/>
                    <a:pt x="3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5" name="Google Shape;15;p2"/>
            <p:cNvSpPr/>
            <p:nvPr/>
          </p:nvSpPr>
          <p:spPr>
            <a:xfrm>
              <a:off x="846525" y="3511575"/>
              <a:ext cx="206000" cy="152325"/>
            </a:xfrm>
            <a:custGeom>
              <a:avLst/>
              <a:gdLst/>
              <a:ahLst/>
              <a:cxnLst/>
              <a:rect l="l" t="t" r="r" b="b"/>
              <a:pathLst>
                <a:path w="8240" h="6093" extrusionOk="0">
                  <a:moveTo>
                    <a:pt x="8097" y="0"/>
                  </a:moveTo>
                  <a:lnTo>
                    <a:pt x="8097" y="0"/>
                  </a:lnTo>
                  <a:cubicBezTo>
                    <a:pt x="7930" y="417"/>
                    <a:pt x="7501" y="1143"/>
                    <a:pt x="6406" y="2001"/>
                  </a:cubicBezTo>
                  <a:cubicBezTo>
                    <a:pt x="4727" y="3346"/>
                    <a:pt x="1453" y="5501"/>
                    <a:pt x="1453" y="5501"/>
                  </a:cubicBezTo>
                  <a:cubicBezTo>
                    <a:pt x="1453" y="5501"/>
                    <a:pt x="950" y="5901"/>
                    <a:pt x="182" y="5901"/>
                  </a:cubicBezTo>
                  <a:cubicBezTo>
                    <a:pt x="123" y="5901"/>
                    <a:pt x="62" y="5899"/>
                    <a:pt x="0" y="5894"/>
                  </a:cubicBezTo>
                  <a:lnTo>
                    <a:pt x="0" y="5894"/>
                  </a:lnTo>
                  <a:cubicBezTo>
                    <a:pt x="288" y="6025"/>
                    <a:pt x="598" y="6092"/>
                    <a:pt x="907" y="6092"/>
                  </a:cubicBezTo>
                  <a:cubicBezTo>
                    <a:pt x="1326" y="6092"/>
                    <a:pt x="1745" y="5969"/>
                    <a:pt x="2108" y="5715"/>
                  </a:cubicBezTo>
                  <a:lnTo>
                    <a:pt x="4477" y="4049"/>
                  </a:lnTo>
                  <a:lnTo>
                    <a:pt x="4513" y="4072"/>
                  </a:lnTo>
                  <a:lnTo>
                    <a:pt x="7216" y="2167"/>
                  </a:lnTo>
                  <a:cubicBezTo>
                    <a:pt x="7930" y="1667"/>
                    <a:pt x="8240" y="810"/>
                    <a:pt x="8097"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6" name="Google Shape;16;p2"/>
            <p:cNvSpPr/>
            <p:nvPr/>
          </p:nvSpPr>
          <p:spPr>
            <a:xfrm>
              <a:off x="876575" y="3484950"/>
              <a:ext cx="131300" cy="89875"/>
            </a:xfrm>
            <a:custGeom>
              <a:avLst/>
              <a:gdLst/>
              <a:ahLst/>
              <a:cxnLst/>
              <a:rect l="l" t="t" r="r" b="b"/>
              <a:pathLst>
                <a:path w="5252" h="3595" extrusionOk="0">
                  <a:moveTo>
                    <a:pt x="4852" y="0"/>
                  </a:moveTo>
                  <a:cubicBezTo>
                    <a:pt x="4400" y="0"/>
                    <a:pt x="3364" y="501"/>
                    <a:pt x="2263" y="1280"/>
                  </a:cubicBezTo>
                  <a:cubicBezTo>
                    <a:pt x="930" y="2232"/>
                    <a:pt x="1" y="3232"/>
                    <a:pt x="191" y="3518"/>
                  </a:cubicBezTo>
                  <a:cubicBezTo>
                    <a:pt x="230" y="3570"/>
                    <a:pt x="304" y="3595"/>
                    <a:pt x="406" y="3595"/>
                  </a:cubicBezTo>
                  <a:cubicBezTo>
                    <a:pt x="864" y="3595"/>
                    <a:pt x="1899" y="3095"/>
                    <a:pt x="2989" y="2316"/>
                  </a:cubicBezTo>
                  <a:cubicBezTo>
                    <a:pt x="4335" y="1363"/>
                    <a:pt x="5252" y="363"/>
                    <a:pt x="5061" y="77"/>
                  </a:cubicBezTo>
                  <a:cubicBezTo>
                    <a:pt x="5024" y="25"/>
                    <a:pt x="4953" y="0"/>
                    <a:pt x="4852"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7" name="Google Shape;17;p2"/>
          <p:cNvGrpSpPr/>
          <p:nvPr/>
        </p:nvGrpSpPr>
        <p:grpSpPr>
          <a:xfrm rot="6650972">
            <a:off x="2082623" y="-74723"/>
            <a:ext cx="315153" cy="276977"/>
            <a:chOff x="1782050" y="3440425"/>
            <a:chExt cx="196475" cy="172675"/>
          </a:xfrm>
        </p:grpSpPr>
        <p:sp>
          <p:nvSpPr>
            <p:cNvPr id="18" name="Google Shape;18;p2"/>
            <p:cNvSpPr/>
            <p:nvPr/>
          </p:nvSpPr>
          <p:spPr>
            <a:xfrm>
              <a:off x="1782050" y="3440425"/>
              <a:ext cx="196475" cy="172675"/>
            </a:xfrm>
            <a:custGeom>
              <a:avLst/>
              <a:gdLst/>
              <a:ahLst/>
              <a:cxnLst/>
              <a:rect l="l" t="t" r="r" b="b"/>
              <a:pathLst>
                <a:path w="7859" h="6907" extrusionOk="0">
                  <a:moveTo>
                    <a:pt x="3933" y="1"/>
                  </a:moveTo>
                  <a:cubicBezTo>
                    <a:pt x="3466" y="1"/>
                    <a:pt x="2991" y="96"/>
                    <a:pt x="2537" y="299"/>
                  </a:cubicBezTo>
                  <a:cubicBezTo>
                    <a:pt x="787" y="1072"/>
                    <a:pt x="1" y="3108"/>
                    <a:pt x="775" y="4847"/>
                  </a:cubicBezTo>
                  <a:cubicBezTo>
                    <a:pt x="1346" y="6140"/>
                    <a:pt x="2607" y="6907"/>
                    <a:pt x="3933" y="6907"/>
                  </a:cubicBezTo>
                  <a:cubicBezTo>
                    <a:pt x="4401" y="6907"/>
                    <a:pt x="4878" y="6811"/>
                    <a:pt x="5335" y="6609"/>
                  </a:cubicBezTo>
                  <a:cubicBezTo>
                    <a:pt x="7073" y="5835"/>
                    <a:pt x="7859" y="3799"/>
                    <a:pt x="7085" y="2061"/>
                  </a:cubicBezTo>
                  <a:cubicBezTo>
                    <a:pt x="6522" y="767"/>
                    <a:pt x="5257" y="1"/>
                    <a:pt x="3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 name="Google Shape;19;p2"/>
            <p:cNvSpPr/>
            <p:nvPr/>
          </p:nvSpPr>
          <p:spPr>
            <a:xfrm>
              <a:off x="1795750" y="3452350"/>
              <a:ext cx="169400" cy="149000"/>
            </a:xfrm>
            <a:custGeom>
              <a:avLst/>
              <a:gdLst/>
              <a:ahLst/>
              <a:cxnLst/>
              <a:rect l="l" t="t" r="r" b="b"/>
              <a:pathLst>
                <a:path w="6776" h="5960" extrusionOk="0">
                  <a:moveTo>
                    <a:pt x="3371" y="1"/>
                  </a:moveTo>
                  <a:cubicBezTo>
                    <a:pt x="2972" y="1"/>
                    <a:pt x="2567" y="81"/>
                    <a:pt x="2179" y="250"/>
                  </a:cubicBezTo>
                  <a:cubicBezTo>
                    <a:pt x="679" y="917"/>
                    <a:pt x="0" y="2679"/>
                    <a:pt x="667" y="4179"/>
                  </a:cubicBezTo>
                  <a:cubicBezTo>
                    <a:pt x="1160" y="5297"/>
                    <a:pt x="2245" y="5959"/>
                    <a:pt x="3384" y="5959"/>
                  </a:cubicBezTo>
                  <a:cubicBezTo>
                    <a:pt x="3785" y="5959"/>
                    <a:pt x="4193" y="5877"/>
                    <a:pt x="4584" y="5703"/>
                  </a:cubicBezTo>
                  <a:cubicBezTo>
                    <a:pt x="6096" y="5036"/>
                    <a:pt x="6775" y="3274"/>
                    <a:pt x="6108" y="1774"/>
                  </a:cubicBezTo>
                  <a:cubicBezTo>
                    <a:pt x="5614" y="662"/>
                    <a:pt x="4517" y="1"/>
                    <a:pt x="3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0" name="Google Shape;20;p2"/>
            <p:cNvSpPr/>
            <p:nvPr/>
          </p:nvSpPr>
          <p:spPr>
            <a:xfrm>
              <a:off x="1804975" y="3491625"/>
              <a:ext cx="150925" cy="69675"/>
            </a:xfrm>
            <a:custGeom>
              <a:avLst/>
              <a:gdLst/>
              <a:ahLst/>
              <a:cxnLst/>
              <a:rect l="l" t="t" r="r" b="b"/>
              <a:pathLst>
                <a:path w="6037" h="2787" extrusionOk="0">
                  <a:moveTo>
                    <a:pt x="370" y="1"/>
                  </a:moveTo>
                  <a:lnTo>
                    <a:pt x="191" y="96"/>
                  </a:lnTo>
                  <a:cubicBezTo>
                    <a:pt x="60" y="156"/>
                    <a:pt x="1" y="322"/>
                    <a:pt x="48" y="453"/>
                  </a:cubicBezTo>
                  <a:lnTo>
                    <a:pt x="120" y="644"/>
                  </a:lnTo>
                  <a:lnTo>
                    <a:pt x="5668" y="2787"/>
                  </a:lnTo>
                  <a:lnTo>
                    <a:pt x="5846" y="2692"/>
                  </a:lnTo>
                  <a:cubicBezTo>
                    <a:pt x="5977" y="2632"/>
                    <a:pt x="6037" y="2477"/>
                    <a:pt x="5977" y="2322"/>
                  </a:cubicBezTo>
                  <a:lnTo>
                    <a:pt x="5918" y="2144"/>
                  </a:lnTo>
                  <a:lnTo>
                    <a:pt x="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1" name="Google Shape;21;p2"/>
            <p:cNvSpPr/>
            <p:nvPr/>
          </p:nvSpPr>
          <p:spPr>
            <a:xfrm>
              <a:off x="1806175" y="3491625"/>
              <a:ext cx="149450" cy="63425"/>
            </a:xfrm>
            <a:custGeom>
              <a:avLst/>
              <a:gdLst/>
              <a:ahLst/>
              <a:cxnLst/>
              <a:rect l="l" t="t" r="r" b="b"/>
              <a:pathLst>
                <a:path w="5978" h="2537" extrusionOk="0">
                  <a:moveTo>
                    <a:pt x="322" y="1"/>
                  </a:moveTo>
                  <a:lnTo>
                    <a:pt x="143" y="96"/>
                  </a:lnTo>
                  <a:cubicBezTo>
                    <a:pt x="72" y="120"/>
                    <a:pt x="24" y="179"/>
                    <a:pt x="0" y="239"/>
                  </a:cubicBezTo>
                  <a:lnTo>
                    <a:pt x="5953" y="2537"/>
                  </a:lnTo>
                  <a:cubicBezTo>
                    <a:pt x="5965" y="2489"/>
                    <a:pt x="5977" y="2418"/>
                    <a:pt x="5953" y="2346"/>
                  </a:cubicBezTo>
                  <a:lnTo>
                    <a:pt x="5870" y="2144"/>
                  </a:lnTo>
                  <a:lnTo>
                    <a:pt x="322" y="1"/>
                  </a:ln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22" name="Google Shape;22;p2"/>
          <p:cNvGrpSpPr/>
          <p:nvPr/>
        </p:nvGrpSpPr>
        <p:grpSpPr>
          <a:xfrm rot="1696592">
            <a:off x="-92995" y="1872183"/>
            <a:ext cx="416726" cy="329939"/>
            <a:chOff x="807525" y="3466050"/>
            <a:chExt cx="250050" cy="197975"/>
          </a:xfrm>
        </p:grpSpPr>
        <p:sp>
          <p:nvSpPr>
            <p:cNvPr id="23" name="Google Shape;23;p2"/>
            <p:cNvSpPr/>
            <p:nvPr/>
          </p:nvSpPr>
          <p:spPr>
            <a:xfrm>
              <a:off x="807525" y="3522000"/>
              <a:ext cx="154800" cy="142025"/>
            </a:xfrm>
            <a:custGeom>
              <a:avLst/>
              <a:gdLst/>
              <a:ahLst/>
              <a:cxnLst/>
              <a:rect l="l" t="t" r="r" b="b"/>
              <a:pathLst>
                <a:path w="6192" h="5681" extrusionOk="0">
                  <a:moveTo>
                    <a:pt x="3715" y="0"/>
                  </a:moveTo>
                  <a:lnTo>
                    <a:pt x="1191" y="1786"/>
                  </a:lnTo>
                  <a:cubicBezTo>
                    <a:pt x="239" y="2453"/>
                    <a:pt x="1" y="3774"/>
                    <a:pt x="667" y="4739"/>
                  </a:cubicBezTo>
                  <a:lnTo>
                    <a:pt x="691" y="4786"/>
                  </a:lnTo>
                  <a:cubicBezTo>
                    <a:pt x="1114" y="5370"/>
                    <a:pt x="1774" y="5681"/>
                    <a:pt x="2444" y="5681"/>
                  </a:cubicBezTo>
                  <a:cubicBezTo>
                    <a:pt x="2867" y="5681"/>
                    <a:pt x="3294" y="5557"/>
                    <a:pt x="3668" y="5298"/>
                  </a:cubicBezTo>
                  <a:lnTo>
                    <a:pt x="6192" y="3524"/>
                  </a:lnTo>
                  <a:lnTo>
                    <a:pt x="37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4" name="Google Shape;24;p2"/>
            <p:cNvSpPr/>
            <p:nvPr/>
          </p:nvSpPr>
          <p:spPr>
            <a:xfrm>
              <a:off x="895925" y="3466050"/>
              <a:ext cx="161650" cy="147350"/>
            </a:xfrm>
            <a:custGeom>
              <a:avLst/>
              <a:gdLst/>
              <a:ahLst/>
              <a:cxnLst/>
              <a:rect l="l" t="t" r="r" b="b"/>
              <a:pathLst>
                <a:path w="6466" h="5894" extrusionOk="0">
                  <a:moveTo>
                    <a:pt x="3964" y="1"/>
                  </a:moveTo>
                  <a:cubicBezTo>
                    <a:pt x="3532" y="1"/>
                    <a:pt x="3095" y="132"/>
                    <a:pt x="2715" y="405"/>
                  </a:cubicBezTo>
                  <a:lnTo>
                    <a:pt x="1" y="2310"/>
                  </a:lnTo>
                  <a:cubicBezTo>
                    <a:pt x="477" y="3679"/>
                    <a:pt x="1299" y="4881"/>
                    <a:pt x="2537" y="5893"/>
                  </a:cubicBezTo>
                  <a:lnTo>
                    <a:pt x="5240" y="3988"/>
                  </a:lnTo>
                  <a:cubicBezTo>
                    <a:pt x="6228" y="3310"/>
                    <a:pt x="6466" y="1952"/>
                    <a:pt x="5763" y="964"/>
                  </a:cubicBezTo>
                  <a:lnTo>
                    <a:pt x="5728" y="928"/>
                  </a:lnTo>
                  <a:cubicBezTo>
                    <a:pt x="5313" y="324"/>
                    <a:pt x="4644" y="1"/>
                    <a:pt x="3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5" name="Google Shape;25;p2"/>
            <p:cNvSpPr/>
            <p:nvPr/>
          </p:nvSpPr>
          <p:spPr>
            <a:xfrm>
              <a:off x="846525" y="3511575"/>
              <a:ext cx="206000" cy="152325"/>
            </a:xfrm>
            <a:custGeom>
              <a:avLst/>
              <a:gdLst/>
              <a:ahLst/>
              <a:cxnLst/>
              <a:rect l="l" t="t" r="r" b="b"/>
              <a:pathLst>
                <a:path w="8240" h="6093" extrusionOk="0">
                  <a:moveTo>
                    <a:pt x="8097" y="0"/>
                  </a:moveTo>
                  <a:lnTo>
                    <a:pt x="8097" y="0"/>
                  </a:lnTo>
                  <a:cubicBezTo>
                    <a:pt x="7930" y="417"/>
                    <a:pt x="7501" y="1143"/>
                    <a:pt x="6406" y="2001"/>
                  </a:cubicBezTo>
                  <a:cubicBezTo>
                    <a:pt x="4727" y="3346"/>
                    <a:pt x="1453" y="5501"/>
                    <a:pt x="1453" y="5501"/>
                  </a:cubicBezTo>
                  <a:cubicBezTo>
                    <a:pt x="1453" y="5501"/>
                    <a:pt x="950" y="5901"/>
                    <a:pt x="182" y="5901"/>
                  </a:cubicBezTo>
                  <a:cubicBezTo>
                    <a:pt x="123" y="5901"/>
                    <a:pt x="62" y="5899"/>
                    <a:pt x="0" y="5894"/>
                  </a:cubicBezTo>
                  <a:lnTo>
                    <a:pt x="0" y="5894"/>
                  </a:lnTo>
                  <a:cubicBezTo>
                    <a:pt x="288" y="6025"/>
                    <a:pt x="598" y="6092"/>
                    <a:pt x="907" y="6092"/>
                  </a:cubicBezTo>
                  <a:cubicBezTo>
                    <a:pt x="1326" y="6092"/>
                    <a:pt x="1745" y="5969"/>
                    <a:pt x="2108" y="5715"/>
                  </a:cubicBezTo>
                  <a:lnTo>
                    <a:pt x="4477" y="4049"/>
                  </a:lnTo>
                  <a:lnTo>
                    <a:pt x="4513" y="4072"/>
                  </a:lnTo>
                  <a:lnTo>
                    <a:pt x="7216" y="2167"/>
                  </a:lnTo>
                  <a:cubicBezTo>
                    <a:pt x="7930" y="1667"/>
                    <a:pt x="8240" y="810"/>
                    <a:pt x="8097"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6" name="Google Shape;26;p2"/>
            <p:cNvSpPr/>
            <p:nvPr/>
          </p:nvSpPr>
          <p:spPr>
            <a:xfrm>
              <a:off x="876575" y="3484950"/>
              <a:ext cx="131300" cy="89875"/>
            </a:xfrm>
            <a:custGeom>
              <a:avLst/>
              <a:gdLst/>
              <a:ahLst/>
              <a:cxnLst/>
              <a:rect l="l" t="t" r="r" b="b"/>
              <a:pathLst>
                <a:path w="5252" h="3595" extrusionOk="0">
                  <a:moveTo>
                    <a:pt x="4852" y="0"/>
                  </a:moveTo>
                  <a:cubicBezTo>
                    <a:pt x="4400" y="0"/>
                    <a:pt x="3364" y="501"/>
                    <a:pt x="2263" y="1280"/>
                  </a:cubicBezTo>
                  <a:cubicBezTo>
                    <a:pt x="930" y="2232"/>
                    <a:pt x="1" y="3232"/>
                    <a:pt x="191" y="3518"/>
                  </a:cubicBezTo>
                  <a:cubicBezTo>
                    <a:pt x="230" y="3570"/>
                    <a:pt x="304" y="3595"/>
                    <a:pt x="406" y="3595"/>
                  </a:cubicBezTo>
                  <a:cubicBezTo>
                    <a:pt x="864" y="3595"/>
                    <a:pt x="1899" y="3095"/>
                    <a:pt x="2989" y="2316"/>
                  </a:cubicBezTo>
                  <a:cubicBezTo>
                    <a:pt x="4335" y="1363"/>
                    <a:pt x="5252" y="363"/>
                    <a:pt x="5061" y="77"/>
                  </a:cubicBezTo>
                  <a:cubicBezTo>
                    <a:pt x="5024" y="25"/>
                    <a:pt x="4953" y="0"/>
                    <a:pt x="4852"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27" name="Google Shape;27;p2"/>
          <p:cNvGrpSpPr/>
          <p:nvPr/>
        </p:nvGrpSpPr>
        <p:grpSpPr>
          <a:xfrm rot="9355374">
            <a:off x="8605533" y="491403"/>
            <a:ext cx="315157" cy="276981"/>
            <a:chOff x="1782050" y="3440425"/>
            <a:chExt cx="196475" cy="172675"/>
          </a:xfrm>
        </p:grpSpPr>
        <p:sp>
          <p:nvSpPr>
            <p:cNvPr id="28" name="Google Shape;28;p2"/>
            <p:cNvSpPr/>
            <p:nvPr/>
          </p:nvSpPr>
          <p:spPr>
            <a:xfrm>
              <a:off x="1782050" y="3440425"/>
              <a:ext cx="196475" cy="172675"/>
            </a:xfrm>
            <a:custGeom>
              <a:avLst/>
              <a:gdLst/>
              <a:ahLst/>
              <a:cxnLst/>
              <a:rect l="l" t="t" r="r" b="b"/>
              <a:pathLst>
                <a:path w="7859" h="6907" extrusionOk="0">
                  <a:moveTo>
                    <a:pt x="3933" y="1"/>
                  </a:moveTo>
                  <a:cubicBezTo>
                    <a:pt x="3466" y="1"/>
                    <a:pt x="2991" y="96"/>
                    <a:pt x="2537" y="299"/>
                  </a:cubicBezTo>
                  <a:cubicBezTo>
                    <a:pt x="787" y="1072"/>
                    <a:pt x="1" y="3108"/>
                    <a:pt x="775" y="4847"/>
                  </a:cubicBezTo>
                  <a:cubicBezTo>
                    <a:pt x="1346" y="6140"/>
                    <a:pt x="2607" y="6907"/>
                    <a:pt x="3933" y="6907"/>
                  </a:cubicBezTo>
                  <a:cubicBezTo>
                    <a:pt x="4401" y="6907"/>
                    <a:pt x="4878" y="6811"/>
                    <a:pt x="5335" y="6609"/>
                  </a:cubicBezTo>
                  <a:cubicBezTo>
                    <a:pt x="7073" y="5835"/>
                    <a:pt x="7859" y="3799"/>
                    <a:pt x="7085" y="2061"/>
                  </a:cubicBezTo>
                  <a:cubicBezTo>
                    <a:pt x="6522" y="767"/>
                    <a:pt x="5257" y="1"/>
                    <a:pt x="3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9" name="Google Shape;29;p2"/>
            <p:cNvSpPr/>
            <p:nvPr/>
          </p:nvSpPr>
          <p:spPr>
            <a:xfrm>
              <a:off x="1795750" y="3452350"/>
              <a:ext cx="169400" cy="149000"/>
            </a:xfrm>
            <a:custGeom>
              <a:avLst/>
              <a:gdLst/>
              <a:ahLst/>
              <a:cxnLst/>
              <a:rect l="l" t="t" r="r" b="b"/>
              <a:pathLst>
                <a:path w="6776" h="5960" extrusionOk="0">
                  <a:moveTo>
                    <a:pt x="3371" y="1"/>
                  </a:moveTo>
                  <a:cubicBezTo>
                    <a:pt x="2972" y="1"/>
                    <a:pt x="2567" y="81"/>
                    <a:pt x="2179" y="250"/>
                  </a:cubicBezTo>
                  <a:cubicBezTo>
                    <a:pt x="679" y="917"/>
                    <a:pt x="0" y="2679"/>
                    <a:pt x="667" y="4179"/>
                  </a:cubicBezTo>
                  <a:cubicBezTo>
                    <a:pt x="1160" y="5297"/>
                    <a:pt x="2245" y="5959"/>
                    <a:pt x="3384" y="5959"/>
                  </a:cubicBezTo>
                  <a:cubicBezTo>
                    <a:pt x="3785" y="5959"/>
                    <a:pt x="4193" y="5877"/>
                    <a:pt x="4584" y="5703"/>
                  </a:cubicBezTo>
                  <a:cubicBezTo>
                    <a:pt x="6096" y="5036"/>
                    <a:pt x="6775" y="3274"/>
                    <a:pt x="6108" y="1774"/>
                  </a:cubicBezTo>
                  <a:cubicBezTo>
                    <a:pt x="5614" y="662"/>
                    <a:pt x="4517" y="1"/>
                    <a:pt x="3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30" name="Google Shape;30;p2"/>
            <p:cNvSpPr/>
            <p:nvPr/>
          </p:nvSpPr>
          <p:spPr>
            <a:xfrm>
              <a:off x="1804975" y="3491625"/>
              <a:ext cx="150925" cy="69675"/>
            </a:xfrm>
            <a:custGeom>
              <a:avLst/>
              <a:gdLst/>
              <a:ahLst/>
              <a:cxnLst/>
              <a:rect l="l" t="t" r="r" b="b"/>
              <a:pathLst>
                <a:path w="6037" h="2787" extrusionOk="0">
                  <a:moveTo>
                    <a:pt x="370" y="1"/>
                  </a:moveTo>
                  <a:lnTo>
                    <a:pt x="191" y="96"/>
                  </a:lnTo>
                  <a:cubicBezTo>
                    <a:pt x="60" y="156"/>
                    <a:pt x="1" y="322"/>
                    <a:pt x="48" y="453"/>
                  </a:cubicBezTo>
                  <a:lnTo>
                    <a:pt x="120" y="644"/>
                  </a:lnTo>
                  <a:lnTo>
                    <a:pt x="5668" y="2787"/>
                  </a:lnTo>
                  <a:lnTo>
                    <a:pt x="5846" y="2692"/>
                  </a:lnTo>
                  <a:cubicBezTo>
                    <a:pt x="5977" y="2632"/>
                    <a:pt x="6037" y="2477"/>
                    <a:pt x="5977" y="2322"/>
                  </a:cubicBezTo>
                  <a:lnTo>
                    <a:pt x="5918" y="2144"/>
                  </a:lnTo>
                  <a:lnTo>
                    <a:pt x="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31" name="Google Shape;31;p2"/>
            <p:cNvSpPr/>
            <p:nvPr/>
          </p:nvSpPr>
          <p:spPr>
            <a:xfrm>
              <a:off x="1806175" y="3491625"/>
              <a:ext cx="149450" cy="63425"/>
            </a:xfrm>
            <a:custGeom>
              <a:avLst/>
              <a:gdLst/>
              <a:ahLst/>
              <a:cxnLst/>
              <a:rect l="l" t="t" r="r" b="b"/>
              <a:pathLst>
                <a:path w="5978" h="2537" extrusionOk="0">
                  <a:moveTo>
                    <a:pt x="322" y="1"/>
                  </a:moveTo>
                  <a:lnTo>
                    <a:pt x="143" y="96"/>
                  </a:lnTo>
                  <a:cubicBezTo>
                    <a:pt x="72" y="120"/>
                    <a:pt x="24" y="179"/>
                    <a:pt x="0" y="239"/>
                  </a:cubicBezTo>
                  <a:lnTo>
                    <a:pt x="5953" y="2537"/>
                  </a:lnTo>
                  <a:cubicBezTo>
                    <a:pt x="5965" y="2489"/>
                    <a:pt x="5977" y="2418"/>
                    <a:pt x="5953" y="2346"/>
                  </a:cubicBezTo>
                  <a:lnTo>
                    <a:pt x="5870" y="2144"/>
                  </a:lnTo>
                  <a:lnTo>
                    <a:pt x="322" y="1"/>
                  </a:ln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32" name="Google Shape;32;p2"/>
          <p:cNvGrpSpPr/>
          <p:nvPr/>
        </p:nvGrpSpPr>
        <p:grpSpPr>
          <a:xfrm rot="7040868">
            <a:off x="8903762" y="4573698"/>
            <a:ext cx="315162" cy="276985"/>
            <a:chOff x="1782050" y="3440425"/>
            <a:chExt cx="196475" cy="172675"/>
          </a:xfrm>
        </p:grpSpPr>
        <p:sp>
          <p:nvSpPr>
            <p:cNvPr id="33" name="Google Shape;33;p2"/>
            <p:cNvSpPr/>
            <p:nvPr/>
          </p:nvSpPr>
          <p:spPr>
            <a:xfrm>
              <a:off x="1782050" y="3440425"/>
              <a:ext cx="196475" cy="172675"/>
            </a:xfrm>
            <a:custGeom>
              <a:avLst/>
              <a:gdLst/>
              <a:ahLst/>
              <a:cxnLst/>
              <a:rect l="l" t="t" r="r" b="b"/>
              <a:pathLst>
                <a:path w="7859" h="6907" extrusionOk="0">
                  <a:moveTo>
                    <a:pt x="3933" y="1"/>
                  </a:moveTo>
                  <a:cubicBezTo>
                    <a:pt x="3466" y="1"/>
                    <a:pt x="2991" y="96"/>
                    <a:pt x="2537" y="299"/>
                  </a:cubicBezTo>
                  <a:cubicBezTo>
                    <a:pt x="787" y="1072"/>
                    <a:pt x="1" y="3108"/>
                    <a:pt x="775" y="4847"/>
                  </a:cubicBezTo>
                  <a:cubicBezTo>
                    <a:pt x="1346" y="6140"/>
                    <a:pt x="2607" y="6907"/>
                    <a:pt x="3933" y="6907"/>
                  </a:cubicBezTo>
                  <a:cubicBezTo>
                    <a:pt x="4401" y="6907"/>
                    <a:pt x="4878" y="6811"/>
                    <a:pt x="5335" y="6609"/>
                  </a:cubicBezTo>
                  <a:cubicBezTo>
                    <a:pt x="7073" y="5835"/>
                    <a:pt x="7859" y="3799"/>
                    <a:pt x="7085" y="2061"/>
                  </a:cubicBezTo>
                  <a:cubicBezTo>
                    <a:pt x="6522" y="767"/>
                    <a:pt x="5257" y="1"/>
                    <a:pt x="3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34" name="Google Shape;34;p2"/>
            <p:cNvSpPr/>
            <p:nvPr/>
          </p:nvSpPr>
          <p:spPr>
            <a:xfrm>
              <a:off x="1795750" y="3452350"/>
              <a:ext cx="169400" cy="149000"/>
            </a:xfrm>
            <a:custGeom>
              <a:avLst/>
              <a:gdLst/>
              <a:ahLst/>
              <a:cxnLst/>
              <a:rect l="l" t="t" r="r" b="b"/>
              <a:pathLst>
                <a:path w="6776" h="5960" extrusionOk="0">
                  <a:moveTo>
                    <a:pt x="3371" y="1"/>
                  </a:moveTo>
                  <a:cubicBezTo>
                    <a:pt x="2972" y="1"/>
                    <a:pt x="2567" y="81"/>
                    <a:pt x="2179" y="250"/>
                  </a:cubicBezTo>
                  <a:cubicBezTo>
                    <a:pt x="679" y="917"/>
                    <a:pt x="0" y="2679"/>
                    <a:pt x="667" y="4179"/>
                  </a:cubicBezTo>
                  <a:cubicBezTo>
                    <a:pt x="1160" y="5297"/>
                    <a:pt x="2245" y="5959"/>
                    <a:pt x="3384" y="5959"/>
                  </a:cubicBezTo>
                  <a:cubicBezTo>
                    <a:pt x="3785" y="5959"/>
                    <a:pt x="4193" y="5877"/>
                    <a:pt x="4584" y="5703"/>
                  </a:cubicBezTo>
                  <a:cubicBezTo>
                    <a:pt x="6096" y="5036"/>
                    <a:pt x="6775" y="3274"/>
                    <a:pt x="6108" y="1774"/>
                  </a:cubicBezTo>
                  <a:cubicBezTo>
                    <a:pt x="5614" y="662"/>
                    <a:pt x="4517" y="1"/>
                    <a:pt x="3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35" name="Google Shape;35;p2"/>
            <p:cNvSpPr/>
            <p:nvPr/>
          </p:nvSpPr>
          <p:spPr>
            <a:xfrm>
              <a:off x="1804975" y="3491625"/>
              <a:ext cx="150925" cy="69675"/>
            </a:xfrm>
            <a:custGeom>
              <a:avLst/>
              <a:gdLst/>
              <a:ahLst/>
              <a:cxnLst/>
              <a:rect l="l" t="t" r="r" b="b"/>
              <a:pathLst>
                <a:path w="6037" h="2787" extrusionOk="0">
                  <a:moveTo>
                    <a:pt x="370" y="1"/>
                  </a:moveTo>
                  <a:lnTo>
                    <a:pt x="191" y="96"/>
                  </a:lnTo>
                  <a:cubicBezTo>
                    <a:pt x="60" y="156"/>
                    <a:pt x="1" y="322"/>
                    <a:pt x="48" y="453"/>
                  </a:cubicBezTo>
                  <a:lnTo>
                    <a:pt x="120" y="644"/>
                  </a:lnTo>
                  <a:lnTo>
                    <a:pt x="5668" y="2787"/>
                  </a:lnTo>
                  <a:lnTo>
                    <a:pt x="5846" y="2692"/>
                  </a:lnTo>
                  <a:cubicBezTo>
                    <a:pt x="5977" y="2632"/>
                    <a:pt x="6037" y="2477"/>
                    <a:pt x="5977" y="2322"/>
                  </a:cubicBezTo>
                  <a:lnTo>
                    <a:pt x="5918" y="2144"/>
                  </a:lnTo>
                  <a:lnTo>
                    <a:pt x="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36" name="Google Shape;36;p2"/>
            <p:cNvSpPr/>
            <p:nvPr/>
          </p:nvSpPr>
          <p:spPr>
            <a:xfrm>
              <a:off x="1806175" y="3491625"/>
              <a:ext cx="149450" cy="63425"/>
            </a:xfrm>
            <a:custGeom>
              <a:avLst/>
              <a:gdLst/>
              <a:ahLst/>
              <a:cxnLst/>
              <a:rect l="l" t="t" r="r" b="b"/>
              <a:pathLst>
                <a:path w="5978" h="2537" extrusionOk="0">
                  <a:moveTo>
                    <a:pt x="322" y="1"/>
                  </a:moveTo>
                  <a:lnTo>
                    <a:pt x="143" y="96"/>
                  </a:lnTo>
                  <a:cubicBezTo>
                    <a:pt x="72" y="120"/>
                    <a:pt x="24" y="179"/>
                    <a:pt x="0" y="239"/>
                  </a:cubicBezTo>
                  <a:lnTo>
                    <a:pt x="5953" y="2537"/>
                  </a:lnTo>
                  <a:cubicBezTo>
                    <a:pt x="5965" y="2489"/>
                    <a:pt x="5977" y="2418"/>
                    <a:pt x="5953" y="2346"/>
                  </a:cubicBezTo>
                  <a:lnTo>
                    <a:pt x="5870" y="2144"/>
                  </a:lnTo>
                  <a:lnTo>
                    <a:pt x="322" y="1"/>
                  </a:ln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680"/>
        <p:cNvGrpSpPr/>
        <p:nvPr/>
      </p:nvGrpSpPr>
      <p:grpSpPr>
        <a:xfrm>
          <a:off x="0" y="0"/>
          <a:ext cx="0" cy="0"/>
          <a:chOff x="0" y="0"/>
          <a:chExt cx="0" cy="0"/>
        </a:xfrm>
      </p:grpSpPr>
      <p:sp>
        <p:nvSpPr>
          <p:cNvPr id="681" name="Google Shape;681;p33"/>
          <p:cNvSpPr/>
          <p:nvPr/>
        </p:nvSpPr>
        <p:spPr>
          <a:xfrm rot="5400000">
            <a:off x="-69801" y="2529239"/>
            <a:ext cx="2684078" cy="2544461"/>
          </a:xfrm>
          <a:custGeom>
            <a:avLst/>
            <a:gdLst/>
            <a:ahLst/>
            <a:cxnLst/>
            <a:rect l="l" t="t" r="r" b="b"/>
            <a:pathLst>
              <a:path w="24492" h="23218" extrusionOk="0">
                <a:moveTo>
                  <a:pt x="24491" y="1"/>
                </a:moveTo>
                <a:cubicBezTo>
                  <a:pt x="19360" y="1"/>
                  <a:pt x="16740" y="2418"/>
                  <a:pt x="14085" y="6037"/>
                </a:cubicBezTo>
                <a:cubicBezTo>
                  <a:pt x="12895" y="7680"/>
                  <a:pt x="11990" y="9585"/>
                  <a:pt x="10394" y="10799"/>
                </a:cubicBezTo>
                <a:cubicBezTo>
                  <a:pt x="8251" y="12454"/>
                  <a:pt x="7894" y="12145"/>
                  <a:pt x="5310" y="13597"/>
                </a:cubicBezTo>
                <a:cubicBezTo>
                  <a:pt x="3274" y="14764"/>
                  <a:pt x="1322" y="16324"/>
                  <a:pt x="548" y="18539"/>
                </a:cubicBezTo>
                <a:cubicBezTo>
                  <a:pt x="0" y="20134"/>
                  <a:pt x="310" y="22027"/>
                  <a:pt x="1107" y="23218"/>
                </a:cubicBezTo>
                <a:lnTo>
                  <a:pt x="24491" y="23194"/>
                </a:lnTo>
                <a:lnTo>
                  <a:pt x="244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682" name="Google Shape;682;p33"/>
          <p:cNvSpPr/>
          <p:nvPr/>
        </p:nvSpPr>
        <p:spPr>
          <a:xfrm rot="-5400000">
            <a:off x="6529724" y="69814"/>
            <a:ext cx="2684078" cy="2544461"/>
          </a:xfrm>
          <a:custGeom>
            <a:avLst/>
            <a:gdLst/>
            <a:ahLst/>
            <a:cxnLst/>
            <a:rect l="l" t="t" r="r" b="b"/>
            <a:pathLst>
              <a:path w="24492" h="23218" extrusionOk="0">
                <a:moveTo>
                  <a:pt x="24491" y="1"/>
                </a:moveTo>
                <a:cubicBezTo>
                  <a:pt x="19360" y="1"/>
                  <a:pt x="16740" y="2418"/>
                  <a:pt x="14085" y="6037"/>
                </a:cubicBezTo>
                <a:cubicBezTo>
                  <a:pt x="12895" y="7680"/>
                  <a:pt x="11990" y="9585"/>
                  <a:pt x="10394" y="10799"/>
                </a:cubicBezTo>
                <a:cubicBezTo>
                  <a:pt x="8251" y="12454"/>
                  <a:pt x="7894" y="12145"/>
                  <a:pt x="5310" y="13597"/>
                </a:cubicBezTo>
                <a:cubicBezTo>
                  <a:pt x="3274" y="14764"/>
                  <a:pt x="1322" y="16324"/>
                  <a:pt x="548" y="18539"/>
                </a:cubicBezTo>
                <a:cubicBezTo>
                  <a:pt x="0" y="20134"/>
                  <a:pt x="310" y="22027"/>
                  <a:pt x="1107" y="23218"/>
                </a:cubicBezTo>
                <a:lnTo>
                  <a:pt x="24491" y="23194"/>
                </a:lnTo>
                <a:lnTo>
                  <a:pt x="244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683" name="Google Shape;683;p33"/>
          <p:cNvGrpSpPr/>
          <p:nvPr/>
        </p:nvGrpSpPr>
        <p:grpSpPr>
          <a:xfrm rot="-6372675">
            <a:off x="145474" y="1481133"/>
            <a:ext cx="416750" cy="329959"/>
            <a:chOff x="807525" y="3466050"/>
            <a:chExt cx="250050" cy="197975"/>
          </a:xfrm>
        </p:grpSpPr>
        <p:sp>
          <p:nvSpPr>
            <p:cNvPr id="684" name="Google Shape;684;p33"/>
            <p:cNvSpPr/>
            <p:nvPr/>
          </p:nvSpPr>
          <p:spPr>
            <a:xfrm>
              <a:off x="807525" y="3522000"/>
              <a:ext cx="154800" cy="142025"/>
            </a:xfrm>
            <a:custGeom>
              <a:avLst/>
              <a:gdLst/>
              <a:ahLst/>
              <a:cxnLst/>
              <a:rect l="l" t="t" r="r" b="b"/>
              <a:pathLst>
                <a:path w="6192" h="5681" extrusionOk="0">
                  <a:moveTo>
                    <a:pt x="3715" y="0"/>
                  </a:moveTo>
                  <a:lnTo>
                    <a:pt x="1191" y="1786"/>
                  </a:lnTo>
                  <a:cubicBezTo>
                    <a:pt x="239" y="2453"/>
                    <a:pt x="1" y="3774"/>
                    <a:pt x="667" y="4739"/>
                  </a:cubicBezTo>
                  <a:lnTo>
                    <a:pt x="691" y="4786"/>
                  </a:lnTo>
                  <a:cubicBezTo>
                    <a:pt x="1114" y="5370"/>
                    <a:pt x="1774" y="5681"/>
                    <a:pt x="2444" y="5681"/>
                  </a:cubicBezTo>
                  <a:cubicBezTo>
                    <a:pt x="2867" y="5681"/>
                    <a:pt x="3294" y="5557"/>
                    <a:pt x="3668" y="5298"/>
                  </a:cubicBezTo>
                  <a:lnTo>
                    <a:pt x="6192" y="3524"/>
                  </a:lnTo>
                  <a:lnTo>
                    <a:pt x="3715" y="0"/>
                  </a:lnTo>
                  <a:close/>
                </a:path>
              </a:pathLst>
            </a:custGeom>
            <a:solidFill>
              <a:srgbClr val="E4E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685" name="Google Shape;685;p33"/>
            <p:cNvSpPr/>
            <p:nvPr/>
          </p:nvSpPr>
          <p:spPr>
            <a:xfrm>
              <a:off x="895925" y="3466050"/>
              <a:ext cx="161650" cy="147350"/>
            </a:xfrm>
            <a:custGeom>
              <a:avLst/>
              <a:gdLst/>
              <a:ahLst/>
              <a:cxnLst/>
              <a:rect l="l" t="t" r="r" b="b"/>
              <a:pathLst>
                <a:path w="6466" h="5894" extrusionOk="0">
                  <a:moveTo>
                    <a:pt x="3964" y="1"/>
                  </a:moveTo>
                  <a:cubicBezTo>
                    <a:pt x="3532" y="1"/>
                    <a:pt x="3095" y="132"/>
                    <a:pt x="2715" y="405"/>
                  </a:cubicBezTo>
                  <a:lnTo>
                    <a:pt x="1" y="2310"/>
                  </a:lnTo>
                  <a:cubicBezTo>
                    <a:pt x="477" y="3679"/>
                    <a:pt x="1299" y="4881"/>
                    <a:pt x="2537" y="5893"/>
                  </a:cubicBezTo>
                  <a:lnTo>
                    <a:pt x="5240" y="3988"/>
                  </a:lnTo>
                  <a:cubicBezTo>
                    <a:pt x="6228" y="3310"/>
                    <a:pt x="6466" y="1952"/>
                    <a:pt x="5763" y="964"/>
                  </a:cubicBezTo>
                  <a:lnTo>
                    <a:pt x="5728" y="928"/>
                  </a:lnTo>
                  <a:cubicBezTo>
                    <a:pt x="5313" y="324"/>
                    <a:pt x="4644" y="1"/>
                    <a:pt x="3964" y="1"/>
                  </a:cubicBezTo>
                  <a:close/>
                </a:path>
              </a:pathLst>
            </a:custGeom>
            <a:solidFill>
              <a:srgbClr val="098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686" name="Google Shape;686;p33"/>
            <p:cNvSpPr/>
            <p:nvPr/>
          </p:nvSpPr>
          <p:spPr>
            <a:xfrm>
              <a:off x="846525" y="3511575"/>
              <a:ext cx="206000" cy="152325"/>
            </a:xfrm>
            <a:custGeom>
              <a:avLst/>
              <a:gdLst/>
              <a:ahLst/>
              <a:cxnLst/>
              <a:rect l="l" t="t" r="r" b="b"/>
              <a:pathLst>
                <a:path w="8240" h="6093" extrusionOk="0">
                  <a:moveTo>
                    <a:pt x="8097" y="0"/>
                  </a:moveTo>
                  <a:lnTo>
                    <a:pt x="8097" y="0"/>
                  </a:lnTo>
                  <a:cubicBezTo>
                    <a:pt x="7930" y="417"/>
                    <a:pt x="7501" y="1143"/>
                    <a:pt x="6406" y="2001"/>
                  </a:cubicBezTo>
                  <a:cubicBezTo>
                    <a:pt x="4727" y="3346"/>
                    <a:pt x="1453" y="5501"/>
                    <a:pt x="1453" y="5501"/>
                  </a:cubicBezTo>
                  <a:cubicBezTo>
                    <a:pt x="1453" y="5501"/>
                    <a:pt x="950" y="5901"/>
                    <a:pt x="182" y="5901"/>
                  </a:cubicBezTo>
                  <a:cubicBezTo>
                    <a:pt x="123" y="5901"/>
                    <a:pt x="62" y="5899"/>
                    <a:pt x="0" y="5894"/>
                  </a:cubicBezTo>
                  <a:lnTo>
                    <a:pt x="0" y="5894"/>
                  </a:lnTo>
                  <a:cubicBezTo>
                    <a:pt x="288" y="6025"/>
                    <a:pt x="598" y="6092"/>
                    <a:pt x="907" y="6092"/>
                  </a:cubicBezTo>
                  <a:cubicBezTo>
                    <a:pt x="1326" y="6092"/>
                    <a:pt x="1745" y="5969"/>
                    <a:pt x="2108" y="5715"/>
                  </a:cubicBezTo>
                  <a:lnTo>
                    <a:pt x="4477" y="4049"/>
                  </a:lnTo>
                  <a:lnTo>
                    <a:pt x="4513" y="4072"/>
                  </a:lnTo>
                  <a:lnTo>
                    <a:pt x="7216" y="2167"/>
                  </a:lnTo>
                  <a:cubicBezTo>
                    <a:pt x="7930" y="1667"/>
                    <a:pt x="8240" y="810"/>
                    <a:pt x="8097"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687" name="Google Shape;687;p33"/>
            <p:cNvSpPr/>
            <p:nvPr/>
          </p:nvSpPr>
          <p:spPr>
            <a:xfrm>
              <a:off x="876575" y="3484950"/>
              <a:ext cx="131300" cy="89875"/>
            </a:xfrm>
            <a:custGeom>
              <a:avLst/>
              <a:gdLst/>
              <a:ahLst/>
              <a:cxnLst/>
              <a:rect l="l" t="t" r="r" b="b"/>
              <a:pathLst>
                <a:path w="5252" h="3595" extrusionOk="0">
                  <a:moveTo>
                    <a:pt x="4852" y="0"/>
                  </a:moveTo>
                  <a:cubicBezTo>
                    <a:pt x="4400" y="0"/>
                    <a:pt x="3364" y="501"/>
                    <a:pt x="2263" y="1280"/>
                  </a:cubicBezTo>
                  <a:cubicBezTo>
                    <a:pt x="930" y="2232"/>
                    <a:pt x="1" y="3232"/>
                    <a:pt x="191" y="3518"/>
                  </a:cubicBezTo>
                  <a:cubicBezTo>
                    <a:pt x="230" y="3570"/>
                    <a:pt x="304" y="3595"/>
                    <a:pt x="406" y="3595"/>
                  </a:cubicBezTo>
                  <a:cubicBezTo>
                    <a:pt x="864" y="3595"/>
                    <a:pt x="1899" y="3095"/>
                    <a:pt x="2989" y="2316"/>
                  </a:cubicBezTo>
                  <a:cubicBezTo>
                    <a:pt x="4335" y="1363"/>
                    <a:pt x="5252" y="363"/>
                    <a:pt x="5061" y="77"/>
                  </a:cubicBezTo>
                  <a:cubicBezTo>
                    <a:pt x="5024" y="25"/>
                    <a:pt x="4953" y="0"/>
                    <a:pt x="4852"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sp>
        <p:nvSpPr>
          <p:cNvPr id="688" name="Google Shape;688;p33"/>
          <p:cNvSpPr txBox="1">
            <a:spLocks noGrp="1"/>
          </p:cNvSpPr>
          <p:nvPr>
            <p:ph type="subTitle" idx="1"/>
          </p:nvPr>
        </p:nvSpPr>
        <p:spPr>
          <a:xfrm>
            <a:off x="2854650" y="1365025"/>
            <a:ext cx="3434700" cy="142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6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689" name="Google Shape;689;p33"/>
          <p:cNvSpPr txBox="1"/>
          <p:nvPr/>
        </p:nvSpPr>
        <p:spPr>
          <a:xfrm>
            <a:off x="2212650" y="3522450"/>
            <a:ext cx="4718700" cy="615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200" b="1">
                <a:solidFill>
                  <a:schemeClr val="dk1"/>
                </a:solidFill>
                <a:latin typeface="DM Sans"/>
                <a:ea typeface="DM Sans"/>
                <a:cs typeface="DM Sans"/>
                <a:sym typeface="DM Sans"/>
              </a:rPr>
              <a:t>CREDITS: </a:t>
            </a:r>
            <a:r>
              <a:rPr lang="en" sz="1200">
                <a:solidFill>
                  <a:schemeClr val="dk1"/>
                </a:solidFill>
                <a:latin typeface="DM Sans"/>
                <a:ea typeface="DM Sans"/>
                <a:cs typeface="DM Sans"/>
                <a:sym typeface="DM Sans"/>
              </a:rPr>
              <a:t>This presentation template was created by </a:t>
            </a:r>
            <a:r>
              <a:rPr lang="en" sz="1200" b="1">
                <a:solidFill>
                  <a:schemeClr val="hlink"/>
                </a:solidFill>
                <a:uFill>
                  <a:noFill/>
                </a:uFill>
                <a:latin typeface="DM Sans"/>
                <a:ea typeface="DM Sans"/>
                <a:cs typeface="DM Sans"/>
                <a:sym typeface="DM Sans"/>
                <a:hlinkClick r:id="rId2"/>
              </a:rPr>
              <a:t>Slidesgo</a:t>
            </a:r>
            <a:r>
              <a:rPr lang="en" sz="1200">
                <a:solidFill>
                  <a:schemeClr val="dk1"/>
                </a:solidFill>
                <a:latin typeface="DM Sans"/>
                <a:ea typeface="DM Sans"/>
                <a:cs typeface="DM Sans"/>
                <a:sym typeface="DM Sans"/>
              </a:rPr>
              <a:t>, including icons by </a:t>
            </a:r>
            <a:r>
              <a:rPr lang="en" sz="1200" b="1">
                <a:solidFill>
                  <a:schemeClr val="dk1"/>
                </a:solidFill>
                <a:uFill>
                  <a:noFill/>
                </a:uFill>
                <a:latin typeface="DM Sans"/>
                <a:ea typeface="DM Sans"/>
                <a:cs typeface="DM Sans"/>
                <a:sym typeface="DM Sans"/>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200">
                <a:solidFill>
                  <a:schemeClr val="dk1"/>
                </a:solidFill>
                <a:latin typeface="DM Sans"/>
                <a:ea typeface="DM Sans"/>
                <a:cs typeface="DM Sans"/>
                <a:sym typeface="DM Sans"/>
              </a:rPr>
              <a:t>, infographics &amp; images by </a:t>
            </a:r>
            <a:r>
              <a:rPr lang="en" sz="1200" b="1">
                <a:solidFill>
                  <a:schemeClr val="dk1"/>
                </a:solidFill>
                <a:uFill>
                  <a:noFill/>
                </a:uFill>
                <a:latin typeface="DM Sans"/>
                <a:ea typeface="DM Sans"/>
                <a:cs typeface="DM Sans"/>
                <a:sym typeface="DM Sans"/>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endParaRPr sz="1200" b="1">
              <a:solidFill>
                <a:schemeClr val="dk1"/>
              </a:solidFill>
              <a:latin typeface="DM Sans"/>
              <a:ea typeface="DM Sans"/>
              <a:cs typeface="DM Sans"/>
              <a:sym typeface="DM Sans"/>
            </a:endParaRPr>
          </a:p>
        </p:txBody>
      </p:sp>
      <p:sp>
        <p:nvSpPr>
          <p:cNvPr id="690" name="Google Shape;690;p33"/>
          <p:cNvSpPr txBox="1">
            <a:spLocks noGrp="1"/>
          </p:cNvSpPr>
          <p:nvPr>
            <p:ph type="title"/>
          </p:nvPr>
        </p:nvSpPr>
        <p:spPr>
          <a:xfrm>
            <a:off x="720000" y="445025"/>
            <a:ext cx="7704000" cy="837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endParaRPr/>
          </a:p>
        </p:txBody>
      </p:sp>
      <p:grpSp>
        <p:nvGrpSpPr>
          <p:cNvPr id="691" name="Google Shape;691;p33"/>
          <p:cNvGrpSpPr/>
          <p:nvPr/>
        </p:nvGrpSpPr>
        <p:grpSpPr>
          <a:xfrm rot="-6955283">
            <a:off x="146157" y="1472712"/>
            <a:ext cx="445918" cy="329960"/>
            <a:chOff x="877475" y="2935600"/>
            <a:chExt cx="257500" cy="190500"/>
          </a:xfrm>
        </p:grpSpPr>
        <p:sp>
          <p:nvSpPr>
            <p:cNvPr id="692" name="Google Shape;692;p33"/>
            <p:cNvSpPr/>
            <p:nvPr/>
          </p:nvSpPr>
          <p:spPr>
            <a:xfrm>
              <a:off x="877475" y="2980850"/>
              <a:ext cx="162250" cy="145250"/>
            </a:xfrm>
            <a:custGeom>
              <a:avLst/>
              <a:gdLst/>
              <a:ahLst/>
              <a:cxnLst/>
              <a:rect l="l" t="t" r="r" b="b"/>
              <a:pathLst>
                <a:path w="6490" h="5810" extrusionOk="0">
                  <a:moveTo>
                    <a:pt x="4192" y="1"/>
                  </a:moveTo>
                  <a:lnTo>
                    <a:pt x="1346" y="1727"/>
                  </a:lnTo>
                  <a:cubicBezTo>
                    <a:pt x="322" y="2358"/>
                    <a:pt x="1" y="3692"/>
                    <a:pt x="620" y="4715"/>
                  </a:cubicBezTo>
                  <a:lnTo>
                    <a:pt x="655" y="4763"/>
                  </a:lnTo>
                  <a:cubicBezTo>
                    <a:pt x="1062" y="5435"/>
                    <a:pt x="1780" y="5809"/>
                    <a:pt x="2516" y="5809"/>
                  </a:cubicBezTo>
                  <a:cubicBezTo>
                    <a:pt x="2902" y="5809"/>
                    <a:pt x="3292" y="5706"/>
                    <a:pt x="3644" y="5489"/>
                  </a:cubicBezTo>
                  <a:lnTo>
                    <a:pt x="6490" y="3763"/>
                  </a:lnTo>
                  <a:cubicBezTo>
                    <a:pt x="6049" y="2239"/>
                    <a:pt x="5275" y="989"/>
                    <a:pt x="41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693" name="Google Shape;693;p33"/>
            <p:cNvGrpSpPr/>
            <p:nvPr/>
          </p:nvGrpSpPr>
          <p:grpSpPr>
            <a:xfrm>
              <a:off x="901300" y="2935600"/>
              <a:ext cx="233675" cy="190500"/>
              <a:chOff x="901300" y="2935600"/>
              <a:chExt cx="233675" cy="190500"/>
            </a:xfrm>
          </p:grpSpPr>
          <p:sp>
            <p:nvSpPr>
              <p:cNvPr id="694" name="Google Shape;694;p33"/>
              <p:cNvSpPr/>
              <p:nvPr/>
            </p:nvSpPr>
            <p:spPr>
              <a:xfrm>
                <a:off x="979275" y="2935600"/>
                <a:ext cx="155700" cy="140525"/>
              </a:xfrm>
              <a:custGeom>
                <a:avLst/>
                <a:gdLst/>
                <a:ahLst/>
                <a:cxnLst/>
                <a:rect l="l" t="t" r="r" b="b"/>
                <a:pathLst>
                  <a:path w="6228" h="5621" extrusionOk="0">
                    <a:moveTo>
                      <a:pt x="3769" y="1"/>
                    </a:moveTo>
                    <a:cubicBezTo>
                      <a:pt x="3390" y="1"/>
                      <a:pt x="3005" y="101"/>
                      <a:pt x="2656" y="310"/>
                    </a:cubicBezTo>
                    <a:lnTo>
                      <a:pt x="1" y="1918"/>
                    </a:lnTo>
                    <a:lnTo>
                      <a:pt x="2251" y="5621"/>
                    </a:lnTo>
                    <a:lnTo>
                      <a:pt x="4894" y="4013"/>
                    </a:lnTo>
                    <a:cubicBezTo>
                      <a:pt x="5906" y="3406"/>
                      <a:pt x="6228" y="2096"/>
                      <a:pt x="5608" y="1061"/>
                    </a:cubicBezTo>
                    <a:lnTo>
                      <a:pt x="5585" y="1025"/>
                    </a:lnTo>
                    <a:cubicBezTo>
                      <a:pt x="5187" y="362"/>
                      <a:pt x="4488" y="1"/>
                      <a:pt x="3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695" name="Google Shape;695;p33"/>
              <p:cNvSpPr/>
              <p:nvPr/>
            </p:nvSpPr>
            <p:spPr>
              <a:xfrm>
                <a:off x="910225" y="2989775"/>
                <a:ext cx="217600" cy="136325"/>
              </a:xfrm>
              <a:custGeom>
                <a:avLst/>
                <a:gdLst/>
                <a:ahLst/>
                <a:cxnLst/>
                <a:rect l="l" t="t" r="r" b="b"/>
                <a:pathLst>
                  <a:path w="8704" h="5453" extrusionOk="0">
                    <a:moveTo>
                      <a:pt x="8704" y="1"/>
                    </a:moveTo>
                    <a:lnTo>
                      <a:pt x="8704" y="1"/>
                    </a:lnTo>
                    <a:cubicBezTo>
                      <a:pt x="8418" y="822"/>
                      <a:pt x="7751" y="1180"/>
                      <a:pt x="7751" y="1180"/>
                    </a:cubicBezTo>
                    <a:cubicBezTo>
                      <a:pt x="7751" y="1180"/>
                      <a:pt x="4429" y="3323"/>
                      <a:pt x="2524" y="4335"/>
                    </a:cubicBezTo>
                    <a:cubicBezTo>
                      <a:pt x="1386" y="4937"/>
                      <a:pt x="580" y="5076"/>
                      <a:pt x="115" y="5076"/>
                    </a:cubicBezTo>
                    <a:cubicBezTo>
                      <a:pt x="74" y="5076"/>
                      <a:pt x="36" y="5075"/>
                      <a:pt x="0" y="5073"/>
                    </a:cubicBezTo>
                    <a:lnTo>
                      <a:pt x="0" y="5073"/>
                    </a:lnTo>
                    <a:cubicBezTo>
                      <a:pt x="361" y="5320"/>
                      <a:pt x="793" y="5452"/>
                      <a:pt x="1229" y="5452"/>
                    </a:cubicBezTo>
                    <a:cubicBezTo>
                      <a:pt x="1613" y="5452"/>
                      <a:pt x="2000" y="5350"/>
                      <a:pt x="2346" y="5132"/>
                    </a:cubicBezTo>
                    <a:lnTo>
                      <a:pt x="5191" y="3406"/>
                    </a:lnTo>
                    <a:cubicBezTo>
                      <a:pt x="5191" y="3394"/>
                      <a:pt x="5180" y="3382"/>
                      <a:pt x="5180" y="3370"/>
                    </a:cubicBezTo>
                    <a:lnTo>
                      <a:pt x="7656" y="1846"/>
                    </a:lnTo>
                    <a:cubicBezTo>
                      <a:pt x="8335" y="1441"/>
                      <a:pt x="8692" y="727"/>
                      <a:pt x="8704"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696" name="Google Shape;696;p33"/>
              <p:cNvSpPr/>
              <p:nvPr/>
            </p:nvSpPr>
            <p:spPr>
              <a:xfrm>
                <a:off x="901300" y="2984200"/>
                <a:ext cx="136925" cy="82350"/>
              </a:xfrm>
              <a:custGeom>
                <a:avLst/>
                <a:gdLst/>
                <a:ahLst/>
                <a:cxnLst/>
                <a:rect l="l" t="t" r="r" b="b"/>
                <a:pathLst>
                  <a:path w="5477" h="3294" extrusionOk="0">
                    <a:moveTo>
                      <a:pt x="5045" y="0"/>
                    </a:moveTo>
                    <a:cubicBezTo>
                      <a:pt x="4567" y="0"/>
                      <a:pt x="3523" y="419"/>
                      <a:pt x="2405" y="1105"/>
                    </a:cubicBezTo>
                    <a:cubicBezTo>
                      <a:pt x="988" y="1962"/>
                      <a:pt x="0" y="2903"/>
                      <a:pt x="179" y="3200"/>
                    </a:cubicBezTo>
                    <a:cubicBezTo>
                      <a:pt x="216" y="3263"/>
                      <a:pt x="303" y="3293"/>
                      <a:pt x="430" y="3293"/>
                    </a:cubicBezTo>
                    <a:cubicBezTo>
                      <a:pt x="906" y="3293"/>
                      <a:pt x="1942" y="2874"/>
                      <a:pt x="3060" y="2188"/>
                    </a:cubicBezTo>
                    <a:cubicBezTo>
                      <a:pt x="4477" y="1331"/>
                      <a:pt x="5477" y="391"/>
                      <a:pt x="5298" y="93"/>
                    </a:cubicBezTo>
                    <a:cubicBezTo>
                      <a:pt x="5261" y="30"/>
                      <a:pt x="5173" y="0"/>
                      <a:pt x="5045"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grpSp>
        <p:nvGrpSpPr>
          <p:cNvPr id="697" name="Google Shape;697;p33"/>
          <p:cNvGrpSpPr/>
          <p:nvPr/>
        </p:nvGrpSpPr>
        <p:grpSpPr>
          <a:xfrm rot="9756458">
            <a:off x="8618674" y="3419243"/>
            <a:ext cx="416759" cy="329965"/>
            <a:chOff x="807525" y="3466050"/>
            <a:chExt cx="250050" cy="197975"/>
          </a:xfrm>
        </p:grpSpPr>
        <p:sp>
          <p:nvSpPr>
            <p:cNvPr id="698" name="Google Shape;698;p33"/>
            <p:cNvSpPr/>
            <p:nvPr/>
          </p:nvSpPr>
          <p:spPr>
            <a:xfrm>
              <a:off x="807525" y="3522000"/>
              <a:ext cx="154800" cy="142025"/>
            </a:xfrm>
            <a:custGeom>
              <a:avLst/>
              <a:gdLst/>
              <a:ahLst/>
              <a:cxnLst/>
              <a:rect l="l" t="t" r="r" b="b"/>
              <a:pathLst>
                <a:path w="6192" h="5681" extrusionOk="0">
                  <a:moveTo>
                    <a:pt x="3715" y="0"/>
                  </a:moveTo>
                  <a:lnTo>
                    <a:pt x="1191" y="1786"/>
                  </a:lnTo>
                  <a:cubicBezTo>
                    <a:pt x="239" y="2453"/>
                    <a:pt x="1" y="3774"/>
                    <a:pt x="667" y="4739"/>
                  </a:cubicBezTo>
                  <a:lnTo>
                    <a:pt x="691" y="4786"/>
                  </a:lnTo>
                  <a:cubicBezTo>
                    <a:pt x="1114" y="5370"/>
                    <a:pt x="1774" y="5681"/>
                    <a:pt x="2444" y="5681"/>
                  </a:cubicBezTo>
                  <a:cubicBezTo>
                    <a:pt x="2867" y="5681"/>
                    <a:pt x="3294" y="5557"/>
                    <a:pt x="3668" y="5298"/>
                  </a:cubicBezTo>
                  <a:lnTo>
                    <a:pt x="6192" y="3524"/>
                  </a:lnTo>
                  <a:lnTo>
                    <a:pt x="37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699" name="Google Shape;699;p33"/>
            <p:cNvSpPr/>
            <p:nvPr/>
          </p:nvSpPr>
          <p:spPr>
            <a:xfrm>
              <a:off x="895925" y="3466050"/>
              <a:ext cx="161650" cy="147350"/>
            </a:xfrm>
            <a:custGeom>
              <a:avLst/>
              <a:gdLst/>
              <a:ahLst/>
              <a:cxnLst/>
              <a:rect l="l" t="t" r="r" b="b"/>
              <a:pathLst>
                <a:path w="6466" h="5894" extrusionOk="0">
                  <a:moveTo>
                    <a:pt x="3964" y="1"/>
                  </a:moveTo>
                  <a:cubicBezTo>
                    <a:pt x="3532" y="1"/>
                    <a:pt x="3095" y="132"/>
                    <a:pt x="2715" y="405"/>
                  </a:cubicBezTo>
                  <a:lnTo>
                    <a:pt x="1" y="2310"/>
                  </a:lnTo>
                  <a:cubicBezTo>
                    <a:pt x="477" y="3679"/>
                    <a:pt x="1299" y="4881"/>
                    <a:pt x="2537" y="5893"/>
                  </a:cubicBezTo>
                  <a:lnTo>
                    <a:pt x="5240" y="3988"/>
                  </a:lnTo>
                  <a:cubicBezTo>
                    <a:pt x="6228" y="3310"/>
                    <a:pt x="6466" y="1952"/>
                    <a:pt x="5763" y="964"/>
                  </a:cubicBezTo>
                  <a:lnTo>
                    <a:pt x="5728" y="928"/>
                  </a:lnTo>
                  <a:cubicBezTo>
                    <a:pt x="5313" y="324"/>
                    <a:pt x="4644" y="1"/>
                    <a:pt x="3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700" name="Google Shape;700;p33"/>
            <p:cNvSpPr/>
            <p:nvPr/>
          </p:nvSpPr>
          <p:spPr>
            <a:xfrm>
              <a:off x="846525" y="3511575"/>
              <a:ext cx="206000" cy="152325"/>
            </a:xfrm>
            <a:custGeom>
              <a:avLst/>
              <a:gdLst/>
              <a:ahLst/>
              <a:cxnLst/>
              <a:rect l="l" t="t" r="r" b="b"/>
              <a:pathLst>
                <a:path w="8240" h="6093" extrusionOk="0">
                  <a:moveTo>
                    <a:pt x="8097" y="0"/>
                  </a:moveTo>
                  <a:lnTo>
                    <a:pt x="8097" y="0"/>
                  </a:lnTo>
                  <a:cubicBezTo>
                    <a:pt x="7930" y="417"/>
                    <a:pt x="7501" y="1143"/>
                    <a:pt x="6406" y="2001"/>
                  </a:cubicBezTo>
                  <a:cubicBezTo>
                    <a:pt x="4727" y="3346"/>
                    <a:pt x="1453" y="5501"/>
                    <a:pt x="1453" y="5501"/>
                  </a:cubicBezTo>
                  <a:cubicBezTo>
                    <a:pt x="1453" y="5501"/>
                    <a:pt x="950" y="5901"/>
                    <a:pt x="182" y="5901"/>
                  </a:cubicBezTo>
                  <a:cubicBezTo>
                    <a:pt x="123" y="5901"/>
                    <a:pt x="62" y="5899"/>
                    <a:pt x="0" y="5894"/>
                  </a:cubicBezTo>
                  <a:lnTo>
                    <a:pt x="0" y="5894"/>
                  </a:lnTo>
                  <a:cubicBezTo>
                    <a:pt x="288" y="6025"/>
                    <a:pt x="598" y="6092"/>
                    <a:pt x="907" y="6092"/>
                  </a:cubicBezTo>
                  <a:cubicBezTo>
                    <a:pt x="1326" y="6092"/>
                    <a:pt x="1745" y="5969"/>
                    <a:pt x="2108" y="5715"/>
                  </a:cubicBezTo>
                  <a:lnTo>
                    <a:pt x="4477" y="4049"/>
                  </a:lnTo>
                  <a:lnTo>
                    <a:pt x="4513" y="4072"/>
                  </a:lnTo>
                  <a:lnTo>
                    <a:pt x="7216" y="2167"/>
                  </a:lnTo>
                  <a:cubicBezTo>
                    <a:pt x="7930" y="1667"/>
                    <a:pt x="8240" y="810"/>
                    <a:pt x="8097"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701" name="Google Shape;701;p33"/>
            <p:cNvSpPr/>
            <p:nvPr/>
          </p:nvSpPr>
          <p:spPr>
            <a:xfrm>
              <a:off x="876575" y="3484950"/>
              <a:ext cx="131300" cy="89875"/>
            </a:xfrm>
            <a:custGeom>
              <a:avLst/>
              <a:gdLst/>
              <a:ahLst/>
              <a:cxnLst/>
              <a:rect l="l" t="t" r="r" b="b"/>
              <a:pathLst>
                <a:path w="5252" h="3595" extrusionOk="0">
                  <a:moveTo>
                    <a:pt x="4852" y="0"/>
                  </a:moveTo>
                  <a:cubicBezTo>
                    <a:pt x="4400" y="0"/>
                    <a:pt x="3364" y="501"/>
                    <a:pt x="2263" y="1280"/>
                  </a:cubicBezTo>
                  <a:cubicBezTo>
                    <a:pt x="930" y="2232"/>
                    <a:pt x="1" y="3232"/>
                    <a:pt x="191" y="3518"/>
                  </a:cubicBezTo>
                  <a:cubicBezTo>
                    <a:pt x="230" y="3570"/>
                    <a:pt x="304" y="3595"/>
                    <a:pt x="406" y="3595"/>
                  </a:cubicBezTo>
                  <a:cubicBezTo>
                    <a:pt x="864" y="3595"/>
                    <a:pt x="1899" y="3095"/>
                    <a:pt x="2989" y="2316"/>
                  </a:cubicBezTo>
                  <a:cubicBezTo>
                    <a:pt x="4335" y="1363"/>
                    <a:pt x="5252" y="363"/>
                    <a:pt x="5061" y="77"/>
                  </a:cubicBezTo>
                  <a:cubicBezTo>
                    <a:pt x="5024" y="25"/>
                    <a:pt x="4953" y="0"/>
                    <a:pt x="4852"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02"/>
        <p:cNvGrpSpPr/>
        <p:nvPr/>
      </p:nvGrpSpPr>
      <p:grpSpPr>
        <a:xfrm>
          <a:off x="0" y="0"/>
          <a:ext cx="0" cy="0"/>
          <a:chOff x="0" y="0"/>
          <a:chExt cx="0" cy="0"/>
        </a:xfrm>
      </p:grpSpPr>
      <p:sp>
        <p:nvSpPr>
          <p:cNvPr id="703" name="Google Shape;703;p34"/>
          <p:cNvSpPr/>
          <p:nvPr/>
        </p:nvSpPr>
        <p:spPr>
          <a:xfrm>
            <a:off x="7461325" y="3548329"/>
            <a:ext cx="1682723" cy="1595193"/>
          </a:xfrm>
          <a:custGeom>
            <a:avLst/>
            <a:gdLst/>
            <a:ahLst/>
            <a:cxnLst/>
            <a:rect l="l" t="t" r="r" b="b"/>
            <a:pathLst>
              <a:path w="24492" h="23218" extrusionOk="0">
                <a:moveTo>
                  <a:pt x="24491" y="1"/>
                </a:moveTo>
                <a:cubicBezTo>
                  <a:pt x="19360" y="1"/>
                  <a:pt x="16740" y="2418"/>
                  <a:pt x="14085" y="6037"/>
                </a:cubicBezTo>
                <a:cubicBezTo>
                  <a:pt x="12895" y="7680"/>
                  <a:pt x="11990" y="9585"/>
                  <a:pt x="10394" y="10799"/>
                </a:cubicBezTo>
                <a:cubicBezTo>
                  <a:pt x="8251" y="12454"/>
                  <a:pt x="7894" y="12145"/>
                  <a:pt x="5310" y="13597"/>
                </a:cubicBezTo>
                <a:cubicBezTo>
                  <a:pt x="3274" y="14764"/>
                  <a:pt x="1322" y="16324"/>
                  <a:pt x="548" y="18539"/>
                </a:cubicBezTo>
                <a:cubicBezTo>
                  <a:pt x="0" y="20134"/>
                  <a:pt x="310" y="22027"/>
                  <a:pt x="1107" y="23218"/>
                </a:cubicBezTo>
                <a:lnTo>
                  <a:pt x="24491" y="23194"/>
                </a:lnTo>
                <a:lnTo>
                  <a:pt x="244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704" name="Google Shape;704;p34"/>
          <p:cNvSpPr/>
          <p:nvPr/>
        </p:nvSpPr>
        <p:spPr>
          <a:xfrm rot="5400000" flipH="1">
            <a:off x="160749" y="-160773"/>
            <a:ext cx="1686699" cy="2008197"/>
          </a:xfrm>
          <a:custGeom>
            <a:avLst/>
            <a:gdLst/>
            <a:ahLst/>
            <a:cxnLst/>
            <a:rect l="l" t="t" r="r" b="b"/>
            <a:pathLst>
              <a:path w="31814" h="37878" extrusionOk="0">
                <a:moveTo>
                  <a:pt x="27742" y="1"/>
                </a:moveTo>
                <a:cubicBezTo>
                  <a:pt x="24425" y="1"/>
                  <a:pt x="20501" y="1152"/>
                  <a:pt x="17467" y="5017"/>
                </a:cubicBezTo>
                <a:cubicBezTo>
                  <a:pt x="15847" y="7160"/>
                  <a:pt x="15371" y="9993"/>
                  <a:pt x="13823" y="12196"/>
                </a:cubicBezTo>
                <a:cubicBezTo>
                  <a:pt x="10739" y="16589"/>
                  <a:pt x="5298" y="16101"/>
                  <a:pt x="1441" y="22197"/>
                </a:cubicBezTo>
                <a:cubicBezTo>
                  <a:pt x="191" y="24162"/>
                  <a:pt x="0" y="26638"/>
                  <a:pt x="83" y="28972"/>
                </a:cubicBezTo>
                <a:cubicBezTo>
                  <a:pt x="214" y="32222"/>
                  <a:pt x="452" y="35020"/>
                  <a:pt x="2084" y="37878"/>
                </a:cubicBezTo>
                <a:lnTo>
                  <a:pt x="31766" y="37878"/>
                </a:lnTo>
                <a:lnTo>
                  <a:pt x="31814" y="587"/>
                </a:lnTo>
                <a:cubicBezTo>
                  <a:pt x="30686" y="248"/>
                  <a:pt x="29279" y="1"/>
                  <a:pt x="277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705" name="Google Shape;705;p34"/>
          <p:cNvGrpSpPr/>
          <p:nvPr/>
        </p:nvGrpSpPr>
        <p:grpSpPr>
          <a:xfrm rot="8100000">
            <a:off x="4244675" y="491493"/>
            <a:ext cx="315174" cy="276995"/>
            <a:chOff x="1782050" y="3440425"/>
            <a:chExt cx="196475" cy="172675"/>
          </a:xfrm>
        </p:grpSpPr>
        <p:sp>
          <p:nvSpPr>
            <p:cNvPr id="706" name="Google Shape;706;p34"/>
            <p:cNvSpPr/>
            <p:nvPr/>
          </p:nvSpPr>
          <p:spPr>
            <a:xfrm>
              <a:off x="1782050" y="3440425"/>
              <a:ext cx="196475" cy="172675"/>
            </a:xfrm>
            <a:custGeom>
              <a:avLst/>
              <a:gdLst/>
              <a:ahLst/>
              <a:cxnLst/>
              <a:rect l="l" t="t" r="r" b="b"/>
              <a:pathLst>
                <a:path w="7859" h="6907" extrusionOk="0">
                  <a:moveTo>
                    <a:pt x="3933" y="1"/>
                  </a:moveTo>
                  <a:cubicBezTo>
                    <a:pt x="3466" y="1"/>
                    <a:pt x="2991" y="96"/>
                    <a:pt x="2537" y="299"/>
                  </a:cubicBezTo>
                  <a:cubicBezTo>
                    <a:pt x="787" y="1072"/>
                    <a:pt x="1" y="3108"/>
                    <a:pt x="775" y="4847"/>
                  </a:cubicBezTo>
                  <a:cubicBezTo>
                    <a:pt x="1346" y="6140"/>
                    <a:pt x="2607" y="6907"/>
                    <a:pt x="3933" y="6907"/>
                  </a:cubicBezTo>
                  <a:cubicBezTo>
                    <a:pt x="4401" y="6907"/>
                    <a:pt x="4878" y="6811"/>
                    <a:pt x="5335" y="6609"/>
                  </a:cubicBezTo>
                  <a:cubicBezTo>
                    <a:pt x="7073" y="5835"/>
                    <a:pt x="7859" y="3799"/>
                    <a:pt x="7085" y="2061"/>
                  </a:cubicBezTo>
                  <a:cubicBezTo>
                    <a:pt x="6522" y="767"/>
                    <a:pt x="5257" y="1"/>
                    <a:pt x="3933"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707" name="Google Shape;707;p34"/>
            <p:cNvSpPr/>
            <p:nvPr/>
          </p:nvSpPr>
          <p:spPr>
            <a:xfrm>
              <a:off x="1795750" y="3452350"/>
              <a:ext cx="169400" cy="149000"/>
            </a:xfrm>
            <a:custGeom>
              <a:avLst/>
              <a:gdLst/>
              <a:ahLst/>
              <a:cxnLst/>
              <a:rect l="l" t="t" r="r" b="b"/>
              <a:pathLst>
                <a:path w="6776" h="5960" extrusionOk="0">
                  <a:moveTo>
                    <a:pt x="3371" y="1"/>
                  </a:moveTo>
                  <a:cubicBezTo>
                    <a:pt x="2972" y="1"/>
                    <a:pt x="2567" y="81"/>
                    <a:pt x="2179" y="250"/>
                  </a:cubicBezTo>
                  <a:cubicBezTo>
                    <a:pt x="679" y="917"/>
                    <a:pt x="0" y="2679"/>
                    <a:pt x="667" y="4179"/>
                  </a:cubicBezTo>
                  <a:cubicBezTo>
                    <a:pt x="1160" y="5297"/>
                    <a:pt x="2245" y="5959"/>
                    <a:pt x="3384" y="5959"/>
                  </a:cubicBezTo>
                  <a:cubicBezTo>
                    <a:pt x="3785" y="5959"/>
                    <a:pt x="4193" y="5877"/>
                    <a:pt x="4584" y="5703"/>
                  </a:cubicBezTo>
                  <a:cubicBezTo>
                    <a:pt x="6096" y="5036"/>
                    <a:pt x="6775" y="3274"/>
                    <a:pt x="6108" y="1774"/>
                  </a:cubicBezTo>
                  <a:cubicBezTo>
                    <a:pt x="5614" y="662"/>
                    <a:pt x="4517" y="1"/>
                    <a:pt x="3371"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708" name="Google Shape;708;p34"/>
            <p:cNvSpPr/>
            <p:nvPr/>
          </p:nvSpPr>
          <p:spPr>
            <a:xfrm>
              <a:off x="1804975" y="3491625"/>
              <a:ext cx="150925" cy="69675"/>
            </a:xfrm>
            <a:custGeom>
              <a:avLst/>
              <a:gdLst/>
              <a:ahLst/>
              <a:cxnLst/>
              <a:rect l="l" t="t" r="r" b="b"/>
              <a:pathLst>
                <a:path w="6037" h="2787" extrusionOk="0">
                  <a:moveTo>
                    <a:pt x="370" y="1"/>
                  </a:moveTo>
                  <a:lnTo>
                    <a:pt x="191" y="96"/>
                  </a:lnTo>
                  <a:cubicBezTo>
                    <a:pt x="60" y="156"/>
                    <a:pt x="1" y="322"/>
                    <a:pt x="48" y="453"/>
                  </a:cubicBezTo>
                  <a:lnTo>
                    <a:pt x="120" y="644"/>
                  </a:lnTo>
                  <a:lnTo>
                    <a:pt x="5668" y="2787"/>
                  </a:lnTo>
                  <a:lnTo>
                    <a:pt x="5846" y="2692"/>
                  </a:lnTo>
                  <a:cubicBezTo>
                    <a:pt x="5977" y="2632"/>
                    <a:pt x="6037" y="2477"/>
                    <a:pt x="5977" y="2322"/>
                  </a:cubicBezTo>
                  <a:lnTo>
                    <a:pt x="5918" y="2144"/>
                  </a:lnTo>
                  <a:lnTo>
                    <a:pt x="3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709" name="Google Shape;709;p34"/>
            <p:cNvSpPr/>
            <p:nvPr/>
          </p:nvSpPr>
          <p:spPr>
            <a:xfrm>
              <a:off x="1806175" y="3491625"/>
              <a:ext cx="149450" cy="63425"/>
            </a:xfrm>
            <a:custGeom>
              <a:avLst/>
              <a:gdLst/>
              <a:ahLst/>
              <a:cxnLst/>
              <a:rect l="l" t="t" r="r" b="b"/>
              <a:pathLst>
                <a:path w="5978" h="2537" extrusionOk="0">
                  <a:moveTo>
                    <a:pt x="322" y="1"/>
                  </a:moveTo>
                  <a:lnTo>
                    <a:pt x="143" y="96"/>
                  </a:lnTo>
                  <a:cubicBezTo>
                    <a:pt x="72" y="120"/>
                    <a:pt x="24" y="179"/>
                    <a:pt x="0" y="239"/>
                  </a:cubicBezTo>
                  <a:lnTo>
                    <a:pt x="5953" y="2537"/>
                  </a:lnTo>
                  <a:cubicBezTo>
                    <a:pt x="5965" y="2489"/>
                    <a:pt x="5977" y="2418"/>
                    <a:pt x="5953" y="2346"/>
                  </a:cubicBezTo>
                  <a:lnTo>
                    <a:pt x="5870" y="2144"/>
                  </a:lnTo>
                  <a:lnTo>
                    <a:pt x="32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710" name="Google Shape;710;p34"/>
          <p:cNvGrpSpPr/>
          <p:nvPr/>
        </p:nvGrpSpPr>
        <p:grpSpPr>
          <a:xfrm rot="-7465571">
            <a:off x="5052352" y="4525189"/>
            <a:ext cx="416732" cy="329944"/>
            <a:chOff x="807525" y="3466050"/>
            <a:chExt cx="250050" cy="197975"/>
          </a:xfrm>
        </p:grpSpPr>
        <p:sp>
          <p:nvSpPr>
            <p:cNvPr id="711" name="Google Shape;711;p34"/>
            <p:cNvSpPr/>
            <p:nvPr/>
          </p:nvSpPr>
          <p:spPr>
            <a:xfrm>
              <a:off x="807525" y="3522000"/>
              <a:ext cx="154800" cy="142025"/>
            </a:xfrm>
            <a:custGeom>
              <a:avLst/>
              <a:gdLst/>
              <a:ahLst/>
              <a:cxnLst/>
              <a:rect l="l" t="t" r="r" b="b"/>
              <a:pathLst>
                <a:path w="6192" h="5681" extrusionOk="0">
                  <a:moveTo>
                    <a:pt x="3715" y="0"/>
                  </a:moveTo>
                  <a:lnTo>
                    <a:pt x="1191" y="1786"/>
                  </a:lnTo>
                  <a:cubicBezTo>
                    <a:pt x="239" y="2453"/>
                    <a:pt x="1" y="3774"/>
                    <a:pt x="667" y="4739"/>
                  </a:cubicBezTo>
                  <a:lnTo>
                    <a:pt x="691" y="4786"/>
                  </a:lnTo>
                  <a:cubicBezTo>
                    <a:pt x="1114" y="5370"/>
                    <a:pt x="1774" y="5681"/>
                    <a:pt x="2444" y="5681"/>
                  </a:cubicBezTo>
                  <a:cubicBezTo>
                    <a:pt x="2867" y="5681"/>
                    <a:pt x="3294" y="5557"/>
                    <a:pt x="3668" y="5298"/>
                  </a:cubicBezTo>
                  <a:lnTo>
                    <a:pt x="6192" y="3524"/>
                  </a:lnTo>
                  <a:lnTo>
                    <a:pt x="3715" y="0"/>
                  </a:lnTo>
                  <a:close/>
                </a:path>
              </a:pathLst>
            </a:custGeom>
            <a:solidFill>
              <a:srgbClr val="E4E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712" name="Google Shape;712;p34"/>
            <p:cNvSpPr/>
            <p:nvPr/>
          </p:nvSpPr>
          <p:spPr>
            <a:xfrm>
              <a:off x="895925" y="3466050"/>
              <a:ext cx="161650" cy="147350"/>
            </a:xfrm>
            <a:custGeom>
              <a:avLst/>
              <a:gdLst/>
              <a:ahLst/>
              <a:cxnLst/>
              <a:rect l="l" t="t" r="r" b="b"/>
              <a:pathLst>
                <a:path w="6466" h="5894" extrusionOk="0">
                  <a:moveTo>
                    <a:pt x="3964" y="1"/>
                  </a:moveTo>
                  <a:cubicBezTo>
                    <a:pt x="3532" y="1"/>
                    <a:pt x="3095" y="132"/>
                    <a:pt x="2715" y="405"/>
                  </a:cubicBezTo>
                  <a:lnTo>
                    <a:pt x="1" y="2310"/>
                  </a:lnTo>
                  <a:cubicBezTo>
                    <a:pt x="477" y="3679"/>
                    <a:pt x="1299" y="4881"/>
                    <a:pt x="2537" y="5893"/>
                  </a:cubicBezTo>
                  <a:lnTo>
                    <a:pt x="5240" y="3988"/>
                  </a:lnTo>
                  <a:cubicBezTo>
                    <a:pt x="6228" y="3310"/>
                    <a:pt x="6466" y="1952"/>
                    <a:pt x="5763" y="964"/>
                  </a:cubicBezTo>
                  <a:lnTo>
                    <a:pt x="5728" y="928"/>
                  </a:lnTo>
                  <a:cubicBezTo>
                    <a:pt x="5313" y="324"/>
                    <a:pt x="4644" y="1"/>
                    <a:pt x="3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713" name="Google Shape;713;p34"/>
            <p:cNvSpPr/>
            <p:nvPr/>
          </p:nvSpPr>
          <p:spPr>
            <a:xfrm>
              <a:off x="846525" y="3511575"/>
              <a:ext cx="206000" cy="152325"/>
            </a:xfrm>
            <a:custGeom>
              <a:avLst/>
              <a:gdLst/>
              <a:ahLst/>
              <a:cxnLst/>
              <a:rect l="l" t="t" r="r" b="b"/>
              <a:pathLst>
                <a:path w="8240" h="6093" extrusionOk="0">
                  <a:moveTo>
                    <a:pt x="8097" y="0"/>
                  </a:moveTo>
                  <a:lnTo>
                    <a:pt x="8097" y="0"/>
                  </a:lnTo>
                  <a:cubicBezTo>
                    <a:pt x="7930" y="417"/>
                    <a:pt x="7501" y="1143"/>
                    <a:pt x="6406" y="2001"/>
                  </a:cubicBezTo>
                  <a:cubicBezTo>
                    <a:pt x="4727" y="3346"/>
                    <a:pt x="1453" y="5501"/>
                    <a:pt x="1453" y="5501"/>
                  </a:cubicBezTo>
                  <a:cubicBezTo>
                    <a:pt x="1453" y="5501"/>
                    <a:pt x="950" y="5901"/>
                    <a:pt x="182" y="5901"/>
                  </a:cubicBezTo>
                  <a:cubicBezTo>
                    <a:pt x="123" y="5901"/>
                    <a:pt x="62" y="5899"/>
                    <a:pt x="0" y="5894"/>
                  </a:cubicBezTo>
                  <a:lnTo>
                    <a:pt x="0" y="5894"/>
                  </a:lnTo>
                  <a:cubicBezTo>
                    <a:pt x="288" y="6025"/>
                    <a:pt x="598" y="6092"/>
                    <a:pt x="907" y="6092"/>
                  </a:cubicBezTo>
                  <a:cubicBezTo>
                    <a:pt x="1326" y="6092"/>
                    <a:pt x="1745" y="5969"/>
                    <a:pt x="2108" y="5715"/>
                  </a:cubicBezTo>
                  <a:lnTo>
                    <a:pt x="4477" y="4049"/>
                  </a:lnTo>
                  <a:lnTo>
                    <a:pt x="4513" y="4072"/>
                  </a:lnTo>
                  <a:lnTo>
                    <a:pt x="7216" y="2167"/>
                  </a:lnTo>
                  <a:cubicBezTo>
                    <a:pt x="7930" y="1667"/>
                    <a:pt x="8240" y="810"/>
                    <a:pt x="8097"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714" name="Google Shape;714;p34"/>
            <p:cNvSpPr/>
            <p:nvPr/>
          </p:nvSpPr>
          <p:spPr>
            <a:xfrm>
              <a:off x="876575" y="3484950"/>
              <a:ext cx="131300" cy="89875"/>
            </a:xfrm>
            <a:custGeom>
              <a:avLst/>
              <a:gdLst/>
              <a:ahLst/>
              <a:cxnLst/>
              <a:rect l="l" t="t" r="r" b="b"/>
              <a:pathLst>
                <a:path w="5252" h="3595" extrusionOk="0">
                  <a:moveTo>
                    <a:pt x="4852" y="0"/>
                  </a:moveTo>
                  <a:cubicBezTo>
                    <a:pt x="4400" y="0"/>
                    <a:pt x="3364" y="501"/>
                    <a:pt x="2263" y="1280"/>
                  </a:cubicBezTo>
                  <a:cubicBezTo>
                    <a:pt x="930" y="2232"/>
                    <a:pt x="1" y="3232"/>
                    <a:pt x="191" y="3518"/>
                  </a:cubicBezTo>
                  <a:cubicBezTo>
                    <a:pt x="230" y="3570"/>
                    <a:pt x="304" y="3595"/>
                    <a:pt x="406" y="3595"/>
                  </a:cubicBezTo>
                  <a:cubicBezTo>
                    <a:pt x="864" y="3595"/>
                    <a:pt x="1899" y="3095"/>
                    <a:pt x="2989" y="2316"/>
                  </a:cubicBezTo>
                  <a:cubicBezTo>
                    <a:pt x="4335" y="1363"/>
                    <a:pt x="5252" y="363"/>
                    <a:pt x="5061" y="77"/>
                  </a:cubicBezTo>
                  <a:cubicBezTo>
                    <a:pt x="5024" y="25"/>
                    <a:pt x="4953" y="0"/>
                    <a:pt x="4852"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715" name="Google Shape;715;p34"/>
          <p:cNvGrpSpPr/>
          <p:nvPr/>
        </p:nvGrpSpPr>
        <p:grpSpPr>
          <a:xfrm rot="10102148">
            <a:off x="795723" y="568670"/>
            <a:ext cx="416739" cy="329949"/>
            <a:chOff x="807525" y="3466050"/>
            <a:chExt cx="250050" cy="197975"/>
          </a:xfrm>
        </p:grpSpPr>
        <p:sp>
          <p:nvSpPr>
            <p:cNvPr id="716" name="Google Shape;716;p34"/>
            <p:cNvSpPr/>
            <p:nvPr/>
          </p:nvSpPr>
          <p:spPr>
            <a:xfrm>
              <a:off x="807525" y="3522000"/>
              <a:ext cx="154800" cy="142025"/>
            </a:xfrm>
            <a:custGeom>
              <a:avLst/>
              <a:gdLst/>
              <a:ahLst/>
              <a:cxnLst/>
              <a:rect l="l" t="t" r="r" b="b"/>
              <a:pathLst>
                <a:path w="6192" h="5681" extrusionOk="0">
                  <a:moveTo>
                    <a:pt x="3715" y="0"/>
                  </a:moveTo>
                  <a:lnTo>
                    <a:pt x="1191" y="1786"/>
                  </a:lnTo>
                  <a:cubicBezTo>
                    <a:pt x="239" y="2453"/>
                    <a:pt x="1" y="3774"/>
                    <a:pt x="667" y="4739"/>
                  </a:cubicBezTo>
                  <a:lnTo>
                    <a:pt x="691" y="4786"/>
                  </a:lnTo>
                  <a:cubicBezTo>
                    <a:pt x="1114" y="5370"/>
                    <a:pt x="1774" y="5681"/>
                    <a:pt x="2444" y="5681"/>
                  </a:cubicBezTo>
                  <a:cubicBezTo>
                    <a:pt x="2867" y="5681"/>
                    <a:pt x="3294" y="5557"/>
                    <a:pt x="3668" y="5298"/>
                  </a:cubicBezTo>
                  <a:lnTo>
                    <a:pt x="6192" y="3524"/>
                  </a:lnTo>
                  <a:lnTo>
                    <a:pt x="3715" y="0"/>
                  </a:lnTo>
                  <a:close/>
                </a:path>
              </a:pathLst>
            </a:custGeom>
            <a:solidFill>
              <a:srgbClr val="E4E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717" name="Google Shape;717;p34"/>
            <p:cNvSpPr/>
            <p:nvPr/>
          </p:nvSpPr>
          <p:spPr>
            <a:xfrm>
              <a:off x="895925" y="3466050"/>
              <a:ext cx="161650" cy="147350"/>
            </a:xfrm>
            <a:custGeom>
              <a:avLst/>
              <a:gdLst/>
              <a:ahLst/>
              <a:cxnLst/>
              <a:rect l="l" t="t" r="r" b="b"/>
              <a:pathLst>
                <a:path w="6466" h="5894" extrusionOk="0">
                  <a:moveTo>
                    <a:pt x="3964" y="1"/>
                  </a:moveTo>
                  <a:cubicBezTo>
                    <a:pt x="3532" y="1"/>
                    <a:pt x="3095" y="132"/>
                    <a:pt x="2715" y="405"/>
                  </a:cubicBezTo>
                  <a:lnTo>
                    <a:pt x="1" y="2310"/>
                  </a:lnTo>
                  <a:cubicBezTo>
                    <a:pt x="477" y="3679"/>
                    <a:pt x="1299" y="4881"/>
                    <a:pt x="2537" y="5893"/>
                  </a:cubicBezTo>
                  <a:lnTo>
                    <a:pt x="5240" y="3988"/>
                  </a:lnTo>
                  <a:cubicBezTo>
                    <a:pt x="6228" y="3310"/>
                    <a:pt x="6466" y="1952"/>
                    <a:pt x="5763" y="964"/>
                  </a:cubicBezTo>
                  <a:lnTo>
                    <a:pt x="5728" y="928"/>
                  </a:lnTo>
                  <a:cubicBezTo>
                    <a:pt x="5313" y="324"/>
                    <a:pt x="4644" y="1"/>
                    <a:pt x="3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718" name="Google Shape;718;p34"/>
            <p:cNvSpPr/>
            <p:nvPr/>
          </p:nvSpPr>
          <p:spPr>
            <a:xfrm>
              <a:off x="846525" y="3511575"/>
              <a:ext cx="206000" cy="152325"/>
            </a:xfrm>
            <a:custGeom>
              <a:avLst/>
              <a:gdLst/>
              <a:ahLst/>
              <a:cxnLst/>
              <a:rect l="l" t="t" r="r" b="b"/>
              <a:pathLst>
                <a:path w="8240" h="6093" extrusionOk="0">
                  <a:moveTo>
                    <a:pt x="8097" y="0"/>
                  </a:moveTo>
                  <a:lnTo>
                    <a:pt x="8097" y="0"/>
                  </a:lnTo>
                  <a:cubicBezTo>
                    <a:pt x="7930" y="417"/>
                    <a:pt x="7501" y="1143"/>
                    <a:pt x="6406" y="2001"/>
                  </a:cubicBezTo>
                  <a:cubicBezTo>
                    <a:pt x="4727" y="3346"/>
                    <a:pt x="1453" y="5501"/>
                    <a:pt x="1453" y="5501"/>
                  </a:cubicBezTo>
                  <a:cubicBezTo>
                    <a:pt x="1453" y="5501"/>
                    <a:pt x="950" y="5901"/>
                    <a:pt x="182" y="5901"/>
                  </a:cubicBezTo>
                  <a:cubicBezTo>
                    <a:pt x="123" y="5901"/>
                    <a:pt x="62" y="5899"/>
                    <a:pt x="0" y="5894"/>
                  </a:cubicBezTo>
                  <a:lnTo>
                    <a:pt x="0" y="5894"/>
                  </a:lnTo>
                  <a:cubicBezTo>
                    <a:pt x="288" y="6025"/>
                    <a:pt x="598" y="6092"/>
                    <a:pt x="907" y="6092"/>
                  </a:cubicBezTo>
                  <a:cubicBezTo>
                    <a:pt x="1326" y="6092"/>
                    <a:pt x="1745" y="5969"/>
                    <a:pt x="2108" y="5715"/>
                  </a:cubicBezTo>
                  <a:lnTo>
                    <a:pt x="4477" y="4049"/>
                  </a:lnTo>
                  <a:lnTo>
                    <a:pt x="4513" y="4072"/>
                  </a:lnTo>
                  <a:lnTo>
                    <a:pt x="7216" y="2167"/>
                  </a:lnTo>
                  <a:cubicBezTo>
                    <a:pt x="7930" y="1667"/>
                    <a:pt x="8240" y="810"/>
                    <a:pt x="8097"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719" name="Google Shape;719;p34"/>
            <p:cNvSpPr/>
            <p:nvPr/>
          </p:nvSpPr>
          <p:spPr>
            <a:xfrm>
              <a:off x="876575" y="3484950"/>
              <a:ext cx="131300" cy="89875"/>
            </a:xfrm>
            <a:custGeom>
              <a:avLst/>
              <a:gdLst/>
              <a:ahLst/>
              <a:cxnLst/>
              <a:rect l="l" t="t" r="r" b="b"/>
              <a:pathLst>
                <a:path w="5252" h="3595" extrusionOk="0">
                  <a:moveTo>
                    <a:pt x="4852" y="0"/>
                  </a:moveTo>
                  <a:cubicBezTo>
                    <a:pt x="4400" y="0"/>
                    <a:pt x="3364" y="501"/>
                    <a:pt x="2263" y="1280"/>
                  </a:cubicBezTo>
                  <a:cubicBezTo>
                    <a:pt x="930" y="2232"/>
                    <a:pt x="1" y="3232"/>
                    <a:pt x="191" y="3518"/>
                  </a:cubicBezTo>
                  <a:cubicBezTo>
                    <a:pt x="230" y="3570"/>
                    <a:pt x="304" y="3595"/>
                    <a:pt x="406" y="3595"/>
                  </a:cubicBezTo>
                  <a:cubicBezTo>
                    <a:pt x="864" y="3595"/>
                    <a:pt x="1899" y="3095"/>
                    <a:pt x="2989" y="2316"/>
                  </a:cubicBezTo>
                  <a:cubicBezTo>
                    <a:pt x="4335" y="1363"/>
                    <a:pt x="5252" y="363"/>
                    <a:pt x="5061" y="77"/>
                  </a:cubicBezTo>
                  <a:cubicBezTo>
                    <a:pt x="5024" y="25"/>
                    <a:pt x="4953" y="0"/>
                    <a:pt x="4852"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720" name="Google Shape;720;p34"/>
          <p:cNvGrpSpPr/>
          <p:nvPr/>
        </p:nvGrpSpPr>
        <p:grpSpPr>
          <a:xfrm rot="10800000">
            <a:off x="1031942" y="4136558"/>
            <a:ext cx="315166" cy="276988"/>
            <a:chOff x="1782050" y="3440425"/>
            <a:chExt cx="196475" cy="172675"/>
          </a:xfrm>
        </p:grpSpPr>
        <p:sp>
          <p:nvSpPr>
            <p:cNvPr id="721" name="Google Shape;721;p34"/>
            <p:cNvSpPr/>
            <p:nvPr/>
          </p:nvSpPr>
          <p:spPr>
            <a:xfrm>
              <a:off x="1782050" y="3440425"/>
              <a:ext cx="196475" cy="172675"/>
            </a:xfrm>
            <a:custGeom>
              <a:avLst/>
              <a:gdLst/>
              <a:ahLst/>
              <a:cxnLst/>
              <a:rect l="l" t="t" r="r" b="b"/>
              <a:pathLst>
                <a:path w="7859" h="6907" extrusionOk="0">
                  <a:moveTo>
                    <a:pt x="3933" y="1"/>
                  </a:moveTo>
                  <a:cubicBezTo>
                    <a:pt x="3466" y="1"/>
                    <a:pt x="2991" y="96"/>
                    <a:pt x="2537" y="299"/>
                  </a:cubicBezTo>
                  <a:cubicBezTo>
                    <a:pt x="787" y="1072"/>
                    <a:pt x="1" y="3108"/>
                    <a:pt x="775" y="4847"/>
                  </a:cubicBezTo>
                  <a:cubicBezTo>
                    <a:pt x="1346" y="6140"/>
                    <a:pt x="2607" y="6907"/>
                    <a:pt x="3933" y="6907"/>
                  </a:cubicBezTo>
                  <a:cubicBezTo>
                    <a:pt x="4401" y="6907"/>
                    <a:pt x="4878" y="6811"/>
                    <a:pt x="5335" y="6609"/>
                  </a:cubicBezTo>
                  <a:cubicBezTo>
                    <a:pt x="7073" y="5835"/>
                    <a:pt x="7859" y="3799"/>
                    <a:pt x="7085" y="2061"/>
                  </a:cubicBezTo>
                  <a:cubicBezTo>
                    <a:pt x="6522" y="767"/>
                    <a:pt x="5257" y="1"/>
                    <a:pt x="3933"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722" name="Google Shape;722;p34"/>
            <p:cNvSpPr/>
            <p:nvPr/>
          </p:nvSpPr>
          <p:spPr>
            <a:xfrm>
              <a:off x="1795750" y="3452350"/>
              <a:ext cx="169400" cy="149000"/>
            </a:xfrm>
            <a:custGeom>
              <a:avLst/>
              <a:gdLst/>
              <a:ahLst/>
              <a:cxnLst/>
              <a:rect l="l" t="t" r="r" b="b"/>
              <a:pathLst>
                <a:path w="6776" h="5960" extrusionOk="0">
                  <a:moveTo>
                    <a:pt x="3371" y="1"/>
                  </a:moveTo>
                  <a:cubicBezTo>
                    <a:pt x="2972" y="1"/>
                    <a:pt x="2567" y="81"/>
                    <a:pt x="2179" y="250"/>
                  </a:cubicBezTo>
                  <a:cubicBezTo>
                    <a:pt x="679" y="917"/>
                    <a:pt x="0" y="2679"/>
                    <a:pt x="667" y="4179"/>
                  </a:cubicBezTo>
                  <a:cubicBezTo>
                    <a:pt x="1160" y="5297"/>
                    <a:pt x="2245" y="5959"/>
                    <a:pt x="3384" y="5959"/>
                  </a:cubicBezTo>
                  <a:cubicBezTo>
                    <a:pt x="3785" y="5959"/>
                    <a:pt x="4193" y="5877"/>
                    <a:pt x="4584" y="5703"/>
                  </a:cubicBezTo>
                  <a:cubicBezTo>
                    <a:pt x="6096" y="5036"/>
                    <a:pt x="6775" y="3274"/>
                    <a:pt x="6108" y="1774"/>
                  </a:cubicBezTo>
                  <a:cubicBezTo>
                    <a:pt x="5614" y="662"/>
                    <a:pt x="4517" y="1"/>
                    <a:pt x="3371"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723" name="Google Shape;723;p34"/>
            <p:cNvSpPr/>
            <p:nvPr/>
          </p:nvSpPr>
          <p:spPr>
            <a:xfrm>
              <a:off x="1804975" y="3491625"/>
              <a:ext cx="150925" cy="69675"/>
            </a:xfrm>
            <a:custGeom>
              <a:avLst/>
              <a:gdLst/>
              <a:ahLst/>
              <a:cxnLst/>
              <a:rect l="l" t="t" r="r" b="b"/>
              <a:pathLst>
                <a:path w="6037" h="2787" extrusionOk="0">
                  <a:moveTo>
                    <a:pt x="370" y="1"/>
                  </a:moveTo>
                  <a:lnTo>
                    <a:pt x="191" y="96"/>
                  </a:lnTo>
                  <a:cubicBezTo>
                    <a:pt x="60" y="156"/>
                    <a:pt x="1" y="322"/>
                    <a:pt x="48" y="453"/>
                  </a:cubicBezTo>
                  <a:lnTo>
                    <a:pt x="120" y="644"/>
                  </a:lnTo>
                  <a:lnTo>
                    <a:pt x="5668" y="2787"/>
                  </a:lnTo>
                  <a:lnTo>
                    <a:pt x="5846" y="2692"/>
                  </a:lnTo>
                  <a:cubicBezTo>
                    <a:pt x="5977" y="2632"/>
                    <a:pt x="6037" y="2477"/>
                    <a:pt x="5977" y="2322"/>
                  </a:cubicBezTo>
                  <a:lnTo>
                    <a:pt x="5918" y="2144"/>
                  </a:lnTo>
                  <a:lnTo>
                    <a:pt x="3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724" name="Google Shape;724;p34"/>
            <p:cNvSpPr/>
            <p:nvPr/>
          </p:nvSpPr>
          <p:spPr>
            <a:xfrm>
              <a:off x="1806175" y="3491625"/>
              <a:ext cx="149450" cy="63425"/>
            </a:xfrm>
            <a:custGeom>
              <a:avLst/>
              <a:gdLst/>
              <a:ahLst/>
              <a:cxnLst/>
              <a:rect l="l" t="t" r="r" b="b"/>
              <a:pathLst>
                <a:path w="5978" h="2537" extrusionOk="0">
                  <a:moveTo>
                    <a:pt x="322" y="1"/>
                  </a:moveTo>
                  <a:lnTo>
                    <a:pt x="143" y="96"/>
                  </a:lnTo>
                  <a:cubicBezTo>
                    <a:pt x="72" y="120"/>
                    <a:pt x="24" y="179"/>
                    <a:pt x="0" y="239"/>
                  </a:cubicBezTo>
                  <a:lnTo>
                    <a:pt x="5953" y="2537"/>
                  </a:lnTo>
                  <a:cubicBezTo>
                    <a:pt x="5965" y="2489"/>
                    <a:pt x="5977" y="2418"/>
                    <a:pt x="5953" y="2346"/>
                  </a:cubicBezTo>
                  <a:lnTo>
                    <a:pt x="5870" y="2144"/>
                  </a:lnTo>
                  <a:lnTo>
                    <a:pt x="32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725" name="Google Shape;725;p34"/>
          <p:cNvGrpSpPr/>
          <p:nvPr/>
        </p:nvGrpSpPr>
        <p:grpSpPr>
          <a:xfrm rot="4914469">
            <a:off x="8094318" y="568677"/>
            <a:ext cx="416732" cy="329944"/>
            <a:chOff x="807525" y="3466050"/>
            <a:chExt cx="250050" cy="197975"/>
          </a:xfrm>
        </p:grpSpPr>
        <p:sp>
          <p:nvSpPr>
            <p:cNvPr id="726" name="Google Shape;726;p34"/>
            <p:cNvSpPr/>
            <p:nvPr/>
          </p:nvSpPr>
          <p:spPr>
            <a:xfrm>
              <a:off x="807525" y="3522000"/>
              <a:ext cx="154800" cy="142025"/>
            </a:xfrm>
            <a:custGeom>
              <a:avLst/>
              <a:gdLst/>
              <a:ahLst/>
              <a:cxnLst/>
              <a:rect l="l" t="t" r="r" b="b"/>
              <a:pathLst>
                <a:path w="6192" h="5681" extrusionOk="0">
                  <a:moveTo>
                    <a:pt x="3715" y="0"/>
                  </a:moveTo>
                  <a:lnTo>
                    <a:pt x="1191" y="1786"/>
                  </a:lnTo>
                  <a:cubicBezTo>
                    <a:pt x="239" y="2453"/>
                    <a:pt x="1" y="3774"/>
                    <a:pt x="667" y="4739"/>
                  </a:cubicBezTo>
                  <a:lnTo>
                    <a:pt x="691" y="4786"/>
                  </a:lnTo>
                  <a:cubicBezTo>
                    <a:pt x="1114" y="5370"/>
                    <a:pt x="1774" y="5681"/>
                    <a:pt x="2444" y="5681"/>
                  </a:cubicBezTo>
                  <a:cubicBezTo>
                    <a:pt x="2867" y="5681"/>
                    <a:pt x="3294" y="5557"/>
                    <a:pt x="3668" y="5298"/>
                  </a:cubicBezTo>
                  <a:lnTo>
                    <a:pt x="6192" y="3524"/>
                  </a:lnTo>
                  <a:lnTo>
                    <a:pt x="3715" y="0"/>
                  </a:lnTo>
                  <a:close/>
                </a:path>
              </a:pathLst>
            </a:custGeom>
            <a:solidFill>
              <a:srgbClr val="E4E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727" name="Google Shape;727;p34"/>
            <p:cNvSpPr/>
            <p:nvPr/>
          </p:nvSpPr>
          <p:spPr>
            <a:xfrm>
              <a:off x="895925" y="3466050"/>
              <a:ext cx="161650" cy="147350"/>
            </a:xfrm>
            <a:custGeom>
              <a:avLst/>
              <a:gdLst/>
              <a:ahLst/>
              <a:cxnLst/>
              <a:rect l="l" t="t" r="r" b="b"/>
              <a:pathLst>
                <a:path w="6466" h="5894" extrusionOk="0">
                  <a:moveTo>
                    <a:pt x="3964" y="1"/>
                  </a:moveTo>
                  <a:cubicBezTo>
                    <a:pt x="3532" y="1"/>
                    <a:pt x="3095" y="132"/>
                    <a:pt x="2715" y="405"/>
                  </a:cubicBezTo>
                  <a:lnTo>
                    <a:pt x="1" y="2310"/>
                  </a:lnTo>
                  <a:cubicBezTo>
                    <a:pt x="477" y="3679"/>
                    <a:pt x="1299" y="4881"/>
                    <a:pt x="2537" y="5893"/>
                  </a:cubicBezTo>
                  <a:lnTo>
                    <a:pt x="5240" y="3988"/>
                  </a:lnTo>
                  <a:cubicBezTo>
                    <a:pt x="6228" y="3310"/>
                    <a:pt x="6466" y="1952"/>
                    <a:pt x="5763" y="964"/>
                  </a:cubicBezTo>
                  <a:lnTo>
                    <a:pt x="5728" y="928"/>
                  </a:lnTo>
                  <a:cubicBezTo>
                    <a:pt x="5313" y="324"/>
                    <a:pt x="4644" y="1"/>
                    <a:pt x="39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728" name="Google Shape;728;p34"/>
            <p:cNvSpPr/>
            <p:nvPr/>
          </p:nvSpPr>
          <p:spPr>
            <a:xfrm>
              <a:off x="846525" y="3511575"/>
              <a:ext cx="206000" cy="152325"/>
            </a:xfrm>
            <a:custGeom>
              <a:avLst/>
              <a:gdLst/>
              <a:ahLst/>
              <a:cxnLst/>
              <a:rect l="l" t="t" r="r" b="b"/>
              <a:pathLst>
                <a:path w="8240" h="6093" extrusionOk="0">
                  <a:moveTo>
                    <a:pt x="8097" y="0"/>
                  </a:moveTo>
                  <a:lnTo>
                    <a:pt x="8097" y="0"/>
                  </a:lnTo>
                  <a:cubicBezTo>
                    <a:pt x="7930" y="417"/>
                    <a:pt x="7501" y="1143"/>
                    <a:pt x="6406" y="2001"/>
                  </a:cubicBezTo>
                  <a:cubicBezTo>
                    <a:pt x="4727" y="3346"/>
                    <a:pt x="1453" y="5501"/>
                    <a:pt x="1453" y="5501"/>
                  </a:cubicBezTo>
                  <a:cubicBezTo>
                    <a:pt x="1453" y="5501"/>
                    <a:pt x="950" y="5901"/>
                    <a:pt x="182" y="5901"/>
                  </a:cubicBezTo>
                  <a:cubicBezTo>
                    <a:pt x="123" y="5901"/>
                    <a:pt x="62" y="5899"/>
                    <a:pt x="0" y="5894"/>
                  </a:cubicBezTo>
                  <a:lnTo>
                    <a:pt x="0" y="5894"/>
                  </a:lnTo>
                  <a:cubicBezTo>
                    <a:pt x="288" y="6025"/>
                    <a:pt x="598" y="6092"/>
                    <a:pt x="907" y="6092"/>
                  </a:cubicBezTo>
                  <a:cubicBezTo>
                    <a:pt x="1326" y="6092"/>
                    <a:pt x="1745" y="5969"/>
                    <a:pt x="2108" y="5715"/>
                  </a:cubicBezTo>
                  <a:lnTo>
                    <a:pt x="4477" y="4049"/>
                  </a:lnTo>
                  <a:lnTo>
                    <a:pt x="4513" y="4072"/>
                  </a:lnTo>
                  <a:lnTo>
                    <a:pt x="7216" y="2167"/>
                  </a:lnTo>
                  <a:cubicBezTo>
                    <a:pt x="7930" y="1667"/>
                    <a:pt x="8240" y="810"/>
                    <a:pt x="8097"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729" name="Google Shape;729;p34"/>
            <p:cNvSpPr/>
            <p:nvPr/>
          </p:nvSpPr>
          <p:spPr>
            <a:xfrm>
              <a:off x="876575" y="3484950"/>
              <a:ext cx="131300" cy="89875"/>
            </a:xfrm>
            <a:custGeom>
              <a:avLst/>
              <a:gdLst/>
              <a:ahLst/>
              <a:cxnLst/>
              <a:rect l="l" t="t" r="r" b="b"/>
              <a:pathLst>
                <a:path w="5252" h="3595" extrusionOk="0">
                  <a:moveTo>
                    <a:pt x="4852" y="0"/>
                  </a:moveTo>
                  <a:cubicBezTo>
                    <a:pt x="4400" y="0"/>
                    <a:pt x="3364" y="501"/>
                    <a:pt x="2263" y="1280"/>
                  </a:cubicBezTo>
                  <a:cubicBezTo>
                    <a:pt x="930" y="2232"/>
                    <a:pt x="1" y="3232"/>
                    <a:pt x="191" y="3518"/>
                  </a:cubicBezTo>
                  <a:cubicBezTo>
                    <a:pt x="230" y="3570"/>
                    <a:pt x="304" y="3595"/>
                    <a:pt x="406" y="3595"/>
                  </a:cubicBezTo>
                  <a:cubicBezTo>
                    <a:pt x="864" y="3595"/>
                    <a:pt x="1899" y="3095"/>
                    <a:pt x="2989" y="2316"/>
                  </a:cubicBezTo>
                  <a:cubicBezTo>
                    <a:pt x="4335" y="1363"/>
                    <a:pt x="5252" y="363"/>
                    <a:pt x="5061" y="77"/>
                  </a:cubicBezTo>
                  <a:cubicBezTo>
                    <a:pt x="5024" y="25"/>
                    <a:pt x="4953" y="0"/>
                    <a:pt x="4852"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730" name="Google Shape;730;p34"/>
          <p:cNvGrpSpPr/>
          <p:nvPr/>
        </p:nvGrpSpPr>
        <p:grpSpPr>
          <a:xfrm rot="8100000">
            <a:off x="8057038" y="4207418"/>
            <a:ext cx="315174" cy="276995"/>
            <a:chOff x="1782050" y="3440425"/>
            <a:chExt cx="196475" cy="172675"/>
          </a:xfrm>
        </p:grpSpPr>
        <p:sp>
          <p:nvSpPr>
            <p:cNvPr id="731" name="Google Shape;731;p34"/>
            <p:cNvSpPr/>
            <p:nvPr/>
          </p:nvSpPr>
          <p:spPr>
            <a:xfrm>
              <a:off x="1782050" y="3440425"/>
              <a:ext cx="196475" cy="172675"/>
            </a:xfrm>
            <a:custGeom>
              <a:avLst/>
              <a:gdLst/>
              <a:ahLst/>
              <a:cxnLst/>
              <a:rect l="l" t="t" r="r" b="b"/>
              <a:pathLst>
                <a:path w="7859" h="6907" extrusionOk="0">
                  <a:moveTo>
                    <a:pt x="3933" y="1"/>
                  </a:moveTo>
                  <a:cubicBezTo>
                    <a:pt x="3466" y="1"/>
                    <a:pt x="2991" y="96"/>
                    <a:pt x="2537" y="299"/>
                  </a:cubicBezTo>
                  <a:cubicBezTo>
                    <a:pt x="787" y="1072"/>
                    <a:pt x="1" y="3108"/>
                    <a:pt x="775" y="4847"/>
                  </a:cubicBezTo>
                  <a:cubicBezTo>
                    <a:pt x="1346" y="6140"/>
                    <a:pt x="2607" y="6907"/>
                    <a:pt x="3933" y="6907"/>
                  </a:cubicBezTo>
                  <a:cubicBezTo>
                    <a:pt x="4401" y="6907"/>
                    <a:pt x="4878" y="6811"/>
                    <a:pt x="5335" y="6609"/>
                  </a:cubicBezTo>
                  <a:cubicBezTo>
                    <a:pt x="7073" y="5835"/>
                    <a:pt x="7859" y="3799"/>
                    <a:pt x="7085" y="2061"/>
                  </a:cubicBezTo>
                  <a:cubicBezTo>
                    <a:pt x="6522" y="767"/>
                    <a:pt x="5257" y="1"/>
                    <a:pt x="3933"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732" name="Google Shape;732;p34"/>
            <p:cNvSpPr/>
            <p:nvPr/>
          </p:nvSpPr>
          <p:spPr>
            <a:xfrm>
              <a:off x="1795750" y="3452350"/>
              <a:ext cx="169400" cy="149000"/>
            </a:xfrm>
            <a:custGeom>
              <a:avLst/>
              <a:gdLst/>
              <a:ahLst/>
              <a:cxnLst/>
              <a:rect l="l" t="t" r="r" b="b"/>
              <a:pathLst>
                <a:path w="6776" h="5960" extrusionOk="0">
                  <a:moveTo>
                    <a:pt x="3371" y="1"/>
                  </a:moveTo>
                  <a:cubicBezTo>
                    <a:pt x="2972" y="1"/>
                    <a:pt x="2567" y="81"/>
                    <a:pt x="2179" y="250"/>
                  </a:cubicBezTo>
                  <a:cubicBezTo>
                    <a:pt x="679" y="917"/>
                    <a:pt x="0" y="2679"/>
                    <a:pt x="667" y="4179"/>
                  </a:cubicBezTo>
                  <a:cubicBezTo>
                    <a:pt x="1160" y="5297"/>
                    <a:pt x="2245" y="5959"/>
                    <a:pt x="3384" y="5959"/>
                  </a:cubicBezTo>
                  <a:cubicBezTo>
                    <a:pt x="3785" y="5959"/>
                    <a:pt x="4193" y="5877"/>
                    <a:pt x="4584" y="5703"/>
                  </a:cubicBezTo>
                  <a:cubicBezTo>
                    <a:pt x="6096" y="5036"/>
                    <a:pt x="6775" y="3274"/>
                    <a:pt x="6108" y="1774"/>
                  </a:cubicBezTo>
                  <a:cubicBezTo>
                    <a:pt x="5614" y="662"/>
                    <a:pt x="4517" y="1"/>
                    <a:pt x="3371"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733" name="Google Shape;733;p34"/>
            <p:cNvSpPr/>
            <p:nvPr/>
          </p:nvSpPr>
          <p:spPr>
            <a:xfrm>
              <a:off x="1804975" y="3491625"/>
              <a:ext cx="150925" cy="69675"/>
            </a:xfrm>
            <a:custGeom>
              <a:avLst/>
              <a:gdLst/>
              <a:ahLst/>
              <a:cxnLst/>
              <a:rect l="l" t="t" r="r" b="b"/>
              <a:pathLst>
                <a:path w="6037" h="2787" extrusionOk="0">
                  <a:moveTo>
                    <a:pt x="370" y="1"/>
                  </a:moveTo>
                  <a:lnTo>
                    <a:pt x="191" y="96"/>
                  </a:lnTo>
                  <a:cubicBezTo>
                    <a:pt x="60" y="156"/>
                    <a:pt x="1" y="322"/>
                    <a:pt x="48" y="453"/>
                  </a:cubicBezTo>
                  <a:lnTo>
                    <a:pt x="120" y="644"/>
                  </a:lnTo>
                  <a:lnTo>
                    <a:pt x="5668" y="2787"/>
                  </a:lnTo>
                  <a:lnTo>
                    <a:pt x="5846" y="2692"/>
                  </a:lnTo>
                  <a:cubicBezTo>
                    <a:pt x="5977" y="2632"/>
                    <a:pt x="6037" y="2477"/>
                    <a:pt x="5977" y="2322"/>
                  </a:cubicBezTo>
                  <a:lnTo>
                    <a:pt x="5918" y="2144"/>
                  </a:lnTo>
                  <a:lnTo>
                    <a:pt x="3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734" name="Google Shape;734;p34"/>
            <p:cNvSpPr/>
            <p:nvPr/>
          </p:nvSpPr>
          <p:spPr>
            <a:xfrm>
              <a:off x="1806175" y="3491625"/>
              <a:ext cx="149450" cy="63425"/>
            </a:xfrm>
            <a:custGeom>
              <a:avLst/>
              <a:gdLst/>
              <a:ahLst/>
              <a:cxnLst/>
              <a:rect l="l" t="t" r="r" b="b"/>
              <a:pathLst>
                <a:path w="5978" h="2537" extrusionOk="0">
                  <a:moveTo>
                    <a:pt x="322" y="1"/>
                  </a:moveTo>
                  <a:lnTo>
                    <a:pt x="143" y="96"/>
                  </a:lnTo>
                  <a:cubicBezTo>
                    <a:pt x="72" y="120"/>
                    <a:pt x="24" y="179"/>
                    <a:pt x="0" y="239"/>
                  </a:cubicBezTo>
                  <a:lnTo>
                    <a:pt x="5953" y="2537"/>
                  </a:lnTo>
                  <a:cubicBezTo>
                    <a:pt x="5965" y="2489"/>
                    <a:pt x="5977" y="2418"/>
                    <a:pt x="5953" y="2346"/>
                  </a:cubicBezTo>
                  <a:lnTo>
                    <a:pt x="5870" y="2144"/>
                  </a:lnTo>
                  <a:lnTo>
                    <a:pt x="32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735"/>
        <p:cNvGrpSpPr/>
        <p:nvPr/>
      </p:nvGrpSpPr>
      <p:grpSpPr>
        <a:xfrm>
          <a:off x="0" y="0"/>
          <a:ext cx="0" cy="0"/>
          <a:chOff x="0" y="0"/>
          <a:chExt cx="0" cy="0"/>
        </a:xfrm>
      </p:grpSpPr>
      <p:sp>
        <p:nvSpPr>
          <p:cNvPr id="736" name="Google Shape;736;p35"/>
          <p:cNvSpPr/>
          <p:nvPr/>
        </p:nvSpPr>
        <p:spPr>
          <a:xfrm rot="10800000" flipH="1">
            <a:off x="7461325" y="-24"/>
            <a:ext cx="1682723" cy="1595193"/>
          </a:xfrm>
          <a:custGeom>
            <a:avLst/>
            <a:gdLst/>
            <a:ahLst/>
            <a:cxnLst/>
            <a:rect l="l" t="t" r="r" b="b"/>
            <a:pathLst>
              <a:path w="24492" h="23218" extrusionOk="0">
                <a:moveTo>
                  <a:pt x="24491" y="1"/>
                </a:moveTo>
                <a:cubicBezTo>
                  <a:pt x="19360" y="1"/>
                  <a:pt x="16740" y="2418"/>
                  <a:pt x="14085" y="6037"/>
                </a:cubicBezTo>
                <a:cubicBezTo>
                  <a:pt x="12895" y="7680"/>
                  <a:pt x="11990" y="9585"/>
                  <a:pt x="10394" y="10799"/>
                </a:cubicBezTo>
                <a:cubicBezTo>
                  <a:pt x="8251" y="12454"/>
                  <a:pt x="7894" y="12145"/>
                  <a:pt x="5310" y="13597"/>
                </a:cubicBezTo>
                <a:cubicBezTo>
                  <a:pt x="3274" y="14764"/>
                  <a:pt x="1322" y="16324"/>
                  <a:pt x="548" y="18539"/>
                </a:cubicBezTo>
                <a:cubicBezTo>
                  <a:pt x="0" y="20134"/>
                  <a:pt x="310" y="22027"/>
                  <a:pt x="1107" y="23218"/>
                </a:cubicBezTo>
                <a:lnTo>
                  <a:pt x="24491" y="23194"/>
                </a:lnTo>
                <a:lnTo>
                  <a:pt x="244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737" name="Google Shape;737;p35"/>
          <p:cNvSpPr/>
          <p:nvPr/>
        </p:nvSpPr>
        <p:spPr>
          <a:xfrm rot="-5400000" flipH="1">
            <a:off x="7880951" y="3880447"/>
            <a:ext cx="1153178" cy="1372983"/>
          </a:xfrm>
          <a:custGeom>
            <a:avLst/>
            <a:gdLst/>
            <a:ahLst/>
            <a:cxnLst/>
            <a:rect l="l" t="t" r="r" b="b"/>
            <a:pathLst>
              <a:path w="31814" h="37878" extrusionOk="0">
                <a:moveTo>
                  <a:pt x="27742" y="1"/>
                </a:moveTo>
                <a:cubicBezTo>
                  <a:pt x="24425" y="1"/>
                  <a:pt x="20501" y="1152"/>
                  <a:pt x="17467" y="5017"/>
                </a:cubicBezTo>
                <a:cubicBezTo>
                  <a:pt x="15847" y="7160"/>
                  <a:pt x="15371" y="9993"/>
                  <a:pt x="13823" y="12196"/>
                </a:cubicBezTo>
                <a:cubicBezTo>
                  <a:pt x="10739" y="16589"/>
                  <a:pt x="5298" y="16101"/>
                  <a:pt x="1441" y="22197"/>
                </a:cubicBezTo>
                <a:cubicBezTo>
                  <a:pt x="191" y="24162"/>
                  <a:pt x="0" y="26638"/>
                  <a:pt x="83" y="28972"/>
                </a:cubicBezTo>
                <a:cubicBezTo>
                  <a:pt x="214" y="32222"/>
                  <a:pt x="452" y="35020"/>
                  <a:pt x="2084" y="37878"/>
                </a:cubicBezTo>
                <a:lnTo>
                  <a:pt x="31766" y="37878"/>
                </a:lnTo>
                <a:lnTo>
                  <a:pt x="31814" y="587"/>
                </a:lnTo>
                <a:cubicBezTo>
                  <a:pt x="30686" y="248"/>
                  <a:pt x="29279" y="1"/>
                  <a:pt x="277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738" name="Google Shape;738;p35"/>
          <p:cNvSpPr/>
          <p:nvPr/>
        </p:nvSpPr>
        <p:spPr>
          <a:xfrm rot="10800000">
            <a:off x="0" y="-24"/>
            <a:ext cx="1682723" cy="1595193"/>
          </a:xfrm>
          <a:custGeom>
            <a:avLst/>
            <a:gdLst/>
            <a:ahLst/>
            <a:cxnLst/>
            <a:rect l="l" t="t" r="r" b="b"/>
            <a:pathLst>
              <a:path w="24492" h="23218" extrusionOk="0">
                <a:moveTo>
                  <a:pt x="24491" y="1"/>
                </a:moveTo>
                <a:cubicBezTo>
                  <a:pt x="19360" y="1"/>
                  <a:pt x="16740" y="2418"/>
                  <a:pt x="14085" y="6037"/>
                </a:cubicBezTo>
                <a:cubicBezTo>
                  <a:pt x="12895" y="7680"/>
                  <a:pt x="11990" y="9585"/>
                  <a:pt x="10394" y="10799"/>
                </a:cubicBezTo>
                <a:cubicBezTo>
                  <a:pt x="8251" y="12454"/>
                  <a:pt x="7894" y="12145"/>
                  <a:pt x="5310" y="13597"/>
                </a:cubicBezTo>
                <a:cubicBezTo>
                  <a:pt x="3274" y="14764"/>
                  <a:pt x="1322" y="16324"/>
                  <a:pt x="548" y="18539"/>
                </a:cubicBezTo>
                <a:cubicBezTo>
                  <a:pt x="0" y="20134"/>
                  <a:pt x="310" y="22027"/>
                  <a:pt x="1107" y="23218"/>
                </a:cubicBezTo>
                <a:lnTo>
                  <a:pt x="24491" y="23194"/>
                </a:lnTo>
                <a:lnTo>
                  <a:pt x="244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739" name="Google Shape;739;p35"/>
          <p:cNvSpPr/>
          <p:nvPr/>
        </p:nvSpPr>
        <p:spPr>
          <a:xfrm rot="5400000">
            <a:off x="110295" y="3876025"/>
            <a:ext cx="1157155" cy="1377812"/>
          </a:xfrm>
          <a:custGeom>
            <a:avLst/>
            <a:gdLst/>
            <a:ahLst/>
            <a:cxnLst/>
            <a:rect l="l" t="t" r="r" b="b"/>
            <a:pathLst>
              <a:path w="31814" h="37878" extrusionOk="0">
                <a:moveTo>
                  <a:pt x="27742" y="1"/>
                </a:moveTo>
                <a:cubicBezTo>
                  <a:pt x="24425" y="1"/>
                  <a:pt x="20501" y="1152"/>
                  <a:pt x="17467" y="5017"/>
                </a:cubicBezTo>
                <a:cubicBezTo>
                  <a:pt x="15847" y="7160"/>
                  <a:pt x="15371" y="9993"/>
                  <a:pt x="13823" y="12196"/>
                </a:cubicBezTo>
                <a:cubicBezTo>
                  <a:pt x="10739" y="16589"/>
                  <a:pt x="5298" y="16101"/>
                  <a:pt x="1441" y="22197"/>
                </a:cubicBezTo>
                <a:cubicBezTo>
                  <a:pt x="191" y="24162"/>
                  <a:pt x="0" y="26638"/>
                  <a:pt x="83" y="28972"/>
                </a:cubicBezTo>
                <a:cubicBezTo>
                  <a:pt x="214" y="32222"/>
                  <a:pt x="452" y="35020"/>
                  <a:pt x="2084" y="37878"/>
                </a:cubicBezTo>
                <a:lnTo>
                  <a:pt x="31766" y="37878"/>
                </a:lnTo>
                <a:lnTo>
                  <a:pt x="31814" y="587"/>
                </a:lnTo>
                <a:cubicBezTo>
                  <a:pt x="30686" y="248"/>
                  <a:pt x="29279" y="1"/>
                  <a:pt x="277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740" name="Google Shape;740;p35"/>
          <p:cNvGrpSpPr/>
          <p:nvPr/>
        </p:nvGrpSpPr>
        <p:grpSpPr>
          <a:xfrm rot="8100000">
            <a:off x="771788" y="4426430"/>
            <a:ext cx="315174" cy="276995"/>
            <a:chOff x="1782050" y="3440425"/>
            <a:chExt cx="196475" cy="172675"/>
          </a:xfrm>
        </p:grpSpPr>
        <p:sp>
          <p:nvSpPr>
            <p:cNvPr id="741" name="Google Shape;741;p35"/>
            <p:cNvSpPr/>
            <p:nvPr/>
          </p:nvSpPr>
          <p:spPr>
            <a:xfrm>
              <a:off x="1782050" y="3440425"/>
              <a:ext cx="196475" cy="172675"/>
            </a:xfrm>
            <a:custGeom>
              <a:avLst/>
              <a:gdLst/>
              <a:ahLst/>
              <a:cxnLst/>
              <a:rect l="l" t="t" r="r" b="b"/>
              <a:pathLst>
                <a:path w="7859" h="6907" extrusionOk="0">
                  <a:moveTo>
                    <a:pt x="3933" y="1"/>
                  </a:moveTo>
                  <a:cubicBezTo>
                    <a:pt x="3466" y="1"/>
                    <a:pt x="2991" y="96"/>
                    <a:pt x="2537" y="299"/>
                  </a:cubicBezTo>
                  <a:cubicBezTo>
                    <a:pt x="787" y="1072"/>
                    <a:pt x="1" y="3108"/>
                    <a:pt x="775" y="4847"/>
                  </a:cubicBezTo>
                  <a:cubicBezTo>
                    <a:pt x="1346" y="6140"/>
                    <a:pt x="2607" y="6907"/>
                    <a:pt x="3933" y="6907"/>
                  </a:cubicBezTo>
                  <a:cubicBezTo>
                    <a:pt x="4401" y="6907"/>
                    <a:pt x="4878" y="6811"/>
                    <a:pt x="5335" y="6609"/>
                  </a:cubicBezTo>
                  <a:cubicBezTo>
                    <a:pt x="7073" y="5835"/>
                    <a:pt x="7859" y="3799"/>
                    <a:pt x="7085" y="2061"/>
                  </a:cubicBezTo>
                  <a:cubicBezTo>
                    <a:pt x="6522" y="767"/>
                    <a:pt x="5257" y="1"/>
                    <a:pt x="3933"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742" name="Google Shape;742;p35"/>
            <p:cNvSpPr/>
            <p:nvPr/>
          </p:nvSpPr>
          <p:spPr>
            <a:xfrm>
              <a:off x="1795750" y="3452350"/>
              <a:ext cx="169400" cy="149000"/>
            </a:xfrm>
            <a:custGeom>
              <a:avLst/>
              <a:gdLst/>
              <a:ahLst/>
              <a:cxnLst/>
              <a:rect l="l" t="t" r="r" b="b"/>
              <a:pathLst>
                <a:path w="6776" h="5960" extrusionOk="0">
                  <a:moveTo>
                    <a:pt x="3371" y="1"/>
                  </a:moveTo>
                  <a:cubicBezTo>
                    <a:pt x="2972" y="1"/>
                    <a:pt x="2567" y="81"/>
                    <a:pt x="2179" y="250"/>
                  </a:cubicBezTo>
                  <a:cubicBezTo>
                    <a:pt x="679" y="917"/>
                    <a:pt x="0" y="2679"/>
                    <a:pt x="667" y="4179"/>
                  </a:cubicBezTo>
                  <a:cubicBezTo>
                    <a:pt x="1160" y="5297"/>
                    <a:pt x="2245" y="5959"/>
                    <a:pt x="3384" y="5959"/>
                  </a:cubicBezTo>
                  <a:cubicBezTo>
                    <a:pt x="3785" y="5959"/>
                    <a:pt x="4193" y="5877"/>
                    <a:pt x="4584" y="5703"/>
                  </a:cubicBezTo>
                  <a:cubicBezTo>
                    <a:pt x="6096" y="5036"/>
                    <a:pt x="6775" y="3274"/>
                    <a:pt x="6108" y="1774"/>
                  </a:cubicBezTo>
                  <a:cubicBezTo>
                    <a:pt x="5614" y="662"/>
                    <a:pt x="4517" y="1"/>
                    <a:pt x="3371"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743" name="Google Shape;743;p35"/>
            <p:cNvSpPr/>
            <p:nvPr/>
          </p:nvSpPr>
          <p:spPr>
            <a:xfrm>
              <a:off x="1804975" y="3491625"/>
              <a:ext cx="150925" cy="69675"/>
            </a:xfrm>
            <a:custGeom>
              <a:avLst/>
              <a:gdLst/>
              <a:ahLst/>
              <a:cxnLst/>
              <a:rect l="l" t="t" r="r" b="b"/>
              <a:pathLst>
                <a:path w="6037" h="2787" extrusionOk="0">
                  <a:moveTo>
                    <a:pt x="370" y="1"/>
                  </a:moveTo>
                  <a:lnTo>
                    <a:pt x="191" y="96"/>
                  </a:lnTo>
                  <a:cubicBezTo>
                    <a:pt x="60" y="156"/>
                    <a:pt x="1" y="322"/>
                    <a:pt x="48" y="453"/>
                  </a:cubicBezTo>
                  <a:lnTo>
                    <a:pt x="120" y="644"/>
                  </a:lnTo>
                  <a:lnTo>
                    <a:pt x="5668" y="2787"/>
                  </a:lnTo>
                  <a:lnTo>
                    <a:pt x="5846" y="2692"/>
                  </a:lnTo>
                  <a:cubicBezTo>
                    <a:pt x="5977" y="2632"/>
                    <a:pt x="6037" y="2477"/>
                    <a:pt x="5977" y="2322"/>
                  </a:cubicBezTo>
                  <a:lnTo>
                    <a:pt x="5918" y="2144"/>
                  </a:lnTo>
                  <a:lnTo>
                    <a:pt x="3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744" name="Google Shape;744;p35"/>
            <p:cNvSpPr/>
            <p:nvPr/>
          </p:nvSpPr>
          <p:spPr>
            <a:xfrm>
              <a:off x="1806175" y="3491625"/>
              <a:ext cx="149450" cy="63425"/>
            </a:xfrm>
            <a:custGeom>
              <a:avLst/>
              <a:gdLst/>
              <a:ahLst/>
              <a:cxnLst/>
              <a:rect l="l" t="t" r="r" b="b"/>
              <a:pathLst>
                <a:path w="5978" h="2537" extrusionOk="0">
                  <a:moveTo>
                    <a:pt x="322" y="1"/>
                  </a:moveTo>
                  <a:lnTo>
                    <a:pt x="143" y="96"/>
                  </a:lnTo>
                  <a:cubicBezTo>
                    <a:pt x="72" y="120"/>
                    <a:pt x="24" y="179"/>
                    <a:pt x="0" y="239"/>
                  </a:cubicBezTo>
                  <a:lnTo>
                    <a:pt x="5953" y="2537"/>
                  </a:lnTo>
                  <a:cubicBezTo>
                    <a:pt x="5965" y="2489"/>
                    <a:pt x="5977" y="2418"/>
                    <a:pt x="5953" y="2346"/>
                  </a:cubicBezTo>
                  <a:lnTo>
                    <a:pt x="5870" y="2144"/>
                  </a:lnTo>
                  <a:lnTo>
                    <a:pt x="32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745" name="Google Shape;745;p35"/>
          <p:cNvGrpSpPr/>
          <p:nvPr/>
        </p:nvGrpSpPr>
        <p:grpSpPr>
          <a:xfrm rot="10102148">
            <a:off x="421723" y="404407"/>
            <a:ext cx="416739" cy="329949"/>
            <a:chOff x="807525" y="3466050"/>
            <a:chExt cx="250050" cy="197975"/>
          </a:xfrm>
        </p:grpSpPr>
        <p:sp>
          <p:nvSpPr>
            <p:cNvPr id="746" name="Google Shape;746;p35"/>
            <p:cNvSpPr/>
            <p:nvPr/>
          </p:nvSpPr>
          <p:spPr>
            <a:xfrm>
              <a:off x="807525" y="3522000"/>
              <a:ext cx="154800" cy="142025"/>
            </a:xfrm>
            <a:custGeom>
              <a:avLst/>
              <a:gdLst/>
              <a:ahLst/>
              <a:cxnLst/>
              <a:rect l="l" t="t" r="r" b="b"/>
              <a:pathLst>
                <a:path w="6192" h="5681" extrusionOk="0">
                  <a:moveTo>
                    <a:pt x="3715" y="0"/>
                  </a:moveTo>
                  <a:lnTo>
                    <a:pt x="1191" y="1786"/>
                  </a:lnTo>
                  <a:cubicBezTo>
                    <a:pt x="239" y="2453"/>
                    <a:pt x="1" y="3774"/>
                    <a:pt x="667" y="4739"/>
                  </a:cubicBezTo>
                  <a:lnTo>
                    <a:pt x="691" y="4786"/>
                  </a:lnTo>
                  <a:cubicBezTo>
                    <a:pt x="1114" y="5370"/>
                    <a:pt x="1774" y="5681"/>
                    <a:pt x="2444" y="5681"/>
                  </a:cubicBezTo>
                  <a:cubicBezTo>
                    <a:pt x="2867" y="5681"/>
                    <a:pt x="3294" y="5557"/>
                    <a:pt x="3668" y="5298"/>
                  </a:cubicBezTo>
                  <a:lnTo>
                    <a:pt x="6192" y="3524"/>
                  </a:lnTo>
                  <a:lnTo>
                    <a:pt x="3715" y="0"/>
                  </a:lnTo>
                  <a:close/>
                </a:path>
              </a:pathLst>
            </a:custGeom>
            <a:solidFill>
              <a:srgbClr val="E4E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747" name="Google Shape;747;p35"/>
            <p:cNvSpPr/>
            <p:nvPr/>
          </p:nvSpPr>
          <p:spPr>
            <a:xfrm>
              <a:off x="895925" y="3466050"/>
              <a:ext cx="161650" cy="147350"/>
            </a:xfrm>
            <a:custGeom>
              <a:avLst/>
              <a:gdLst/>
              <a:ahLst/>
              <a:cxnLst/>
              <a:rect l="l" t="t" r="r" b="b"/>
              <a:pathLst>
                <a:path w="6466" h="5894" extrusionOk="0">
                  <a:moveTo>
                    <a:pt x="3964" y="1"/>
                  </a:moveTo>
                  <a:cubicBezTo>
                    <a:pt x="3532" y="1"/>
                    <a:pt x="3095" y="132"/>
                    <a:pt x="2715" y="405"/>
                  </a:cubicBezTo>
                  <a:lnTo>
                    <a:pt x="1" y="2310"/>
                  </a:lnTo>
                  <a:cubicBezTo>
                    <a:pt x="477" y="3679"/>
                    <a:pt x="1299" y="4881"/>
                    <a:pt x="2537" y="5893"/>
                  </a:cubicBezTo>
                  <a:lnTo>
                    <a:pt x="5240" y="3988"/>
                  </a:lnTo>
                  <a:cubicBezTo>
                    <a:pt x="6228" y="3310"/>
                    <a:pt x="6466" y="1952"/>
                    <a:pt x="5763" y="964"/>
                  </a:cubicBezTo>
                  <a:lnTo>
                    <a:pt x="5728" y="928"/>
                  </a:lnTo>
                  <a:cubicBezTo>
                    <a:pt x="5313" y="324"/>
                    <a:pt x="4644" y="1"/>
                    <a:pt x="3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748" name="Google Shape;748;p35"/>
            <p:cNvSpPr/>
            <p:nvPr/>
          </p:nvSpPr>
          <p:spPr>
            <a:xfrm>
              <a:off x="846525" y="3511575"/>
              <a:ext cx="206000" cy="152325"/>
            </a:xfrm>
            <a:custGeom>
              <a:avLst/>
              <a:gdLst/>
              <a:ahLst/>
              <a:cxnLst/>
              <a:rect l="l" t="t" r="r" b="b"/>
              <a:pathLst>
                <a:path w="8240" h="6093" extrusionOk="0">
                  <a:moveTo>
                    <a:pt x="8097" y="0"/>
                  </a:moveTo>
                  <a:lnTo>
                    <a:pt x="8097" y="0"/>
                  </a:lnTo>
                  <a:cubicBezTo>
                    <a:pt x="7930" y="417"/>
                    <a:pt x="7501" y="1143"/>
                    <a:pt x="6406" y="2001"/>
                  </a:cubicBezTo>
                  <a:cubicBezTo>
                    <a:pt x="4727" y="3346"/>
                    <a:pt x="1453" y="5501"/>
                    <a:pt x="1453" y="5501"/>
                  </a:cubicBezTo>
                  <a:cubicBezTo>
                    <a:pt x="1453" y="5501"/>
                    <a:pt x="950" y="5901"/>
                    <a:pt x="182" y="5901"/>
                  </a:cubicBezTo>
                  <a:cubicBezTo>
                    <a:pt x="123" y="5901"/>
                    <a:pt x="62" y="5899"/>
                    <a:pt x="0" y="5894"/>
                  </a:cubicBezTo>
                  <a:lnTo>
                    <a:pt x="0" y="5894"/>
                  </a:lnTo>
                  <a:cubicBezTo>
                    <a:pt x="288" y="6025"/>
                    <a:pt x="598" y="6092"/>
                    <a:pt x="907" y="6092"/>
                  </a:cubicBezTo>
                  <a:cubicBezTo>
                    <a:pt x="1326" y="6092"/>
                    <a:pt x="1745" y="5969"/>
                    <a:pt x="2108" y="5715"/>
                  </a:cubicBezTo>
                  <a:lnTo>
                    <a:pt x="4477" y="4049"/>
                  </a:lnTo>
                  <a:lnTo>
                    <a:pt x="4513" y="4072"/>
                  </a:lnTo>
                  <a:lnTo>
                    <a:pt x="7216" y="2167"/>
                  </a:lnTo>
                  <a:cubicBezTo>
                    <a:pt x="7930" y="1667"/>
                    <a:pt x="8240" y="810"/>
                    <a:pt x="8097"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749" name="Google Shape;749;p35"/>
            <p:cNvSpPr/>
            <p:nvPr/>
          </p:nvSpPr>
          <p:spPr>
            <a:xfrm>
              <a:off x="876575" y="3484950"/>
              <a:ext cx="131300" cy="89875"/>
            </a:xfrm>
            <a:custGeom>
              <a:avLst/>
              <a:gdLst/>
              <a:ahLst/>
              <a:cxnLst/>
              <a:rect l="l" t="t" r="r" b="b"/>
              <a:pathLst>
                <a:path w="5252" h="3595" extrusionOk="0">
                  <a:moveTo>
                    <a:pt x="4852" y="0"/>
                  </a:moveTo>
                  <a:cubicBezTo>
                    <a:pt x="4400" y="0"/>
                    <a:pt x="3364" y="501"/>
                    <a:pt x="2263" y="1280"/>
                  </a:cubicBezTo>
                  <a:cubicBezTo>
                    <a:pt x="930" y="2232"/>
                    <a:pt x="1" y="3232"/>
                    <a:pt x="191" y="3518"/>
                  </a:cubicBezTo>
                  <a:cubicBezTo>
                    <a:pt x="230" y="3570"/>
                    <a:pt x="304" y="3595"/>
                    <a:pt x="406" y="3595"/>
                  </a:cubicBezTo>
                  <a:cubicBezTo>
                    <a:pt x="864" y="3595"/>
                    <a:pt x="1899" y="3095"/>
                    <a:pt x="2989" y="2316"/>
                  </a:cubicBezTo>
                  <a:cubicBezTo>
                    <a:pt x="4335" y="1363"/>
                    <a:pt x="5252" y="363"/>
                    <a:pt x="5061" y="77"/>
                  </a:cubicBezTo>
                  <a:cubicBezTo>
                    <a:pt x="5024" y="25"/>
                    <a:pt x="4953" y="0"/>
                    <a:pt x="4852"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750" name="Google Shape;750;p35"/>
          <p:cNvGrpSpPr/>
          <p:nvPr/>
        </p:nvGrpSpPr>
        <p:grpSpPr>
          <a:xfrm rot="-6372675">
            <a:off x="8094312" y="4348521"/>
            <a:ext cx="416750" cy="329959"/>
            <a:chOff x="807525" y="3466050"/>
            <a:chExt cx="250050" cy="197975"/>
          </a:xfrm>
        </p:grpSpPr>
        <p:sp>
          <p:nvSpPr>
            <p:cNvPr id="751" name="Google Shape;751;p35"/>
            <p:cNvSpPr/>
            <p:nvPr/>
          </p:nvSpPr>
          <p:spPr>
            <a:xfrm>
              <a:off x="807525" y="3522000"/>
              <a:ext cx="154800" cy="142025"/>
            </a:xfrm>
            <a:custGeom>
              <a:avLst/>
              <a:gdLst/>
              <a:ahLst/>
              <a:cxnLst/>
              <a:rect l="l" t="t" r="r" b="b"/>
              <a:pathLst>
                <a:path w="6192" h="5681" extrusionOk="0">
                  <a:moveTo>
                    <a:pt x="3715" y="0"/>
                  </a:moveTo>
                  <a:lnTo>
                    <a:pt x="1191" y="1786"/>
                  </a:lnTo>
                  <a:cubicBezTo>
                    <a:pt x="239" y="2453"/>
                    <a:pt x="1" y="3774"/>
                    <a:pt x="667" y="4739"/>
                  </a:cubicBezTo>
                  <a:lnTo>
                    <a:pt x="691" y="4786"/>
                  </a:lnTo>
                  <a:cubicBezTo>
                    <a:pt x="1114" y="5370"/>
                    <a:pt x="1774" y="5681"/>
                    <a:pt x="2444" y="5681"/>
                  </a:cubicBezTo>
                  <a:cubicBezTo>
                    <a:pt x="2867" y="5681"/>
                    <a:pt x="3294" y="5557"/>
                    <a:pt x="3668" y="5298"/>
                  </a:cubicBezTo>
                  <a:lnTo>
                    <a:pt x="6192" y="3524"/>
                  </a:lnTo>
                  <a:lnTo>
                    <a:pt x="3715" y="0"/>
                  </a:lnTo>
                  <a:close/>
                </a:path>
              </a:pathLst>
            </a:custGeom>
            <a:solidFill>
              <a:srgbClr val="E4E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752" name="Google Shape;752;p35"/>
            <p:cNvSpPr/>
            <p:nvPr/>
          </p:nvSpPr>
          <p:spPr>
            <a:xfrm>
              <a:off x="895925" y="3466050"/>
              <a:ext cx="161650" cy="147350"/>
            </a:xfrm>
            <a:custGeom>
              <a:avLst/>
              <a:gdLst/>
              <a:ahLst/>
              <a:cxnLst/>
              <a:rect l="l" t="t" r="r" b="b"/>
              <a:pathLst>
                <a:path w="6466" h="5894" extrusionOk="0">
                  <a:moveTo>
                    <a:pt x="3964" y="1"/>
                  </a:moveTo>
                  <a:cubicBezTo>
                    <a:pt x="3532" y="1"/>
                    <a:pt x="3095" y="132"/>
                    <a:pt x="2715" y="405"/>
                  </a:cubicBezTo>
                  <a:lnTo>
                    <a:pt x="1" y="2310"/>
                  </a:lnTo>
                  <a:cubicBezTo>
                    <a:pt x="477" y="3679"/>
                    <a:pt x="1299" y="4881"/>
                    <a:pt x="2537" y="5893"/>
                  </a:cubicBezTo>
                  <a:lnTo>
                    <a:pt x="5240" y="3988"/>
                  </a:lnTo>
                  <a:cubicBezTo>
                    <a:pt x="6228" y="3310"/>
                    <a:pt x="6466" y="1952"/>
                    <a:pt x="5763" y="964"/>
                  </a:cubicBezTo>
                  <a:lnTo>
                    <a:pt x="5728" y="928"/>
                  </a:lnTo>
                  <a:cubicBezTo>
                    <a:pt x="5313" y="324"/>
                    <a:pt x="4644" y="1"/>
                    <a:pt x="39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753" name="Google Shape;753;p35"/>
            <p:cNvSpPr/>
            <p:nvPr/>
          </p:nvSpPr>
          <p:spPr>
            <a:xfrm>
              <a:off x="846525" y="3511575"/>
              <a:ext cx="206000" cy="152325"/>
            </a:xfrm>
            <a:custGeom>
              <a:avLst/>
              <a:gdLst/>
              <a:ahLst/>
              <a:cxnLst/>
              <a:rect l="l" t="t" r="r" b="b"/>
              <a:pathLst>
                <a:path w="8240" h="6093" extrusionOk="0">
                  <a:moveTo>
                    <a:pt x="8097" y="0"/>
                  </a:moveTo>
                  <a:lnTo>
                    <a:pt x="8097" y="0"/>
                  </a:lnTo>
                  <a:cubicBezTo>
                    <a:pt x="7930" y="417"/>
                    <a:pt x="7501" y="1143"/>
                    <a:pt x="6406" y="2001"/>
                  </a:cubicBezTo>
                  <a:cubicBezTo>
                    <a:pt x="4727" y="3346"/>
                    <a:pt x="1453" y="5501"/>
                    <a:pt x="1453" y="5501"/>
                  </a:cubicBezTo>
                  <a:cubicBezTo>
                    <a:pt x="1453" y="5501"/>
                    <a:pt x="950" y="5901"/>
                    <a:pt x="182" y="5901"/>
                  </a:cubicBezTo>
                  <a:cubicBezTo>
                    <a:pt x="123" y="5901"/>
                    <a:pt x="62" y="5899"/>
                    <a:pt x="0" y="5894"/>
                  </a:cubicBezTo>
                  <a:lnTo>
                    <a:pt x="0" y="5894"/>
                  </a:lnTo>
                  <a:cubicBezTo>
                    <a:pt x="288" y="6025"/>
                    <a:pt x="598" y="6092"/>
                    <a:pt x="907" y="6092"/>
                  </a:cubicBezTo>
                  <a:cubicBezTo>
                    <a:pt x="1326" y="6092"/>
                    <a:pt x="1745" y="5969"/>
                    <a:pt x="2108" y="5715"/>
                  </a:cubicBezTo>
                  <a:lnTo>
                    <a:pt x="4477" y="4049"/>
                  </a:lnTo>
                  <a:lnTo>
                    <a:pt x="4513" y="4072"/>
                  </a:lnTo>
                  <a:lnTo>
                    <a:pt x="7216" y="2167"/>
                  </a:lnTo>
                  <a:cubicBezTo>
                    <a:pt x="7930" y="1667"/>
                    <a:pt x="8240" y="810"/>
                    <a:pt x="8097"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754" name="Google Shape;754;p35"/>
            <p:cNvSpPr/>
            <p:nvPr/>
          </p:nvSpPr>
          <p:spPr>
            <a:xfrm>
              <a:off x="876575" y="3484950"/>
              <a:ext cx="131300" cy="89875"/>
            </a:xfrm>
            <a:custGeom>
              <a:avLst/>
              <a:gdLst/>
              <a:ahLst/>
              <a:cxnLst/>
              <a:rect l="l" t="t" r="r" b="b"/>
              <a:pathLst>
                <a:path w="5252" h="3595" extrusionOk="0">
                  <a:moveTo>
                    <a:pt x="4852" y="0"/>
                  </a:moveTo>
                  <a:cubicBezTo>
                    <a:pt x="4400" y="0"/>
                    <a:pt x="3364" y="501"/>
                    <a:pt x="2263" y="1280"/>
                  </a:cubicBezTo>
                  <a:cubicBezTo>
                    <a:pt x="930" y="2232"/>
                    <a:pt x="1" y="3232"/>
                    <a:pt x="191" y="3518"/>
                  </a:cubicBezTo>
                  <a:cubicBezTo>
                    <a:pt x="230" y="3570"/>
                    <a:pt x="304" y="3595"/>
                    <a:pt x="406" y="3595"/>
                  </a:cubicBezTo>
                  <a:cubicBezTo>
                    <a:pt x="864" y="3595"/>
                    <a:pt x="1899" y="3095"/>
                    <a:pt x="2989" y="2316"/>
                  </a:cubicBezTo>
                  <a:cubicBezTo>
                    <a:pt x="4335" y="1363"/>
                    <a:pt x="5252" y="363"/>
                    <a:pt x="5061" y="77"/>
                  </a:cubicBezTo>
                  <a:cubicBezTo>
                    <a:pt x="5024" y="25"/>
                    <a:pt x="4953" y="0"/>
                    <a:pt x="4852"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755" name="Google Shape;755;p35"/>
          <p:cNvGrpSpPr/>
          <p:nvPr/>
        </p:nvGrpSpPr>
        <p:grpSpPr>
          <a:xfrm rot="8100000">
            <a:off x="8266413" y="491493"/>
            <a:ext cx="315174" cy="276995"/>
            <a:chOff x="1782050" y="3440425"/>
            <a:chExt cx="196475" cy="172675"/>
          </a:xfrm>
        </p:grpSpPr>
        <p:sp>
          <p:nvSpPr>
            <p:cNvPr id="756" name="Google Shape;756;p35"/>
            <p:cNvSpPr/>
            <p:nvPr/>
          </p:nvSpPr>
          <p:spPr>
            <a:xfrm>
              <a:off x="1782050" y="3440425"/>
              <a:ext cx="196475" cy="172675"/>
            </a:xfrm>
            <a:custGeom>
              <a:avLst/>
              <a:gdLst/>
              <a:ahLst/>
              <a:cxnLst/>
              <a:rect l="l" t="t" r="r" b="b"/>
              <a:pathLst>
                <a:path w="7859" h="6907" extrusionOk="0">
                  <a:moveTo>
                    <a:pt x="3933" y="1"/>
                  </a:moveTo>
                  <a:cubicBezTo>
                    <a:pt x="3466" y="1"/>
                    <a:pt x="2991" y="96"/>
                    <a:pt x="2537" y="299"/>
                  </a:cubicBezTo>
                  <a:cubicBezTo>
                    <a:pt x="787" y="1072"/>
                    <a:pt x="1" y="3108"/>
                    <a:pt x="775" y="4847"/>
                  </a:cubicBezTo>
                  <a:cubicBezTo>
                    <a:pt x="1346" y="6140"/>
                    <a:pt x="2607" y="6907"/>
                    <a:pt x="3933" y="6907"/>
                  </a:cubicBezTo>
                  <a:cubicBezTo>
                    <a:pt x="4401" y="6907"/>
                    <a:pt x="4878" y="6811"/>
                    <a:pt x="5335" y="6609"/>
                  </a:cubicBezTo>
                  <a:cubicBezTo>
                    <a:pt x="7073" y="5835"/>
                    <a:pt x="7859" y="3799"/>
                    <a:pt x="7085" y="2061"/>
                  </a:cubicBezTo>
                  <a:cubicBezTo>
                    <a:pt x="6522" y="767"/>
                    <a:pt x="5257" y="1"/>
                    <a:pt x="3933"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757" name="Google Shape;757;p35"/>
            <p:cNvSpPr/>
            <p:nvPr/>
          </p:nvSpPr>
          <p:spPr>
            <a:xfrm>
              <a:off x="1795750" y="3452350"/>
              <a:ext cx="169400" cy="149000"/>
            </a:xfrm>
            <a:custGeom>
              <a:avLst/>
              <a:gdLst/>
              <a:ahLst/>
              <a:cxnLst/>
              <a:rect l="l" t="t" r="r" b="b"/>
              <a:pathLst>
                <a:path w="6776" h="5960" extrusionOk="0">
                  <a:moveTo>
                    <a:pt x="3371" y="1"/>
                  </a:moveTo>
                  <a:cubicBezTo>
                    <a:pt x="2972" y="1"/>
                    <a:pt x="2567" y="81"/>
                    <a:pt x="2179" y="250"/>
                  </a:cubicBezTo>
                  <a:cubicBezTo>
                    <a:pt x="679" y="917"/>
                    <a:pt x="0" y="2679"/>
                    <a:pt x="667" y="4179"/>
                  </a:cubicBezTo>
                  <a:cubicBezTo>
                    <a:pt x="1160" y="5297"/>
                    <a:pt x="2245" y="5959"/>
                    <a:pt x="3384" y="5959"/>
                  </a:cubicBezTo>
                  <a:cubicBezTo>
                    <a:pt x="3785" y="5959"/>
                    <a:pt x="4193" y="5877"/>
                    <a:pt x="4584" y="5703"/>
                  </a:cubicBezTo>
                  <a:cubicBezTo>
                    <a:pt x="6096" y="5036"/>
                    <a:pt x="6775" y="3274"/>
                    <a:pt x="6108" y="1774"/>
                  </a:cubicBezTo>
                  <a:cubicBezTo>
                    <a:pt x="5614" y="662"/>
                    <a:pt x="4517" y="1"/>
                    <a:pt x="3371"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758" name="Google Shape;758;p35"/>
            <p:cNvSpPr/>
            <p:nvPr/>
          </p:nvSpPr>
          <p:spPr>
            <a:xfrm>
              <a:off x="1804975" y="3491625"/>
              <a:ext cx="150925" cy="69675"/>
            </a:xfrm>
            <a:custGeom>
              <a:avLst/>
              <a:gdLst/>
              <a:ahLst/>
              <a:cxnLst/>
              <a:rect l="l" t="t" r="r" b="b"/>
              <a:pathLst>
                <a:path w="6037" h="2787" extrusionOk="0">
                  <a:moveTo>
                    <a:pt x="370" y="1"/>
                  </a:moveTo>
                  <a:lnTo>
                    <a:pt x="191" y="96"/>
                  </a:lnTo>
                  <a:cubicBezTo>
                    <a:pt x="60" y="156"/>
                    <a:pt x="1" y="322"/>
                    <a:pt x="48" y="453"/>
                  </a:cubicBezTo>
                  <a:lnTo>
                    <a:pt x="120" y="644"/>
                  </a:lnTo>
                  <a:lnTo>
                    <a:pt x="5668" y="2787"/>
                  </a:lnTo>
                  <a:lnTo>
                    <a:pt x="5846" y="2692"/>
                  </a:lnTo>
                  <a:cubicBezTo>
                    <a:pt x="5977" y="2632"/>
                    <a:pt x="6037" y="2477"/>
                    <a:pt x="5977" y="2322"/>
                  </a:cubicBezTo>
                  <a:lnTo>
                    <a:pt x="5918" y="2144"/>
                  </a:lnTo>
                  <a:lnTo>
                    <a:pt x="3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759" name="Google Shape;759;p35"/>
            <p:cNvSpPr/>
            <p:nvPr/>
          </p:nvSpPr>
          <p:spPr>
            <a:xfrm>
              <a:off x="1806175" y="3491625"/>
              <a:ext cx="149450" cy="63425"/>
            </a:xfrm>
            <a:custGeom>
              <a:avLst/>
              <a:gdLst/>
              <a:ahLst/>
              <a:cxnLst/>
              <a:rect l="l" t="t" r="r" b="b"/>
              <a:pathLst>
                <a:path w="5978" h="2537" extrusionOk="0">
                  <a:moveTo>
                    <a:pt x="322" y="1"/>
                  </a:moveTo>
                  <a:lnTo>
                    <a:pt x="143" y="96"/>
                  </a:lnTo>
                  <a:cubicBezTo>
                    <a:pt x="72" y="120"/>
                    <a:pt x="24" y="179"/>
                    <a:pt x="0" y="239"/>
                  </a:cubicBezTo>
                  <a:lnTo>
                    <a:pt x="5953" y="2537"/>
                  </a:lnTo>
                  <a:cubicBezTo>
                    <a:pt x="5965" y="2489"/>
                    <a:pt x="5977" y="2418"/>
                    <a:pt x="5953" y="2346"/>
                  </a:cubicBezTo>
                  <a:lnTo>
                    <a:pt x="5870" y="2144"/>
                  </a:lnTo>
                  <a:lnTo>
                    <a:pt x="32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3"/>
          <p:cNvSpPr/>
          <p:nvPr/>
        </p:nvSpPr>
        <p:spPr>
          <a:xfrm>
            <a:off x="5226504" y="1429776"/>
            <a:ext cx="3917557" cy="3713777"/>
          </a:xfrm>
          <a:custGeom>
            <a:avLst/>
            <a:gdLst/>
            <a:ahLst/>
            <a:cxnLst/>
            <a:rect l="l" t="t" r="r" b="b"/>
            <a:pathLst>
              <a:path w="24492" h="23218" extrusionOk="0">
                <a:moveTo>
                  <a:pt x="24491" y="1"/>
                </a:moveTo>
                <a:cubicBezTo>
                  <a:pt x="19360" y="1"/>
                  <a:pt x="16740" y="2418"/>
                  <a:pt x="14085" y="6037"/>
                </a:cubicBezTo>
                <a:cubicBezTo>
                  <a:pt x="12895" y="7680"/>
                  <a:pt x="11990" y="9585"/>
                  <a:pt x="10394" y="10799"/>
                </a:cubicBezTo>
                <a:cubicBezTo>
                  <a:pt x="8251" y="12454"/>
                  <a:pt x="7894" y="12145"/>
                  <a:pt x="5310" y="13597"/>
                </a:cubicBezTo>
                <a:cubicBezTo>
                  <a:pt x="3274" y="14764"/>
                  <a:pt x="1322" y="16324"/>
                  <a:pt x="548" y="18539"/>
                </a:cubicBezTo>
                <a:cubicBezTo>
                  <a:pt x="0" y="20134"/>
                  <a:pt x="310" y="22027"/>
                  <a:pt x="1107" y="23218"/>
                </a:cubicBezTo>
                <a:lnTo>
                  <a:pt x="24491" y="23194"/>
                </a:lnTo>
                <a:lnTo>
                  <a:pt x="244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39" name="Google Shape;39;p3"/>
          <p:cNvSpPr/>
          <p:nvPr/>
        </p:nvSpPr>
        <p:spPr>
          <a:xfrm rot="5400000" flipH="1">
            <a:off x="-51417" y="51487"/>
            <a:ext cx="1962609" cy="1859775"/>
          </a:xfrm>
          <a:custGeom>
            <a:avLst/>
            <a:gdLst/>
            <a:ahLst/>
            <a:cxnLst/>
            <a:rect l="l" t="t" r="r" b="b"/>
            <a:pathLst>
              <a:path w="33183" h="31443" extrusionOk="0">
                <a:moveTo>
                  <a:pt x="32354" y="0"/>
                </a:moveTo>
                <a:cubicBezTo>
                  <a:pt x="26451" y="0"/>
                  <a:pt x="25296" y="5356"/>
                  <a:pt x="22027" y="7213"/>
                </a:cubicBezTo>
                <a:cubicBezTo>
                  <a:pt x="19062" y="8916"/>
                  <a:pt x="15573" y="8166"/>
                  <a:pt x="11906" y="10178"/>
                </a:cubicBezTo>
                <a:cubicBezTo>
                  <a:pt x="0" y="16715"/>
                  <a:pt x="5525" y="29407"/>
                  <a:pt x="6513" y="31443"/>
                </a:cubicBezTo>
                <a:lnTo>
                  <a:pt x="33183" y="31443"/>
                </a:lnTo>
                <a:lnTo>
                  <a:pt x="33183" y="34"/>
                </a:lnTo>
                <a:cubicBezTo>
                  <a:pt x="32897" y="11"/>
                  <a:pt x="32621" y="0"/>
                  <a:pt x="323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40" name="Google Shape;40;p3"/>
          <p:cNvSpPr txBox="1">
            <a:spLocks noGrp="1"/>
          </p:cNvSpPr>
          <p:nvPr>
            <p:ph type="title"/>
          </p:nvPr>
        </p:nvSpPr>
        <p:spPr>
          <a:xfrm>
            <a:off x="588950" y="2279363"/>
            <a:ext cx="5091000" cy="841800"/>
          </a:xfrm>
          <a:prstGeom prst="rect">
            <a:avLst/>
          </a:prstGeom>
        </p:spPr>
        <p:txBody>
          <a:bodyPr spcFirstLastPara="1" wrap="square" lIns="91425" tIns="91425" rIns="91425" bIns="91425" anchor="b" anchorCtr="0">
            <a:noAutofit/>
          </a:bodyPr>
          <a:lstStyle>
            <a:lvl1pPr lvl="0" algn="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1" name="Google Shape;41;p3"/>
          <p:cNvSpPr txBox="1">
            <a:spLocks noGrp="1"/>
          </p:cNvSpPr>
          <p:nvPr>
            <p:ph type="title" idx="2" hasCustomPrompt="1"/>
          </p:nvPr>
        </p:nvSpPr>
        <p:spPr>
          <a:xfrm>
            <a:off x="588950" y="1437563"/>
            <a:ext cx="50910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60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2" name="Google Shape;42;p3"/>
          <p:cNvSpPr txBox="1">
            <a:spLocks noGrp="1"/>
          </p:cNvSpPr>
          <p:nvPr>
            <p:ph type="subTitle" idx="1"/>
          </p:nvPr>
        </p:nvSpPr>
        <p:spPr>
          <a:xfrm>
            <a:off x="588950" y="3121163"/>
            <a:ext cx="5091000" cy="39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43" name="Google Shape;43;p3"/>
          <p:cNvGrpSpPr/>
          <p:nvPr/>
        </p:nvGrpSpPr>
        <p:grpSpPr>
          <a:xfrm>
            <a:off x="225744" y="3850840"/>
            <a:ext cx="445964" cy="329946"/>
            <a:chOff x="877475" y="2935600"/>
            <a:chExt cx="257500" cy="190500"/>
          </a:xfrm>
        </p:grpSpPr>
        <p:sp>
          <p:nvSpPr>
            <p:cNvPr id="44" name="Google Shape;44;p3"/>
            <p:cNvSpPr/>
            <p:nvPr/>
          </p:nvSpPr>
          <p:spPr>
            <a:xfrm>
              <a:off x="877475" y="2980850"/>
              <a:ext cx="162250" cy="145250"/>
            </a:xfrm>
            <a:custGeom>
              <a:avLst/>
              <a:gdLst/>
              <a:ahLst/>
              <a:cxnLst/>
              <a:rect l="l" t="t" r="r" b="b"/>
              <a:pathLst>
                <a:path w="6490" h="5810" extrusionOk="0">
                  <a:moveTo>
                    <a:pt x="4192" y="1"/>
                  </a:moveTo>
                  <a:lnTo>
                    <a:pt x="1346" y="1727"/>
                  </a:lnTo>
                  <a:cubicBezTo>
                    <a:pt x="322" y="2358"/>
                    <a:pt x="1" y="3692"/>
                    <a:pt x="620" y="4715"/>
                  </a:cubicBezTo>
                  <a:lnTo>
                    <a:pt x="655" y="4763"/>
                  </a:lnTo>
                  <a:cubicBezTo>
                    <a:pt x="1062" y="5435"/>
                    <a:pt x="1780" y="5809"/>
                    <a:pt x="2516" y="5809"/>
                  </a:cubicBezTo>
                  <a:cubicBezTo>
                    <a:pt x="2902" y="5809"/>
                    <a:pt x="3292" y="5706"/>
                    <a:pt x="3644" y="5489"/>
                  </a:cubicBezTo>
                  <a:lnTo>
                    <a:pt x="6490" y="3763"/>
                  </a:lnTo>
                  <a:cubicBezTo>
                    <a:pt x="6049" y="2239"/>
                    <a:pt x="5275" y="989"/>
                    <a:pt x="41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45" name="Google Shape;45;p3"/>
            <p:cNvGrpSpPr/>
            <p:nvPr/>
          </p:nvGrpSpPr>
          <p:grpSpPr>
            <a:xfrm>
              <a:off x="901300" y="2935600"/>
              <a:ext cx="233675" cy="190500"/>
              <a:chOff x="901300" y="2935600"/>
              <a:chExt cx="233675" cy="190500"/>
            </a:xfrm>
          </p:grpSpPr>
          <p:sp>
            <p:nvSpPr>
              <p:cNvPr id="46" name="Google Shape;46;p3"/>
              <p:cNvSpPr/>
              <p:nvPr/>
            </p:nvSpPr>
            <p:spPr>
              <a:xfrm>
                <a:off x="979275" y="2935600"/>
                <a:ext cx="155700" cy="140525"/>
              </a:xfrm>
              <a:custGeom>
                <a:avLst/>
                <a:gdLst/>
                <a:ahLst/>
                <a:cxnLst/>
                <a:rect l="l" t="t" r="r" b="b"/>
                <a:pathLst>
                  <a:path w="6228" h="5621" extrusionOk="0">
                    <a:moveTo>
                      <a:pt x="3769" y="1"/>
                    </a:moveTo>
                    <a:cubicBezTo>
                      <a:pt x="3390" y="1"/>
                      <a:pt x="3005" y="101"/>
                      <a:pt x="2656" y="310"/>
                    </a:cubicBezTo>
                    <a:lnTo>
                      <a:pt x="1" y="1918"/>
                    </a:lnTo>
                    <a:lnTo>
                      <a:pt x="2251" y="5621"/>
                    </a:lnTo>
                    <a:lnTo>
                      <a:pt x="4894" y="4013"/>
                    </a:lnTo>
                    <a:cubicBezTo>
                      <a:pt x="5906" y="3406"/>
                      <a:pt x="6228" y="2096"/>
                      <a:pt x="5608" y="1061"/>
                    </a:cubicBezTo>
                    <a:lnTo>
                      <a:pt x="5585" y="1025"/>
                    </a:lnTo>
                    <a:cubicBezTo>
                      <a:pt x="5187" y="362"/>
                      <a:pt x="4488" y="1"/>
                      <a:pt x="3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47" name="Google Shape;47;p3"/>
              <p:cNvSpPr/>
              <p:nvPr/>
            </p:nvSpPr>
            <p:spPr>
              <a:xfrm>
                <a:off x="910225" y="2989775"/>
                <a:ext cx="217600" cy="136325"/>
              </a:xfrm>
              <a:custGeom>
                <a:avLst/>
                <a:gdLst/>
                <a:ahLst/>
                <a:cxnLst/>
                <a:rect l="l" t="t" r="r" b="b"/>
                <a:pathLst>
                  <a:path w="8704" h="5453" extrusionOk="0">
                    <a:moveTo>
                      <a:pt x="8704" y="1"/>
                    </a:moveTo>
                    <a:lnTo>
                      <a:pt x="8704" y="1"/>
                    </a:lnTo>
                    <a:cubicBezTo>
                      <a:pt x="8418" y="822"/>
                      <a:pt x="7751" y="1180"/>
                      <a:pt x="7751" y="1180"/>
                    </a:cubicBezTo>
                    <a:cubicBezTo>
                      <a:pt x="7751" y="1180"/>
                      <a:pt x="4429" y="3323"/>
                      <a:pt x="2524" y="4335"/>
                    </a:cubicBezTo>
                    <a:cubicBezTo>
                      <a:pt x="1386" y="4937"/>
                      <a:pt x="580" y="5076"/>
                      <a:pt x="115" y="5076"/>
                    </a:cubicBezTo>
                    <a:cubicBezTo>
                      <a:pt x="74" y="5076"/>
                      <a:pt x="36" y="5075"/>
                      <a:pt x="0" y="5073"/>
                    </a:cubicBezTo>
                    <a:lnTo>
                      <a:pt x="0" y="5073"/>
                    </a:lnTo>
                    <a:cubicBezTo>
                      <a:pt x="361" y="5320"/>
                      <a:pt x="793" y="5452"/>
                      <a:pt x="1229" y="5452"/>
                    </a:cubicBezTo>
                    <a:cubicBezTo>
                      <a:pt x="1613" y="5452"/>
                      <a:pt x="2000" y="5350"/>
                      <a:pt x="2346" y="5132"/>
                    </a:cubicBezTo>
                    <a:lnTo>
                      <a:pt x="5191" y="3406"/>
                    </a:lnTo>
                    <a:cubicBezTo>
                      <a:pt x="5191" y="3394"/>
                      <a:pt x="5180" y="3382"/>
                      <a:pt x="5180" y="3370"/>
                    </a:cubicBezTo>
                    <a:lnTo>
                      <a:pt x="7656" y="1846"/>
                    </a:lnTo>
                    <a:cubicBezTo>
                      <a:pt x="8335" y="1441"/>
                      <a:pt x="8692" y="727"/>
                      <a:pt x="8704"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48" name="Google Shape;48;p3"/>
              <p:cNvSpPr/>
              <p:nvPr/>
            </p:nvSpPr>
            <p:spPr>
              <a:xfrm>
                <a:off x="901300" y="2984200"/>
                <a:ext cx="136925" cy="82350"/>
              </a:xfrm>
              <a:custGeom>
                <a:avLst/>
                <a:gdLst/>
                <a:ahLst/>
                <a:cxnLst/>
                <a:rect l="l" t="t" r="r" b="b"/>
                <a:pathLst>
                  <a:path w="5477" h="3294" extrusionOk="0">
                    <a:moveTo>
                      <a:pt x="5045" y="0"/>
                    </a:moveTo>
                    <a:cubicBezTo>
                      <a:pt x="4567" y="0"/>
                      <a:pt x="3523" y="419"/>
                      <a:pt x="2405" y="1105"/>
                    </a:cubicBezTo>
                    <a:cubicBezTo>
                      <a:pt x="988" y="1962"/>
                      <a:pt x="0" y="2903"/>
                      <a:pt x="179" y="3200"/>
                    </a:cubicBezTo>
                    <a:cubicBezTo>
                      <a:pt x="216" y="3263"/>
                      <a:pt x="303" y="3293"/>
                      <a:pt x="430" y="3293"/>
                    </a:cubicBezTo>
                    <a:cubicBezTo>
                      <a:pt x="906" y="3293"/>
                      <a:pt x="1942" y="2874"/>
                      <a:pt x="3060" y="2188"/>
                    </a:cubicBezTo>
                    <a:cubicBezTo>
                      <a:pt x="4477" y="1331"/>
                      <a:pt x="5477" y="391"/>
                      <a:pt x="5298" y="93"/>
                    </a:cubicBezTo>
                    <a:cubicBezTo>
                      <a:pt x="5261" y="30"/>
                      <a:pt x="5173" y="0"/>
                      <a:pt x="5045"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4"/>
        <p:cNvGrpSpPr/>
        <p:nvPr/>
      </p:nvGrpSpPr>
      <p:grpSpPr>
        <a:xfrm>
          <a:off x="0" y="0"/>
          <a:ext cx="0" cy="0"/>
          <a:chOff x="0" y="0"/>
          <a:chExt cx="0" cy="0"/>
        </a:xfrm>
      </p:grpSpPr>
      <p:sp>
        <p:nvSpPr>
          <p:cNvPr id="175" name="Google Shape;175;p7"/>
          <p:cNvSpPr txBox="1">
            <a:spLocks noGrp="1"/>
          </p:cNvSpPr>
          <p:nvPr>
            <p:ph type="subTitle" idx="1"/>
          </p:nvPr>
        </p:nvSpPr>
        <p:spPr>
          <a:xfrm>
            <a:off x="720000" y="1875238"/>
            <a:ext cx="4677000" cy="2199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999999"/>
              </a:buClr>
              <a:buSzPts val="800"/>
              <a:buFont typeface="Open Sans"/>
              <a:buChar char="●"/>
              <a:defRPr sz="1400"/>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1600"/>
              </a:spcBef>
              <a:spcAft>
                <a:spcPts val="0"/>
              </a:spcAft>
              <a:buClr>
                <a:srgbClr val="999999"/>
              </a:buClr>
              <a:buSzPts val="800"/>
              <a:buFont typeface="Open Sans"/>
              <a:buChar char="■"/>
              <a:defRPr/>
            </a:lvl3pPr>
            <a:lvl4pPr lvl="3" algn="ctr" rtl="0">
              <a:lnSpc>
                <a:spcPct val="100000"/>
              </a:lnSpc>
              <a:spcBef>
                <a:spcPts val="1600"/>
              </a:spcBef>
              <a:spcAft>
                <a:spcPts val="0"/>
              </a:spcAft>
              <a:buClr>
                <a:srgbClr val="999999"/>
              </a:buClr>
              <a:buSzPts val="800"/>
              <a:buFont typeface="Open Sans"/>
              <a:buChar char="●"/>
              <a:defRPr/>
            </a:lvl4pPr>
            <a:lvl5pPr lvl="4" algn="ctr" rtl="0">
              <a:lnSpc>
                <a:spcPct val="100000"/>
              </a:lnSpc>
              <a:spcBef>
                <a:spcPts val="1600"/>
              </a:spcBef>
              <a:spcAft>
                <a:spcPts val="0"/>
              </a:spcAft>
              <a:buClr>
                <a:srgbClr val="999999"/>
              </a:buClr>
              <a:buSzPts val="1200"/>
              <a:buFont typeface="Open Sans"/>
              <a:buChar char="○"/>
              <a:defRPr/>
            </a:lvl5pPr>
            <a:lvl6pPr lvl="5" algn="ctr" rtl="0">
              <a:lnSpc>
                <a:spcPct val="100000"/>
              </a:lnSpc>
              <a:spcBef>
                <a:spcPts val="1600"/>
              </a:spcBef>
              <a:spcAft>
                <a:spcPts val="0"/>
              </a:spcAft>
              <a:buClr>
                <a:srgbClr val="999999"/>
              </a:buClr>
              <a:buSzPts val="1200"/>
              <a:buFont typeface="Open Sans"/>
              <a:buChar char="■"/>
              <a:defRPr/>
            </a:lvl6pPr>
            <a:lvl7pPr lvl="6" algn="ctr" rtl="0">
              <a:lnSpc>
                <a:spcPct val="100000"/>
              </a:lnSpc>
              <a:spcBef>
                <a:spcPts val="1600"/>
              </a:spcBef>
              <a:spcAft>
                <a:spcPts val="0"/>
              </a:spcAft>
              <a:buClr>
                <a:srgbClr val="999999"/>
              </a:buClr>
              <a:buSzPts val="700"/>
              <a:buFont typeface="Open Sans"/>
              <a:buChar char="●"/>
              <a:defRPr/>
            </a:lvl7pPr>
            <a:lvl8pPr lvl="7" algn="ctr" rtl="0">
              <a:lnSpc>
                <a:spcPct val="100000"/>
              </a:lnSpc>
              <a:spcBef>
                <a:spcPts val="1600"/>
              </a:spcBef>
              <a:spcAft>
                <a:spcPts val="0"/>
              </a:spcAft>
              <a:buClr>
                <a:srgbClr val="999999"/>
              </a:buClr>
              <a:buSzPts val="700"/>
              <a:buFont typeface="Open Sans"/>
              <a:buChar char="○"/>
              <a:defRPr/>
            </a:lvl8pPr>
            <a:lvl9pPr lvl="8" algn="ctr" rtl="0">
              <a:lnSpc>
                <a:spcPct val="100000"/>
              </a:lnSpc>
              <a:spcBef>
                <a:spcPts val="1600"/>
              </a:spcBef>
              <a:spcAft>
                <a:spcPts val="1600"/>
              </a:spcAft>
              <a:buClr>
                <a:srgbClr val="999999"/>
              </a:buClr>
              <a:buSzPts val="600"/>
              <a:buFont typeface="Open Sans"/>
              <a:buChar char="■"/>
              <a:defRPr/>
            </a:lvl9pPr>
          </a:lstStyle>
          <a:p>
            <a:endParaRPr/>
          </a:p>
        </p:txBody>
      </p:sp>
      <p:sp>
        <p:nvSpPr>
          <p:cNvPr id="176" name="Google Shape;176;p7"/>
          <p:cNvSpPr txBox="1">
            <a:spLocks noGrp="1"/>
          </p:cNvSpPr>
          <p:nvPr>
            <p:ph type="title"/>
          </p:nvPr>
        </p:nvSpPr>
        <p:spPr>
          <a:xfrm>
            <a:off x="720000" y="445025"/>
            <a:ext cx="5031300" cy="11019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a:lvl1pPr>
            <a:lvl2pPr lvl="1" algn="l" rtl="0">
              <a:spcBef>
                <a:spcPts val="0"/>
              </a:spcBef>
              <a:spcAft>
                <a:spcPts val="0"/>
              </a:spcAft>
              <a:buSzPts val="3500"/>
              <a:buNone/>
              <a:defRPr/>
            </a:lvl2pPr>
            <a:lvl3pPr lvl="2" algn="l" rtl="0">
              <a:spcBef>
                <a:spcPts val="0"/>
              </a:spcBef>
              <a:spcAft>
                <a:spcPts val="0"/>
              </a:spcAft>
              <a:buSzPts val="3500"/>
              <a:buNone/>
              <a:defRPr/>
            </a:lvl3pPr>
            <a:lvl4pPr lvl="3" algn="l" rtl="0">
              <a:spcBef>
                <a:spcPts val="0"/>
              </a:spcBef>
              <a:spcAft>
                <a:spcPts val="0"/>
              </a:spcAft>
              <a:buSzPts val="3500"/>
              <a:buNone/>
              <a:defRPr/>
            </a:lvl4pPr>
            <a:lvl5pPr lvl="4" algn="l" rtl="0">
              <a:spcBef>
                <a:spcPts val="0"/>
              </a:spcBef>
              <a:spcAft>
                <a:spcPts val="0"/>
              </a:spcAft>
              <a:buSzPts val="3500"/>
              <a:buNone/>
              <a:defRPr/>
            </a:lvl5pPr>
            <a:lvl6pPr lvl="5" algn="l" rtl="0">
              <a:spcBef>
                <a:spcPts val="0"/>
              </a:spcBef>
              <a:spcAft>
                <a:spcPts val="0"/>
              </a:spcAft>
              <a:buSzPts val="3500"/>
              <a:buNone/>
              <a:defRPr/>
            </a:lvl6pPr>
            <a:lvl7pPr lvl="6" algn="l" rtl="0">
              <a:spcBef>
                <a:spcPts val="0"/>
              </a:spcBef>
              <a:spcAft>
                <a:spcPts val="0"/>
              </a:spcAft>
              <a:buSzPts val="3500"/>
              <a:buNone/>
              <a:defRPr/>
            </a:lvl7pPr>
            <a:lvl8pPr lvl="7" algn="l" rtl="0">
              <a:spcBef>
                <a:spcPts val="0"/>
              </a:spcBef>
              <a:spcAft>
                <a:spcPts val="0"/>
              </a:spcAft>
              <a:buSzPts val="3500"/>
              <a:buNone/>
              <a:defRPr/>
            </a:lvl8pPr>
            <a:lvl9pPr lvl="8" algn="l" rtl="0">
              <a:spcBef>
                <a:spcPts val="0"/>
              </a:spcBef>
              <a:spcAft>
                <a:spcPts val="0"/>
              </a:spcAft>
              <a:buSzPts val="3500"/>
              <a:buNone/>
              <a:defRPr/>
            </a:lvl9pPr>
          </a:lstStyle>
          <a:p>
            <a:endParaRPr/>
          </a:p>
        </p:txBody>
      </p:sp>
      <p:sp>
        <p:nvSpPr>
          <p:cNvPr id="177" name="Google Shape;177;p7"/>
          <p:cNvSpPr/>
          <p:nvPr/>
        </p:nvSpPr>
        <p:spPr>
          <a:xfrm rot="10800000" flipH="1">
            <a:off x="5579101" y="12"/>
            <a:ext cx="3564872" cy="3379438"/>
          </a:xfrm>
          <a:custGeom>
            <a:avLst/>
            <a:gdLst/>
            <a:ahLst/>
            <a:cxnLst/>
            <a:rect l="l" t="t" r="r" b="b"/>
            <a:pathLst>
              <a:path w="24492" h="23218" extrusionOk="0">
                <a:moveTo>
                  <a:pt x="24491" y="1"/>
                </a:moveTo>
                <a:cubicBezTo>
                  <a:pt x="19360" y="1"/>
                  <a:pt x="16740" y="2418"/>
                  <a:pt x="14085" y="6037"/>
                </a:cubicBezTo>
                <a:cubicBezTo>
                  <a:pt x="12895" y="7680"/>
                  <a:pt x="11990" y="9585"/>
                  <a:pt x="10394" y="10799"/>
                </a:cubicBezTo>
                <a:cubicBezTo>
                  <a:pt x="8251" y="12454"/>
                  <a:pt x="7894" y="12145"/>
                  <a:pt x="5310" y="13597"/>
                </a:cubicBezTo>
                <a:cubicBezTo>
                  <a:pt x="3274" y="14764"/>
                  <a:pt x="1322" y="16324"/>
                  <a:pt x="548" y="18539"/>
                </a:cubicBezTo>
                <a:cubicBezTo>
                  <a:pt x="0" y="20134"/>
                  <a:pt x="310" y="22027"/>
                  <a:pt x="1107" y="23218"/>
                </a:cubicBezTo>
                <a:lnTo>
                  <a:pt x="24491" y="23194"/>
                </a:lnTo>
                <a:lnTo>
                  <a:pt x="244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178" name="Google Shape;178;p7"/>
          <p:cNvGrpSpPr/>
          <p:nvPr/>
        </p:nvGrpSpPr>
        <p:grpSpPr>
          <a:xfrm rot="-1626394">
            <a:off x="4278024" y="4695079"/>
            <a:ext cx="315164" cy="276987"/>
            <a:chOff x="1782050" y="3440425"/>
            <a:chExt cx="196475" cy="172675"/>
          </a:xfrm>
        </p:grpSpPr>
        <p:sp>
          <p:nvSpPr>
            <p:cNvPr id="179" name="Google Shape;179;p7"/>
            <p:cNvSpPr/>
            <p:nvPr/>
          </p:nvSpPr>
          <p:spPr>
            <a:xfrm>
              <a:off x="1782050" y="3440425"/>
              <a:ext cx="196475" cy="172675"/>
            </a:xfrm>
            <a:custGeom>
              <a:avLst/>
              <a:gdLst/>
              <a:ahLst/>
              <a:cxnLst/>
              <a:rect l="l" t="t" r="r" b="b"/>
              <a:pathLst>
                <a:path w="7859" h="6907" extrusionOk="0">
                  <a:moveTo>
                    <a:pt x="3933" y="1"/>
                  </a:moveTo>
                  <a:cubicBezTo>
                    <a:pt x="3466" y="1"/>
                    <a:pt x="2991" y="96"/>
                    <a:pt x="2537" y="299"/>
                  </a:cubicBezTo>
                  <a:cubicBezTo>
                    <a:pt x="787" y="1072"/>
                    <a:pt x="1" y="3108"/>
                    <a:pt x="775" y="4847"/>
                  </a:cubicBezTo>
                  <a:cubicBezTo>
                    <a:pt x="1346" y="6140"/>
                    <a:pt x="2607" y="6907"/>
                    <a:pt x="3933" y="6907"/>
                  </a:cubicBezTo>
                  <a:cubicBezTo>
                    <a:pt x="4401" y="6907"/>
                    <a:pt x="4878" y="6811"/>
                    <a:pt x="5335" y="6609"/>
                  </a:cubicBezTo>
                  <a:cubicBezTo>
                    <a:pt x="7073" y="5835"/>
                    <a:pt x="7859" y="3799"/>
                    <a:pt x="7085" y="2061"/>
                  </a:cubicBezTo>
                  <a:cubicBezTo>
                    <a:pt x="6522" y="767"/>
                    <a:pt x="5257" y="1"/>
                    <a:pt x="3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0" name="Google Shape;180;p7"/>
            <p:cNvSpPr/>
            <p:nvPr/>
          </p:nvSpPr>
          <p:spPr>
            <a:xfrm>
              <a:off x="1795750" y="3452350"/>
              <a:ext cx="169400" cy="149000"/>
            </a:xfrm>
            <a:custGeom>
              <a:avLst/>
              <a:gdLst/>
              <a:ahLst/>
              <a:cxnLst/>
              <a:rect l="l" t="t" r="r" b="b"/>
              <a:pathLst>
                <a:path w="6776" h="5960" extrusionOk="0">
                  <a:moveTo>
                    <a:pt x="3371" y="1"/>
                  </a:moveTo>
                  <a:cubicBezTo>
                    <a:pt x="2972" y="1"/>
                    <a:pt x="2567" y="81"/>
                    <a:pt x="2179" y="250"/>
                  </a:cubicBezTo>
                  <a:cubicBezTo>
                    <a:pt x="679" y="917"/>
                    <a:pt x="0" y="2679"/>
                    <a:pt x="667" y="4179"/>
                  </a:cubicBezTo>
                  <a:cubicBezTo>
                    <a:pt x="1160" y="5297"/>
                    <a:pt x="2245" y="5959"/>
                    <a:pt x="3384" y="5959"/>
                  </a:cubicBezTo>
                  <a:cubicBezTo>
                    <a:pt x="3785" y="5959"/>
                    <a:pt x="4193" y="5877"/>
                    <a:pt x="4584" y="5703"/>
                  </a:cubicBezTo>
                  <a:cubicBezTo>
                    <a:pt x="6096" y="5036"/>
                    <a:pt x="6775" y="3274"/>
                    <a:pt x="6108" y="1774"/>
                  </a:cubicBezTo>
                  <a:cubicBezTo>
                    <a:pt x="5614" y="662"/>
                    <a:pt x="4517" y="1"/>
                    <a:pt x="3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1" name="Google Shape;181;p7"/>
            <p:cNvSpPr/>
            <p:nvPr/>
          </p:nvSpPr>
          <p:spPr>
            <a:xfrm>
              <a:off x="1804975" y="3491625"/>
              <a:ext cx="150925" cy="69675"/>
            </a:xfrm>
            <a:custGeom>
              <a:avLst/>
              <a:gdLst/>
              <a:ahLst/>
              <a:cxnLst/>
              <a:rect l="l" t="t" r="r" b="b"/>
              <a:pathLst>
                <a:path w="6037" h="2787" extrusionOk="0">
                  <a:moveTo>
                    <a:pt x="370" y="1"/>
                  </a:moveTo>
                  <a:lnTo>
                    <a:pt x="191" y="96"/>
                  </a:lnTo>
                  <a:cubicBezTo>
                    <a:pt x="60" y="156"/>
                    <a:pt x="1" y="322"/>
                    <a:pt x="48" y="453"/>
                  </a:cubicBezTo>
                  <a:lnTo>
                    <a:pt x="120" y="644"/>
                  </a:lnTo>
                  <a:lnTo>
                    <a:pt x="5668" y="2787"/>
                  </a:lnTo>
                  <a:lnTo>
                    <a:pt x="5846" y="2692"/>
                  </a:lnTo>
                  <a:cubicBezTo>
                    <a:pt x="5977" y="2632"/>
                    <a:pt x="6037" y="2477"/>
                    <a:pt x="5977" y="2322"/>
                  </a:cubicBezTo>
                  <a:lnTo>
                    <a:pt x="5918" y="2144"/>
                  </a:lnTo>
                  <a:lnTo>
                    <a:pt x="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2" name="Google Shape;182;p7"/>
            <p:cNvSpPr/>
            <p:nvPr/>
          </p:nvSpPr>
          <p:spPr>
            <a:xfrm>
              <a:off x="1806175" y="3491625"/>
              <a:ext cx="149450" cy="63425"/>
            </a:xfrm>
            <a:custGeom>
              <a:avLst/>
              <a:gdLst/>
              <a:ahLst/>
              <a:cxnLst/>
              <a:rect l="l" t="t" r="r" b="b"/>
              <a:pathLst>
                <a:path w="5978" h="2537" extrusionOk="0">
                  <a:moveTo>
                    <a:pt x="322" y="1"/>
                  </a:moveTo>
                  <a:lnTo>
                    <a:pt x="143" y="96"/>
                  </a:lnTo>
                  <a:cubicBezTo>
                    <a:pt x="72" y="120"/>
                    <a:pt x="24" y="179"/>
                    <a:pt x="0" y="239"/>
                  </a:cubicBezTo>
                  <a:lnTo>
                    <a:pt x="5953" y="2537"/>
                  </a:lnTo>
                  <a:cubicBezTo>
                    <a:pt x="5965" y="2489"/>
                    <a:pt x="5977" y="2418"/>
                    <a:pt x="5953" y="2346"/>
                  </a:cubicBezTo>
                  <a:lnTo>
                    <a:pt x="5870" y="2144"/>
                  </a:lnTo>
                  <a:lnTo>
                    <a:pt x="322" y="1"/>
                  </a:ln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8"/>
        <p:cNvGrpSpPr/>
        <p:nvPr/>
      </p:nvGrpSpPr>
      <p:grpSpPr>
        <a:xfrm>
          <a:off x="0" y="0"/>
          <a:ext cx="0" cy="0"/>
          <a:chOff x="0" y="0"/>
          <a:chExt cx="0" cy="0"/>
        </a:xfrm>
      </p:grpSpPr>
      <p:sp>
        <p:nvSpPr>
          <p:cNvPr id="199" name="Google Shape;199;p9"/>
          <p:cNvSpPr txBox="1">
            <a:spLocks noGrp="1"/>
          </p:cNvSpPr>
          <p:nvPr>
            <p:ph type="title"/>
          </p:nvPr>
        </p:nvSpPr>
        <p:spPr>
          <a:xfrm>
            <a:off x="3440100" y="1614638"/>
            <a:ext cx="4983900" cy="13956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sz="10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00" name="Google Shape;200;p9"/>
          <p:cNvSpPr txBox="1">
            <a:spLocks noGrp="1"/>
          </p:cNvSpPr>
          <p:nvPr>
            <p:ph type="subTitle" idx="1"/>
          </p:nvPr>
        </p:nvSpPr>
        <p:spPr>
          <a:xfrm>
            <a:off x="3440100" y="3010262"/>
            <a:ext cx="4983900" cy="60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1" name="Google Shape;201;p9"/>
          <p:cNvSpPr/>
          <p:nvPr/>
        </p:nvSpPr>
        <p:spPr>
          <a:xfrm>
            <a:off x="7461325" y="3548329"/>
            <a:ext cx="1682723" cy="1595193"/>
          </a:xfrm>
          <a:custGeom>
            <a:avLst/>
            <a:gdLst/>
            <a:ahLst/>
            <a:cxnLst/>
            <a:rect l="l" t="t" r="r" b="b"/>
            <a:pathLst>
              <a:path w="24492" h="23218" extrusionOk="0">
                <a:moveTo>
                  <a:pt x="24491" y="1"/>
                </a:moveTo>
                <a:cubicBezTo>
                  <a:pt x="19360" y="1"/>
                  <a:pt x="16740" y="2418"/>
                  <a:pt x="14085" y="6037"/>
                </a:cubicBezTo>
                <a:cubicBezTo>
                  <a:pt x="12895" y="7680"/>
                  <a:pt x="11990" y="9585"/>
                  <a:pt x="10394" y="10799"/>
                </a:cubicBezTo>
                <a:cubicBezTo>
                  <a:pt x="8251" y="12454"/>
                  <a:pt x="7894" y="12145"/>
                  <a:pt x="5310" y="13597"/>
                </a:cubicBezTo>
                <a:cubicBezTo>
                  <a:pt x="3274" y="14764"/>
                  <a:pt x="1322" y="16324"/>
                  <a:pt x="548" y="18539"/>
                </a:cubicBezTo>
                <a:cubicBezTo>
                  <a:pt x="0" y="20134"/>
                  <a:pt x="310" y="22027"/>
                  <a:pt x="1107" y="23218"/>
                </a:cubicBezTo>
                <a:lnTo>
                  <a:pt x="24491" y="23194"/>
                </a:lnTo>
                <a:lnTo>
                  <a:pt x="244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02" name="Google Shape;202;p9"/>
          <p:cNvSpPr/>
          <p:nvPr/>
        </p:nvSpPr>
        <p:spPr>
          <a:xfrm rot="-5400000">
            <a:off x="7296574" y="-160773"/>
            <a:ext cx="1686699" cy="2008197"/>
          </a:xfrm>
          <a:custGeom>
            <a:avLst/>
            <a:gdLst/>
            <a:ahLst/>
            <a:cxnLst/>
            <a:rect l="l" t="t" r="r" b="b"/>
            <a:pathLst>
              <a:path w="31814" h="37878" extrusionOk="0">
                <a:moveTo>
                  <a:pt x="27742" y="1"/>
                </a:moveTo>
                <a:cubicBezTo>
                  <a:pt x="24425" y="1"/>
                  <a:pt x="20501" y="1152"/>
                  <a:pt x="17467" y="5017"/>
                </a:cubicBezTo>
                <a:cubicBezTo>
                  <a:pt x="15847" y="7160"/>
                  <a:pt x="15371" y="9993"/>
                  <a:pt x="13823" y="12196"/>
                </a:cubicBezTo>
                <a:cubicBezTo>
                  <a:pt x="10739" y="16589"/>
                  <a:pt x="5298" y="16101"/>
                  <a:pt x="1441" y="22197"/>
                </a:cubicBezTo>
                <a:cubicBezTo>
                  <a:pt x="191" y="24162"/>
                  <a:pt x="0" y="26638"/>
                  <a:pt x="83" y="28972"/>
                </a:cubicBezTo>
                <a:cubicBezTo>
                  <a:pt x="214" y="32222"/>
                  <a:pt x="452" y="35020"/>
                  <a:pt x="2084" y="37878"/>
                </a:cubicBezTo>
                <a:lnTo>
                  <a:pt x="31766" y="37878"/>
                </a:lnTo>
                <a:lnTo>
                  <a:pt x="31814" y="587"/>
                </a:lnTo>
                <a:cubicBezTo>
                  <a:pt x="30686" y="248"/>
                  <a:pt x="29279" y="1"/>
                  <a:pt x="277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203" name="Google Shape;203;p9"/>
          <p:cNvGrpSpPr/>
          <p:nvPr/>
        </p:nvGrpSpPr>
        <p:grpSpPr>
          <a:xfrm rot="10359447">
            <a:off x="2572040" y="4916414"/>
            <a:ext cx="315156" cy="276980"/>
            <a:chOff x="1782050" y="3440425"/>
            <a:chExt cx="196475" cy="172675"/>
          </a:xfrm>
        </p:grpSpPr>
        <p:sp>
          <p:nvSpPr>
            <p:cNvPr id="204" name="Google Shape;204;p9"/>
            <p:cNvSpPr/>
            <p:nvPr/>
          </p:nvSpPr>
          <p:spPr>
            <a:xfrm>
              <a:off x="1782050" y="3440425"/>
              <a:ext cx="196475" cy="172675"/>
            </a:xfrm>
            <a:custGeom>
              <a:avLst/>
              <a:gdLst/>
              <a:ahLst/>
              <a:cxnLst/>
              <a:rect l="l" t="t" r="r" b="b"/>
              <a:pathLst>
                <a:path w="7859" h="6907" extrusionOk="0">
                  <a:moveTo>
                    <a:pt x="3933" y="1"/>
                  </a:moveTo>
                  <a:cubicBezTo>
                    <a:pt x="3466" y="1"/>
                    <a:pt x="2991" y="96"/>
                    <a:pt x="2537" y="299"/>
                  </a:cubicBezTo>
                  <a:cubicBezTo>
                    <a:pt x="787" y="1072"/>
                    <a:pt x="1" y="3108"/>
                    <a:pt x="775" y="4847"/>
                  </a:cubicBezTo>
                  <a:cubicBezTo>
                    <a:pt x="1346" y="6140"/>
                    <a:pt x="2607" y="6907"/>
                    <a:pt x="3933" y="6907"/>
                  </a:cubicBezTo>
                  <a:cubicBezTo>
                    <a:pt x="4401" y="6907"/>
                    <a:pt x="4878" y="6811"/>
                    <a:pt x="5335" y="6609"/>
                  </a:cubicBezTo>
                  <a:cubicBezTo>
                    <a:pt x="7073" y="5835"/>
                    <a:pt x="7859" y="3799"/>
                    <a:pt x="7085" y="2061"/>
                  </a:cubicBezTo>
                  <a:cubicBezTo>
                    <a:pt x="6522" y="767"/>
                    <a:pt x="5257" y="1"/>
                    <a:pt x="3933"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05" name="Google Shape;205;p9"/>
            <p:cNvSpPr/>
            <p:nvPr/>
          </p:nvSpPr>
          <p:spPr>
            <a:xfrm>
              <a:off x="1795750" y="3452350"/>
              <a:ext cx="169400" cy="149000"/>
            </a:xfrm>
            <a:custGeom>
              <a:avLst/>
              <a:gdLst/>
              <a:ahLst/>
              <a:cxnLst/>
              <a:rect l="l" t="t" r="r" b="b"/>
              <a:pathLst>
                <a:path w="6776" h="5960" extrusionOk="0">
                  <a:moveTo>
                    <a:pt x="3371" y="1"/>
                  </a:moveTo>
                  <a:cubicBezTo>
                    <a:pt x="2972" y="1"/>
                    <a:pt x="2567" y="81"/>
                    <a:pt x="2179" y="250"/>
                  </a:cubicBezTo>
                  <a:cubicBezTo>
                    <a:pt x="679" y="917"/>
                    <a:pt x="0" y="2679"/>
                    <a:pt x="667" y="4179"/>
                  </a:cubicBezTo>
                  <a:cubicBezTo>
                    <a:pt x="1160" y="5297"/>
                    <a:pt x="2245" y="5959"/>
                    <a:pt x="3384" y="5959"/>
                  </a:cubicBezTo>
                  <a:cubicBezTo>
                    <a:pt x="3785" y="5959"/>
                    <a:pt x="4193" y="5877"/>
                    <a:pt x="4584" y="5703"/>
                  </a:cubicBezTo>
                  <a:cubicBezTo>
                    <a:pt x="6096" y="5036"/>
                    <a:pt x="6775" y="3274"/>
                    <a:pt x="6108" y="1774"/>
                  </a:cubicBezTo>
                  <a:cubicBezTo>
                    <a:pt x="5614" y="662"/>
                    <a:pt x="4517" y="1"/>
                    <a:pt x="3371"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06" name="Google Shape;206;p9"/>
            <p:cNvSpPr/>
            <p:nvPr/>
          </p:nvSpPr>
          <p:spPr>
            <a:xfrm>
              <a:off x="1804975" y="3491625"/>
              <a:ext cx="150925" cy="69675"/>
            </a:xfrm>
            <a:custGeom>
              <a:avLst/>
              <a:gdLst/>
              <a:ahLst/>
              <a:cxnLst/>
              <a:rect l="l" t="t" r="r" b="b"/>
              <a:pathLst>
                <a:path w="6037" h="2787" extrusionOk="0">
                  <a:moveTo>
                    <a:pt x="370" y="1"/>
                  </a:moveTo>
                  <a:lnTo>
                    <a:pt x="191" y="96"/>
                  </a:lnTo>
                  <a:cubicBezTo>
                    <a:pt x="60" y="156"/>
                    <a:pt x="1" y="322"/>
                    <a:pt x="48" y="453"/>
                  </a:cubicBezTo>
                  <a:lnTo>
                    <a:pt x="120" y="644"/>
                  </a:lnTo>
                  <a:lnTo>
                    <a:pt x="5668" y="2787"/>
                  </a:lnTo>
                  <a:lnTo>
                    <a:pt x="5846" y="2692"/>
                  </a:lnTo>
                  <a:cubicBezTo>
                    <a:pt x="5977" y="2632"/>
                    <a:pt x="6037" y="2477"/>
                    <a:pt x="5977" y="2322"/>
                  </a:cubicBezTo>
                  <a:lnTo>
                    <a:pt x="5918" y="2144"/>
                  </a:lnTo>
                  <a:lnTo>
                    <a:pt x="3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07" name="Google Shape;207;p9"/>
            <p:cNvSpPr/>
            <p:nvPr/>
          </p:nvSpPr>
          <p:spPr>
            <a:xfrm>
              <a:off x="1806175" y="3491625"/>
              <a:ext cx="149450" cy="63425"/>
            </a:xfrm>
            <a:custGeom>
              <a:avLst/>
              <a:gdLst/>
              <a:ahLst/>
              <a:cxnLst/>
              <a:rect l="l" t="t" r="r" b="b"/>
              <a:pathLst>
                <a:path w="5978" h="2537" extrusionOk="0">
                  <a:moveTo>
                    <a:pt x="322" y="1"/>
                  </a:moveTo>
                  <a:lnTo>
                    <a:pt x="143" y="96"/>
                  </a:lnTo>
                  <a:cubicBezTo>
                    <a:pt x="72" y="120"/>
                    <a:pt x="24" y="179"/>
                    <a:pt x="0" y="239"/>
                  </a:cubicBezTo>
                  <a:lnTo>
                    <a:pt x="5953" y="2537"/>
                  </a:lnTo>
                  <a:cubicBezTo>
                    <a:pt x="5965" y="2489"/>
                    <a:pt x="5977" y="2418"/>
                    <a:pt x="5953" y="2346"/>
                  </a:cubicBezTo>
                  <a:lnTo>
                    <a:pt x="5870" y="2144"/>
                  </a:lnTo>
                  <a:lnTo>
                    <a:pt x="32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0"/>
        <p:cNvGrpSpPr/>
        <p:nvPr/>
      </p:nvGrpSpPr>
      <p:grpSpPr>
        <a:xfrm>
          <a:off x="0" y="0"/>
          <a:ext cx="0" cy="0"/>
          <a:chOff x="0" y="0"/>
          <a:chExt cx="0" cy="0"/>
        </a:xfrm>
      </p:grpSpPr>
      <p:sp>
        <p:nvSpPr>
          <p:cNvPr id="211" name="Google Shape;211;p11"/>
          <p:cNvSpPr txBox="1">
            <a:spLocks noGrp="1"/>
          </p:cNvSpPr>
          <p:nvPr>
            <p:ph type="title" hasCustomPrompt="1"/>
          </p:nvPr>
        </p:nvSpPr>
        <p:spPr>
          <a:xfrm>
            <a:off x="720000" y="1595400"/>
            <a:ext cx="5309700" cy="14556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10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12" name="Google Shape;212;p11"/>
          <p:cNvSpPr txBox="1">
            <a:spLocks noGrp="1"/>
          </p:cNvSpPr>
          <p:nvPr>
            <p:ph type="subTitle" idx="1"/>
          </p:nvPr>
        </p:nvSpPr>
        <p:spPr>
          <a:xfrm>
            <a:off x="720000" y="3050998"/>
            <a:ext cx="53097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solidFill>
                  <a:schemeClr val="dk1"/>
                </a:solidFill>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
        <p:nvSpPr>
          <p:cNvPr id="213" name="Google Shape;213;p11"/>
          <p:cNvSpPr/>
          <p:nvPr/>
        </p:nvSpPr>
        <p:spPr>
          <a:xfrm rot="10800000">
            <a:off x="14075" y="18"/>
            <a:ext cx="1411841" cy="1338402"/>
          </a:xfrm>
          <a:custGeom>
            <a:avLst/>
            <a:gdLst/>
            <a:ahLst/>
            <a:cxnLst/>
            <a:rect l="l" t="t" r="r" b="b"/>
            <a:pathLst>
              <a:path w="24492" h="23218" extrusionOk="0">
                <a:moveTo>
                  <a:pt x="24491" y="1"/>
                </a:moveTo>
                <a:cubicBezTo>
                  <a:pt x="19360" y="1"/>
                  <a:pt x="16740" y="2418"/>
                  <a:pt x="14085" y="6037"/>
                </a:cubicBezTo>
                <a:cubicBezTo>
                  <a:pt x="12895" y="7680"/>
                  <a:pt x="11990" y="9585"/>
                  <a:pt x="10394" y="10799"/>
                </a:cubicBezTo>
                <a:cubicBezTo>
                  <a:pt x="8251" y="12454"/>
                  <a:pt x="7894" y="12145"/>
                  <a:pt x="5310" y="13597"/>
                </a:cubicBezTo>
                <a:cubicBezTo>
                  <a:pt x="3274" y="14764"/>
                  <a:pt x="1322" y="16324"/>
                  <a:pt x="548" y="18539"/>
                </a:cubicBezTo>
                <a:cubicBezTo>
                  <a:pt x="0" y="20134"/>
                  <a:pt x="310" y="22027"/>
                  <a:pt x="1107" y="23218"/>
                </a:cubicBezTo>
                <a:lnTo>
                  <a:pt x="24491" y="23194"/>
                </a:lnTo>
                <a:lnTo>
                  <a:pt x="244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14" name="Google Shape;214;p11"/>
          <p:cNvSpPr/>
          <p:nvPr/>
        </p:nvSpPr>
        <p:spPr>
          <a:xfrm rot="-5400000" flipH="1">
            <a:off x="5893996" y="1893454"/>
            <a:ext cx="3336790" cy="3163278"/>
          </a:xfrm>
          <a:custGeom>
            <a:avLst/>
            <a:gdLst/>
            <a:ahLst/>
            <a:cxnLst/>
            <a:rect l="l" t="t" r="r" b="b"/>
            <a:pathLst>
              <a:path w="24492" h="23218" extrusionOk="0">
                <a:moveTo>
                  <a:pt x="24491" y="1"/>
                </a:moveTo>
                <a:cubicBezTo>
                  <a:pt x="19360" y="1"/>
                  <a:pt x="16740" y="2418"/>
                  <a:pt x="14085" y="6037"/>
                </a:cubicBezTo>
                <a:cubicBezTo>
                  <a:pt x="12895" y="7680"/>
                  <a:pt x="11990" y="9585"/>
                  <a:pt x="10394" y="10799"/>
                </a:cubicBezTo>
                <a:cubicBezTo>
                  <a:pt x="8251" y="12454"/>
                  <a:pt x="7894" y="12145"/>
                  <a:pt x="5310" y="13597"/>
                </a:cubicBezTo>
                <a:cubicBezTo>
                  <a:pt x="3274" y="14764"/>
                  <a:pt x="1322" y="16324"/>
                  <a:pt x="548" y="18539"/>
                </a:cubicBezTo>
                <a:cubicBezTo>
                  <a:pt x="0" y="20134"/>
                  <a:pt x="310" y="22027"/>
                  <a:pt x="1107" y="23218"/>
                </a:cubicBezTo>
                <a:lnTo>
                  <a:pt x="24491" y="23194"/>
                </a:lnTo>
                <a:lnTo>
                  <a:pt x="244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1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16"/>
        <p:cNvGrpSpPr/>
        <p:nvPr/>
      </p:nvGrpSpPr>
      <p:grpSpPr>
        <a:xfrm>
          <a:off x="0" y="0"/>
          <a:ext cx="0" cy="0"/>
          <a:chOff x="0" y="0"/>
          <a:chExt cx="0" cy="0"/>
        </a:xfrm>
      </p:grpSpPr>
      <p:sp>
        <p:nvSpPr>
          <p:cNvPr id="217" name="Google Shape;217;p13"/>
          <p:cNvSpPr txBox="1">
            <a:spLocks noGrp="1"/>
          </p:cNvSpPr>
          <p:nvPr>
            <p:ph type="subTitle" idx="1"/>
          </p:nvPr>
        </p:nvSpPr>
        <p:spPr>
          <a:xfrm>
            <a:off x="1655775" y="2982200"/>
            <a:ext cx="2843700" cy="530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500" b="1">
                <a:latin typeface="Poppins"/>
                <a:ea typeface="Poppins"/>
                <a:cs typeface="Poppins"/>
                <a:sym typeface="Poppins"/>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8" name="Google Shape;218;p13"/>
          <p:cNvSpPr txBox="1">
            <a:spLocks noGrp="1"/>
          </p:cNvSpPr>
          <p:nvPr>
            <p:ph type="subTitle" idx="2"/>
          </p:nvPr>
        </p:nvSpPr>
        <p:spPr>
          <a:xfrm>
            <a:off x="5407575" y="2982200"/>
            <a:ext cx="2843700" cy="530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500" b="1">
                <a:latin typeface="Poppins"/>
                <a:ea typeface="Poppins"/>
                <a:cs typeface="Poppins"/>
                <a:sym typeface="Poppins"/>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9" name="Google Shape;219;p13"/>
          <p:cNvSpPr txBox="1">
            <a:spLocks noGrp="1"/>
          </p:cNvSpPr>
          <p:nvPr>
            <p:ph type="subTitle" idx="3"/>
          </p:nvPr>
        </p:nvSpPr>
        <p:spPr>
          <a:xfrm>
            <a:off x="1655775" y="1548800"/>
            <a:ext cx="2843700" cy="5304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1400"/>
              <a:buNone/>
              <a:defRPr sz="2500" b="1">
                <a:latin typeface="Poppins"/>
                <a:ea typeface="Poppins"/>
                <a:cs typeface="Poppins"/>
                <a:sym typeface="Poppins"/>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20" name="Google Shape;220;p13"/>
          <p:cNvSpPr txBox="1">
            <a:spLocks noGrp="1"/>
          </p:cNvSpPr>
          <p:nvPr>
            <p:ph type="subTitle" idx="4"/>
          </p:nvPr>
        </p:nvSpPr>
        <p:spPr>
          <a:xfrm>
            <a:off x="5407575" y="1548800"/>
            <a:ext cx="2843700" cy="530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2500" b="1">
                <a:latin typeface="Poppins"/>
                <a:ea typeface="Poppins"/>
                <a:cs typeface="Poppins"/>
                <a:sym typeface="Poppins"/>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21" name="Google Shape;22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2" name="Google Shape;222;p13"/>
          <p:cNvSpPr txBox="1">
            <a:spLocks noGrp="1"/>
          </p:cNvSpPr>
          <p:nvPr>
            <p:ph type="title" idx="5" hasCustomPrompt="1"/>
          </p:nvPr>
        </p:nvSpPr>
        <p:spPr>
          <a:xfrm>
            <a:off x="892725" y="1770575"/>
            <a:ext cx="834000" cy="635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223" name="Google Shape;223;p13"/>
          <p:cNvSpPr txBox="1">
            <a:spLocks noGrp="1"/>
          </p:cNvSpPr>
          <p:nvPr>
            <p:ph type="title" idx="6" hasCustomPrompt="1"/>
          </p:nvPr>
        </p:nvSpPr>
        <p:spPr>
          <a:xfrm>
            <a:off x="4572075" y="1770575"/>
            <a:ext cx="834000" cy="635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224" name="Google Shape;224;p13"/>
          <p:cNvSpPr txBox="1">
            <a:spLocks noGrp="1"/>
          </p:cNvSpPr>
          <p:nvPr>
            <p:ph type="title" idx="7" hasCustomPrompt="1"/>
          </p:nvPr>
        </p:nvSpPr>
        <p:spPr>
          <a:xfrm>
            <a:off x="892725" y="3203975"/>
            <a:ext cx="834000" cy="635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225" name="Google Shape;225;p13"/>
          <p:cNvSpPr txBox="1">
            <a:spLocks noGrp="1"/>
          </p:cNvSpPr>
          <p:nvPr>
            <p:ph type="title" idx="8" hasCustomPrompt="1"/>
          </p:nvPr>
        </p:nvSpPr>
        <p:spPr>
          <a:xfrm>
            <a:off x="4572075" y="3203975"/>
            <a:ext cx="834000" cy="635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226" name="Google Shape;226;p13"/>
          <p:cNvSpPr/>
          <p:nvPr/>
        </p:nvSpPr>
        <p:spPr>
          <a:xfrm>
            <a:off x="7732210" y="3805150"/>
            <a:ext cx="1411841" cy="1338402"/>
          </a:xfrm>
          <a:custGeom>
            <a:avLst/>
            <a:gdLst/>
            <a:ahLst/>
            <a:cxnLst/>
            <a:rect l="l" t="t" r="r" b="b"/>
            <a:pathLst>
              <a:path w="24492" h="23218" extrusionOk="0">
                <a:moveTo>
                  <a:pt x="24491" y="1"/>
                </a:moveTo>
                <a:cubicBezTo>
                  <a:pt x="19360" y="1"/>
                  <a:pt x="16740" y="2418"/>
                  <a:pt x="14085" y="6037"/>
                </a:cubicBezTo>
                <a:cubicBezTo>
                  <a:pt x="12895" y="7680"/>
                  <a:pt x="11990" y="9585"/>
                  <a:pt x="10394" y="10799"/>
                </a:cubicBezTo>
                <a:cubicBezTo>
                  <a:pt x="8251" y="12454"/>
                  <a:pt x="7894" y="12145"/>
                  <a:pt x="5310" y="13597"/>
                </a:cubicBezTo>
                <a:cubicBezTo>
                  <a:pt x="3274" y="14764"/>
                  <a:pt x="1322" y="16324"/>
                  <a:pt x="548" y="18539"/>
                </a:cubicBezTo>
                <a:cubicBezTo>
                  <a:pt x="0" y="20134"/>
                  <a:pt x="310" y="22027"/>
                  <a:pt x="1107" y="23218"/>
                </a:cubicBezTo>
                <a:lnTo>
                  <a:pt x="24491" y="23194"/>
                </a:lnTo>
                <a:lnTo>
                  <a:pt x="244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27" name="Google Shape;227;p13"/>
          <p:cNvSpPr/>
          <p:nvPr/>
        </p:nvSpPr>
        <p:spPr>
          <a:xfrm flipH="1">
            <a:off x="14085" y="3805150"/>
            <a:ext cx="1411841" cy="1338402"/>
          </a:xfrm>
          <a:custGeom>
            <a:avLst/>
            <a:gdLst/>
            <a:ahLst/>
            <a:cxnLst/>
            <a:rect l="l" t="t" r="r" b="b"/>
            <a:pathLst>
              <a:path w="24492" h="23218" extrusionOk="0">
                <a:moveTo>
                  <a:pt x="24491" y="1"/>
                </a:moveTo>
                <a:cubicBezTo>
                  <a:pt x="19360" y="1"/>
                  <a:pt x="16740" y="2418"/>
                  <a:pt x="14085" y="6037"/>
                </a:cubicBezTo>
                <a:cubicBezTo>
                  <a:pt x="12895" y="7680"/>
                  <a:pt x="11990" y="9585"/>
                  <a:pt x="10394" y="10799"/>
                </a:cubicBezTo>
                <a:cubicBezTo>
                  <a:pt x="8251" y="12454"/>
                  <a:pt x="7894" y="12145"/>
                  <a:pt x="5310" y="13597"/>
                </a:cubicBezTo>
                <a:cubicBezTo>
                  <a:pt x="3274" y="14764"/>
                  <a:pt x="1322" y="16324"/>
                  <a:pt x="548" y="18539"/>
                </a:cubicBezTo>
                <a:cubicBezTo>
                  <a:pt x="0" y="20134"/>
                  <a:pt x="310" y="22027"/>
                  <a:pt x="1107" y="23218"/>
                </a:cubicBezTo>
                <a:lnTo>
                  <a:pt x="24491" y="23194"/>
                </a:lnTo>
                <a:lnTo>
                  <a:pt x="244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28" name="Google Shape;228;p13"/>
          <p:cNvSpPr/>
          <p:nvPr/>
        </p:nvSpPr>
        <p:spPr>
          <a:xfrm rot="-5400000">
            <a:off x="7868355" y="34364"/>
            <a:ext cx="1309982" cy="1241291"/>
          </a:xfrm>
          <a:custGeom>
            <a:avLst/>
            <a:gdLst/>
            <a:ahLst/>
            <a:cxnLst/>
            <a:rect l="l" t="t" r="r" b="b"/>
            <a:pathLst>
              <a:path w="33183" h="31443" extrusionOk="0">
                <a:moveTo>
                  <a:pt x="32354" y="0"/>
                </a:moveTo>
                <a:cubicBezTo>
                  <a:pt x="26451" y="0"/>
                  <a:pt x="25296" y="5356"/>
                  <a:pt x="22027" y="7213"/>
                </a:cubicBezTo>
                <a:cubicBezTo>
                  <a:pt x="19062" y="8916"/>
                  <a:pt x="15573" y="8166"/>
                  <a:pt x="11906" y="10178"/>
                </a:cubicBezTo>
                <a:cubicBezTo>
                  <a:pt x="0" y="16715"/>
                  <a:pt x="5525" y="29407"/>
                  <a:pt x="6513" y="31443"/>
                </a:cubicBezTo>
                <a:lnTo>
                  <a:pt x="33183" y="31443"/>
                </a:lnTo>
                <a:lnTo>
                  <a:pt x="33183" y="34"/>
                </a:lnTo>
                <a:cubicBezTo>
                  <a:pt x="32897" y="11"/>
                  <a:pt x="32621" y="0"/>
                  <a:pt x="323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29" name="Google Shape;229;p13"/>
          <p:cNvSpPr/>
          <p:nvPr/>
        </p:nvSpPr>
        <p:spPr>
          <a:xfrm rot="5400000" flipH="1">
            <a:off x="-20270" y="34364"/>
            <a:ext cx="1309982" cy="1241291"/>
          </a:xfrm>
          <a:custGeom>
            <a:avLst/>
            <a:gdLst/>
            <a:ahLst/>
            <a:cxnLst/>
            <a:rect l="l" t="t" r="r" b="b"/>
            <a:pathLst>
              <a:path w="33183" h="31443" extrusionOk="0">
                <a:moveTo>
                  <a:pt x="32354" y="0"/>
                </a:moveTo>
                <a:cubicBezTo>
                  <a:pt x="26451" y="0"/>
                  <a:pt x="25296" y="5356"/>
                  <a:pt x="22027" y="7213"/>
                </a:cubicBezTo>
                <a:cubicBezTo>
                  <a:pt x="19062" y="8916"/>
                  <a:pt x="15573" y="8166"/>
                  <a:pt x="11906" y="10178"/>
                </a:cubicBezTo>
                <a:cubicBezTo>
                  <a:pt x="0" y="16715"/>
                  <a:pt x="5525" y="29407"/>
                  <a:pt x="6513" y="31443"/>
                </a:cubicBezTo>
                <a:lnTo>
                  <a:pt x="33183" y="31443"/>
                </a:lnTo>
                <a:lnTo>
                  <a:pt x="33183" y="34"/>
                </a:lnTo>
                <a:cubicBezTo>
                  <a:pt x="32897" y="11"/>
                  <a:pt x="32621" y="0"/>
                  <a:pt x="323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30" name="Google Shape;230;p13"/>
          <p:cNvSpPr txBox="1">
            <a:spLocks noGrp="1"/>
          </p:cNvSpPr>
          <p:nvPr>
            <p:ph type="subTitle" idx="9"/>
          </p:nvPr>
        </p:nvSpPr>
        <p:spPr>
          <a:xfrm>
            <a:off x="1655775" y="3415825"/>
            <a:ext cx="2843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31" name="Google Shape;231;p13"/>
          <p:cNvSpPr txBox="1">
            <a:spLocks noGrp="1"/>
          </p:cNvSpPr>
          <p:nvPr>
            <p:ph type="subTitle" idx="13"/>
          </p:nvPr>
        </p:nvSpPr>
        <p:spPr>
          <a:xfrm>
            <a:off x="5407575" y="3415825"/>
            <a:ext cx="2843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32" name="Google Shape;232;p13"/>
          <p:cNvSpPr txBox="1">
            <a:spLocks noGrp="1"/>
          </p:cNvSpPr>
          <p:nvPr>
            <p:ph type="subTitle" idx="14"/>
          </p:nvPr>
        </p:nvSpPr>
        <p:spPr>
          <a:xfrm>
            <a:off x="1655775" y="1972350"/>
            <a:ext cx="2843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33" name="Google Shape;233;p13"/>
          <p:cNvSpPr txBox="1">
            <a:spLocks noGrp="1"/>
          </p:cNvSpPr>
          <p:nvPr>
            <p:ph type="subTitle" idx="15"/>
          </p:nvPr>
        </p:nvSpPr>
        <p:spPr>
          <a:xfrm>
            <a:off x="5407575" y="1972350"/>
            <a:ext cx="2843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234" name="Google Shape;234;p13"/>
          <p:cNvGrpSpPr/>
          <p:nvPr/>
        </p:nvGrpSpPr>
        <p:grpSpPr>
          <a:xfrm rot="8100000">
            <a:off x="77715" y="2476843"/>
            <a:ext cx="315146" cy="276971"/>
            <a:chOff x="1782050" y="3440425"/>
            <a:chExt cx="196475" cy="172675"/>
          </a:xfrm>
        </p:grpSpPr>
        <p:sp>
          <p:nvSpPr>
            <p:cNvPr id="235" name="Google Shape;235;p13"/>
            <p:cNvSpPr/>
            <p:nvPr/>
          </p:nvSpPr>
          <p:spPr>
            <a:xfrm>
              <a:off x="1782050" y="3440425"/>
              <a:ext cx="196475" cy="172675"/>
            </a:xfrm>
            <a:custGeom>
              <a:avLst/>
              <a:gdLst/>
              <a:ahLst/>
              <a:cxnLst/>
              <a:rect l="l" t="t" r="r" b="b"/>
              <a:pathLst>
                <a:path w="7859" h="6907" extrusionOk="0">
                  <a:moveTo>
                    <a:pt x="3933" y="1"/>
                  </a:moveTo>
                  <a:cubicBezTo>
                    <a:pt x="3466" y="1"/>
                    <a:pt x="2991" y="96"/>
                    <a:pt x="2537" y="299"/>
                  </a:cubicBezTo>
                  <a:cubicBezTo>
                    <a:pt x="787" y="1072"/>
                    <a:pt x="1" y="3108"/>
                    <a:pt x="775" y="4847"/>
                  </a:cubicBezTo>
                  <a:cubicBezTo>
                    <a:pt x="1346" y="6140"/>
                    <a:pt x="2607" y="6907"/>
                    <a:pt x="3933" y="6907"/>
                  </a:cubicBezTo>
                  <a:cubicBezTo>
                    <a:pt x="4401" y="6907"/>
                    <a:pt x="4878" y="6811"/>
                    <a:pt x="5335" y="6609"/>
                  </a:cubicBezTo>
                  <a:cubicBezTo>
                    <a:pt x="7073" y="5835"/>
                    <a:pt x="7859" y="3799"/>
                    <a:pt x="7085" y="2061"/>
                  </a:cubicBezTo>
                  <a:cubicBezTo>
                    <a:pt x="6522" y="767"/>
                    <a:pt x="5257" y="1"/>
                    <a:pt x="3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36" name="Google Shape;236;p13"/>
            <p:cNvSpPr/>
            <p:nvPr/>
          </p:nvSpPr>
          <p:spPr>
            <a:xfrm>
              <a:off x="1795750" y="3452350"/>
              <a:ext cx="169400" cy="149000"/>
            </a:xfrm>
            <a:custGeom>
              <a:avLst/>
              <a:gdLst/>
              <a:ahLst/>
              <a:cxnLst/>
              <a:rect l="l" t="t" r="r" b="b"/>
              <a:pathLst>
                <a:path w="6776" h="5960" extrusionOk="0">
                  <a:moveTo>
                    <a:pt x="3371" y="1"/>
                  </a:moveTo>
                  <a:cubicBezTo>
                    <a:pt x="2972" y="1"/>
                    <a:pt x="2567" y="81"/>
                    <a:pt x="2179" y="250"/>
                  </a:cubicBezTo>
                  <a:cubicBezTo>
                    <a:pt x="679" y="917"/>
                    <a:pt x="0" y="2679"/>
                    <a:pt x="667" y="4179"/>
                  </a:cubicBezTo>
                  <a:cubicBezTo>
                    <a:pt x="1160" y="5297"/>
                    <a:pt x="2245" y="5959"/>
                    <a:pt x="3384" y="5959"/>
                  </a:cubicBezTo>
                  <a:cubicBezTo>
                    <a:pt x="3785" y="5959"/>
                    <a:pt x="4193" y="5877"/>
                    <a:pt x="4584" y="5703"/>
                  </a:cubicBezTo>
                  <a:cubicBezTo>
                    <a:pt x="6096" y="5036"/>
                    <a:pt x="6775" y="3274"/>
                    <a:pt x="6108" y="1774"/>
                  </a:cubicBezTo>
                  <a:cubicBezTo>
                    <a:pt x="5614" y="662"/>
                    <a:pt x="4517" y="1"/>
                    <a:pt x="3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37" name="Google Shape;237;p13"/>
            <p:cNvSpPr/>
            <p:nvPr/>
          </p:nvSpPr>
          <p:spPr>
            <a:xfrm>
              <a:off x="1804975" y="3491625"/>
              <a:ext cx="150925" cy="69675"/>
            </a:xfrm>
            <a:custGeom>
              <a:avLst/>
              <a:gdLst/>
              <a:ahLst/>
              <a:cxnLst/>
              <a:rect l="l" t="t" r="r" b="b"/>
              <a:pathLst>
                <a:path w="6037" h="2787" extrusionOk="0">
                  <a:moveTo>
                    <a:pt x="370" y="1"/>
                  </a:moveTo>
                  <a:lnTo>
                    <a:pt x="191" y="96"/>
                  </a:lnTo>
                  <a:cubicBezTo>
                    <a:pt x="60" y="156"/>
                    <a:pt x="1" y="322"/>
                    <a:pt x="48" y="453"/>
                  </a:cubicBezTo>
                  <a:lnTo>
                    <a:pt x="120" y="644"/>
                  </a:lnTo>
                  <a:lnTo>
                    <a:pt x="5668" y="2787"/>
                  </a:lnTo>
                  <a:lnTo>
                    <a:pt x="5846" y="2692"/>
                  </a:lnTo>
                  <a:cubicBezTo>
                    <a:pt x="5977" y="2632"/>
                    <a:pt x="6037" y="2477"/>
                    <a:pt x="5977" y="2322"/>
                  </a:cubicBezTo>
                  <a:lnTo>
                    <a:pt x="5918" y="2144"/>
                  </a:lnTo>
                  <a:lnTo>
                    <a:pt x="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38" name="Google Shape;238;p13"/>
            <p:cNvSpPr/>
            <p:nvPr/>
          </p:nvSpPr>
          <p:spPr>
            <a:xfrm>
              <a:off x="1806175" y="3491625"/>
              <a:ext cx="149450" cy="63425"/>
            </a:xfrm>
            <a:custGeom>
              <a:avLst/>
              <a:gdLst/>
              <a:ahLst/>
              <a:cxnLst/>
              <a:rect l="l" t="t" r="r" b="b"/>
              <a:pathLst>
                <a:path w="5978" h="2537" extrusionOk="0">
                  <a:moveTo>
                    <a:pt x="322" y="1"/>
                  </a:moveTo>
                  <a:lnTo>
                    <a:pt x="143" y="96"/>
                  </a:lnTo>
                  <a:cubicBezTo>
                    <a:pt x="72" y="120"/>
                    <a:pt x="24" y="179"/>
                    <a:pt x="0" y="239"/>
                  </a:cubicBezTo>
                  <a:lnTo>
                    <a:pt x="5953" y="2537"/>
                  </a:lnTo>
                  <a:cubicBezTo>
                    <a:pt x="5965" y="2489"/>
                    <a:pt x="5977" y="2418"/>
                    <a:pt x="5953" y="2346"/>
                  </a:cubicBezTo>
                  <a:lnTo>
                    <a:pt x="5870" y="2144"/>
                  </a:lnTo>
                  <a:lnTo>
                    <a:pt x="322" y="1"/>
                  </a:ln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239" name="Google Shape;239;p13"/>
          <p:cNvGrpSpPr/>
          <p:nvPr/>
        </p:nvGrpSpPr>
        <p:grpSpPr>
          <a:xfrm rot="9279525">
            <a:off x="8707369" y="2554751"/>
            <a:ext cx="315134" cy="276960"/>
            <a:chOff x="1782050" y="3440425"/>
            <a:chExt cx="196475" cy="172675"/>
          </a:xfrm>
        </p:grpSpPr>
        <p:sp>
          <p:nvSpPr>
            <p:cNvPr id="240" name="Google Shape;240;p13"/>
            <p:cNvSpPr/>
            <p:nvPr/>
          </p:nvSpPr>
          <p:spPr>
            <a:xfrm>
              <a:off x="1782050" y="3440425"/>
              <a:ext cx="196475" cy="172675"/>
            </a:xfrm>
            <a:custGeom>
              <a:avLst/>
              <a:gdLst/>
              <a:ahLst/>
              <a:cxnLst/>
              <a:rect l="l" t="t" r="r" b="b"/>
              <a:pathLst>
                <a:path w="7859" h="6907" extrusionOk="0">
                  <a:moveTo>
                    <a:pt x="3933" y="1"/>
                  </a:moveTo>
                  <a:cubicBezTo>
                    <a:pt x="3466" y="1"/>
                    <a:pt x="2991" y="96"/>
                    <a:pt x="2537" y="299"/>
                  </a:cubicBezTo>
                  <a:cubicBezTo>
                    <a:pt x="787" y="1072"/>
                    <a:pt x="1" y="3108"/>
                    <a:pt x="775" y="4847"/>
                  </a:cubicBezTo>
                  <a:cubicBezTo>
                    <a:pt x="1346" y="6140"/>
                    <a:pt x="2607" y="6907"/>
                    <a:pt x="3933" y="6907"/>
                  </a:cubicBezTo>
                  <a:cubicBezTo>
                    <a:pt x="4401" y="6907"/>
                    <a:pt x="4878" y="6811"/>
                    <a:pt x="5335" y="6609"/>
                  </a:cubicBezTo>
                  <a:cubicBezTo>
                    <a:pt x="7073" y="5835"/>
                    <a:pt x="7859" y="3799"/>
                    <a:pt x="7085" y="2061"/>
                  </a:cubicBezTo>
                  <a:cubicBezTo>
                    <a:pt x="6522" y="767"/>
                    <a:pt x="5257" y="1"/>
                    <a:pt x="3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41" name="Google Shape;241;p13"/>
            <p:cNvSpPr/>
            <p:nvPr/>
          </p:nvSpPr>
          <p:spPr>
            <a:xfrm>
              <a:off x="1795750" y="3452350"/>
              <a:ext cx="169400" cy="149000"/>
            </a:xfrm>
            <a:custGeom>
              <a:avLst/>
              <a:gdLst/>
              <a:ahLst/>
              <a:cxnLst/>
              <a:rect l="l" t="t" r="r" b="b"/>
              <a:pathLst>
                <a:path w="6776" h="5960" extrusionOk="0">
                  <a:moveTo>
                    <a:pt x="3371" y="1"/>
                  </a:moveTo>
                  <a:cubicBezTo>
                    <a:pt x="2972" y="1"/>
                    <a:pt x="2567" y="81"/>
                    <a:pt x="2179" y="250"/>
                  </a:cubicBezTo>
                  <a:cubicBezTo>
                    <a:pt x="679" y="917"/>
                    <a:pt x="0" y="2679"/>
                    <a:pt x="667" y="4179"/>
                  </a:cubicBezTo>
                  <a:cubicBezTo>
                    <a:pt x="1160" y="5297"/>
                    <a:pt x="2245" y="5959"/>
                    <a:pt x="3384" y="5959"/>
                  </a:cubicBezTo>
                  <a:cubicBezTo>
                    <a:pt x="3785" y="5959"/>
                    <a:pt x="4193" y="5877"/>
                    <a:pt x="4584" y="5703"/>
                  </a:cubicBezTo>
                  <a:cubicBezTo>
                    <a:pt x="6096" y="5036"/>
                    <a:pt x="6775" y="3274"/>
                    <a:pt x="6108" y="1774"/>
                  </a:cubicBezTo>
                  <a:cubicBezTo>
                    <a:pt x="5614" y="662"/>
                    <a:pt x="4517" y="1"/>
                    <a:pt x="3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42" name="Google Shape;242;p13"/>
            <p:cNvSpPr/>
            <p:nvPr/>
          </p:nvSpPr>
          <p:spPr>
            <a:xfrm>
              <a:off x="1804975" y="3491625"/>
              <a:ext cx="150925" cy="69675"/>
            </a:xfrm>
            <a:custGeom>
              <a:avLst/>
              <a:gdLst/>
              <a:ahLst/>
              <a:cxnLst/>
              <a:rect l="l" t="t" r="r" b="b"/>
              <a:pathLst>
                <a:path w="6037" h="2787" extrusionOk="0">
                  <a:moveTo>
                    <a:pt x="370" y="1"/>
                  </a:moveTo>
                  <a:lnTo>
                    <a:pt x="191" y="96"/>
                  </a:lnTo>
                  <a:cubicBezTo>
                    <a:pt x="60" y="156"/>
                    <a:pt x="1" y="322"/>
                    <a:pt x="48" y="453"/>
                  </a:cubicBezTo>
                  <a:lnTo>
                    <a:pt x="120" y="644"/>
                  </a:lnTo>
                  <a:lnTo>
                    <a:pt x="5668" y="2787"/>
                  </a:lnTo>
                  <a:lnTo>
                    <a:pt x="5846" y="2692"/>
                  </a:lnTo>
                  <a:cubicBezTo>
                    <a:pt x="5977" y="2632"/>
                    <a:pt x="6037" y="2477"/>
                    <a:pt x="5977" y="2322"/>
                  </a:cubicBezTo>
                  <a:lnTo>
                    <a:pt x="5918" y="2144"/>
                  </a:lnTo>
                  <a:lnTo>
                    <a:pt x="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43" name="Google Shape;243;p13"/>
            <p:cNvSpPr/>
            <p:nvPr/>
          </p:nvSpPr>
          <p:spPr>
            <a:xfrm>
              <a:off x="1806175" y="3491625"/>
              <a:ext cx="149450" cy="63425"/>
            </a:xfrm>
            <a:custGeom>
              <a:avLst/>
              <a:gdLst/>
              <a:ahLst/>
              <a:cxnLst/>
              <a:rect l="l" t="t" r="r" b="b"/>
              <a:pathLst>
                <a:path w="5978" h="2537" extrusionOk="0">
                  <a:moveTo>
                    <a:pt x="322" y="1"/>
                  </a:moveTo>
                  <a:lnTo>
                    <a:pt x="143" y="96"/>
                  </a:lnTo>
                  <a:cubicBezTo>
                    <a:pt x="72" y="120"/>
                    <a:pt x="24" y="179"/>
                    <a:pt x="0" y="239"/>
                  </a:cubicBezTo>
                  <a:lnTo>
                    <a:pt x="5953" y="2537"/>
                  </a:lnTo>
                  <a:cubicBezTo>
                    <a:pt x="5965" y="2489"/>
                    <a:pt x="5977" y="2418"/>
                    <a:pt x="5953" y="2346"/>
                  </a:cubicBezTo>
                  <a:lnTo>
                    <a:pt x="5870" y="2144"/>
                  </a:lnTo>
                  <a:lnTo>
                    <a:pt x="322" y="1"/>
                  </a:ln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244" name="Google Shape;244;p13"/>
          <p:cNvGrpSpPr/>
          <p:nvPr/>
        </p:nvGrpSpPr>
        <p:grpSpPr>
          <a:xfrm rot="10176131">
            <a:off x="4414409" y="4708047"/>
            <a:ext cx="315154" cy="276978"/>
            <a:chOff x="1782050" y="3440425"/>
            <a:chExt cx="196475" cy="172675"/>
          </a:xfrm>
        </p:grpSpPr>
        <p:sp>
          <p:nvSpPr>
            <p:cNvPr id="245" name="Google Shape;245;p13"/>
            <p:cNvSpPr/>
            <p:nvPr/>
          </p:nvSpPr>
          <p:spPr>
            <a:xfrm>
              <a:off x="1782050" y="3440425"/>
              <a:ext cx="196475" cy="172675"/>
            </a:xfrm>
            <a:custGeom>
              <a:avLst/>
              <a:gdLst/>
              <a:ahLst/>
              <a:cxnLst/>
              <a:rect l="l" t="t" r="r" b="b"/>
              <a:pathLst>
                <a:path w="7859" h="6907" extrusionOk="0">
                  <a:moveTo>
                    <a:pt x="3933" y="1"/>
                  </a:moveTo>
                  <a:cubicBezTo>
                    <a:pt x="3466" y="1"/>
                    <a:pt x="2991" y="96"/>
                    <a:pt x="2537" y="299"/>
                  </a:cubicBezTo>
                  <a:cubicBezTo>
                    <a:pt x="787" y="1072"/>
                    <a:pt x="1" y="3108"/>
                    <a:pt x="775" y="4847"/>
                  </a:cubicBezTo>
                  <a:cubicBezTo>
                    <a:pt x="1346" y="6140"/>
                    <a:pt x="2607" y="6907"/>
                    <a:pt x="3933" y="6907"/>
                  </a:cubicBezTo>
                  <a:cubicBezTo>
                    <a:pt x="4401" y="6907"/>
                    <a:pt x="4878" y="6811"/>
                    <a:pt x="5335" y="6609"/>
                  </a:cubicBezTo>
                  <a:cubicBezTo>
                    <a:pt x="7073" y="5835"/>
                    <a:pt x="7859" y="3799"/>
                    <a:pt x="7085" y="2061"/>
                  </a:cubicBezTo>
                  <a:cubicBezTo>
                    <a:pt x="6522" y="767"/>
                    <a:pt x="5257" y="1"/>
                    <a:pt x="3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46" name="Google Shape;246;p13"/>
            <p:cNvSpPr/>
            <p:nvPr/>
          </p:nvSpPr>
          <p:spPr>
            <a:xfrm>
              <a:off x="1795750" y="3452350"/>
              <a:ext cx="169400" cy="149000"/>
            </a:xfrm>
            <a:custGeom>
              <a:avLst/>
              <a:gdLst/>
              <a:ahLst/>
              <a:cxnLst/>
              <a:rect l="l" t="t" r="r" b="b"/>
              <a:pathLst>
                <a:path w="6776" h="5960" extrusionOk="0">
                  <a:moveTo>
                    <a:pt x="3371" y="1"/>
                  </a:moveTo>
                  <a:cubicBezTo>
                    <a:pt x="2972" y="1"/>
                    <a:pt x="2567" y="81"/>
                    <a:pt x="2179" y="250"/>
                  </a:cubicBezTo>
                  <a:cubicBezTo>
                    <a:pt x="679" y="917"/>
                    <a:pt x="0" y="2679"/>
                    <a:pt x="667" y="4179"/>
                  </a:cubicBezTo>
                  <a:cubicBezTo>
                    <a:pt x="1160" y="5297"/>
                    <a:pt x="2245" y="5959"/>
                    <a:pt x="3384" y="5959"/>
                  </a:cubicBezTo>
                  <a:cubicBezTo>
                    <a:pt x="3785" y="5959"/>
                    <a:pt x="4193" y="5877"/>
                    <a:pt x="4584" y="5703"/>
                  </a:cubicBezTo>
                  <a:cubicBezTo>
                    <a:pt x="6096" y="5036"/>
                    <a:pt x="6775" y="3274"/>
                    <a:pt x="6108" y="1774"/>
                  </a:cubicBezTo>
                  <a:cubicBezTo>
                    <a:pt x="5614" y="662"/>
                    <a:pt x="4517" y="1"/>
                    <a:pt x="3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47" name="Google Shape;247;p13"/>
            <p:cNvSpPr/>
            <p:nvPr/>
          </p:nvSpPr>
          <p:spPr>
            <a:xfrm>
              <a:off x="1804975" y="3491625"/>
              <a:ext cx="150925" cy="69675"/>
            </a:xfrm>
            <a:custGeom>
              <a:avLst/>
              <a:gdLst/>
              <a:ahLst/>
              <a:cxnLst/>
              <a:rect l="l" t="t" r="r" b="b"/>
              <a:pathLst>
                <a:path w="6037" h="2787" extrusionOk="0">
                  <a:moveTo>
                    <a:pt x="370" y="1"/>
                  </a:moveTo>
                  <a:lnTo>
                    <a:pt x="191" y="96"/>
                  </a:lnTo>
                  <a:cubicBezTo>
                    <a:pt x="60" y="156"/>
                    <a:pt x="1" y="322"/>
                    <a:pt x="48" y="453"/>
                  </a:cubicBezTo>
                  <a:lnTo>
                    <a:pt x="120" y="644"/>
                  </a:lnTo>
                  <a:lnTo>
                    <a:pt x="5668" y="2787"/>
                  </a:lnTo>
                  <a:lnTo>
                    <a:pt x="5846" y="2692"/>
                  </a:lnTo>
                  <a:cubicBezTo>
                    <a:pt x="5977" y="2632"/>
                    <a:pt x="6037" y="2477"/>
                    <a:pt x="5977" y="2322"/>
                  </a:cubicBezTo>
                  <a:lnTo>
                    <a:pt x="5918" y="2144"/>
                  </a:lnTo>
                  <a:lnTo>
                    <a:pt x="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48" name="Google Shape;248;p13"/>
            <p:cNvSpPr/>
            <p:nvPr/>
          </p:nvSpPr>
          <p:spPr>
            <a:xfrm>
              <a:off x="1806175" y="3491625"/>
              <a:ext cx="149450" cy="63425"/>
            </a:xfrm>
            <a:custGeom>
              <a:avLst/>
              <a:gdLst/>
              <a:ahLst/>
              <a:cxnLst/>
              <a:rect l="l" t="t" r="r" b="b"/>
              <a:pathLst>
                <a:path w="5978" h="2537" extrusionOk="0">
                  <a:moveTo>
                    <a:pt x="322" y="1"/>
                  </a:moveTo>
                  <a:lnTo>
                    <a:pt x="143" y="96"/>
                  </a:lnTo>
                  <a:cubicBezTo>
                    <a:pt x="72" y="120"/>
                    <a:pt x="24" y="179"/>
                    <a:pt x="0" y="239"/>
                  </a:cubicBezTo>
                  <a:lnTo>
                    <a:pt x="5953" y="2537"/>
                  </a:lnTo>
                  <a:cubicBezTo>
                    <a:pt x="5965" y="2489"/>
                    <a:pt x="5977" y="2418"/>
                    <a:pt x="5953" y="2346"/>
                  </a:cubicBezTo>
                  <a:lnTo>
                    <a:pt x="5870" y="2144"/>
                  </a:lnTo>
                  <a:lnTo>
                    <a:pt x="322" y="1"/>
                  </a:ln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11">
    <p:spTree>
      <p:nvGrpSpPr>
        <p:cNvPr id="1" name="Shape 345"/>
        <p:cNvGrpSpPr/>
        <p:nvPr/>
      </p:nvGrpSpPr>
      <p:grpSpPr>
        <a:xfrm>
          <a:off x="0" y="0"/>
          <a:ext cx="0" cy="0"/>
          <a:chOff x="0" y="0"/>
          <a:chExt cx="0" cy="0"/>
        </a:xfrm>
      </p:grpSpPr>
      <p:sp>
        <p:nvSpPr>
          <p:cNvPr id="346" name="Google Shape;346;p20"/>
          <p:cNvSpPr/>
          <p:nvPr/>
        </p:nvSpPr>
        <p:spPr>
          <a:xfrm rot="5400000" flipH="1">
            <a:off x="200679" y="-200676"/>
            <a:ext cx="2105689" cy="2506955"/>
          </a:xfrm>
          <a:custGeom>
            <a:avLst/>
            <a:gdLst/>
            <a:ahLst/>
            <a:cxnLst/>
            <a:rect l="l" t="t" r="r" b="b"/>
            <a:pathLst>
              <a:path w="31814" h="37878" extrusionOk="0">
                <a:moveTo>
                  <a:pt x="27742" y="1"/>
                </a:moveTo>
                <a:cubicBezTo>
                  <a:pt x="24425" y="1"/>
                  <a:pt x="20501" y="1152"/>
                  <a:pt x="17467" y="5017"/>
                </a:cubicBezTo>
                <a:cubicBezTo>
                  <a:pt x="15847" y="7160"/>
                  <a:pt x="15371" y="9993"/>
                  <a:pt x="13823" y="12196"/>
                </a:cubicBezTo>
                <a:cubicBezTo>
                  <a:pt x="10739" y="16589"/>
                  <a:pt x="5298" y="16101"/>
                  <a:pt x="1441" y="22197"/>
                </a:cubicBezTo>
                <a:cubicBezTo>
                  <a:pt x="191" y="24162"/>
                  <a:pt x="0" y="26638"/>
                  <a:pt x="83" y="28972"/>
                </a:cubicBezTo>
                <a:cubicBezTo>
                  <a:pt x="214" y="32222"/>
                  <a:pt x="452" y="35020"/>
                  <a:pt x="2084" y="37878"/>
                </a:cubicBezTo>
                <a:lnTo>
                  <a:pt x="31766" y="37878"/>
                </a:lnTo>
                <a:lnTo>
                  <a:pt x="31814" y="587"/>
                </a:lnTo>
                <a:cubicBezTo>
                  <a:pt x="30686" y="248"/>
                  <a:pt x="29279" y="1"/>
                  <a:pt x="277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347" name="Google Shape;347;p20"/>
          <p:cNvSpPr txBox="1">
            <a:spLocks noGrp="1"/>
          </p:cNvSpPr>
          <p:nvPr>
            <p:ph type="title"/>
          </p:nvPr>
        </p:nvSpPr>
        <p:spPr>
          <a:xfrm>
            <a:off x="980300" y="1386763"/>
            <a:ext cx="3516900" cy="1100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8" name="Google Shape;348;p20"/>
          <p:cNvSpPr txBox="1">
            <a:spLocks noGrp="1"/>
          </p:cNvSpPr>
          <p:nvPr>
            <p:ph type="subTitle" idx="1"/>
          </p:nvPr>
        </p:nvSpPr>
        <p:spPr>
          <a:xfrm>
            <a:off x="980300" y="2487163"/>
            <a:ext cx="3516900" cy="839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9" name="Google Shape;349;p20"/>
          <p:cNvSpPr/>
          <p:nvPr/>
        </p:nvSpPr>
        <p:spPr>
          <a:xfrm>
            <a:off x="7214605" y="3314453"/>
            <a:ext cx="1929480" cy="1829114"/>
          </a:xfrm>
          <a:custGeom>
            <a:avLst/>
            <a:gdLst/>
            <a:ahLst/>
            <a:cxnLst/>
            <a:rect l="l" t="t" r="r" b="b"/>
            <a:pathLst>
              <a:path w="24492" h="23218" extrusionOk="0">
                <a:moveTo>
                  <a:pt x="24491" y="1"/>
                </a:moveTo>
                <a:cubicBezTo>
                  <a:pt x="19360" y="1"/>
                  <a:pt x="16740" y="2418"/>
                  <a:pt x="14085" y="6037"/>
                </a:cubicBezTo>
                <a:cubicBezTo>
                  <a:pt x="12895" y="7680"/>
                  <a:pt x="11990" y="9585"/>
                  <a:pt x="10394" y="10799"/>
                </a:cubicBezTo>
                <a:cubicBezTo>
                  <a:pt x="8251" y="12454"/>
                  <a:pt x="7894" y="12145"/>
                  <a:pt x="5310" y="13597"/>
                </a:cubicBezTo>
                <a:cubicBezTo>
                  <a:pt x="3274" y="14764"/>
                  <a:pt x="1322" y="16324"/>
                  <a:pt x="548" y="18539"/>
                </a:cubicBezTo>
                <a:cubicBezTo>
                  <a:pt x="0" y="20134"/>
                  <a:pt x="310" y="22027"/>
                  <a:pt x="1107" y="23218"/>
                </a:cubicBezTo>
                <a:lnTo>
                  <a:pt x="24491" y="23194"/>
                </a:lnTo>
                <a:lnTo>
                  <a:pt x="244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350" name="Google Shape;350;p20"/>
          <p:cNvGrpSpPr/>
          <p:nvPr/>
        </p:nvGrpSpPr>
        <p:grpSpPr>
          <a:xfrm rot="10140013">
            <a:off x="160756" y="4113265"/>
            <a:ext cx="416738" cy="329949"/>
            <a:chOff x="807525" y="3466050"/>
            <a:chExt cx="250050" cy="197975"/>
          </a:xfrm>
        </p:grpSpPr>
        <p:sp>
          <p:nvSpPr>
            <p:cNvPr id="351" name="Google Shape;351;p20"/>
            <p:cNvSpPr/>
            <p:nvPr/>
          </p:nvSpPr>
          <p:spPr>
            <a:xfrm>
              <a:off x="807525" y="3522000"/>
              <a:ext cx="154800" cy="142025"/>
            </a:xfrm>
            <a:custGeom>
              <a:avLst/>
              <a:gdLst/>
              <a:ahLst/>
              <a:cxnLst/>
              <a:rect l="l" t="t" r="r" b="b"/>
              <a:pathLst>
                <a:path w="6192" h="5681" extrusionOk="0">
                  <a:moveTo>
                    <a:pt x="3715" y="0"/>
                  </a:moveTo>
                  <a:lnTo>
                    <a:pt x="1191" y="1786"/>
                  </a:lnTo>
                  <a:cubicBezTo>
                    <a:pt x="239" y="2453"/>
                    <a:pt x="1" y="3774"/>
                    <a:pt x="667" y="4739"/>
                  </a:cubicBezTo>
                  <a:lnTo>
                    <a:pt x="691" y="4786"/>
                  </a:lnTo>
                  <a:cubicBezTo>
                    <a:pt x="1114" y="5370"/>
                    <a:pt x="1774" y="5681"/>
                    <a:pt x="2444" y="5681"/>
                  </a:cubicBezTo>
                  <a:cubicBezTo>
                    <a:pt x="2867" y="5681"/>
                    <a:pt x="3294" y="5557"/>
                    <a:pt x="3668" y="5298"/>
                  </a:cubicBezTo>
                  <a:lnTo>
                    <a:pt x="6192" y="3524"/>
                  </a:lnTo>
                  <a:lnTo>
                    <a:pt x="37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352" name="Google Shape;352;p20"/>
            <p:cNvSpPr/>
            <p:nvPr/>
          </p:nvSpPr>
          <p:spPr>
            <a:xfrm>
              <a:off x="895925" y="3466050"/>
              <a:ext cx="161650" cy="147350"/>
            </a:xfrm>
            <a:custGeom>
              <a:avLst/>
              <a:gdLst/>
              <a:ahLst/>
              <a:cxnLst/>
              <a:rect l="l" t="t" r="r" b="b"/>
              <a:pathLst>
                <a:path w="6466" h="5894" extrusionOk="0">
                  <a:moveTo>
                    <a:pt x="3964" y="1"/>
                  </a:moveTo>
                  <a:cubicBezTo>
                    <a:pt x="3532" y="1"/>
                    <a:pt x="3095" y="132"/>
                    <a:pt x="2715" y="405"/>
                  </a:cubicBezTo>
                  <a:lnTo>
                    <a:pt x="1" y="2310"/>
                  </a:lnTo>
                  <a:cubicBezTo>
                    <a:pt x="477" y="3679"/>
                    <a:pt x="1299" y="4881"/>
                    <a:pt x="2537" y="5893"/>
                  </a:cubicBezTo>
                  <a:lnTo>
                    <a:pt x="5240" y="3988"/>
                  </a:lnTo>
                  <a:cubicBezTo>
                    <a:pt x="6228" y="3310"/>
                    <a:pt x="6466" y="1952"/>
                    <a:pt x="5763" y="964"/>
                  </a:cubicBezTo>
                  <a:lnTo>
                    <a:pt x="5728" y="928"/>
                  </a:lnTo>
                  <a:cubicBezTo>
                    <a:pt x="5313" y="324"/>
                    <a:pt x="4644" y="1"/>
                    <a:pt x="3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353" name="Google Shape;353;p20"/>
            <p:cNvSpPr/>
            <p:nvPr/>
          </p:nvSpPr>
          <p:spPr>
            <a:xfrm>
              <a:off x="846525" y="3511575"/>
              <a:ext cx="206000" cy="152325"/>
            </a:xfrm>
            <a:custGeom>
              <a:avLst/>
              <a:gdLst/>
              <a:ahLst/>
              <a:cxnLst/>
              <a:rect l="l" t="t" r="r" b="b"/>
              <a:pathLst>
                <a:path w="8240" h="6093" extrusionOk="0">
                  <a:moveTo>
                    <a:pt x="8097" y="0"/>
                  </a:moveTo>
                  <a:lnTo>
                    <a:pt x="8097" y="0"/>
                  </a:lnTo>
                  <a:cubicBezTo>
                    <a:pt x="7930" y="417"/>
                    <a:pt x="7501" y="1143"/>
                    <a:pt x="6406" y="2001"/>
                  </a:cubicBezTo>
                  <a:cubicBezTo>
                    <a:pt x="4727" y="3346"/>
                    <a:pt x="1453" y="5501"/>
                    <a:pt x="1453" y="5501"/>
                  </a:cubicBezTo>
                  <a:cubicBezTo>
                    <a:pt x="1453" y="5501"/>
                    <a:pt x="950" y="5901"/>
                    <a:pt x="182" y="5901"/>
                  </a:cubicBezTo>
                  <a:cubicBezTo>
                    <a:pt x="123" y="5901"/>
                    <a:pt x="62" y="5899"/>
                    <a:pt x="0" y="5894"/>
                  </a:cubicBezTo>
                  <a:lnTo>
                    <a:pt x="0" y="5894"/>
                  </a:lnTo>
                  <a:cubicBezTo>
                    <a:pt x="288" y="6025"/>
                    <a:pt x="598" y="6092"/>
                    <a:pt x="907" y="6092"/>
                  </a:cubicBezTo>
                  <a:cubicBezTo>
                    <a:pt x="1326" y="6092"/>
                    <a:pt x="1745" y="5969"/>
                    <a:pt x="2108" y="5715"/>
                  </a:cubicBezTo>
                  <a:lnTo>
                    <a:pt x="4477" y="4049"/>
                  </a:lnTo>
                  <a:lnTo>
                    <a:pt x="4513" y="4072"/>
                  </a:lnTo>
                  <a:lnTo>
                    <a:pt x="7216" y="2167"/>
                  </a:lnTo>
                  <a:cubicBezTo>
                    <a:pt x="7930" y="1667"/>
                    <a:pt x="8240" y="810"/>
                    <a:pt x="8097"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354" name="Google Shape;354;p20"/>
            <p:cNvSpPr/>
            <p:nvPr/>
          </p:nvSpPr>
          <p:spPr>
            <a:xfrm>
              <a:off x="876575" y="3484950"/>
              <a:ext cx="131300" cy="89875"/>
            </a:xfrm>
            <a:custGeom>
              <a:avLst/>
              <a:gdLst/>
              <a:ahLst/>
              <a:cxnLst/>
              <a:rect l="l" t="t" r="r" b="b"/>
              <a:pathLst>
                <a:path w="5252" h="3595" extrusionOk="0">
                  <a:moveTo>
                    <a:pt x="4852" y="0"/>
                  </a:moveTo>
                  <a:cubicBezTo>
                    <a:pt x="4400" y="0"/>
                    <a:pt x="3364" y="501"/>
                    <a:pt x="2263" y="1280"/>
                  </a:cubicBezTo>
                  <a:cubicBezTo>
                    <a:pt x="930" y="2232"/>
                    <a:pt x="1" y="3232"/>
                    <a:pt x="191" y="3518"/>
                  </a:cubicBezTo>
                  <a:cubicBezTo>
                    <a:pt x="230" y="3570"/>
                    <a:pt x="304" y="3595"/>
                    <a:pt x="406" y="3595"/>
                  </a:cubicBezTo>
                  <a:cubicBezTo>
                    <a:pt x="864" y="3595"/>
                    <a:pt x="1899" y="3095"/>
                    <a:pt x="2989" y="2316"/>
                  </a:cubicBezTo>
                  <a:cubicBezTo>
                    <a:pt x="4335" y="1363"/>
                    <a:pt x="5252" y="363"/>
                    <a:pt x="5061" y="77"/>
                  </a:cubicBezTo>
                  <a:cubicBezTo>
                    <a:pt x="5024" y="25"/>
                    <a:pt x="4953" y="0"/>
                    <a:pt x="4852"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355" name="Google Shape;355;p20"/>
          <p:cNvGrpSpPr/>
          <p:nvPr/>
        </p:nvGrpSpPr>
        <p:grpSpPr>
          <a:xfrm rot="-5203935">
            <a:off x="8609400" y="4443600"/>
            <a:ext cx="416736" cy="329947"/>
            <a:chOff x="807525" y="3466050"/>
            <a:chExt cx="250050" cy="197975"/>
          </a:xfrm>
        </p:grpSpPr>
        <p:sp>
          <p:nvSpPr>
            <p:cNvPr id="356" name="Google Shape;356;p20"/>
            <p:cNvSpPr/>
            <p:nvPr/>
          </p:nvSpPr>
          <p:spPr>
            <a:xfrm>
              <a:off x="807525" y="3522000"/>
              <a:ext cx="154800" cy="142025"/>
            </a:xfrm>
            <a:custGeom>
              <a:avLst/>
              <a:gdLst/>
              <a:ahLst/>
              <a:cxnLst/>
              <a:rect l="l" t="t" r="r" b="b"/>
              <a:pathLst>
                <a:path w="6192" h="5681" extrusionOk="0">
                  <a:moveTo>
                    <a:pt x="3715" y="0"/>
                  </a:moveTo>
                  <a:lnTo>
                    <a:pt x="1191" y="1786"/>
                  </a:lnTo>
                  <a:cubicBezTo>
                    <a:pt x="239" y="2453"/>
                    <a:pt x="1" y="3774"/>
                    <a:pt x="667" y="4739"/>
                  </a:cubicBezTo>
                  <a:lnTo>
                    <a:pt x="691" y="4786"/>
                  </a:lnTo>
                  <a:cubicBezTo>
                    <a:pt x="1114" y="5370"/>
                    <a:pt x="1774" y="5681"/>
                    <a:pt x="2444" y="5681"/>
                  </a:cubicBezTo>
                  <a:cubicBezTo>
                    <a:pt x="2867" y="5681"/>
                    <a:pt x="3294" y="5557"/>
                    <a:pt x="3668" y="5298"/>
                  </a:cubicBezTo>
                  <a:lnTo>
                    <a:pt x="6192" y="3524"/>
                  </a:lnTo>
                  <a:lnTo>
                    <a:pt x="37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357" name="Google Shape;357;p20"/>
            <p:cNvSpPr/>
            <p:nvPr/>
          </p:nvSpPr>
          <p:spPr>
            <a:xfrm>
              <a:off x="895925" y="3466050"/>
              <a:ext cx="161650" cy="147350"/>
            </a:xfrm>
            <a:custGeom>
              <a:avLst/>
              <a:gdLst/>
              <a:ahLst/>
              <a:cxnLst/>
              <a:rect l="l" t="t" r="r" b="b"/>
              <a:pathLst>
                <a:path w="6466" h="5894" extrusionOk="0">
                  <a:moveTo>
                    <a:pt x="3964" y="1"/>
                  </a:moveTo>
                  <a:cubicBezTo>
                    <a:pt x="3532" y="1"/>
                    <a:pt x="3095" y="132"/>
                    <a:pt x="2715" y="405"/>
                  </a:cubicBezTo>
                  <a:lnTo>
                    <a:pt x="1" y="2310"/>
                  </a:lnTo>
                  <a:cubicBezTo>
                    <a:pt x="477" y="3679"/>
                    <a:pt x="1299" y="4881"/>
                    <a:pt x="2537" y="5893"/>
                  </a:cubicBezTo>
                  <a:lnTo>
                    <a:pt x="5240" y="3988"/>
                  </a:lnTo>
                  <a:cubicBezTo>
                    <a:pt x="6228" y="3310"/>
                    <a:pt x="6466" y="1952"/>
                    <a:pt x="5763" y="964"/>
                  </a:cubicBezTo>
                  <a:lnTo>
                    <a:pt x="5728" y="928"/>
                  </a:lnTo>
                  <a:cubicBezTo>
                    <a:pt x="5313" y="324"/>
                    <a:pt x="4644" y="1"/>
                    <a:pt x="3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358" name="Google Shape;358;p20"/>
            <p:cNvSpPr/>
            <p:nvPr/>
          </p:nvSpPr>
          <p:spPr>
            <a:xfrm>
              <a:off x="846525" y="3511575"/>
              <a:ext cx="206000" cy="152325"/>
            </a:xfrm>
            <a:custGeom>
              <a:avLst/>
              <a:gdLst/>
              <a:ahLst/>
              <a:cxnLst/>
              <a:rect l="l" t="t" r="r" b="b"/>
              <a:pathLst>
                <a:path w="8240" h="6093" extrusionOk="0">
                  <a:moveTo>
                    <a:pt x="8097" y="0"/>
                  </a:moveTo>
                  <a:lnTo>
                    <a:pt x="8097" y="0"/>
                  </a:lnTo>
                  <a:cubicBezTo>
                    <a:pt x="7930" y="417"/>
                    <a:pt x="7501" y="1143"/>
                    <a:pt x="6406" y="2001"/>
                  </a:cubicBezTo>
                  <a:cubicBezTo>
                    <a:pt x="4727" y="3346"/>
                    <a:pt x="1453" y="5501"/>
                    <a:pt x="1453" y="5501"/>
                  </a:cubicBezTo>
                  <a:cubicBezTo>
                    <a:pt x="1453" y="5501"/>
                    <a:pt x="950" y="5901"/>
                    <a:pt x="182" y="5901"/>
                  </a:cubicBezTo>
                  <a:cubicBezTo>
                    <a:pt x="123" y="5901"/>
                    <a:pt x="62" y="5899"/>
                    <a:pt x="0" y="5894"/>
                  </a:cubicBezTo>
                  <a:lnTo>
                    <a:pt x="0" y="5894"/>
                  </a:lnTo>
                  <a:cubicBezTo>
                    <a:pt x="288" y="6025"/>
                    <a:pt x="598" y="6092"/>
                    <a:pt x="907" y="6092"/>
                  </a:cubicBezTo>
                  <a:cubicBezTo>
                    <a:pt x="1326" y="6092"/>
                    <a:pt x="1745" y="5969"/>
                    <a:pt x="2108" y="5715"/>
                  </a:cubicBezTo>
                  <a:lnTo>
                    <a:pt x="4477" y="4049"/>
                  </a:lnTo>
                  <a:lnTo>
                    <a:pt x="4513" y="4072"/>
                  </a:lnTo>
                  <a:lnTo>
                    <a:pt x="7216" y="2167"/>
                  </a:lnTo>
                  <a:cubicBezTo>
                    <a:pt x="7930" y="1667"/>
                    <a:pt x="8240" y="810"/>
                    <a:pt x="8097"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359" name="Google Shape;359;p20"/>
            <p:cNvSpPr/>
            <p:nvPr/>
          </p:nvSpPr>
          <p:spPr>
            <a:xfrm>
              <a:off x="876575" y="3484950"/>
              <a:ext cx="131300" cy="89875"/>
            </a:xfrm>
            <a:custGeom>
              <a:avLst/>
              <a:gdLst/>
              <a:ahLst/>
              <a:cxnLst/>
              <a:rect l="l" t="t" r="r" b="b"/>
              <a:pathLst>
                <a:path w="5252" h="3595" extrusionOk="0">
                  <a:moveTo>
                    <a:pt x="4852" y="0"/>
                  </a:moveTo>
                  <a:cubicBezTo>
                    <a:pt x="4400" y="0"/>
                    <a:pt x="3364" y="501"/>
                    <a:pt x="2263" y="1280"/>
                  </a:cubicBezTo>
                  <a:cubicBezTo>
                    <a:pt x="930" y="2232"/>
                    <a:pt x="1" y="3232"/>
                    <a:pt x="191" y="3518"/>
                  </a:cubicBezTo>
                  <a:cubicBezTo>
                    <a:pt x="230" y="3570"/>
                    <a:pt x="304" y="3595"/>
                    <a:pt x="406" y="3595"/>
                  </a:cubicBezTo>
                  <a:cubicBezTo>
                    <a:pt x="864" y="3595"/>
                    <a:pt x="1899" y="3095"/>
                    <a:pt x="2989" y="2316"/>
                  </a:cubicBezTo>
                  <a:cubicBezTo>
                    <a:pt x="4335" y="1363"/>
                    <a:pt x="5252" y="363"/>
                    <a:pt x="5061" y="77"/>
                  </a:cubicBezTo>
                  <a:cubicBezTo>
                    <a:pt x="5024" y="25"/>
                    <a:pt x="4953" y="0"/>
                    <a:pt x="4852"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360" name="Google Shape;360;p20"/>
          <p:cNvGrpSpPr/>
          <p:nvPr/>
        </p:nvGrpSpPr>
        <p:grpSpPr>
          <a:xfrm rot="-247534">
            <a:off x="8552335" y="251535"/>
            <a:ext cx="315157" cy="276980"/>
            <a:chOff x="1782050" y="3440425"/>
            <a:chExt cx="196475" cy="172675"/>
          </a:xfrm>
        </p:grpSpPr>
        <p:sp>
          <p:nvSpPr>
            <p:cNvPr id="361" name="Google Shape;361;p20"/>
            <p:cNvSpPr/>
            <p:nvPr/>
          </p:nvSpPr>
          <p:spPr>
            <a:xfrm>
              <a:off x="1782050" y="3440425"/>
              <a:ext cx="196475" cy="172675"/>
            </a:xfrm>
            <a:custGeom>
              <a:avLst/>
              <a:gdLst/>
              <a:ahLst/>
              <a:cxnLst/>
              <a:rect l="l" t="t" r="r" b="b"/>
              <a:pathLst>
                <a:path w="7859" h="6907" extrusionOk="0">
                  <a:moveTo>
                    <a:pt x="3933" y="1"/>
                  </a:moveTo>
                  <a:cubicBezTo>
                    <a:pt x="3466" y="1"/>
                    <a:pt x="2991" y="96"/>
                    <a:pt x="2537" y="299"/>
                  </a:cubicBezTo>
                  <a:cubicBezTo>
                    <a:pt x="787" y="1072"/>
                    <a:pt x="1" y="3108"/>
                    <a:pt x="775" y="4847"/>
                  </a:cubicBezTo>
                  <a:cubicBezTo>
                    <a:pt x="1346" y="6140"/>
                    <a:pt x="2607" y="6907"/>
                    <a:pt x="3933" y="6907"/>
                  </a:cubicBezTo>
                  <a:cubicBezTo>
                    <a:pt x="4401" y="6907"/>
                    <a:pt x="4878" y="6811"/>
                    <a:pt x="5335" y="6609"/>
                  </a:cubicBezTo>
                  <a:cubicBezTo>
                    <a:pt x="7073" y="5835"/>
                    <a:pt x="7859" y="3799"/>
                    <a:pt x="7085" y="2061"/>
                  </a:cubicBezTo>
                  <a:cubicBezTo>
                    <a:pt x="6522" y="767"/>
                    <a:pt x="5257" y="1"/>
                    <a:pt x="3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362" name="Google Shape;362;p20"/>
            <p:cNvSpPr/>
            <p:nvPr/>
          </p:nvSpPr>
          <p:spPr>
            <a:xfrm>
              <a:off x="1795750" y="3452350"/>
              <a:ext cx="169400" cy="149000"/>
            </a:xfrm>
            <a:custGeom>
              <a:avLst/>
              <a:gdLst/>
              <a:ahLst/>
              <a:cxnLst/>
              <a:rect l="l" t="t" r="r" b="b"/>
              <a:pathLst>
                <a:path w="6776" h="5960" extrusionOk="0">
                  <a:moveTo>
                    <a:pt x="3371" y="1"/>
                  </a:moveTo>
                  <a:cubicBezTo>
                    <a:pt x="2972" y="1"/>
                    <a:pt x="2567" y="81"/>
                    <a:pt x="2179" y="250"/>
                  </a:cubicBezTo>
                  <a:cubicBezTo>
                    <a:pt x="679" y="917"/>
                    <a:pt x="0" y="2679"/>
                    <a:pt x="667" y="4179"/>
                  </a:cubicBezTo>
                  <a:cubicBezTo>
                    <a:pt x="1160" y="5297"/>
                    <a:pt x="2245" y="5959"/>
                    <a:pt x="3384" y="5959"/>
                  </a:cubicBezTo>
                  <a:cubicBezTo>
                    <a:pt x="3785" y="5959"/>
                    <a:pt x="4193" y="5877"/>
                    <a:pt x="4584" y="5703"/>
                  </a:cubicBezTo>
                  <a:cubicBezTo>
                    <a:pt x="6096" y="5036"/>
                    <a:pt x="6775" y="3274"/>
                    <a:pt x="6108" y="1774"/>
                  </a:cubicBezTo>
                  <a:cubicBezTo>
                    <a:pt x="5614" y="662"/>
                    <a:pt x="4517" y="1"/>
                    <a:pt x="3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363" name="Google Shape;363;p20"/>
            <p:cNvSpPr/>
            <p:nvPr/>
          </p:nvSpPr>
          <p:spPr>
            <a:xfrm>
              <a:off x="1804975" y="3491625"/>
              <a:ext cx="150925" cy="69675"/>
            </a:xfrm>
            <a:custGeom>
              <a:avLst/>
              <a:gdLst/>
              <a:ahLst/>
              <a:cxnLst/>
              <a:rect l="l" t="t" r="r" b="b"/>
              <a:pathLst>
                <a:path w="6037" h="2787" extrusionOk="0">
                  <a:moveTo>
                    <a:pt x="370" y="1"/>
                  </a:moveTo>
                  <a:lnTo>
                    <a:pt x="191" y="96"/>
                  </a:lnTo>
                  <a:cubicBezTo>
                    <a:pt x="60" y="156"/>
                    <a:pt x="1" y="322"/>
                    <a:pt x="48" y="453"/>
                  </a:cubicBezTo>
                  <a:lnTo>
                    <a:pt x="120" y="644"/>
                  </a:lnTo>
                  <a:lnTo>
                    <a:pt x="5668" y="2787"/>
                  </a:lnTo>
                  <a:lnTo>
                    <a:pt x="5846" y="2692"/>
                  </a:lnTo>
                  <a:cubicBezTo>
                    <a:pt x="5977" y="2632"/>
                    <a:pt x="6037" y="2477"/>
                    <a:pt x="5977" y="2322"/>
                  </a:cubicBezTo>
                  <a:lnTo>
                    <a:pt x="5918" y="2144"/>
                  </a:lnTo>
                  <a:lnTo>
                    <a:pt x="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364" name="Google Shape;364;p20"/>
            <p:cNvSpPr/>
            <p:nvPr/>
          </p:nvSpPr>
          <p:spPr>
            <a:xfrm>
              <a:off x="1806175" y="3491625"/>
              <a:ext cx="149450" cy="63425"/>
            </a:xfrm>
            <a:custGeom>
              <a:avLst/>
              <a:gdLst/>
              <a:ahLst/>
              <a:cxnLst/>
              <a:rect l="l" t="t" r="r" b="b"/>
              <a:pathLst>
                <a:path w="5978" h="2537" extrusionOk="0">
                  <a:moveTo>
                    <a:pt x="322" y="1"/>
                  </a:moveTo>
                  <a:lnTo>
                    <a:pt x="143" y="96"/>
                  </a:lnTo>
                  <a:cubicBezTo>
                    <a:pt x="72" y="120"/>
                    <a:pt x="24" y="179"/>
                    <a:pt x="0" y="239"/>
                  </a:cubicBezTo>
                  <a:lnTo>
                    <a:pt x="5953" y="2537"/>
                  </a:lnTo>
                  <a:cubicBezTo>
                    <a:pt x="5965" y="2489"/>
                    <a:pt x="5977" y="2418"/>
                    <a:pt x="5953" y="2346"/>
                  </a:cubicBezTo>
                  <a:lnTo>
                    <a:pt x="5870" y="2144"/>
                  </a:lnTo>
                  <a:lnTo>
                    <a:pt x="322" y="1"/>
                  </a:ln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3">
  <p:cSld name="CUSTOM_12">
    <p:spTree>
      <p:nvGrpSpPr>
        <p:cNvPr id="1" name="Shape 380"/>
        <p:cNvGrpSpPr/>
        <p:nvPr/>
      </p:nvGrpSpPr>
      <p:grpSpPr>
        <a:xfrm>
          <a:off x="0" y="0"/>
          <a:ext cx="0" cy="0"/>
          <a:chOff x="0" y="0"/>
          <a:chExt cx="0" cy="0"/>
        </a:xfrm>
      </p:grpSpPr>
      <p:sp>
        <p:nvSpPr>
          <p:cNvPr id="381" name="Google Shape;381;p22"/>
          <p:cNvSpPr txBox="1">
            <a:spLocks noGrp="1"/>
          </p:cNvSpPr>
          <p:nvPr>
            <p:ph type="title"/>
          </p:nvPr>
        </p:nvSpPr>
        <p:spPr>
          <a:xfrm>
            <a:off x="1648050" y="1561350"/>
            <a:ext cx="5847900" cy="72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82" name="Google Shape;382;p22"/>
          <p:cNvSpPr txBox="1">
            <a:spLocks noGrp="1"/>
          </p:cNvSpPr>
          <p:nvPr>
            <p:ph type="subTitle" idx="1"/>
          </p:nvPr>
        </p:nvSpPr>
        <p:spPr>
          <a:xfrm>
            <a:off x="1648100" y="2284050"/>
            <a:ext cx="5847900" cy="129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solidFill>
                  <a:schemeClr val="dk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83" name="Google Shape;383;p22"/>
          <p:cNvSpPr/>
          <p:nvPr/>
        </p:nvSpPr>
        <p:spPr>
          <a:xfrm rot="10800000">
            <a:off x="14075" y="18"/>
            <a:ext cx="1411841" cy="1338402"/>
          </a:xfrm>
          <a:custGeom>
            <a:avLst/>
            <a:gdLst/>
            <a:ahLst/>
            <a:cxnLst/>
            <a:rect l="l" t="t" r="r" b="b"/>
            <a:pathLst>
              <a:path w="24492" h="23218" extrusionOk="0">
                <a:moveTo>
                  <a:pt x="24491" y="1"/>
                </a:moveTo>
                <a:cubicBezTo>
                  <a:pt x="19360" y="1"/>
                  <a:pt x="16740" y="2418"/>
                  <a:pt x="14085" y="6037"/>
                </a:cubicBezTo>
                <a:cubicBezTo>
                  <a:pt x="12895" y="7680"/>
                  <a:pt x="11990" y="9585"/>
                  <a:pt x="10394" y="10799"/>
                </a:cubicBezTo>
                <a:cubicBezTo>
                  <a:pt x="8251" y="12454"/>
                  <a:pt x="7894" y="12145"/>
                  <a:pt x="5310" y="13597"/>
                </a:cubicBezTo>
                <a:cubicBezTo>
                  <a:pt x="3274" y="14764"/>
                  <a:pt x="1322" y="16324"/>
                  <a:pt x="548" y="18539"/>
                </a:cubicBezTo>
                <a:cubicBezTo>
                  <a:pt x="0" y="20134"/>
                  <a:pt x="310" y="22027"/>
                  <a:pt x="1107" y="23218"/>
                </a:cubicBezTo>
                <a:lnTo>
                  <a:pt x="24491" y="23194"/>
                </a:lnTo>
                <a:lnTo>
                  <a:pt x="244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384" name="Google Shape;384;p22"/>
          <p:cNvSpPr/>
          <p:nvPr/>
        </p:nvSpPr>
        <p:spPr>
          <a:xfrm rot="10800000" flipH="1">
            <a:off x="7732200" y="18"/>
            <a:ext cx="1411841" cy="1338402"/>
          </a:xfrm>
          <a:custGeom>
            <a:avLst/>
            <a:gdLst/>
            <a:ahLst/>
            <a:cxnLst/>
            <a:rect l="l" t="t" r="r" b="b"/>
            <a:pathLst>
              <a:path w="24492" h="23218" extrusionOk="0">
                <a:moveTo>
                  <a:pt x="24491" y="1"/>
                </a:moveTo>
                <a:cubicBezTo>
                  <a:pt x="19360" y="1"/>
                  <a:pt x="16740" y="2418"/>
                  <a:pt x="14085" y="6037"/>
                </a:cubicBezTo>
                <a:cubicBezTo>
                  <a:pt x="12895" y="7680"/>
                  <a:pt x="11990" y="9585"/>
                  <a:pt x="10394" y="10799"/>
                </a:cubicBezTo>
                <a:cubicBezTo>
                  <a:pt x="8251" y="12454"/>
                  <a:pt x="7894" y="12145"/>
                  <a:pt x="5310" y="13597"/>
                </a:cubicBezTo>
                <a:cubicBezTo>
                  <a:pt x="3274" y="14764"/>
                  <a:pt x="1322" y="16324"/>
                  <a:pt x="548" y="18539"/>
                </a:cubicBezTo>
                <a:cubicBezTo>
                  <a:pt x="0" y="20134"/>
                  <a:pt x="310" y="22027"/>
                  <a:pt x="1107" y="23218"/>
                </a:cubicBezTo>
                <a:lnTo>
                  <a:pt x="24491" y="23194"/>
                </a:lnTo>
                <a:lnTo>
                  <a:pt x="244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385" name="Google Shape;385;p22"/>
          <p:cNvSpPr/>
          <p:nvPr/>
        </p:nvSpPr>
        <p:spPr>
          <a:xfrm rot="5400000">
            <a:off x="-20210" y="3867915"/>
            <a:ext cx="1309982" cy="1241291"/>
          </a:xfrm>
          <a:custGeom>
            <a:avLst/>
            <a:gdLst/>
            <a:ahLst/>
            <a:cxnLst/>
            <a:rect l="l" t="t" r="r" b="b"/>
            <a:pathLst>
              <a:path w="33183" h="31443" extrusionOk="0">
                <a:moveTo>
                  <a:pt x="32354" y="0"/>
                </a:moveTo>
                <a:cubicBezTo>
                  <a:pt x="26451" y="0"/>
                  <a:pt x="25296" y="5356"/>
                  <a:pt x="22027" y="7213"/>
                </a:cubicBezTo>
                <a:cubicBezTo>
                  <a:pt x="19062" y="8916"/>
                  <a:pt x="15573" y="8166"/>
                  <a:pt x="11906" y="10178"/>
                </a:cubicBezTo>
                <a:cubicBezTo>
                  <a:pt x="0" y="16715"/>
                  <a:pt x="5525" y="29407"/>
                  <a:pt x="6513" y="31443"/>
                </a:cubicBezTo>
                <a:lnTo>
                  <a:pt x="33183" y="31443"/>
                </a:lnTo>
                <a:lnTo>
                  <a:pt x="33183" y="34"/>
                </a:lnTo>
                <a:cubicBezTo>
                  <a:pt x="32897" y="11"/>
                  <a:pt x="32621" y="0"/>
                  <a:pt x="323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386" name="Google Shape;386;p22"/>
          <p:cNvSpPr/>
          <p:nvPr/>
        </p:nvSpPr>
        <p:spPr>
          <a:xfrm rot="-5400000" flipH="1">
            <a:off x="7868415" y="3867915"/>
            <a:ext cx="1309982" cy="1241291"/>
          </a:xfrm>
          <a:custGeom>
            <a:avLst/>
            <a:gdLst/>
            <a:ahLst/>
            <a:cxnLst/>
            <a:rect l="l" t="t" r="r" b="b"/>
            <a:pathLst>
              <a:path w="33183" h="31443" extrusionOk="0">
                <a:moveTo>
                  <a:pt x="32354" y="0"/>
                </a:moveTo>
                <a:cubicBezTo>
                  <a:pt x="26451" y="0"/>
                  <a:pt x="25296" y="5356"/>
                  <a:pt x="22027" y="7213"/>
                </a:cubicBezTo>
                <a:cubicBezTo>
                  <a:pt x="19062" y="8916"/>
                  <a:pt x="15573" y="8166"/>
                  <a:pt x="11906" y="10178"/>
                </a:cubicBezTo>
                <a:cubicBezTo>
                  <a:pt x="0" y="16715"/>
                  <a:pt x="5525" y="29407"/>
                  <a:pt x="6513" y="31443"/>
                </a:cubicBezTo>
                <a:lnTo>
                  <a:pt x="33183" y="31443"/>
                </a:lnTo>
                <a:lnTo>
                  <a:pt x="33183" y="34"/>
                </a:lnTo>
                <a:cubicBezTo>
                  <a:pt x="32897" y="11"/>
                  <a:pt x="32621" y="0"/>
                  <a:pt x="323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387" name="Google Shape;387;p22"/>
          <p:cNvGrpSpPr/>
          <p:nvPr/>
        </p:nvGrpSpPr>
        <p:grpSpPr>
          <a:xfrm rot="-5229765">
            <a:off x="8621400" y="2433174"/>
            <a:ext cx="315159" cy="276982"/>
            <a:chOff x="1782050" y="3440425"/>
            <a:chExt cx="196475" cy="172675"/>
          </a:xfrm>
        </p:grpSpPr>
        <p:sp>
          <p:nvSpPr>
            <p:cNvPr id="388" name="Google Shape;388;p22"/>
            <p:cNvSpPr/>
            <p:nvPr/>
          </p:nvSpPr>
          <p:spPr>
            <a:xfrm>
              <a:off x="1782050" y="3440425"/>
              <a:ext cx="196475" cy="172675"/>
            </a:xfrm>
            <a:custGeom>
              <a:avLst/>
              <a:gdLst/>
              <a:ahLst/>
              <a:cxnLst/>
              <a:rect l="l" t="t" r="r" b="b"/>
              <a:pathLst>
                <a:path w="7859" h="6907" extrusionOk="0">
                  <a:moveTo>
                    <a:pt x="3933" y="1"/>
                  </a:moveTo>
                  <a:cubicBezTo>
                    <a:pt x="3466" y="1"/>
                    <a:pt x="2991" y="96"/>
                    <a:pt x="2537" y="299"/>
                  </a:cubicBezTo>
                  <a:cubicBezTo>
                    <a:pt x="787" y="1072"/>
                    <a:pt x="1" y="3108"/>
                    <a:pt x="775" y="4847"/>
                  </a:cubicBezTo>
                  <a:cubicBezTo>
                    <a:pt x="1346" y="6140"/>
                    <a:pt x="2607" y="6907"/>
                    <a:pt x="3933" y="6907"/>
                  </a:cubicBezTo>
                  <a:cubicBezTo>
                    <a:pt x="4401" y="6907"/>
                    <a:pt x="4878" y="6811"/>
                    <a:pt x="5335" y="6609"/>
                  </a:cubicBezTo>
                  <a:cubicBezTo>
                    <a:pt x="7073" y="5835"/>
                    <a:pt x="7859" y="3799"/>
                    <a:pt x="7085" y="2061"/>
                  </a:cubicBezTo>
                  <a:cubicBezTo>
                    <a:pt x="6522" y="767"/>
                    <a:pt x="5257" y="1"/>
                    <a:pt x="3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389" name="Google Shape;389;p22"/>
            <p:cNvSpPr/>
            <p:nvPr/>
          </p:nvSpPr>
          <p:spPr>
            <a:xfrm>
              <a:off x="1795750" y="3452350"/>
              <a:ext cx="169400" cy="149000"/>
            </a:xfrm>
            <a:custGeom>
              <a:avLst/>
              <a:gdLst/>
              <a:ahLst/>
              <a:cxnLst/>
              <a:rect l="l" t="t" r="r" b="b"/>
              <a:pathLst>
                <a:path w="6776" h="5960" extrusionOk="0">
                  <a:moveTo>
                    <a:pt x="3371" y="1"/>
                  </a:moveTo>
                  <a:cubicBezTo>
                    <a:pt x="2972" y="1"/>
                    <a:pt x="2567" y="81"/>
                    <a:pt x="2179" y="250"/>
                  </a:cubicBezTo>
                  <a:cubicBezTo>
                    <a:pt x="679" y="917"/>
                    <a:pt x="0" y="2679"/>
                    <a:pt x="667" y="4179"/>
                  </a:cubicBezTo>
                  <a:cubicBezTo>
                    <a:pt x="1160" y="5297"/>
                    <a:pt x="2245" y="5959"/>
                    <a:pt x="3384" y="5959"/>
                  </a:cubicBezTo>
                  <a:cubicBezTo>
                    <a:pt x="3785" y="5959"/>
                    <a:pt x="4193" y="5877"/>
                    <a:pt x="4584" y="5703"/>
                  </a:cubicBezTo>
                  <a:cubicBezTo>
                    <a:pt x="6096" y="5036"/>
                    <a:pt x="6775" y="3274"/>
                    <a:pt x="6108" y="1774"/>
                  </a:cubicBezTo>
                  <a:cubicBezTo>
                    <a:pt x="5614" y="662"/>
                    <a:pt x="4517" y="1"/>
                    <a:pt x="3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390" name="Google Shape;390;p22"/>
            <p:cNvSpPr/>
            <p:nvPr/>
          </p:nvSpPr>
          <p:spPr>
            <a:xfrm>
              <a:off x="1804975" y="3491625"/>
              <a:ext cx="150925" cy="69675"/>
            </a:xfrm>
            <a:custGeom>
              <a:avLst/>
              <a:gdLst/>
              <a:ahLst/>
              <a:cxnLst/>
              <a:rect l="l" t="t" r="r" b="b"/>
              <a:pathLst>
                <a:path w="6037" h="2787" extrusionOk="0">
                  <a:moveTo>
                    <a:pt x="370" y="1"/>
                  </a:moveTo>
                  <a:lnTo>
                    <a:pt x="191" y="96"/>
                  </a:lnTo>
                  <a:cubicBezTo>
                    <a:pt x="60" y="156"/>
                    <a:pt x="1" y="322"/>
                    <a:pt x="48" y="453"/>
                  </a:cubicBezTo>
                  <a:lnTo>
                    <a:pt x="120" y="644"/>
                  </a:lnTo>
                  <a:lnTo>
                    <a:pt x="5668" y="2787"/>
                  </a:lnTo>
                  <a:lnTo>
                    <a:pt x="5846" y="2692"/>
                  </a:lnTo>
                  <a:cubicBezTo>
                    <a:pt x="5977" y="2632"/>
                    <a:pt x="6037" y="2477"/>
                    <a:pt x="5977" y="2322"/>
                  </a:cubicBezTo>
                  <a:lnTo>
                    <a:pt x="5918" y="2144"/>
                  </a:lnTo>
                  <a:lnTo>
                    <a:pt x="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391" name="Google Shape;391;p22"/>
            <p:cNvSpPr/>
            <p:nvPr/>
          </p:nvSpPr>
          <p:spPr>
            <a:xfrm>
              <a:off x="1806175" y="3491625"/>
              <a:ext cx="149450" cy="63425"/>
            </a:xfrm>
            <a:custGeom>
              <a:avLst/>
              <a:gdLst/>
              <a:ahLst/>
              <a:cxnLst/>
              <a:rect l="l" t="t" r="r" b="b"/>
              <a:pathLst>
                <a:path w="5978" h="2537" extrusionOk="0">
                  <a:moveTo>
                    <a:pt x="322" y="1"/>
                  </a:moveTo>
                  <a:lnTo>
                    <a:pt x="143" y="96"/>
                  </a:lnTo>
                  <a:cubicBezTo>
                    <a:pt x="72" y="120"/>
                    <a:pt x="24" y="179"/>
                    <a:pt x="0" y="239"/>
                  </a:cubicBezTo>
                  <a:lnTo>
                    <a:pt x="5953" y="2537"/>
                  </a:lnTo>
                  <a:cubicBezTo>
                    <a:pt x="5965" y="2489"/>
                    <a:pt x="5977" y="2418"/>
                    <a:pt x="5953" y="2346"/>
                  </a:cubicBezTo>
                  <a:lnTo>
                    <a:pt x="5870" y="2144"/>
                  </a:lnTo>
                  <a:lnTo>
                    <a:pt x="322" y="1"/>
                  </a:ln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392" name="Google Shape;392;p22"/>
          <p:cNvGrpSpPr/>
          <p:nvPr/>
        </p:nvGrpSpPr>
        <p:grpSpPr>
          <a:xfrm>
            <a:off x="207610" y="2433289"/>
            <a:ext cx="315166" cy="276988"/>
            <a:chOff x="1782050" y="3440425"/>
            <a:chExt cx="196475" cy="172675"/>
          </a:xfrm>
        </p:grpSpPr>
        <p:sp>
          <p:nvSpPr>
            <p:cNvPr id="393" name="Google Shape;393;p22"/>
            <p:cNvSpPr/>
            <p:nvPr/>
          </p:nvSpPr>
          <p:spPr>
            <a:xfrm>
              <a:off x="1782050" y="3440425"/>
              <a:ext cx="196475" cy="172675"/>
            </a:xfrm>
            <a:custGeom>
              <a:avLst/>
              <a:gdLst/>
              <a:ahLst/>
              <a:cxnLst/>
              <a:rect l="l" t="t" r="r" b="b"/>
              <a:pathLst>
                <a:path w="7859" h="6907" extrusionOk="0">
                  <a:moveTo>
                    <a:pt x="3933" y="1"/>
                  </a:moveTo>
                  <a:cubicBezTo>
                    <a:pt x="3466" y="1"/>
                    <a:pt x="2991" y="96"/>
                    <a:pt x="2537" y="299"/>
                  </a:cubicBezTo>
                  <a:cubicBezTo>
                    <a:pt x="787" y="1072"/>
                    <a:pt x="1" y="3108"/>
                    <a:pt x="775" y="4847"/>
                  </a:cubicBezTo>
                  <a:cubicBezTo>
                    <a:pt x="1346" y="6140"/>
                    <a:pt x="2607" y="6907"/>
                    <a:pt x="3933" y="6907"/>
                  </a:cubicBezTo>
                  <a:cubicBezTo>
                    <a:pt x="4401" y="6907"/>
                    <a:pt x="4878" y="6811"/>
                    <a:pt x="5335" y="6609"/>
                  </a:cubicBezTo>
                  <a:cubicBezTo>
                    <a:pt x="7073" y="5835"/>
                    <a:pt x="7859" y="3799"/>
                    <a:pt x="7085" y="2061"/>
                  </a:cubicBezTo>
                  <a:cubicBezTo>
                    <a:pt x="6522" y="767"/>
                    <a:pt x="5257" y="1"/>
                    <a:pt x="3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394" name="Google Shape;394;p22"/>
            <p:cNvSpPr/>
            <p:nvPr/>
          </p:nvSpPr>
          <p:spPr>
            <a:xfrm>
              <a:off x="1795750" y="3452350"/>
              <a:ext cx="169400" cy="149000"/>
            </a:xfrm>
            <a:custGeom>
              <a:avLst/>
              <a:gdLst/>
              <a:ahLst/>
              <a:cxnLst/>
              <a:rect l="l" t="t" r="r" b="b"/>
              <a:pathLst>
                <a:path w="6776" h="5960" extrusionOk="0">
                  <a:moveTo>
                    <a:pt x="3371" y="1"/>
                  </a:moveTo>
                  <a:cubicBezTo>
                    <a:pt x="2972" y="1"/>
                    <a:pt x="2567" y="81"/>
                    <a:pt x="2179" y="250"/>
                  </a:cubicBezTo>
                  <a:cubicBezTo>
                    <a:pt x="679" y="917"/>
                    <a:pt x="0" y="2679"/>
                    <a:pt x="667" y="4179"/>
                  </a:cubicBezTo>
                  <a:cubicBezTo>
                    <a:pt x="1160" y="5297"/>
                    <a:pt x="2245" y="5959"/>
                    <a:pt x="3384" y="5959"/>
                  </a:cubicBezTo>
                  <a:cubicBezTo>
                    <a:pt x="3785" y="5959"/>
                    <a:pt x="4193" y="5877"/>
                    <a:pt x="4584" y="5703"/>
                  </a:cubicBezTo>
                  <a:cubicBezTo>
                    <a:pt x="6096" y="5036"/>
                    <a:pt x="6775" y="3274"/>
                    <a:pt x="6108" y="1774"/>
                  </a:cubicBezTo>
                  <a:cubicBezTo>
                    <a:pt x="5614" y="662"/>
                    <a:pt x="4517" y="1"/>
                    <a:pt x="3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395" name="Google Shape;395;p22"/>
            <p:cNvSpPr/>
            <p:nvPr/>
          </p:nvSpPr>
          <p:spPr>
            <a:xfrm>
              <a:off x="1804975" y="3491625"/>
              <a:ext cx="150925" cy="69675"/>
            </a:xfrm>
            <a:custGeom>
              <a:avLst/>
              <a:gdLst/>
              <a:ahLst/>
              <a:cxnLst/>
              <a:rect l="l" t="t" r="r" b="b"/>
              <a:pathLst>
                <a:path w="6037" h="2787" extrusionOk="0">
                  <a:moveTo>
                    <a:pt x="370" y="1"/>
                  </a:moveTo>
                  <a:lnTo>
                    <a:pt x="191" y="96"/>
                  </a:lnTo>
                  <a:cubicBezTo>
                    <a:pt x="60" y="156"/>
                    <a:pt x="1" y="322"/>
                    <a:pt x="48" y="453"/>
                  </a:cubicBezTo>
                  <a:lnTo>
                    <a:pt x="120" y="644"/>
                  </a:lnTo>
                  <a:lnTo>
                    <a:pt x="5668" y="2787"/>
                  </a:lnTo>
                  <a:lnTo>
                    <a:pt x="5846" y="2692"/>
                  </a:lnTo>
                  <a:cubicBezTo>
                    <a:pt x="5977" y="2632"/>
                    <a:pt x="6037" y="2477"/>
                    <a:pt x="5977" y="2322"/>
                  </a:cubicBezTo>
                  <a:lnTo>
                    <a:pt x="5918" y="2144"/>
                  </a:lnTo>
                  <a:lnTo>
                    <a:pt x="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396" name="Google Shape;396;p22"/>
            <p:cNvSpPr/>
            <p:nvPr/>
          </p:nvSpPr>
          <p:spPr>
            <a:xfrm>
              <a:off x="1806175" y="3491625"/>
              <a:ext cx="149450" cy="63425"/>
            </a:xfrm>
            <a:custGeom>
              <a:avLst/>
              <a:gdLst/>
              <a:ahLst/>
              <a:cxnLst/>
              <a:rect l="l" t="t" r="r" b="b"/>
              <a:pathLst>
                <a:path w="5978" h="2537" extrusionOk="0">
                  <a:moveTo>
                    <a:pt x="322" y="1"/>
                  </a:moveTo>
                  <a:lnTo>
                    <a:pt x="143" y="96"/>
                  </a:lnTo>
                  <a:cubicBezTo>
                    <a:pt x="72" y="120"/>
                    <a:pt x="24" y="179"/>
                    <a:pt x="0" y="239"/>
                  </a:cubicBezTo>
                  <a:lnTo>
                    <a:pt x="5953" y="2537"/>
                  </a:lnTo>
                  <a:cubicBezTo>
                    <a:pt x="5965" y="2489"/>
                    <a:pt x="5977" y="2418"/>
                    <a:pt x="5953" y="2346"/>
                  </a:cubicBezTo>
                  <a:lnTo>
                    <a:pt x="5870" y="2144"/>
                  </a:lnTo>
                  <a:lnTo>
                    <a:pt x="322" y="1"/>
                  </a:ln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1pPr>
            <a:lvl2pPr lvl="1"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2pPr>
            <a:lvl3pPr lvl="2"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3pPr>
            <a:lvl4pPr lvl="3"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4pPr>
            <a:lvl5pPr lvl="4"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5pPr>
            <a:lvl6pPr lvl="5"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6pPr>
            <a:lvl7pPr lvl="6"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7pPr>
            <a:lvl8pPr lvl="7"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8pPr>
            <a:lvl9pPr lvl="8" algn="ctr"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Red Hat Display"/>
              <a:buChar char="●"/>
              <a:defRPr>
                <a:solidFill>
                  <a:schemeClr val="dk1"/>
                </a:solidFill>
                <a:latin typeface="Red Hat Display"/>
                <a:ea typeface="Red Hat Display"/>
                <a:cs typeface="Red Hat Display"/>
                <a:sym typeface="Red Hat Display"/>
              </a:defRPr>
            </a:lvl1pPr>
            <a:lvl2pPr marL="914400" lvl="1" indent="-317500">
              <a:lnSpc>
                <a:spcPct val="115000"/>
              </a:lnSpc>
              <a:spcBef>
                <a:spcPts val="1600"/>
              </a:spcBef>
              <a:spcAft>
                <a:spcPts val="0"/>
              </a:spcAft>
              <a:buClr>
                <a:schemeClr val="dk1"/>
              </a:buClr>
              <a:buSzPts val="1400"/>
              <a:buFont typeface="Red Hat Display"/>
              <a:buChar char="○"/>
              <a:defRPr>
                <a:solidFill>
                  <a:schemeClr val="dk1"/>
                </a:solidFill>
                <a:latin typeface="Red Hat Display"/>
                <a:ea typeface="Red Hat Display"/>
                <a:cs typeface="Red Hat Display"/>
                <a:sym typeface="Red Hat Display"/>
              </a:defRPr>
            </a:lvl2pPr>
            <a:lvl3pPr marL="1371600" lvl="2" indent="-317500">
              <a:lnSpc>
                <a:spcPct val="115000"/>
              </a:lnSpc>
              <a:spcBef>
                <a:spcPts val="1600"/>
              </a:spcBef>
              <a:spcAft>
                <a:spcPts val="0"/>
              </a:spcAft>
              <a:buClr>
                <a:schemeClr val="dk1"/>
              </a:buClr>
              <a:buSzPts val="1400"/>
              <a:buFont typeface="Red Hat Display"/>
              <a:buChar char="■"/>
              <a:defRPr>
                <a:solidFill>
                  <a:schemeClr val="dk1"/>
                </a:solidFill>
                <a:latin typeface="Red Hat Display"/>
                <a:ea typeface="Red Hat Display"/>
                <a:cs typeface="Red Hat Display"/>
                <a:sym typeface="Red Hat Display"/>
              </a:defRPr>
            </a:lvl3pPr>
            <a:lvl4pPr marL="1828800" lvl="3" indent="-317500">
              <a:lnSpc>
                <a:spcPct val="115000"/>
              </a:lnSpc>
              <a:spcBef>
                <a:spcPts val="1600"/>
              </a:spcBef>
              <a:spcAft>
                <a:spcPts val="0"/>
              </a:spcAft>
              <a:buClr>
                <a:schemeClr val="dk1"/>
              </a:buClr>
              <a:buSzPts val="1400"/>
              <a:buFont typeface="Red Hat Display"/>
              <a:buChar char="●"/>
              <a:defRPr>
                <a:solidFill>
                  <a:schemeClr val="dk1"/>
                </a:solidFill>
                <a:latin typeface="Red Hat Display"/>
                <a:ea typeface="Red Hat Display"/>
                <a:cs typeface="Red Hat Display"/>
                <a:sym typeface="Red Hat Display"/>
              </a:defRPr>
            </a:lvl4pPr>
            <a:lvl5pPr marL="2286000" lvl="4" indent="-317500">
              <a:lnSpc>
                <a:spcPct val="115000"/>
              </a:lnSpc>
              <a:spcBef>
                <a:spcPts val="1600"/>
              </a:spcBef>
              <a:spcAft>
                <a:spcPts val="0"/>
              </a:spcAft>
              <a:buClr>
                <a:schemeClr val="dk1"/>
              </a:buClr>
              <a:buSzPts val="1400"/>
              <a:buFont typeface="Red Hat Display"/>
              <a:buChar char="○"/>
              <a:defRPr>
                <a:solidFill>
                  <a:schemeClr val="dk1"/>
                </a:solidFill>
                <a:latin typeface="Red Hat Display"/>
                <a:ea typeface="Red Hat Display"/>
                <a:cs typeface="Red Hat Display"/>
                <a:sym typeface="Red Hat Display"/>
              </a:defRPr>
            </a:lvl5pPr>
            <a:lvl6pPr marL="2743200" lvl="5" indent="-317500">
              <a:lnSpc>
                <a:spcPct val="115000"/>
              </a:lnSpc>
              <a:spcBef>
                <a:spcPts val="1600"/>
              </a:spcBef>
              <a:spcAft>
                <a:spcPts val="0"/>
              </a:spcAft>
              <a:buClr>
                <a:schemeClr val="dk1"/>
              </a:buClr>
              <a:buSzPts val="1400"/>
              <a:buFont typeface="Red Hat Display"/>
              <a:buChar char="■"/>
              <a:defRPr>
                <a:solidFill>
                  <a:schemeClr val="dk1"/>
                </a:solidFill>
                <a:latin typeface="Red Hat Display"/>
                <a:ea typeface="Red Hat Display"/>
                <a:cs typeface="Red Hat Display"/>
                <a:sym typeface="Red Hat Display"/>
              </a:defRPr>
            </a:lvl6pPr>
            <a:lvl7pPr marL="3200400" lvl="6" indent="-317500">
              <a:lnSpc>
                <a:spcPct val="115000"/>
              </a:lnSpc>
              <a:spcBef>
                <a:spcPts val="1600"/>
              </a:spcBef>
              <a:spcAft>
                <a:spcPts val="0"/>
              </a:spcAft>
              <a:buClr>
                <a:schemeClr val="dk1"/>
              </a:buClr>
              <a:buSzPts val="1400"/>
              <a:buFont typeface="Red Hat Display"/>
              <a:buChar char="●"/>
              <a:defRPr>
                <a:solidFill>
                  <a:schemeClr val="dk1"/>
                </a:solidFill>
                <a:latin typeface="Red Hat Display"/>
                <a:ea typeface="Red Hat Display"/>
                <a:cs typeface="Red Hat Display"/>
                <a:sym typeface="Red Hat Display"/>
              </a:defRPr>
            </a:lvl7pPr>
            <a:lvl8pPr marL="3657600" lvl="7" indent="-317500">
              <a:lnSpc>
                <a:spcPct val="115000"/>
              </a:lnSpc>
              <a:spcBef>
                <a:spcPts val="1600"/>
              </a:spcBef>
              <a:spcAft>
                <a:spcPts val="0"/>
              </a:spcAft>
              <a:buClr>
                <a:schemeClr val="dk1"/>
              </a:buClr>
              <a:buSzPts val="1400"/>
              <a:buFont typeface="Red Hat Display"/>
              <a:buChar char="○"/>
              <a:defRPr>
                <a:solidFill>
                  <a:schemeClr val="dk1"/>
                </a:solidFill>
                <a:latin typeface="Red Hat Display"/>
                <a:ea typeface="Red Hat Display"/>
                <a:cs typeface="Red Hat Display"/>
                <a:sym typeface="Red Hat Display"/>
              </a:defRPr>
            </a:lvl8pPr>
            <a:lvl9pPr marL="4114800" lvl="8" indent="-317500">
              <a:lnSpc>
                <a:spcPct val="115000"/>
              </a:lnSpc>
              <a:spcBef>
                <a:spcPts val="1600"/>
              </a:spcBef>
              <a:spcAft>
                <a:spcPts val="1600"/>
              </a:spcAft>
              <a:buClr>
                <a:schemeClr val="dk1"/>
              </a:buClr>
              <a:buSzPts val="1400"/>
              <a:buFont typeface="Red Hat Display"/>
              <a:buChar char="■"/>
              <a:defRPr>
                <a:solidFill>
                  <a:schemeClr val="dk1"/>
                </a:solidFill>
                <a:latin typeface="Red Hat Display"/>
                <a:ea typeface="Red Hat Display"/>
                <a:cs typeface="Red Hat Display"/>
                <a:sym typeface="Red Hat Displ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7" r:id="rId5"/>
    <p:sldLayoutId id="2147483658" r:id="rId6"/>
    <p:sldLayoutId id="2147483659" r:id="rId7"/>
    <p:sldLayoutId id="2147483666" r:id="rId8"/>
    <p:sldLayoutId id="2147483668" r:id="rId9"/>
    <p:sldLayoutId id="2147483679" r:id="rId10"/>
    <p:sldLayoutId id="2147483680" r:id="rId11"/>
    <p:sldLayoutId id="214748368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hyperlink" Target="http://localhost/DVWA-master/vulnerabilities/fi/?page=file1.php" TargetMode="External"/><Relationship Id="rId2" Type="http://schemas.openxmlformats.org/officeDocument/2006/relationships/notesSlide" Target="../notesSlides/notesSlide22.xml"/><Relationship Id="rId1" Type="http://schemas.openxmlformats.org/officeDocument/2006/relationships/slideLayout" Target="../slideLayouts/slideLayout8.xml"/><Relationship Id="rId5" Type="http://schemas.openxmlformats.org/officeDocument/2006/relationships/image" Target="../media/image17.jpe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39"/>
          <p:cNvSpPr/>
          <p:nvPr/>
        </p:nvSpPr>
        <p:spPr>
          <a:xfrm>
            <a:off x="5078375" y="1166850"/>
            <a:ext cx="4109700" cy="4050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771" name="Google Shape;771;p39"/>
          <p:cNvSpPr txBox="1">
            <a:spLocks noGrp="1"/>
          </p:cNvSpPr>
          <p:nvPr>
            <p:ph type="ctrTitle"/>
          </p:nvPr>
        </p:nvSpPr>
        <p:spPr>
          <a:xfrm>
            <a:off x="2305917" y="41146"/>
            <a:ext cx="4945436" cy="67636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0" i="1" smtClean="0">
                <a:solidFill>
                  <a:srgbClr val="FF0000"/>
                </a:solidFill>
                <a:latin typeface="Arial" panose="020B0604020202020204" pitchFamily="34" charset="0"/>
              </a:rPr>
              <a:t>BÁO CÁO THỰC HÀNH</a:t>
            </a:r>
            <a:endParaRPr sz="3000" i="1">
              <a:solidFill>
                <a:srgbClr val="FF0000"/>
              </a:solidFill>
              <a:latin typeface="Arial" panose="020B0604020202020204" pitchFamily="34" charset="0"/>
            </a:endParaRPr>
          </a:p>
        </p:txBody>
      </p:sp>
      <p:sp>
        <p:nvSpPr>
          <p:cNvPr id="772" name="Google Shape;772;p39"/>
          <p:cNvSpPr txBox="1">
            <a:spLocks noGrp="1"/>
          </p:cNvSpPr>
          <p:nvPr>
            <p:ph type="subTitle" idx="1"/>
          </p:nvPr>
        </p:nvSpPr>
        <p:spPr>
          <a:xfrm>
            <a:off x="49058" y="4076746"/>
            <a:ext cx="49980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latin typeface="Arial" panose="020B0604020202020204" pitchFamily="34" charset="0"/>
              </a:rPr>
              <a:t>Sinh viên : </a:t>
            </a:r>
          </a:p>
          <a:p>
            <a:pPr marL="0" lvl="0" indent="0" algn="l" rtl="0">
              <a:spcBef>
                <a:spcPts val="0"/>
              </a:spcBef>
              <a:spcAft>
                <a:spcPts val="0"/>
              </a:spcAft>
              <a:buNone/>
            </a:pPr>
            <a:r>
              <a:rPr lang="en-US" smtClean="0">
                <a:latin typeface="Arial" panose="020B0604020202020204" pitchFamily="34" charset="0"/>
              </a:rPr>
              <a:t>Lê Hoàng Khánh              19468711</a:t>
            </a:r>
          </a:p>
          <a:p>
            <a:pPr marL="0" lvl="0" indent="0"/>
            <a:r>
              <a:rPr lang="en-US" smtClean="0">
                <a:latin typeface="Arial" panose="020B0604020202020204" pitchFamily="34" charset="0"/>
              </a:rPr>
              <a:t>Nguyễn Duy Hải 	         </a:t>
            </a:r>
            <a:r>
              <a:rPr lang="en-US" smtClean="0">
                <a:latin typeface="Arial" panose="020B0604020202020204" pitchFamily="34" charset="0"/>
              </a:rPr>
              <a:t>19475461</a:t>
            </a:r>
            <a:endParaRPr>
              <a:latin typeface="Arial" panose="020B0604020202020204" pitchFamily="34" charset="0"/>
            </a:endParaRPr>
          </a:p>
        </p:txBody>
      </p:sp>
      <p:grpSp>
        <p:nvGrpSpPr>
          <p:cNvPr id="773" name="Google Shape;773;p39"/>
          <p:cNvGrpSpPr/>
          <p:nvPr/>
        </p:nvGrpSpPr>
        <p:grpSpPr>
          <a:xfrm>
            <a:off x="6139000" y="2420527"/>
            <a:ext cx="1189200" cy="1936698"/>
            <a:chOff x="6139000" y="2420527"/>
            <a:chExt cx="1189200" cy="1936698"/>
          </a:xfrm>
        </p:grpSpPr>
        <p:sp>
          <p:nvSpPr>
            <p:cNvPr id="774" name="Google Shape;774;p39"/>
            <p:cNvSpPr/>
            <p:nvPr/>
          </p:nvSpPr>
          <p:spPr>
            <a:xfrm>
              <a:off x="6139000" y="4116025"/>
              <a:ext cx="1189200" cy="241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775" name="Google Shape;775;p39"/>
            <p:cNvGrpSpPr/>
            <p:nvPr/>
          </p:nvGrpSpPr>
          <p:grpSpPr>
            <a:xfrm>
              <a:off x="6201635" y="2420527"/>
              <a:ext cx="1063943" cy="1837967"/>
              <a:chOff x="6557050" y="2546875"/>
              <a:chExt cx="312575" cy="539975"/>
            </a:xfrm>
          </p:grpSpPr>
          <p:sp>
            <p:nvSpPr>
              <p:cNvPr id="776" name="Google Shape;776;p39"/>
              <p:cNvSpPr/>
              <p:nvPr/>
            </p:nvSpPr>
            <p:spPr>
              <a:xfrm>
                <a:off x="6557050" y="2623675"/>
                <a:ext cx="312275" cy="463175"/>
              </a:xfrm>
              <a:custGeom>
                <a:avLst/>
                <a:gdLst/>
                <a:ahLst/>
                <a:cxnLst/>
                <a:rect l="l" t="t" r="r" b="b"/>
                <a:pathLst>
                  <a:path w="12491" h="18527" extrusionOk="0">
                    <a:moveTo>
                      <a:pt x="1953" y="1107"/>
                    </a:moveTo>
                    <a:lnTo>
                      <a:pt x="1953" y="0"/>
                    </a:lnTo>
                    <a:lnTo>
                      <a:pt x="6252" y="0"/>
                    </a:lnTo>
                    <a:lnTo>
                      <a:pt x="10550" y="0"/>
                    </a:lnTo>
                    <a:lnTo>
                      <a:pt x="10550" y="1107"/>
                    </a:lnTo>
                    <a:cubicBezTo>
                      <a:pt x="11681" y="1965"/>
                      <a:pt x="12169" y="3096"/>
                      <a:pt x="12371" y="3727"/>
                    </a:cubicBezTo>
                    <a:cubicBezTo>
                      <a:pt x="12443" y="3977"/>
                      <a:pt x="12490" y="4239"/>
                      <a:pt x="12490" y="4513"/>
                    </a:cubicBezTo>
                    <a:lnTo>
                      <a:pt x="12490" y="16788"/>
                    </a:lnTo>
                    <a:cubicBezTo>
                      <a:pt x="12490" y="17217"/>
                      <a:pt x="12205" y="17609"/>
                      <a:pt x="11800" y="17740"/>
                    </a:cubicBezTo>
                    <a:cubicBezTo>
                      <a:pt x="10847" y="18050"/>
                      <a:pt x="8942" y="18526"/>
                      <a:pt x="6216" y="18526"/>
                    </a:cubicBezTo>
                    <a:cubicBezTo>
                      <a:pt x="3346" y="18526"/>
                      <a:pt x="1561" y="18074"/>
                      <a:pt x="668" y="17752"/>
                    </a:cubicBezTo>
                    <a:cubicBezTo>
                      <a:pt x="263" y="17621"/>
                      <a:pt x="1" y="17240"/>
                      <a:pt x="1" y="16800"/>
                    </a:cubicBezTo>
                    <a:lnTo>
                      <a:pt x="1" y="4501"/>
                    </a:lnTo>
                    <a:cubicBezTo>
                      <a:pt x="1" y="4227"/>
                      <a:pt x="48" y="3965"/>
                      <a:pt x="120" y="3691"/>
                    </a:cubicBezTo>
                    <a:cubicBezTo>
                      <a:pt x="310" y="3084"/>
                      <a:pt x="822" y="1953"/>
                      <a:pt x="1953" y="110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777" name="Google Shape;777;p39"/>
              <p:cNvSpPr/>
              <p:nvPr/>
            </p:nvSpPr>
            <p:spPr>
              <a:xfrm>
                <a:off x="6605275" y="2623675"/>
                <a:ext cx="215525" cy="41100"/>
              </a:xfrm>
              <a:custGeom>
                <a:avLst/>
                <a:gdLst/>
                <a:ahLst/>
                <a:cxnLst/>
                <a:rect l="l" t="t" r="r" b="b"/>
                <a:pathLst>
                  <a:path w="8621" h="1644" extrusionOk="0">
                    <a:moveTo>
                      <a:pt x="8621" y="1119"/>
                    </a:moveTo>
                    <a:cubicBezTo>
                      <a:pt x="8621" y="1119"/>
                      <a:pt x="6894" y="1643"/>
                      <a:pt x="4192" y="1619"/>
                    </a:cubicBezTo>
                    <a:cubicBezTo>
                      <a:pt x="1489" y="1619"/>
                      <a:pt x="1" y="1107"/>
                      <a:pt x="1" y="1107"/>
                    </a:cubicBezTo>
                    <a:lnTo>
                      <a:pt x="1" y="0"/>
                    </a:lnTo>
                    <a:lnTo>
                      <a:pt x="8609" y="0"/>
                    </a:ln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778" name="Google Shape;778;p39"/>
              <p:cNvSpPr/>
              <p:nvPr/>
            </p:nvSpPr>
            <p:spPr>
              <a:xfrm>
                <a:off x="6578775" y="2579325"/>
                <a:ext cx="269700" cy="65200"/>
              </a:xfrm>
              <a:custGeom>
                <a:avLst/>
                <a:gdLst/>
                <a:ahLst/>
                <a:cxnLst/>
                <a:rect l="l" t="t" r="r" b="b"/>
                <a:pathLst>
                  <a:path w="10788" h="2608" extrusionOk="0">
                    <a:moveTo>
                      <a:pt x="1" y="0"/>
                    </a:moveTo>
                    <a:lnTo>
                      <a:pt x="1" y="1893"/>
                    </a:lnTo>
                    <a:cubicBezTo>
                      <a:pt x="1" y="2298"/>
                      <a:pt x="2418" y="2608"/>
                      <a:pt x="5394" y="2608"/>
                    </a:cubicBezTo>
                    <a:cubicBezTo>
                      <a:pt x="8371" y="2608"/>
                      <a:pt x="10788" y="2286"/>
                      <a:pt x="10788" y="1893"/>
                    </a:cubicBezTo>
                    <a:lnTo>
                      <a:pt x="107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779" name="Google Shape;779;p39"/>
              <p:cNvSpPr/>
              <p:nvPr/>
            </p:nvSpPr>
            <p:spPr>
              <a:xfrm>
                <a:off x="6696075" y="2606700"/>
                <a:ext cx="2700" cy="30375"/>
              </a:xfrm>
              <a:custGeom>
                <a:avLst/>
                <a:gdLst/>
                <a:ahLst/>
                <a:cxnLst/>
                <a:rect l="l" t="t" r="r" b="b"/>
                <a:pathLst>
                  <a:path w="108" h="1215" extrusionOk="0">
                    <a:moveTo>
                      <a:pt x="0" y="1"/>
                    </a:moveTo>
                    <a:lnTo>
                      <a:pt x="0" y="1215"/>
                    </a:lnTo>
                    <a:lnTo>
                      <a:pt x="107" y="1215"/>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780" name="Google Shape;780;p39"/>
              <p:cNvSpPr/>
              <p:nvPr/>
            </p:nvSpPr>
            <p:spPr>
              <a:xfrm>
                <a:off x="6659450" y="2605200"/>
                <a:ext cx="2400" cy="30700"/>
              </a:xfrm>
              <a:custGeom>
                <a:avLst/>
                <a:gdLst/>
                <a:ahLst/>
                <a:cxnLst/>
                <a:rect l="l" t="t" r="r" b="b"/>
                <a:pathLst>
                  <a:path w="96" h="1228" extrusionOk="0">
                    <a:moveTo>
                      <a:pt x="1" y="1"/>
                    </a:moveTo>
                    <a:lnTo>
                      <a:pt x="1" y="1227"/>
                    </a:lnTo>
                    <a:lnTo>
                      <a:pt x="96" y="1227"/>
                    </a:lnTo>
                    <a:lnTo>
                      <a:pt x="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781" name="Google Shape;781;p39"/>
              <p:cNvSpPr/>
              <p:nvPr/>
            </p:nvSpPr>
            <p:spPr>
              <a:xfrm>
                <a:off x="6626700" y="2601650"/>
                <a:ext cx="2425" cy="31875"/>
              </a:xfrm>
              <a:custGeom>
                <a:avLst/>
                <a:gdLst/>
                <a:ahLst/>
                <a:cxnLst/>
                <a:rect l="l" t="t" r="r" b="b"/>
                <a:pathLst>
                  <a:path w="97" h="1275" extrusionOk="0">
                    <a:moveTo>
                      <a:pt x="1" y="0"/>
                    </a:moveTo>
                    <a:lnTo>
                      <a:pt x="1" y="1250"/>
                    </a:lnTo>
                    <a:cubicBezTo>
                      <a:pt x="25" y="1250"/>
                      <a:pt x="72" y="1274"/>
                      <a:pt x="96" y="1274"/>
                    </a:cubicBezTo>
                    <a:lnTo>
                      <a:pt x="96" y="24"/>
                    </a:lnTo>
                    <a:cubicBezTo>
                      <a:pt x="72" y="24"/>
                      <a:pt x="25"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782" name="Google Shape;782;p39"/>
              <p:cNvSpPr/>
              <p:nvPr/>
            </p:nvSpPr>
            <p:spPr>
              <a:xfrm>
                <a:off x="6594275" y="2595675"/>
                <a:ext cx="2700" cy="32475"/>
              </a:xfrm>
              <a:custGeom>
                <a:avLst/>
                <a:gdLst/>
                <a:ahLst/>
                <a:cxnLst/>
                <a:rect l="l" t="t" r="r" b="b"/>
                <a:pathLst>
                  <a:path w="108" h="1299" extrusionOk="0">
                    <a:moveTo>
                      <a:pt x="0" y="1"/>
                    </a:moveTo>
                    <a:lnTo>
                      <a:pt x="0" y="1275"/>
                    </a:lnTo>
                    <a:cubicBezTo>
                      <a:pt x="24" y="1287"/>
                      <a:pt x="72" y="1287"/>
                      <a:pt x="107" y="1299"/>
                    </a:cubicBezTo>
                    <a:lnTo>
                      <a:pt x="107" y="37"/>
                    </a:lnTo>
                    <a:cubicBezTo>
                      <a:pt x="72" y="25"/>
                      <a:pt x="24" y="2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783" name="Google Shape;783;p39"/>
              <p:cNvSpPr/>
              <p:nvPr/>
            </p:nvSpPr>
            <p:spPr>
              <a:xfrm>
                <a:off x="6830600" y="2596275"/>
                <a:ext cx="2400" cy="32175"/>
              </a:xfrm>
              <a:custGeom>
                <a:avLst/>
                <a:gdLst/>
                <a:ahLst/>
                <a:cxnLst/>
                <a:rect l="l" t="t" r="r" b="b"/>
                <a:pathLst>
                  <a:path w="96" h="1287" extrusionOk="0">
                    <a:moveTo>
                      <a:pt x="96" y="1"/>
                    </a:moveTo>
                    <a:cubicBezTo>
                      <a:pt x="72" y="13"/>
                      <a:pt x="24" y="13"/>
                      <a:pt x="1" y="25"/>
                    </a:cubicBezTo>
                    <a:lnTo>
                      <a:pt x="1" y="1287"/>
                    </a:lnTo>
                    <a:cubicBezTo>
                      <a:pt x="24" y="1275"/>
                      <a:pt x="72" y="1275"/>
                      <a:pt x="96" y="1263"/>
                    </a:cubicBezTo>
                    <a:lnTo>
                      <a:pt x="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784" name="Google Shape;784;p39"/>
              <p:cNvSpPr/>
              <p:nvPr/>
            </p:nvSpPr>
            <p:spPr>
              <a:xfrm>
                <a:off x="6793700" y="2602225"/>
                <a:ext cx="2700" cy="31575"/>
              </a:xfrm>
              <a:custGeom>
                <a:avLst/>
                <a:gdLst/>
                <a:ahLst/>
                <a:cxnLst/>
                <a:rect l="l" t="t" r="r" b="b"/>
                <a:pathLst>
                  <a:path w="108" h="1263" extrusionOk="0">
                    <a:moveTo>
                      <a:pt x="107" y="1"/>
                    </a:moveTo>
                    <a:cubicBezTo>
                      <a:pt x="72" y="1"/>
                      <a:pt x="24" y="13"/>
                      <a:pt x="0" y="13"/>
                    </a:cubicBezTo>
                    <a:lnTo>
                      <a:pt x="0" y="1263"/>
                    </a:lnTo>
                    <a:cubicBezTo>
                      <a:pt x="24" y="1251"/>
                      <a:pt x="72" y="1251"/>
                      <a:pt x="107" y="1251"/>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785" name="Google Shape;785;p39"/>
              <p:cNvSpPr/>
              <p:nvPr/>
            </p:nvSpPr>
            <p:spPr>
              <a:xfrm>
                <a:off x="6761250" y="2605200"/>
                <a:ext cx="2700" cy="30700"/>
              </a:xfrm>
              <a:custGeom>
                <a:avLst/>
                <a:gdLst/>
                <a:ahLst/>
                <a:cxnLst/>
                <a:rect l="l" t="t" r="r" b="b"/>
                <a:pathLst>
                  <a:path w="108" h="1228" extrusionOk="0">
                    <a:moveTo>
                      <a:pt x="0" y="1"/>
                    </a:moveTo>
                    <a:lnTo>
                      <a:pt x="0" y="1227"/>
                    </a:lnTo>
                    <a:lnTo>
                      <a:pt x="108" y="1227"/>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786" name="Google Shape;786;p39"/>
              <p:cNvSpPr/>
              <p:nvPr/>
            </p:nvSpPr>
            <p:spPr>
              <a:xfrm>
                <a:off x="6728500" y="2606700"/>
                <a:ext cx="2700" cy="30375"/>
              </a:xfrm>
              <a:custGeom>
                <a:avLst/>
                <a:gdLst/>
                <a:ahLst/>
                <a:cxnLst/>
                <a:rect l="l" t="t" r="r" b="b"/>
                <a:pathLst>
                  <a:path w="108" h="1215" extrusionOk="0">
                    <a:moveTo>
                      <a:pt x="1" y="1"/>
                    </a:moveTo>
                    <a:lnTo>
                      <a:pt x="1" y="1215"/>
                    </a:lnTo>
                    <a:lnTo>
                      <a:pt x="108" y="1215"/>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787" name="Google Shape;787;p39"/>
              <p:cNvSpPr/>
              <p:nvPr/>
            </p:nvSpPr>
            <p:spPr>
              <a:xfrm>
                <a:off x="6579075" y="2565325"/>
                <a:ext cx="269400" cy="32475"/>
              </a:xfrm>
              <a:custGeom>
                <a:avLst/>
                <a:gdLst/>
                <a:ahLst/>
                <a:cxnLst/>
                <a:rect l="l" t="t" r="r" b="b"/>
                <a:pathLst>
                  <a:path w="10776" h="1299" extrusionOk="0">
                    <a:moveTo>
                      <a:pt x="5382" y="1"/>
                    </a:moveTo>
                    <a:cubicBezTo>
                      <a:pt x="2406" y="1"/>
                      <a:pt x="1" y="251"/>
                      <a:pt x="1" y="560"/>
                    </a:cubicBezTo>
                    <a:cubicBezTo>
                      <a:pt x="1" y="882"/>
                      <a:pt x="2406" y="1298"/>
                      <a:pt x="5382" y="1298"/>
                    </a:cubicBezTo>
                    <a:cubicBezTo>
                      <a:pt x="8359" y="1298"/>
                      <a:pt x="10776" y="894"/>
                      <a:pt x="10776" y="560"/>
                    </a:cubicBezTo>
                    <a:cubicBezTo>
                      <a:pt x="10776" y="251"/>
                      <a:pt x="8359" y="1"/>
                      <a:pt x="5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788" name="Google Shape;788;p39"/>
              <p:cNvSpPr/>
              <p:nvPr/>
            </p:nvSpPr>
            <p:spPr>
              <a:xfrm>
                <a:off x="6596650" y="2559375"/>
                <a:ext cx="234275" cy="28300"/>
              </a:xfrm>
              <a:custGeom>
                <a:avLst/>
                <a:gdLst/>
                <a:ahLst/>
                <a:cxnLst/>
                <a:rect l="l" t="t" r="r" b="b"/>
                <a:pathLst>
                  <a:path w="9371" h="1132" extrusionOk="0">
                    <a:moveTo>
                      <a:pt x="0" y="0"/>
                    </a:moveTo>
                    <a:lnTo>
                      <a:pt x="0" y="524"/>
                    </a:lnTo>
                    <a:cubicBezTo>
                      <a:pt x="0" y="846"/>
                      <a:pt x="2084" y="1132"/>
                      <a:pt x="4679" y="1132"/>
                    </a:cubicBezTo>
                    <a:cubicBezTo>
                      <a:pt x="7251" y="1132"/>
                      <a:pt x="9359" y="858"/>
                      <a:pt x="9359" y="524"/>
                    </a:cubicBezTo>
                    <a:lnTo>
                      <a:pt x="9371" y="524"/>
                    </a:lnTo>
                    <a:lnTo>
                      <a:pt x="93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789" name="Google Shape;789;p39"/>
              <p:cNvSpPr/>
              <p:nvPr/>
            </p:nvSpPr>
            <p:spPr>
              <a:xfrm>
                <a:off x="6596950" y="2546875"/>
                <a:ext cx="233675" cy="24725"/>
              </a:xfrm>
              <a:custGeom>
                <a:avLst/>
                <a:gdLst/>
                <a:ahLst/>
                <a:cxnLst/>
                <a:rect l="l" t="t" r="r" b="b"/>
                <a:pathLst>
                  <a:path w="9347" h="989" extrusionOk="0">
                    <a:moveTo>
                      <a:pt x="4667" y="0"/>
                    </a:moveTo>
                    <a:cubicBezTo>
                      <a:pt x="2084" y="0"/>
                      <a:pt x="0" y="227"/>
                      <a:pt x="0" y="500"/>
                    </a:cubicBezTo>
                    <a:cubicBezTo>
                      <a:pt x="0" y="774"/>
                      <a:pt x="2084" y="989"/>
                      <a:pt x="4667" y="989"/>
                    </a:cubicBezTo>
                    <a:cubicBezTo>
                      <a:pt x="7251" y="989"/>
                      <a:pt x="9347" y="774"/>
                      <a:pt x="9347" y="500"/>
                    </a:cubicBezTo>
                    <a:cubicBezTo>
                      <a:pt x="9347" y="227"/>
                      <a:pt x="7251" y="0"/>
                      <a:pt x="46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790" name="Google Shape;790;p39"/>
              <p:cNvSpPr/>
              <p:nvPr/>
            </p:nvSpPr>
            <p:spPr>
              <a:xfrm>
                <a:off x="6557050" y="2773975"/>
                <a:ext cx="147075" cy="287650"/>
              </a:xfrm>
              <a:custGeom>
                <a:avLst/>
                <a:gdLst/>
                <a:ahLst/>
                <a:cxnLst/>
                <a:rect l="l" t="t" r="r" b="b"/>
                <a:pathLst>
                  <a:path w="5883" h="11506" extrusionOk="0">
                    <a:moveTo>
                      <a:pt x="1" y="1"/>
                    </a:moveTo>
                    <a:lnTo>
                      <a:pt x="1" y="10824"/>
                    </a:lnTo>
                    <a:cubicBezTo>
                      <a:pt x="1513" y="11181"/>
                      <a:pt x="3049" y="11419"/>
                      <a:pt x="4609" y="11502"/>
                    </a:cubicBezTo>
                    <a:cubicBezTo>
                      <a:pt x="4637" y="11504"/>
                      <a:pt x="4664" y="11505"/>
                      <a:pt x="4692" y="11505"/>
                    </a:cubicBezTo>
                    <a:cubicBezTo>
                      <a:pt x="5346" y="11505"/>
                      <a:pt x="5882" y="10974"/>
                      <a:pt x="5882" y="10312"/>
                    </a:cubicBezTo>
                    <a:lnTo>
                      <a:pt x="5882" y="1596"/>
                    </a:lnTo>
                    <a:cubicBezTo>
                      <a:pt x="5882" y="953"/>
                      <a:pt x="5371" y="418"/>
                      <a:pt x="4716" y="406"/>
                    </a:cubicBezTo>
                    <a:cubicBezTo>
                      <a:pt x="3144" y="346"/>
                      <a:pt x="1561" y="215"/>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791" name="Google Shape;791;p39"/>
              <p:cNvSpPr/>
              <p:nvPr/>
            </p:nvSpPr>
            <p:spPr>
              <a:xfrm>
                <a:off x="6805300" y="2773975"/>
                <a:ext cx="64325" cy="277900"/>
              </a:xfrm>
              <a:custGeom>
                <a:avLst/>
                <a:gdLst/>
                <a:ahLst/>
                <a:cxnLst/>
                <a:rect l="l" t="t" r="r" b="b"/>
                <a:pathLst>
                  <a:path w="2573" h="11116" extrusionOk="0">
                    <a:moveTo>
                      <a:pt x="2560" y="1"/>
                    </a:moveTo>
                    <a:cubicBezTo>
                      <a:pt x="2060" y="60"/>
                      <a:pt x="1560" y="120"/>
                      <a:pt x="1072" y="167"/>
                    </a:cubicBezTo>
                    <a:cubicBezTo>
                      <a:pt x="453" y="227"/>
                      <a:pt x="1" y="727"/>
                      <a:pt x="1" y="1358"/>
                    </a:cubicBezTo>
                    <a:lnTo>
                      <a:pt x="1" y="9931"/>
                    </a:lnTo>
                    <a:cubicBezTo>
                      <a:pt x="1" y="10601"/>
                      <a:pt x="535" y="11115"/>
                      <a:pt x="1175" y="11115"/>
                    </a:cubicBezTo>
                    <a:cubicBezTo>
                      <a:pt x="1262" y="11115"/>
                      <a:pt x="1351" y="11105"/>
                      <a:pt x="1441" y="11086"/>
                    </a:cubicBezTo>
                    <a:cubicBezTo>
                      <a:pt x="1822" y="11014"/>
                      <a:pt x="2203" y="10931"/>
                      <a:pt x="2572" y="10824"/>
                    </a:cubicBezTo>
                    <a:lnTo>
                      <a:pt x="25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grpSp>
        <p:nvGrpSpPr>
          <p:cNvPr id="792" name="Google Shape;792;p39"/>
          <p:cNvGrpSpPr/>
          <p:nvPr/>
        </p:nvGrpSpPr>
        <p:grpSpPr>
          <a:xfrm>
            <a:off x="6934497" y="407873"/>
            <a:ext cx="1424144" cy="4305002"/>
            <a:chOff x="6934497" y="407873"/>
            <a:chExt cx="1424144" cy="4305002"/>
          </a:xfrm>
        </p:grpSpPr>
        <p:sp>
          <p:nvSpPr>
            <p:cNvPr id="793" name="Google Shape;793;p39"/>
            <p:cNvSpPr/>
            <p:nvPr/>
          </p:nvSpPr>
          <p:spPr>
            <a:xfrm>
              <a:off x="6934500" y="4526575"/>
              <a:ext cx="1241400" cy="186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794" name="Google Shape;794;p39"/>
            <p:cNvGrpSpPr/>
            <p:nvPr/>
          </p:nvGrpSpPr>
          <p:grpSpPr>
            <a:xfrm>
              <a:off x="6934497" y="407873"/>
              <a:ext cx="1424144" cy="4239879"/>
              <a:chOff x="2700025" y="1522025"/>
              <a:chExt cx="718575" cy="2139300"/>
            </a:xfrm>
          </p:grpSpPr>
          <p:sp>
            <p:nvSpPr>
              <p:cNvPr id="795" name="Google Shape;795;p39"/>
              <p:cNvSpPr/>
              <p:nvPr/>
            </p:nvSpPr>
            <p:spPr>
              <a:xfrm>
                <a:off x="2764850" y="3431200"/>
                <a:ext cx="259050" cy="220625"/>
              </a:xfrm>
              <a:custGeom>
                <a:avLst/>
                <a:gdLst/>
                <a:ahLst/>
                <a:cxnLst/>
                <a:rect l="l" t="t" r="r" b="b"/>
                <a:pathLst>
                  <a:path w="10362" h="8825" extrusionOk="0">
                    <a:moveTo>
                      <a:pt x="9516" y="1"/>
                    </a:moveTo>
                    <a:lnTo>
                      <a:pt x="6444" y="787"/>
                    </a:lnTo>
                    <a:cubicBezTo>
                      <a:pt x="6444" y="787"/>
                      <a:pt x="6385" y="4358"/>
                      <a:pt x="5730" y="5097"/>
                    </a:cubicBezTo>
                    <a:cubicBezTo>
                      <a:pt x="5325" y="5537"/>
                      <a:pt x="4873" y="5978"/>
                      <a:pt x="4408" y="6263"/>
                    </a:cubicBezTo>
                    <a:cubicBezTo>
                      <a:pt x="4230" y="6371"/>
                      <a:pt x="3718" y="6692"/>
                      <a:pt x="3587" y="6752"/>
                    </a:cubicBezTo>
                    <a:cubicBezTo>
                      <a:pt x="1456" y="7776"/>
                      <a:pt x="944" y="8097"/>
                      <a:pt x="265" y="8585"/>
                    </a:cubicBezTo>
                    <a:cubicBezTo>
                      <a:pt x="0" y="8786"/>
                      <a:pt x="136" y="8824"/>
                      <a:pt x="406" y="8824"/>
                    </a:cubicBezTo>
                    <a:cubicBezTo>
                      <a:pt x="536" y="8824"/>
                      <a:pt x="698" y="8815"/>
                      <a:pt x="860" y="8811"/>
                    </a:cubicBezTo>
                    <a:lnTo>
                      <a:pt x="9111" y="8549"/>
                    </a:lnTo>
                    <a:cubicBezTo>
                      <a:pt x="9111" y="8549"/>
                      <a:pt x="9248" y="8633"/>
                      <a:pt x="9430" y="8633"/>
                    </a:cubicBezTo>
                    <a:cubicBezTo>
                      <a:pt x="9612" y="8633"/>
                      <a:pt x="9838" y="8549"/>
                      <a:pt x="10016" y="8216"/>
                    </a:cubicBezTo>
                    <a:cubicBezTo>
                      <a:pt x="10362" y="7537"/>
                      <a:pt x="9588" y="6097"/>
                      <a:pt x="9457" y="5382"/>
                    </a:cubicBezTo>
                    <a:cubicBezTo>
                      <a:pt x="9183" y="4061"/>
                      <a:pt x="9516" y="1"/>
                      <a:pt x="9516" y="1"/>
                    </a:cubicBez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796" name="Google Shape;796;p39"/>
              <p:cNvSpPr/>
              <p:nvPr/>
            </p:nvSpPr>
            <p:spPr>
              <a:xfrm>
                <a:off x="2735750" y="3582125"/>
                <a:ext cx="285775" cy="79200"/>
              </a:xfrm>
              <a:custGeom>
                <a:avLst/>
                <a:gdLst/>
                <a:ahLst/>
                <a:cxnLst/>
                <a:rect l="l" t="t" r="r" b="b"/>
                <a:pathLst>
                  <a:path w="11431" h="3168" extrusionOk="0">
                    <a:moveTo>
                      <a:pt x="10823" y="0"/>
                    </a:moveTo>
                    <a:cubicBezTo>
                      <a:pt x="10178" y="258"/>
                      <a:pt x="9214" y="526"/>
                      <a:pt x="7968" y="526"/>
                    </a:cubicBezTo>
                    <a:cubicBezTo>
                      <a:pt x="7259" y="526"/>
                      <a:pt x="6458" y="439"/>
                      <a:pt x="5572" y="215"/>
                    </a:cubicBezTo>
                    <a:cubicBezTo>
                      <a:pt x="5394" y="334"/>
                      <a:pt x="822" y="1417"/>
                      <a:pt x="358" y="1881"/>
                    </a:cubicBezTo>
                    <a:cubicBezTo>
                      <a:pt x="0" y="2215"/>
                      <a:pt x="334" y="3167"/>
                      <a:pt x="572" y="3167"/>
                    </a:cubicBezTo>
                    <a:cubicBezTo>
                      <a:pt x="2263" y="3143"/>
                      <a:pt x="8192" y="3072"/>
                      <a:pt x="10418" y="3012"/>
                    </a:cubicBezTo>
                    <a:cubicBezTo>
                      <a:pt x="10704" y="3012"/>
                      <a:pt x="11014" y="2858"/>
                      <a:pt x="11240" y="2203"/>
                    </a:cubicBezTo>
                    <a:cubicBezTo>
                      <a:pt x="11430" y="1667"/>
                      <a:pt x="11073" y="750"/>
                      <a:pt x="108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797" name="Google Shape;797;p39"/>
              <p:cNvSpPr/>
              <p:nvPr/>
            </p:nvSpPr>
            <p:spPr>
              <a:xfrm>
                <a:off x="3101575" y="3460075"/>
                <a:ext cx="108075" cy="155900"/>
              </a:xfrm>
              <a:custGeom>
                <a:avLst/>
                <a:gdLst/>
                <a:ahLst/>
                <a:cxnLst/>
                <a:rect l="l" t="t" r="r" b="b"/>
                <a:pathLst>
                  <a:path w="4323" h="6236" extrusionOk="0">
                    <a:moveTo>
                      <a:pt x="369" y="1"/>
                    </a:moveTo>
                    <a:cubicBezTo>
                      <a:pt x="1203" y="3977"/>
                      <a:pt x="0" y="4632"/>
                      <a:pt x="607" y="5882"/>
                    </a:cubicBezTo>
                    <a:cubicBezTo>
                      <a:pt x="1128" y="6119"/>
                      <a:pt x="1640" y="6235"/>
                      <a:pt x="2143" y="6235"/>
                    </a:cubicBezTo>
                    <a:cubicBezTo>
                      <a:pt x="2652" y="6235"/>
                      <a:pt x="3152" y="6116"/>
                      <a:pt x="3643" y="5882"/>
                    </a:cubicBezTo>
                    <a:cubicBezTo>
                      <a:pt x="4322" y="4335"/>
                      <a:pt x="2905" y="3989"/>
                      <a:pt x="3846" y="1"/>
                    </a:cubicBez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798" name="Google Shape;798;p39"/>
              <p:cNvSpPr/>
              <p:nvPr/>
            </p:nvSpPr>
            <p:spPr>
              <a:xfrm>
                <a:off x="3089350" y="3574075"/>
                <a:ext cx="131000" cy="83375"/>
              </a:xfrm>
              <a:custGeom>
                <a:avLst/>
                <a:gdLst/>
                <a:ahLst/>
                <a:cxnLst/>
                <a:rect l="l" t="t" r="r" b="b"/>
                <a:pathLst>
                  <a:path w="5240" h="3335" extrusionOk="0">
                    <a:moveTo>
                      <a:pt x="965" y="1"/>
                    </a:moveTo>
                    <a:cubicBezTo>
                      <a:pt x="120" y="2061"/>
                      <a:pt x="1" y="2870"/>
                      <a:pt x="846" y="3334"/>
                    </a:cubicBezTo>
                    <a:lnTo>
                      <a:pt x="4394" y="3334"/>
                    </a:lnTo>
                    <a:cubicBezTo>
                      <a:pt x="5240" y="2858"/>
                      <a:pt x="5121" y="2061"/>
                      <a:pt x="4275" y="1"/>
                    </a:cubicBezTo>
                    <a:cubicBezTo>
                      <a:pt x="4275" y="1"/>
                      <a:pt x="3644" y="596"/>
                      <a:pt x="2620" y="596"/>
                    </a:cubicBezTo>
                    <a:cubicBezTo>
                      <a:pt x="1608" y="596"/>
                      <a:pt x="965" y="1"/>
                      <a:pt x="9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799" name="Google Shape;799;p39"/>
              <p:cNvSpPr/>
              <p:nvPr/>
            </p:nvSpPr>
            <p:spPr>
              <a:xfrm>
                <a:off x="3114675" y="3607400"/>
                <a:ext cx="79475" cy="11775"/>
              </a:xfrm>
              <a:custGeom>
                <a:avLst/>
                <a:gdLst/>
                <a:ahLst/>
                <a:cxnLst/>
                <a:rect l="l" t="t" r="r" b="b"/>
                <a:pathLst>
                  <a:path w="3179" h="471" extrusionOk="0">
                    <a:moveTo>
                      <a:pt x="1644" y="1"/>
                    </a:moveTo>
                    <a:cubicBezTo>
                      <a:pt x="1628" y="1"/>
                      <a:pt x="1612" y="1"/>
                      <a:pt x="1595" y="1"/>
                    </a:cubicBezTo>
                    <a:cubicBezTo>
                      <a:pt x="714" y="1"/>
                      <a:pt x="0" y="299"/>
                      <a:pt x="0" y="418"/>
                    </a:cubicBezTo>
                    <a:cubicBezTo>
                      <a:pt x="0" y="458"/>
                      <a:pt x="79" y="471"/>
                      <a:pt x="218" y="471"/>
                    </a:cubicBezTo>
                    <a:cubicBezTo>
                      <a:pt x="495" y="471"/>
                      <a:pt x="1008" y="418"/>
                      <a:pt x="1595" y="418"/>
                    </a:cubicBezTo>
                    <a:cubicBezTo>
                      <a:pt x="2175" y="418"/>
                      <a:pt x="2686" y="471"/>
                      <a:pt x="2962" y="471"/>
                    </a:cubicBezTo>
                    <a:cubicBezTo>
                      <a:pt x="3100" y="471"/>
                      <a:pt x="3179" y="458"/>
                      <a:pt x="3179" y="418"/>
                    </a:cubicBezTo>
                    <a:cubicBezTo>
                      <a:pt x="3179" y="301"/>
                      <a:pt x="2491" y="1"/>
                      <a:pt x="16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800" name="Google Shape;800;p39"/>
              <p:cNvSpPr/>
              <p:nvPr/>
            </p:nvSpPr>
            <p:spPr>
              <a:xfrm>
                <a:off x="2860175" y="2468300"/>
                <a:ext cx="363750" cy="1057725"/>
              </a:xfrm>
              <a:custGeom>
                <a:avLst/>
                <a:gdLst/>
                <a:ahLst/>
                <a:cxnLst/>
                <a:rect l="l" t="t" r="r" b="b"/>
                <a:pathLst>
                  <a:path w="14550" h="42309" extrusionOk="0">
                    <a:moveTo>
                      <a:pt x="13752" y="0"/>
                    </a:moveTo>
                    <a:lnTo>
                      <a:pt x="0" y="167"/>
                    </a:lnTo>
                    <a:lnTo>
                      <a:pt x="846" y="28182"/>
                    </a:lnTo>
                    <a:lnTo>
                      <a:pt x="1929" y="42279"/>
                    </a:lnTo>
                    <a:lnTo>
                      <a:pt x="6334" y="42279"/>
                    </a:lnTo>
                    <a:cubicBezTo>
                      <a:pt x="6334" y="42279"/>
                      <a:pt x="7156" y="34850"/>
                      <a:pt x="7156" y="31337"/>
                    </a:cubicBezTo>
                    <a:cubicBezTo>
                      <a:pt x="7156" y="27825"/>
                      <a:pt x="6334" y="22753"/>
                      <a:pt x="6334" y="22753"/>
                    </a:cubicBezTo>
                    <a:lnTo>
                      <a:pt x="6930" y="11109"/>
                    </a:lnTo>
                    <a:lnTo>
                      <a:pt x="7346" y="11109"/>
                    </a:lnTo>
                    <a:lnTo>
                      <a:pt x="8716" y="22753"/>
                    </a:lnTo>
                    <a:lnTo>
                      <a:pt x="8775" y="31337"/>
                    </a:lnTo>
                    <a:lnTo>
                      <a:pt x="9668" y="42279"/>
                    </a:lnTo>
                    <a:cubicBezTo>
                      <a:pt x="9668" y="42279"/>
                      <a:pt x="10062" y="42309"/>
                      <a:pt x="10634" y="42309"/>
                    </a:cubicBezTo>
                    <a:cubicBezTo>
                      <a:pt x="11559" y="42309"/>
                      <a:pt x="12948" y="42231"/>
                      <a:pt x="13883" y="41827"/>
                    </a:cubicBezTo>
                    <a:lnTo>
                      <a:pt x="14550" y="31325"/>
                    </a:lnTo>
                    <a:lnTo>
                      <a:pt x="137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801" name="Google Shape;801;p39"/>
              <p:cNvSpPr/>
              <p:nvPr/>
            </p:nvSpPr>
            <p:spPr>
              <a:xfrm>
                <a:off x="2978925" y="1791725"/>
                <a:ext cx="122975" cy="155225"/>
              </a:xfrm>
              <a:custGeom>
                <a:avLst/>
                <a:gdLst/>
                <a:ahLst/>
                <a:cxnLst/>
                <a:rect l="l" t="t" r="r" b="b"/>
                <a:pathLst>
                  <a:path w="4919" h="6209" extrusionOk="0">
                    <a:moveTo>
                      <a:pt x="4918" y="0"/>
                    </a:moveTo>
                    <a:lnTo>
                      <a:pt x="1" y="107"/>
                    </a:lnTo>
                    <a:cubicBezTo>
                      <a:pt x="1" y="107"/>
                      <a:pt x="13" y="2072"/>
                      <a:pt x="13" y="2358"/>
                    </a:cubicBezTo>
                    <a:cubicBezTo>
                      <a:pt x="13" y="2632"/>
                      <a:pt x="72" y="3751"/>
                      <a:pt x="72" y="3751"/>
                    </a:cubicBezTo>
                    <a:cubicBezTo>
                      <a:pt x="72" y="5256"/>
                      <a:pt x="1295" y="6208"/>
                      <a:pt x="2509" y="6208"/>
                    </a:cubicBezTo>
                    <a:cubicBezTo>
                      <a:pt x="3706" y="6208"/>
                      <a:pt x="4894" y="5282"/>
                      <a:pt x="4894" y="3048"/>
                    </a:cubicBezTo>
                    <a:lnTo>
                      <a:pt x="4918" y="0"/>
                    </a:lnTo>
                    <a:close/>
                  </a:path>
                </a:pathLst>
              </a:custGeom>
              <a:solidFill>
                <a:srgbClr val="FFB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802" name="Google Shape;802;p39"/>
              <p:cNvSpPr/>
              <p:nvPr/>
            </p:nvSpPr>
            <p:spPr>
              <a:xfrm>
                <a:off x="2979225" y="1791725"/>
                <a:ext cx="122675" cy="68475"/>
              </a:xfrm>
              <a:custGeom>
                <a:avLst/>
                <a:gdLst/>
                <a:ahLst/>
                <a:cxnLst/>
                <a:rect l="l" t="t" r="r" b="b"/>
                <a:pathLst>
                  <a:path w="4907" h="2739" extrusionOk="0">
                    <a:moveTo>
                      <a:pt x="4906" y="0"/>
                    </a:moveTo>
                    <a:lnTo>
                      <a:pt x="1" y="107"/>
                    </a:lnTo>
                    <a:lnTo>
                      <a:pt x="1" y="1870"/>
                    </a:lnTo>
                    <a:cubicBezTo>
                      <a:pt x="358" y="2155"/>
                      <a:pt x="1120" y="2739"/>
                      <a:pt x="2168" y="2739"/>
                    </a:cubicBezTo>
                    <a:cubicBezTo>
                      <a:pt x="3239" y="2739"/>
                      <a:pt x="4346" y="2072"/>
                      <a:pt x="4894" y="1739"/>
                    </a:cubicBezTo>
                    <a:lnTo>
                      <a:pt x="4906" y="0"/>
                    </a:lnTo>
                    <a:close/>
                  </a:path>
                </a:pathLst>
              </a:custGeom>
              <a:solidFill>
                <a:srgbClr val="FFB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803" name="Google Shape;803;p39"/>
              <p:cNvSpPr/>
              <p:nvPr/>
            </p:nvSpPr>
            <p:spPr>
              <a:xfrm>
                <a:off x="2919400" y="1571750"/>
                <a:ext cx="228325" cy="273275"/>
              </a:xfrm>
              <a:custGeom>
                <a:avLst/>
                <a:gdLst/>
                <a:ahLst/>
                <a:cxnLst/>
                <a:rect l="l" t="t" r="r" b="b"/>
                <a:pathLst>
                  <a:path w="9133" h="10931" extrusionOk="0">
                    <a:moveTo>
                      <a:pt x="4526" y="0"/>
                    </a:moveTo>
                    <a:cubicBezTo>
                      <a:pt x="2930" y="0"/>
                      <a:pt x="1306" y="819"/>
                      <a:pt x="739" y="2108"/>
                    </a:cubicBezTo>
                    <a:cubicBezTo>
                      <a:pt x="1" y="3834"/>
                      <a:pt x="501" y="5835"/>
                      <a:pt x="560" y="6418"/>
                    </a:cubicBezTo>
                    <a:cubicBezTo>
                      <a:pt x="632" y="7120"/>
                      <a:pt x="965" y="7882"/>
                      <a:pt x="1203" y="8621"/>
                    </a:cubicBezTo>
                    <a:cubicBezTo>
                      <a:pt x="1501" y="9549"/>
                      <a:pt x="3251" y="10930"/>
                      <a:pt x="4561" y="10930"/>
                    </a:cubicBezTo>
                    <a:cubicBezTo>
                      <a:pt x="5858" y="10930"/>
                      <a:pt x="7537" y="9549"/>
                      <a:pt x="7930" y="8621"/>
                    </a:cubicBezTo>
                    <a:cubicBezTo>
                      <a:pt x="8240" y="7894"/>
                      <a:pt x="8513" y="7120"/>
                      <a:pt x="8573" y="6418"/>
                    </a:cubicBezTo>
                    <a:cubicBezTo>
                      <a:pt x="8609" y="5823"/>
                      <a:pt x="9133" y="3834"/>
                      <a:pt x="8394" y="2108"/>
                    </a:cubicBezTo>
                    <a:cubicBezTo>
                      <a:pt x="7827" y="819"/>
                      <a:pt x="6192" y="0"/>
                      <a:pt x="4595" y="0"/>
                    </a:cubicBezTo>
                    <a:cubicBezTo>
                      <a:pt x="4584" y="0"/>
                      <a:pt x="4572" y="0"/>
                      <a:pt x="4561" y="1"/>
                    </a:cubicBezTo>
                    <a:cubicBezTo>
                      <a:pt x="4549" y="0"/>
                      <a:pt x="4538" y="0"/>
                      <a:pt x="4526" y="0"/>
                    </a:cubicBez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804" name="Google Shape;804;p39"/>
              <p:cNvSpPr/>
              <p:nvPr/>
            </p:nvSpPr>
            <p:spPr>
              <a:xfrm>
                <a:off x="3125375" y="1713350"/>
                <a:ext cx="38725" cy="53400"/>
              </a:xfrm>
              <a:custGeom>
                <a:avLst/>
                <a:gdLst/>
                <a:ahLst/>
                <a:cxnLst/>
                <a:rect l="l" t="t" r="r" b="b"/>
                <a:pathLst>
                  <a:path w="1549" h="2136" extrusionOk="0">
                    <a:moveTo>
                      <a:pt x="934" y="1"/>
                    </a:moveTo>
                    <a:cubicBezTo>
                      <a:pt x="539" y="1"/>
                      <a:pt x="191" y="528"/>
                      <a:pt x="191" y="528"/>
                    </a:cubicBezTo>
                    <a:lnTo>
                      <a:pt x="1" y="2040"/>
                    </a:lnTo>
                    <a:cubicBezTo>
                      <a:pt x="1" y="2040"/>
                      <a:pt x="97" y="2136"/>
                      <a:pt x="274" y="2136"/>
                    </a:cubicBezTo>
                    <a:cubicBezTo>
                      <a:pt x="408" y="2136"/>
                      <a:pt x="589" y="2080"/>
                      <a:pt x="810" y="1885"/>
                    </a:cubicBezTo>
                    <a:cubicBezTo>
                      <a:pt x="1358" y="1409"/>
                      <a:pt x="1548" y="171"/>
                      <a:pt x="1084" y="28"/>
                    </a:cubicBezTo>
                    <a:cubicBezTo>
                      <a:pt x="1034" y="9"/>
                      <a:pt x="984" y="1"/>
                      <a:pt x="934" y="1"/>
                    </a:cubicBez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805" name="Google Shape;805;p39"/>
              <p:cNvSpPr/>
              <p:nvPr/>
            </p:nvSpPr>
            <p:spPr>
              <a:xfrm>
                <a:off x="3131675" y="1727125"/>
                <a:ext cx="21700" cy="26825"/>
              </a:xfrm>
              <a:custGeom>
                <a:avLst/>
                <a:gdLst/>
                <a:ahLst/>
                <a:cxnLst/>
                <a:rect l="l" t="t" r="r" b="b"/>
                <a:pathLst>
                  <a:path w="868" h="1073" extrusionOk="0">
                    <a:moveTo>
                      <a:pt x="699" y="1"/>
                    </a:moveTo>
                    <a:cubicBezTo>
                      <a:pt x="185" y="1"/>
                      <a:pt x="1" y="1051"/>
                      <a:pt x="22" y="1072"/>
                    </a:cubicBezTo>
                    <a:cubicBezTo>
                      <a:pt x="94" y="941"/>
                      <a:pt x="177" y="858"/>
                      <a:pt x="284" y="798"/>
                    </a:cubicBezTo>
                    <a:cubicBezTo>
                      <a:pt x="348" y="756"/>
                      <a:pt x="415" y="726"/>
                      <a:pt x="482" y="726"/>
                    </a:cubicBezTo>
                    <a:cubicBezTo>
                      <a:pt x="528" y="726"/>
                      <a:pt x="574" y="740"/>
                      <a:pt x="618" y="775"/>
                    </a:cubicBezTo>
                    <a:lnTo>
                      <a:pt x="618" y="751"/>
                    </a:lnTo>
                    <a:cubicBezTo>
                      <a:pt x="546" y="687"/>
                      <a:pt x="470" y="645"/>
                      <a:pt x="388" y="645"/>
                    </a:cubicBezTo>
                    <a:cubicBezTo>
                      <a:pt x="347" y="645"/>
                      <a:pt x="304" y="655"/>
                      <a:pt x="261" y="679"/>
                    </a:cubicBezTo>
                    <a:cubicBezTo>
                      <a:pt x="225" y="691"/>
                      <a:pt x="213" y="715"/>
                      <a:pt x="177" y="727"/>
                    </a:cubicBezTo>
                    <a:cubicBezTo>
                      <a:pt x="212" y="622"/>
                      <a:pt x="453" y="36"/>
                      <a:pt x="845" y="36"/>
                    </a:cubicBezTo>
                    <a:cubicBezTo>
                      <a:pt x="852" y="36"/>
                      <a:pt x="860" y="36"/>
                      <a:pt x="868" y="36"/>
                    </a:cubicBezTo>
                    <a:cubicBezTo>
                      <a:pt x="808" y="12"/>
                      <a:pt x="752" y="1"/>
                      <a:pt x="699" y="1"/>
                    </a:cubicBezTo>
                    <a:close/>
                  </a:path>
                </a:pathLst>
              </a:custGeom>
              <a:solidFill>
                <a:srgbClr val="B15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806" name="Google Shape;806;p39"/>
              <p:cNvSpPr/>
              <p:nvPr/>
            </p:nvSpPr>
            <p:spPr>
              <a:xfrm>
                <a:off x="2902425" y="1713350"/>
                <a:ext cx="38725" cy="53400"/>
              </a:xfrm>
              <a:custGeom>
                <a:avLst/>
                <a:gdLst/>
                <a:ahLst/>
                <a:cxnLst/>
                <a:rect l="l" t="t" r="r" b="b"/>
                <a:pathLst>
                  <a:path w="1549" h="2136" extrusionOk="0">
                    <a:moveTo>
                      <a:pt x="618" y="1"/>
                    </a:moveTo>
                    <a:cubicBezTo>
                      <a:pt x="568" y="1"/>
                      <a:pt x="517" y="9"/>
                      <a:pt x="465" y="28"/>
                    </a:cubicBezTo>
                    <a:cubicBezTo>
                      <a:pt x="1" y="171"/>
                      <a:pt x="203" y="1409"/>
                      <a:pt x="751" y="1885"/>
                    </a:cubicBezTo>
                    <a:cubicBezTo>
                      <a:pt x="967" y="2080"/>
                      <a:pt x="1145" y="2136"/>
                      <a:pt x="1278" y="2136"/>
                    </a:cubicBezTo>
                    <a:cubicBezTo>
                      <a:pt x="1453" y="2136"/>
                      <a:pt x="1549" y="2040"/>
                      <a:pt x="1549" y="2040"/>
                    </a:cubicBezTo>
                    <a:lnTo>
                      <a:pt x="1358" y="528"/>
                    </a:lnTo>
                    <a:cubicBezTo>
                      <a:pt x="1358" y="528"/>
                      <a:pt x="1019" y="1"/>
                      <a:pt x="618" y="1"/>
                    </a:cubicBez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807" name="Google Shape;807;p39"/>
              <p:cNvSpPr/>
              <p:nvPr/>
            </p:nvSpPr>
            <p:spPr>
              <a:xfrm>
                <a:off x="2913750" y="1727125"/>
                <a:ext cx="21425" cy="26825"/>
              </a:xfrm>
              <a:custGeom>
                <a:avLst/>
                <a:gdLst/>
                <a:ahLst/>
                <a:cxnLst/>
                <a:rect l="l" t="t" r="r" b="b"/>
                <a:pathLst>
                  <a:path w="857" h="1073" extrusionOk="0">
                    <a:moveTo>
                      <a:pt x="169" y="1"/>
                    </a:moveTo>
                    <a:cubicBezTo>
                      <a:pt x="116" y="1"/>
                      <a:pt x="60" y="12"/>
                      <a:pt x="0" y="36"/>
                    </a:cubicBezTo>
                    <a:cubicBezTo>
                      <a:pt x="8" y="36"/>
                      <a:pt x="16" y="36"/>
                      <a:pt x="23" y="36"/>
                    </a:cubicBezTo>
                    <a:cubicBezTo>
                      <a:pt x="415" y="36"/>
                      <a:pt x="656" y="622"/>
                      <a:pt x="679" y="727"/>
                    </a:cubicBezTo>
                    <a:cubicBezTo>
                      <a:pt x="655" y="715"/>
                      <a:pt x="643" y="691"/>
                      <a:pt x="608" y="679"/>
                    </a:cubicBezTo>
                    <a:cubicBezTo>
                      <a:pt x="564" y="655"/>
                      <a:pt x="522" y="645"/>
                      <a:pt x="481" y="645"/>
                    </a:cubicBezTo>
                    <a:cubicBezTo>
                      <a:pt x="398" y="645"/>
                      <a:pt x="322" y="687"/>
                      <a:pt x="250" y="751"/>
                    </a:cubicBezTo>
                    <a:lnTo>
                      <a:pt x="250" y="775"/>
                    </a:lnTo>
                    <a:cubicBezTo>
                      <a:pt x="294" y="740"/>
                      <a:pt x="340" y="726"/>
                      <a:pt x="386" y="726"/>
                    </a:cubicBezTo>
                    <a:cubicBezTo>
                      <a:pt x="453" y="726"/>
                      <a:pt x="520" y="756"/>
                      <a:pt x="584" y="798"/>
                    </a:cubicBezTo>
                    <a:cubicBezTo>
                      <a:pt x="679" y="858"/>
                      <a:pt x="774" y="941"/>
                      <a:pt x="846" y="1072"/>
                    </a:cubicBezTo>
                    <a:cubicBezTo>
                      <a:pt x="856" y="1051"/>
                      <a:pt x="681" y="1"/>
                      <a:pt x="169" y="1"/>
                    </a:cubicBezTo>
                    <a:close/>
                  </a:path>
                </a:pathLst>
              </a:custGeom>
              <a:solidFill>
                <a:srgbClr val="B15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808" name="Google Shape;808;p39"/>
              <p:cNvSpPr/>
              <p:nvPr/>
            </p:nvSpPr>
            <p:spPr>
              <a:xfrm>
                <a:off x="2958000" y="1671600"/>
                <a:ext cx="48050" cy="18825"/>
              </a:xfrm>
              <a:custGeom>
                <a:avLst/>
                <a:gdLst/>
                <a:ahLst/>
                <a:cxnLst/>
                <a:rect l="l" t="t" r="r" b="b"/>
                <a:pathLst>
                  <a:path w="1922" h="753" extrusionOk="0">
                    <a:moveTo>
                      <a:pt x="1147" y="1"/>
                    </a:moveTo>
                    <a:cubicBezTo>
                      <a:pt x="581" y="1"/>
                      <a:pt x="217" y="381"/>
                      <a:pt x="28" y="686"/>
                    </a:cubicBezTo>
                    <a:cubicBezTo>
                      <a:pt x="0" y="723"/>
                      <a:pt x="38" y="753"/>
                      <a:pt x="72" y="753"/>
                    </a:cubicBezTo>
                    <a:cubicBezTo>
                      <a:pt x="82" y="753"/>
                      <a:pt x="92" y="750"/>
                      <a:pt x="100" y="745"/>
                    </a:cubicBezTo>
                    <a:cubicBezTo>
                      <a:pt x="285" y="560"/>
                      <a:pt x="574" y="358"/>
                      <a:pt x="956" y="358"/>
                    </a:cubicBezTo>
                    <a:cubicBezTo>
                      <a:pt x="1138" y="358"/>
                      <a:pt x="1341" y="404"/>
                      <a:pt x="1564" y="519"/>
                    </a:cubicBezTo>
                    <a:cubicBezTo>
                      <a:pt x="1597" y="537"/>
                      <a:pt x="1631" y="545"/>
                      <a:pt x="1665" y="545"/>
                    </a:cubicBezTo>
                    <a:cubicBezTo>
                      <a:pt x="1744" y="545"/>
                      <a:pt x="1820" y="502"/>
                      <a:pt x="1862" y="436"/>
                    </a:cubicBezTo>
                    <a:cubicBezTo>
                      <a:pt x="1921" y="329"/>
                      <a:pt x="1874" y="198"/>
                      <a:pt x="1766" y="138"/>
                    </a:cubicBezTo>
                    <a:cubicBezTo>
                      <a:pt x="1538" y="41"/>
                      <a:pt x="1332" y="1"/>
                      <a:pt x="11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809" name="Google Shape;809;p39"/>
              <p:cNvSpPr/>
              <p:nvPr/>
            </p:nvSpPr>
            <p:spPr>
              <a:xfrm>
                <a:off x="3061075" y="1671600"/>
                <a:ext cx="47825" cy="18825"/>
              </a:xfrm>
              <a:custGeom>
                <a:avLst/>
                <a:gdLst/>
                <a:ahLst/>
                <a:cxnLst/>
                <a:rect l="l" t="t" r="r" b="b"/>
                <a:pathLst>
                  <a:path w="1913" h="753" extrusionOk="0">
                    <a:moveTo>
                      <a:pt x="768" y="1"/>
                    </a:moveTo>
                    <a:cubicBezTo>
                      <a:pt x="583" y="1"/>
                      <a:pt x="375" y="41"/>
                      <a:pt x="144" y="138"/>
                    </a:cubicBezTo>
                    <a:cubicBezTo>
                      <a:pt x="49" y="198"/>
                      <a:pt x="1" y="329"/>
                      <a:pt x="60" y="436"/>
                    </a:cubicBezTo>
                    <a:cubicBezTo>
                      <a:pt x="102" y="502"/>
                      <a:pt x="178" y="545"/>
                      <a:pt x="257" y="545"/>
                    </a:cubicBezTo>
                    <a:cubicBezTo>
                      <a:pt x="291" y="545"/>
                      <a:pt x="326" y="537"/>
                      <a:pt x="358" y="519"/>
                    </a:cubicBezTo>
                    <a:cubicBezTo>
                      <a:pt x="577" y="404"/>
                      <a:pt x="779" y="358"/>
                      <a:pt x="960" y="358"/>
                    </a:cubicBezTo>
                    <a:cubicBezTo>
                      <a:pt x="1341" y="358"/>
                      <a:pt x="1633" y="560"/>
                      <a:pt x="1811" y="745"/>
                    </a:cubicBezTo>
                    <a:cubicBezTo>
                      <a:pt x="1821" y="750"/>
                      <a:pt x="1832" y="753"/>
                      <a:pt x="1843" y="753"/>
                    </a:cubicBezTo>
                    <a:cubicBezTo>
                      <a:pt x="1880" y="753"/>
                      <a:pt x="1913" y="723"/>
                      <a:pt x="1894" y="686"/>
                    </a:cubicBezTo>
                    <a:cubicBezTo>
                      <a:pt x="1696" y="381"/>
                      <a:pt x="1337" y="1"/>
                      <a:pt x="7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810" name="Google Shape;810;p39"/>
              <p:cNvSpPr/>
              <p:nvPr/>
            </p:nvSpPr>
            <p:spPr>
              <a:xfrm>
                <a:off x="3003625" y="1784500"/>
                <a:ext cx="66375" cy="17900"/>
              </a:xfrm>
              <a:custGeom>
                <a:avLst/>
                <a:gdLst/>
                <a:ahLst/>
                <a:cxnLst/>
                <a:rect l="l" t="t" r="r" b="b"/>
                <a:pathLst>
                  <a:path w="2655" h="716" extrusionOk="0">
                    <a:moveTo>
                      <a:pt x="257" y="1"/>
                    </a:moveTo>
                    <a:cubicBezTo>
                      <a:pt x="230" y="1"/>
                      <a:pt x="203" y="9"/>
                      <a:pt x="180" y="27"/>
                    </a:cubicBezTo>
                    <a:cubicBezTo>
                      <a:pt x="1" y="182"/>
                      <a:pt x="561" y="515"/>
                      <a:pt x="692" y="575"/>
                    </a:cubicBezTo>
                    <a:cubicBezTo>
                      <a:pt x="912" y="672"/>
                      <a:pt x="1149" y="715"/>
                      <a:pt x="1388" y="715"/>
                    </a:cubicBezTo>
                    <a:cubicBezTo>
                      <a:pt x="1794" y="715"/>
                      <a:pt x="2204" y="591"/>
                      <a:pt x="2549" y="396"/>
                    </a:cubicBezTo>
                    <a:cubicBezTo>
                      <a:pt x="2655" y="333"/>
                      <a:pt x="2591" y="175"/>
                      <a:pt x="2500" y="175"/>
                    </a:cubicBezTo>
                    <a:cubicBezTo>
                      <a:pt x="2489" y="175"/>
                      <a:pt x="2477" y="177"/>
                      <a:pt x="2466" y="182"/>
                    </a:cubicBezTo>
                    <a:cubicBezTo>
                      <a:pt x="2123" y="298"/>
                      <a:pt x="1749" y="386"/>
                      <a:pt x="1386" y="386"/>
                    </a:cubicBezTo>
                    <a:cubicBezTo>
                      <a:pt x="1006" y="386"/>
                      <a:pt x="639" y="289"/>
                      <a:pt x="334" y="27"/>
                    </a:cubicBezTo>
                    <a:cubicBezTo>
                      <a:pt x="311" y="9"/>
                      <a:pt x="284" y="1"/>
                      <a:pt x="257" y="1"/>
                    </a:cubicBezTo>
                    <a:close/>
                  </a:path>
                </a:pathLst>
              </a:custGeom>
              <a:solidFill>
                <a:srgbClr val="B15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811" name="Google Shape;811;p39"/>
              <p:cNvSpPr/>
              <p:nvPr/>
            </p:nvSpPr>
            <p:spPr>
              <a:xfrm>
                <a:off x="2979225" y="1709275"/>
                <a:ext cx="19375" cy="20850"/>
              </a:xfrm>
              <a:custGeom>
                <a:avLst/>
                <a:gdLst/>
                <a:ahLst/>
                <a:cxnLst/>
                <a:rect l="l" t="t" r="r" b="b"/>
                <a:pathLst>
                  <a:path w="775" h="834" extrusionOk="0">
                    <a:moveTo>
                      <a:pt x="382" y="0"/>
                    </a:moveTo>
                    <a:cubicBezTo>
                      <a:pt x="179" y="0"/>
                      <a:pt x="1" y="203"/>
                      <a:pt x="1" y="488"/>
                    </a:cubicBezTo>
                    <a:cubicBezTo>
                      <a:pt x="1" y="750"/>
                      <a:pt x="179" y="834"/>
                      <a:pt x="382" y="834"/>
                    </a:cubicBezTo>
                    <a:cubicBezTo>
                      <a:pt x="596" y="834"/>
                      <a:pt x="775" y="750"/>
                      <a:pt x="775" y="488"/>
                    </a:cubicBezTo>
                    <a:cubicBezTo>
                      <a:pt x="775" y="215"/>
                      <a:pt x="596" y="0"/>
                      <a:pt x="3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812" name="Google Shape;812;p39"/>
              <p:cNvSpPr/>
              <p:nvPr/>
            </p:nvSpPr>
            <p:spPr>
              <a:xfrm>
                <a:off x="3066150" y="1709275"/>
                <a:ext cx="19375" cy="20850"/>
              </a:xfrm>
              <a:custGeom>
                <a:avLst/>
                <a:gdLst/>
                <a:ahLst/>
                <a:cxnLst/>
                <a:rect l="l" t="t" r="r" b="b"/>
                <a:pathLst>
                  <a:path w="775" h="834" extrusionOk="0">
                    <a:moveTo>
                      <a:pt x="393" y="0"/>
                    </a:moveTo>
                    <a:cubicBezTo>
                      <a:pt x="179" y="0"/>
                      <a:pt x="0" y="203"/>
                      <a:pt x="0" y="488"/>
                    </a:cubicBezTo>
                    <a:cubicBezTo>
                      <a:pt x="0" y="750"/>
                      <a:pt x="179" y="834"/>
                      <a:pt x="393" y="834"/>
                    </a:cubicBezTo>
                    <a:cubicBezTo>
                      <a:pt x="596" y="834"/>
                      <a:pt x="774" y="750"/>
                      <a:pt x="774" y="488"/>
                    </a:cubicBezTo>
                    <a:cubicBezTo>
                      <a:pt x="774" y="215"/>
                      <a:pt x="596" y="0"/>
                      <a:pt x="3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813" name="Google Shape;813;p39"/>
              <p:cNvSpPr/>
              <p:nvPr/>
            </p:nvSpPr>
            <p:spPr>
              <a:xfrm>
                <a:off x="3023875" y="1675775"/>
                <a:ext cx="30975" cy="85925"/>
              </a:xfrm>
              <a:custGeom>
                <a:avLst/>
                <a:gdLst/>
                <a:ahLst/>
                <a:cxnLst/>
                <a:rect l="l" t="t" r="r" b="b"/>
                <a:pathLst>
                  <a:path w="1239" h="3437" extrusionOk="0">
                    <a:moveTo>
                      <a:pt x="644" y="1"/>
                    </a:moveTo>
                    <a:cubicBezTo>
                      <a:pt x="590" y="1"/>
                      <a:pt x="536" y="27"/>
                      <a:pt x="524" y="78"/>
                    </a:cubicBezTo>
                    <a:cubicBezTo>
                      <a:pt x="490" y="1076"/>
                      <a:pt x="610" y="2073"/>
                      <a:pt x="853" y="3028"/>
                    </a:cubicBezTo>
                    <a:lnTo>
                      <a:pt x="853" y="3028"/>
                    </a:lnTo>
                    <a:cubicBezTo>
                      <a:pt x="726" y="3101"/>
                      <a:pt x="567" y="3156"/>
                      <a:pt x="420" y="3156"/>
                    </a:cubicBezTo>
                    <a:cubicBezTo>
                      <a:pt x="361" y="3156"/>
                      <a:pt x="303" y="3147"/>
                      <a:pt x="251" y="3126"/>
                    </a:cubicBezTo>
                    <a:cubicBezTo>
                      <a:pt x="247" y="3118"/>
                      <a:pt x="244" y="3116"/>
                      <a:pt x="242" y="3116"/>
                    </a:cubicBezTo>
                    <a:cubicBezTo>
                      <a:pt x="239" y="3116"/>
                      <a:pt x="239" y="3126"/>
                      <a:pt x="239" y="3126"/>
                    </a:cubicBezTo>
                    <a:cubicBezTo>
                      <a:pt x="239" y="3067"/>
                      <a:pt x="191" y="3019"/>
                      <a:pt x="132" y="3019"/>
                    </a:cubicBezTo>
                    <a:cubicBezTo>
                      <a:pt x="13" y="3019"/>
                      <a:pt x="1" y="3186"/>
                      <a:pt x="60" y="3257"/>
                    </a:cubicBezTo>
                    <a:cubicBezTo>
                      <a:pt x="167" y="3383"/>
                      <a:pt x="337" y="3436"/>
                      <a:pt x="519" y="3436"/>
                    </a:cubicBezTo>
                    <a:cubicBezTo>
                      <a:pt x="785" y="3436"/>
                      <a:pt x="1077" y="3324"/>
                      <a:pt x="1239" y="3162"/>
                    </a:cubicBezTo>
                    <a:cubicBezTo>
                      <a:pt x="953" y="2150"/>
                      <a:pt x="763" y="1138"/>
                      <a:pt x="763" y="102"/>
                    </a:cubicBezTo>
                    <a:cubicBezTo>
                      <a:pt x="763" y="33"/>
                      <a:pt x="704" y="1"/>
                      <a:pt x="644" y="1"/>
                    </a:cubicBezTo>
                    <a:close/>
                  </a:path>
                </a:pathLst>
              </a:custGeom>
              <a:solidFill>
                <a:srgbClr val="B15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814" name="Google Shape;814;p39"/>
              <p:cNvSpPr/>
              <p:nvPr/>
            </p:nvSpPr>
            <p:spPr>
              <a:xfrm>
                <a:off x="2869400" y="1857200"/>
                <a:ext cx="352450" cy="662750"/>
              </a:xfrm>
              <a:custGeom>
                <a:avLst/>
                <a:gdLst/>
                <a:ahLst/>
                <a:cxnLst/>
                <a:rect l="l" t="t" r="r" b="b"/>
                <a:pathLst>
                  <a:path w="14098" h="26510" extrusionOk="0">
                    <a:moveTo>
                      <a:pt x="9287" y="1"/>
                    </a:moveTo>
                    <a:cubicBezTo>
                      <a:pt x="9287" y="1"/>
                      <a:pt x="8430" y="3049"/>
                      <a:pt x="6406" y="3049"/>
                    </a:cubicBezTo>
                    <a:cubicBezTo>
                      <a:pt x="5108" y="3049"/>
                      <a:pt x="4406" y="96"/>
                      <a:pt x="4406" y="96"/>
                    </a:cubicBezTo>
                    <a:cubicBezTo>
                      <a:pt x="1203" y="953"/>
                      <a:pt x="0" y="4739"/>
                      <a:pt x="0" y="4739"/>
                    </a:cubicBezTo>
                    <a:lnTo>
                      <a:pt x="369" y="25492"/>
                    </a:lnTo>
                    <a:cubicBezTo>
                      <a:pt x="369" y="26171"/>
                      <a:pt x="3798" y="26510"/>
                      <a:pt x="7227" y="26510"/>
                    </a:cubicBezTo>
                    <a:cubicBezTo>
                      <a:pt x="10656" y="26510"/>
                      <a:pt x="14085" y="26171"/>
                      <a:pt x="14085" y="25492"/>
                    </a:cubicBezTo>
                    <a:lnTo>
                      <a:pt x="14085" y="4275"/>
                    </a:lnTo>
                    <a:lnTo>
                      <a:pt x="14097" y="4275"/>
                    </a:lnTo>
                    <a:cubicBezTo>
                      <a:pt x="14097" y="4275"/>
                      <a:pt x="12371" y="584"/>
                      <a:pt x="9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815" name="Google Shape;815;p39"/>
              <p:cNvSpPr/>
              <p:nvPr/>
            </p:nvSpPr>
            <p:spPr>
              <a:xfrm>
                <a:off x="3250100" y="1975375"/>
                <a:ext cx="25" cy="25"/>
              </a:xfrm>
              <a:custGeom>
                <a:avLst/>
                <a:gdLst/>
                <a:ahLst/>
                <a:cxnLst/>
                <a:rect l="l" t="t" r="r" b="b"/>
                <a:pathLst>
                  <a:path w="1" h="1" extrusionOk="0">
                    <a:moveTo>
                      <a:pt x="0" y="0"/>
                    </a:moveTo>
                    <a:lnTo>
                      <a:pt x="0" y="0"/>
                    </a:lnTo>
                    <a:close/>
                  </a:path>
                </a:pathLst>
              </a:custGeom>
              <a:solidFill>
                <a:srgbClr val="D0D1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816" name="Google Shape;816;p39"/>
              <p:cNvSpPr/>
              <p:nvPr/>
            </p:nvSpPr>
            <p:spPr>
              <a:xfrm>
                <a:off x="3067625" y="1859000"/>
                <a:ext cx="236375" cy="1058750"/>
              </a:xfrm>
              <a:custGeom>
                <a:avLst/>
                <a:gdLst/>
                <a:ahLst/>
                <a:cxnLst/>
                <a:rect l="l" t="t" r="r" b="b"/>
                <a:pathLst>
                  <a:path w="9455" h="42350" extrusionOk="0">
                    <a:moveTo>
                      <a:pt x="1763" y="0"/>
                    </a:moveTo>
                    <a:cubicBezTo>
                      <a:pt x="453" y="4036"/>
                      <a:pt x="334" y="9442"/>
                      <a:pt x="1" y="15752"/>
                    </a:cubicBezTo>
                    <a:lnTo>
                      <a:pt x="394" y="42315"/>
                    </a:lnTo>
                    <a:cubicBezTo>
                      <a:pt x="394" y="42315"/>
                      <a:pt x="848" y="42350"/>
                      <a:pt x="1585" y="42350"/>
                    </a:cubicBezTo>
                    <a:cubicBezTo>
                      <a:pt x="3363" y="42350"/>
                      <a:pt x="6786" y="42147"/>
                      <a:pt x="9454" y="40767"/>
                    </a:cubicBezTo>
                    <a:cubicBezTo>
                      <a:pt x="9454" y="25467"/>
                      <a:pt x="5061" y="20503"/>
                      <a:pt x="8633" y="3751"/>
                    </a:cubicBezTo>
                    <a:cubicBezTo>
                      <a:pt x="6787" y="1929"/>
                      <a:pt x="4585" y="631"/>
                      <a:pt x="17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817" name="Google Shape;817;p39"/>
              <p:cNvSpPr/>
              <p:nvPr/>
            </p:nvSpPr>
            <p:spPr>
              <a:xfrm>
                <a:off x="3186400" y="2498950"/>
                <a:ext cx="80675" cy="87525"/>
              </a:xfrm>
              <a:custGeom>
                <a:avLst/>
                <a:gdLst/>
                <a:ahLst/>
                <a:cxnLst/>
                <a:rect l="l" t="t" r="r" b="b"/>
                <a:pathLst>
                  <a:path w="3227" h="3501" extrusionOk="0">
                    <a:moveTo>
                      <a:pt x="0" y="0"/>
                    </a:moveTo>
                    <a:lnTo>
                      <a:pt x="0" y="0"/>
                    </a:lnTo>
                    <a:cubicBezTo>
                      <a:pt x="762" y="1572"/>
                      <a:pt x="1822" y="2763"/>
                      <a:pt x="3227" y="3501"/>
                    </a:cubicBezTo>
                    <a:cubicBezTo>
                      <a:pt x="2691" y="2072"/>
                      <a:pt x="1596" y="929"/>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818" name="Google Shape;818;p39"/>
              <p:cNvSpPr/>
              <p:nvPr/>
            </p:nvSpPr>
            <p:spPr>
              <a:xfrm>
                <a:off x="3212900" y="2115575"/>
                <a:ext cx="91100" cy="783750"/>
              </a:xfrm>
              <a:custGeom>
                <a:avLst/>
                <a:gdLst/>
                <a:ahLst/>
                <a:cxnLst/>
                <a:rect l="l" t="t" r="r" b="b"/>
                <a:pathLst>
                  <a:path w="3644" h="31350" extrusionOk="0">
                    <a:moveTo>
                      <a:pt x="1750" y="0"/>
                    </a:moveTo>
                    <a:lnTo>
                      <a:pt x="0" y="548"/>
                    </a:lnTo>
                    <a:cubicBezTo>
                      <a:pt x="0" y="12597"/>
                      <a:pt x="2322" y="23551"/>
                      <a:pt x="1548" y="31349"/>
                    </a:cubicBezTo>
                    <a:cubicBezTo>
                      <a:pt x="2262" y="31147"/>
                      <a:pt x="2977" y="30873"/>
                      <a:pt x="3643" y="30540"/>
                    </a:cubicBezTo>
                    <a:cubicBezTo>
                      <a:pt x="3643" y="17395"/>
                      <a:pt x="417" y="11859"/>
                      <a:pt x="1750"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819" name="Google Shape;819;p39"/>
              <p:cNvSpPr/>
              <p:nvPr/>
            </p:nvSpPr>
            <p:spPr>
              <a:xfrm>
                <a:off x="2809275" y="1861075"/>
                <a:ext cx="197950" cy="1056525"/>
              </a:xfrm>
              <a:custGeom>
                <a:avLst/>
                <a:gdLst/>
                <a:ahLst/>
                <a:cxnLst/>
                <a:rect l="l" t="t" r="r" b="b"/>
                <a:pathLst>
                  <a:path w="7918" h="42261" extrusionOk="0">
                    <a:moveTo>
                      <a:pt x="6608" y="0"/>
                    </a:moveTo>
                    <a:lnTo>
                      <a:pt x="6608" y="0"/>
                    </a:lnTo>
                    <a:cubicBezTo>
                      <a:pt x="4001" y="834"/>
                      <a:pt x="2560" y="2763"/>
                      <a:pt x="631" y="4584"/>
                    </a:cubicBezTo>
                    <a:cubicBezTo>
                      <a:pt x="3572" y="17514"/>
                      <a:pt x="0" y="34433"/>
                      <a:pt x="0" y="40696"/>
                    </a:cubicBezTo>
                    <a:cubicBezTo>
                      <a:pt x="1680" y="41751"/>
                      <a:pt x="4002" y="42261"/>
                      <a:pt x="6957" y="42261"/>
                    </a:cubicBezTo>
                    <a:cubicBezTo>
                      <a:pt x="7270" y="42261"/>
                      <a:pt x="7590" y="42255"/>
                      <a:pt x="7918" y="42244"/>
                    </a:cubicBezTo>
                    <a:cubicBezTo>
                      <a:pt x="7918" y="30147"/>
                      <a:pt x="6668" y="23515"/>
                      <a:pt x="6584" y="15562"/>
                    </a:cubicBezTo>
                    <a:cubicBezTo>
                      <a:pt x="6561" y="10478"/>
                      <a:pt x="6811" y="6465"/>
                      <a:pt x="6513" y="2179"/>
                    </a:cubicBezTo>
                    <a:cubicBezTo>
                      <a:pt x="6465" y="1608"/>
                      <a:pt x="6608" y="846"/>
                      <a:pt x="6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820" name="Google Shape;820;p39"/>
              <p:cNvSpPr/>
              <p:nvPr/>
            </p:nvSpPr>
            <p:spPr>
              <a:xfrm>
                <a:off x="2851525" y="2518900"/>
                <a:ext cx="80400" cy="86625"/>
              </a:xfrm>
              <a:custGeom>
                <a:avLst/>
                <a:gdLst/>
                <a:ahLst/>
                <a:cxnLst/>
                <a:rect l="l" t="t" r="r" b="b"/>
                <a:pathLst>
                  <a:path w="3216" h="3465" extrusionOk="0">
                    <a:moveTo>
                      <a:pt x="3216" y="0"/>
                    </a:moveTo>
                    <a:lnTo>
                      <a:pt x="3216" y="0"/>
                    </a:lnTo>
                    <a:cubicBezTo>
                      <a:pt x="1858" y="846"/>
                      <a:pt x="787" y="2000"/>
                      <a:pt x="1" y="3465"/>
                    </a:cubicBezTo>
                    <a:cubicBezTo>
                      <a:pt x="1418" y="2679"/>
                      <a:pt x="2501" y="1536"/>
                      <a:pt x="32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821" name="Google Shape;821;p39"/>
              <p:cNvSpPr/>
              <p:nvPr/>
            </p:nvSpPr>
            <p:spPr>
              <a:xfrm>
                <a:off x="2889925" y="1860775"/>
                <a:ext cx="91400" cy="389050"/>
              </a:xfrm>
              <a:custGeom>
                <a:avLst/>
                <a:gdLst/>
                <a:ahLst/>
                <a:cxnLst/>
                <a:rect l="l" t="t" r="r" b="b"/>
                <a:pathLst>
                  <a:path w="3656" h="15562" extrusionOk="0">
                    <a:moveTo>
                      <a:pt x="3382" y="1"/>
                    </a:moveTo>
                    <a:cubicBezTo>
                      <a:pt x="3382" y="1"/>
                      <a:pt x="2501" y="84"/>
                      <a:pt x="1727" y="1227"/>
                    </a:cubicBezTo>
                    <a:lnTo>
                      <a:pt x="1" y="4442"/>
                    </a:lnTo>
                    <a:lnTo>
                      <a:pt x="1656" y="5751"/>
                    </a:lnTo>
                    <a:lnTo>
                      <a:pt x="1" y="8263"/>
                    </a:lnTo>
                    <a:cubicBezTo>
                      <a:pt x="1501" y="10597"/>
                      <a:pt x="2644" y="13026"/>
                      <a:pt x="3382" y="15562"/>
                    </a:cubicBezTo>
                    <a:cubicBezTo>
                      <a:pt x="3346" y="10585"/>
                      <a:pt x="3656" y="6692"/>
                      <a:pt x="3358" y="2477"/>
                    </a:cubicBezTo>
                    <a:cubicBezTo>
                      <a:pt x="3323" y="1906"/>
                      <a:pt x="3382" y="1"/>
                      <a:pt x="33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822" name="Google Shape;822;p39"/>
              <p:cNvSpPr/>
              <p:nvPr/>
            </p:nvSpPr>
            <p:spPr>
              <a:xfrm>
                <a:off x="3247500" y="2258625"/>
                <a:ext cx="825" cy="450"/>
              </a:xfrm>
              <a:custGeom>
                <a:avLst/>
                <a:gdLst/>
                <a:ahLst/>
                <a:cxnLst/>
                <a:rect l="l" t="t" r="r" b="b"/>
                <a:pathLst>
                  <a:path w="33" h="18" extrusionOk="0">
                    <a:moveTo>
                      <a:pt x="7" y="0"/>
                    </a:moveTo>
                    <a:cubicBezTo>
                      <a:pt x="4" y="0"/>
                      <a:pt x="1" y="9"/>
                      <a:pt x="9" y="17"/>
                    </a:cubicBezTo>
                    <a:cubicBezTo>
                      <a:pt x="33" y="17"/>
                      <a:pt x="33" y="17"/>
                      <a:pt x="9" y="5"/>
                    </a:cubicBezTo>
                    <a:cubicBezTo>
                      <a:pt x="9" y="2"/>
                      <a:pt x="8" y="0"/>
                      <a:pt x="7" y="0"/>
                    </a:cubicBezTo>
                    <a:close/>
                  </a:path>
                </a:pathLst>
              </a:custGeom>
              <a:solidFill>
                <a:srgbClr val="D0D1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823" name="Google Shape;823;p39"/>
              <p:cNvSpPr/>
              <p:nvPr/>
            </p:nvSpPr>
            <p:spPr>
              <a:xfrm>
                <a:off x="2814625" y="2489425"/>
                <a:ext cx="100925" cy="116100"/>
              </a:xfrm>
              <a:custGeom>
                <a:avLst/>
                <a:gdLst/>
                <a:ahLst/>
                <a:cxnLst/>
                <a:rect l="l" t="t" r="r" b="b"/>
                <a:pathLst>
                  <a:path w="4037" h="4644" extrusionOk="0">
                    <a:moveTo>
                      <a:pt x="2287" y="0"/>
                    </a:moveTo>
                    <a:lnTo>
                      <a:pt x="1" y="1489"/>
                    </a:lnTo>
                    <a:lnTo>
                      <a:pt x="167" y="1679"/>
                    </a:lnTo>
                    <a:cubicBezTo>
                      <a:pt x="763" y="2382"/>
                      <a:pt x="1167" y="3215"/>
                      <a:pt x="1358" y="4108"/>
                    </a:cubicBezTo>
                    <a:cubicBezTo>
                      <a:pt x="1394" y="4275"/>
                      <a:pt x="1429" y="4453"/>
                      <a:pt x="1477" y="4644"/>
                    </a:cubicBezTo>
                    <a:cubicBezTo>
                      <a:pt x="2465" y="4168"/>
                      <a:pt x="3310" y="3382"/>
                      <a:pt x="4037" y="2275"/>
                    </a:cubicBezTo>
                    <a:cubicBezTo>
                      <a:pt x="3179" y="1001"/>
                      <a:pt x="2287" y="0"/>
                      <a:pt x="2287" y="0"/>
                    </a:cubicBez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824" name="Google Shape;824;p39"/>
              <p:cNvSpPr/>
              <p:nvPr/>
            </p:nvSpPr>
            <p:spPr>
              <a:xfrm>
                <a:off x="2700025" y="1975375"/>
                <a:ext cx="193500" cy="627475"/>
              </a:xfrm>
              <a:custGeom>
                <a:avLst/>
                <a:gdLst/>
                <a:ahLst/>
                <a:cxnLst/>
                <a:rect l="l" t="t" r="r" b="b"/>
                <a:pathLst>
                  <a:path w="7740" h="25099" extrusionOk="0">
                    <a:moveTo>
                      <a:pt x="5025" y="0"/>
                    </a:moveTo>
                    <a:cubicBezTo>
                      <a:pt x="5025" y="0"/>
                      <a:pt x="1" y="14645"/>
                      <a:pt x="227" y="16002"/>
                    </a:cubicBezTo>
                    <a:cubicBezTo>
                      <a:pt x="453" y="17360"/>
                      <a:pt x="5406" y="25099"/>
                      <a:pt x="5406" y="25099"/>
                    </a:cubicBezTo>
                    <a:cubicBezTo>
                      <a:pt x="6513" y="23908"/>
                      <a:pt x="7359" y="22670"/>
                      <a:pt x="7740" y="21384"/>
                    </a:cubicBezTo>
                    <a:lnTo>
                      <a:pt x="5156" y="15228"/>
                    </a:lnTo>
                    <a:cubicBezTo>
                      <a:pt x="5156" y="15228"/>
                      <a:pt x="6239" y="12073"/>
                      <a:pt x="6466" y="8025"/>
                    </a:cubicBezTo>
                    <a:cubicBezTo>
                      <a:pt x="6609" y="5334"/>
                      <a:pt x="6120" y="2167"/>
                      <a:pt x="50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825" name="Google Shape;825;p39"/>
              <p:cNvSpPr/>
              <p:nvPr/>
            </p:nvSpPr>
            <p:spPr>
              <a:xfrm>
                <a:off x="3067625" y="1859000"/>
                <a:ext cx="111650" cy="393825"/>
              </a:xfrm>
              <a:custGeom>
                <a:avLst/>
                <a:gdLst/>
                <a:ahLst/>
                <a:cxnLst/>
                <a:rect l="l" t="t" r="r" b="b"/>
                <a:pathLst>
                  <a:path w="4466" h="15753" extrusionOk="0">
                    <a:moveTo>
                      <a:pt x="1763" y="0"/>
                    </a:moveTo>
                    <a:cubicBezTo>
                      <a:pt x="334" y="4572"/>
                      <a:pt x="465" y="8870"/>
                      <a:pt x="1" y="15752"/>
                    </a:cubicBezTo>
                    <a:cubicBezTo>
                      <a:pt x="870" y="13097"/>
                      <a:pt x="2061" y="10704"/>
                      <a:pt x="3597" y="8561"/>
                    </a:cubicBezTo>
                    <a:lnTo>
                      <a:pt x="2477" y="5810"/>
                    </a:lnTo>
                    <a:lnTo>
                      <a:pt x="4466" y="4382"/>
                    </a:lnTo>
                    <a:lnTo>
                      <a:pt x="3299" y="1274"/>
                    </a:lnTo>
                    <a:cubicBezTo>
                      <a:pt x="3001" y="631"/>
                      <a:pt x="2239" y="214"/>
                      <a:pt x="17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826" name="Google Shape;826;p39"/>
              <p:cNvSpPr/>
              <p:nvPr/>
            </p:nvSpPr>
            <p:spPr>
              <a:xfrm>
                <a:off x="2847975" y="2508775"/>
                <a:ext cx="88725" cy="98550"/>
              </a:xfrm>
              <a:custGeom>
                <a:avLst/>
                <a:gdLst/>
                <a:ahLst/>
                <a:cxnLst/>
                <a:rect l="l" t="t" r="r" b="b"/>
                <a:pathLst>
                  <a:path w="3549" h="3942" extrusionOk="0">
                    <a:moveTo>
                      <a:pt x="3548" y="0"/>
                    </a:moveTo>
                    <a:cubicBezTo>
                      <a:pt x="2738" y="1596"/>
                      <a:pt x="1631" y="3120"/>
                      <a:pt x="0" y="3941"/>
                    </a:cubicBezTo>
                    <a:cubicBezTo>
                      <a:pt x="1703" y="3263"/>
                      <a:pt x="2858" y="1655"/>
                      <a:pt x="35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827" name="Google Shape;827;p39"/>
              <p:cNvSpPr/>
              <p:nvPr/>
            </p:nvSpPr>
            <p:spPr>
              <a:xfrm>
                <a:off x="2881300" y="2539125"/>
                <a:ext cx="59250" cy="68200"/>
              </a:xfrm>
              <a:custGeom>
                <a:avLst/>
                <a:gdLst/>
                <a:ahLst/>
                <a:cxnLst/>
                <a:rect l="l" t="t" r="r" b="b"/>
                <a:pathLst>
                  <a:path w="2370" h="2728" extrusionOk="0">
                    <a:moveTo>
                      <a:pt x="2370" y="1"/>
                    </a:moveTo>
                    <a:cubicBezTo>
                      <a:pt x="1715" y="1013"/>
                      <a:pt x="965" y="1989"/>
                      <a:pt x="1" y="2727"/>
                    </a:cubicBezTo>
                    <a:cubicBezTo>
                      <a:pt x="1048" y="2108"/>
                      <a:pt x="1834" y="1096"/>
                      <a:pt x="23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828" name="Google Shape;828;p39"/>
              <p:cNvSpPr/>
              <p:nvPr/>
            </p:nvSpPr>
            <p:spPr>
              <a:xfrm>
                <a:off x="2850950" y="2112900"/>
                <a:ext cx="8950" cy="137225"/>
              </a:xfrm>
              <a:custGeom>
                <a:avLst/>
                <a:gdLst/>
                <a:ahLst/>
                <a:cxnLst/>
                <a:rect l="l" t="t" r="r" b="b"/>
                <a:pathLst>
                  <a:path w="358" h="5489" fill="none" extrusionOk="0">
                    <a:moveTo>
                      <a:pt x="131" y="5489"/>
                    </a:moveTo>
                    <a:cubicBezTo>
                      <a:pt x="131" y="3393"/>
                      <a:pt x="357" y="2084"/>
                      <a:pt x="0" y="0"/>
                    </a:cubicBezTo>
                  </a:path>
                </a:pathLst>
              </a:custGeom>
              <a:noFill/>
              <a:ln w="267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829" name="Google Shape;829;p39"/>
              <p:cNvSpPr/>
              <p:nvPr/>
            </p:nvSpPr>
            <p:spPr>
              <a:xfrm>
                <a:off x="3203075" y="2470675"/>
                <a:ext cx="100925" cy="116100"/>
              </a:xfrm>
              <a:custGeom>
                <a:avLst/>
                <a:gdLst/>
                <a:ahLst/>
                <a:cxnLst/>
                <a:rect l="l" t="t" r="r" b="b"/>
                <a:pathLst>
                  <a:path w="4037" h="4644" extrusionOk="0">
                    <a:moveTo>
                      <a:pt x="1762" y="0"/>
                    </a:moveTo>
                    <a:cubicBezTo>
                      <a:pt x="1762" y="0"/>
                      <a:pt x="869" y="1000"/>
                      <a:pt x="0" y="2286"/>
                    </a:cubicBezTo>
                    <a:cubicBezTo>
                      <a:pt x="738" y="3370"/>
                      <a:pt x="1584" y="4156"/>
                      <a:pt x="2560" y="4644"/>
                    </a:cubicBezTo>
                    <a:cubicBezTo>
                      <a:pt x="2608" y="4453"/>
                      <a:pt x="2655" y="4275"/>
                      <a:pt x="2679" y="4108"/>
                    </a:cubicBezTo>
                    <a:cubicBezTo>
                      <a:pt x="2870" y="3215"/>
                      <a:pt x="3274" y="2382"/>
                      <a:pt x="3870" y="1691"/>
                    </a:cubicBezTo>
                    <a:lnTo>
                      <a:pt x="4036" y="1489"/>
                    </a:lnTo>
                    <a:lnTo>
                      <a:pt x="1762" y="0"/>
                    </a:ln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830" name="Google Shape;830;p39"/>
              <p:cNvSpPr/>
              <p:nvPr/>
            </p:nvSpPr>
            <p:spPr>
              <a:xfrm>
                <a:off x="3212900" y="1952750"/>
                <a:ext cx="205700" cy="631050"/>
              </a:xfrm>
              <a:custGeom>
                <a:avLst/>
                <a:gdLst/>
                <a:ahLst/>
                <a:cxnLst/>
                <a:rect l="l" t="t" r="r" b="b"/>
                <a:pathLst>
                  <a:path w="8228" h="25242" extrusionOk="0">
                    <a:moveTo>
                      <a:pt x="2822" y="1"/>
                    </a:moveTo>
                    <a:cubicBezTo>
                      <a:pt x="1131" y="1763"/>
                      <a:pt x="0" y="4287"/>
                      <a:pt x="0" y="7061"/>
                    </a:cubicBezTo>
                    <a:cubicBezTo>
                      <a:pt x="0" y="11109"/>
                      <a:pt x="3084" y="15383"/>
                      <a:pt x="3084" y="15383"/>
                    </a:cubicBezTo>
                    <a:lnTo>
                      <a:pt x="488" y="21527"/>
                    </a:lnTo>
                    <a:cubicBezTo>
                      <a:pt x="881" y="22825"/>
                      <a:pt x="1726" y="24051"/>
                      <a:pt x="2822" y="25242"/>
                    </a:cubicBezTo>
                    <a:cubicBezTo>
                      <a:pt x="2822" y="25242"/>
                      <a:pt x="7787" y="17503"/>
                      <a:pt x="8001" y="16157"/>
                    </a:cubicBezTo>
                    <a:cubicBezTo>
                      <a:pt x="8227" y="14800"/>
                      <a:pt x="2822" y="1"/>
                      <a:pt x="2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831" name="Google Shape;831;p39"/>
              <p:cNvSpPr/>
              <p:nvPr/>
            </p:nvSpPr>
            <p:spPr>
              <a:xfrm>
                <a:off x="3181925" y="2489725"/>
                <a:ext cx="89025" cy="98550"/>
              </a:xfrm>
              <a:custGeom>
                <a:avLst/>
                <a:gdLst/>
                <a:ahLst/>
                <a:cxnLst/>
                <a:rect l="l" t="t" r="r" b="b"/>
                <a:pathLst>
                  <a:path w="3561" h="3942" extrusionOk="0">
                    <a:moveTo>
                      <a:pt x="1" y="0"/>
                    </a:moveTo>
                    <a:lnTo>
                      <a:pt x="1" y="0"/>
                    </a:lnTo>
                    <a:cubicBezTo>
                      <a:pt x="691" y="1655"/>
                      <a:pt x="1846" y="3263"/>
                      <a:pt x="3561" y="3941"/>
                    </a:cubicBezTo>
                    <a:cubicBezTo>
                      <a:pt x="1918" y="3144"/>
                      <a:pt x="822" y="1596"/>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832" name="Google Shape;832;p39"/>
              <p:cNvSpPr/>
              <p:nvPr/>
            </p:nvSpPr>
            <p:spPr>
              <a:xfrm>
                <a:off x="3178350" y="2520375"/>
                <a:ext cx="58975" cy="67900"/>
              </a:xfrm>
              <a:custGeom>
                <a:avLst/>
                <a:gdLst/>
                <a:ahLst/>
                <a:cxnLst/>
                <a:rect l="l" t="t" r="r" b="b"/>
                <a:pathLst>
                  <a:path w="2359" h="2716" extrusionOk="0">
                    <a:moveTo>
                      <a:pt x="1" y="1"/>
                    </a:moveTo>
                    <a:cubicBezTo>
                      <a:pt x="537" y="1084"/>
                      <a:pt x="1311" y="2096"/>
                      <a:pt x="2358" y="2715"/>
                    </a:cubicBezTo>
                    <a:cubicBezTo>
                      <a:pt x="1394" y="1989"/>
                      <a:pt x="656" y="1013"/>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833" name="Google Shape;833;p39"/>
              <p:cNvSpPr/>
              <p:nvPr/>
            </p:nvSpPr>
            <p:spPr>
              <a:xfrm>
                <a:off x="2981325" y="1522025"/>
                <a:ext cx="104200" cy="89350"/>
              </a:xfrm>
              <a:custGeom>
                <a:avLst/>
                <a:gdLst/>
                <a:ahLst/>
                <a:cxnLst/>
                <a:rect l="l" t="t" r="r" b="b"/>
                <a:pathLst>
                  <a:path w="4168" h="3574" extrusionOk="0">
                    <a:moveTo>
                      <a:pt x="2139" y="1"/>
                    </a:moveTo>
                    <a:cubicBezTo>
                      <a:pt x="2120" y="1"/>
                      <a:pt x="2102" y="1"/>
                      <a:pt x="2084" y="1"/>
                    </a:cubicBezTo>
                    <a:cubicBezTo>
                      <a:pt x="941" y="1"/>
                      <a:pt x="0" y="347"/>
                      <a:pt x="0" y="1490"/>
                    </a:cubicBezTo>
                    <a:cubicBezTo>
                      <a:pt x="0" y="2633"/>
                      <a:pt x="941" y="3573"/>
                      <a:pt x="2084" y="3573"/>
                    </a:cubicBezTo>
                    <a:cubicBezTo>
                      <a:pt x="3239" y="3573"/>
                      <a:pt x="4167" y="2633"/>
                      <a:pt x="4167" y="1490"/>
                    </a:cubicBezTo>
                    <a:cubicBezTo>
                      <a:pt x="4167" y="365"/>
                      <a:pt x="3268" y="1"/>
                      <a:pt x="21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834" name="Google Shape;834;p39"/>
              <p:cNvSpPr/>
              <p:nvPr/>
            </p:nvSpPr>
            <p:spPr>
              <a:xfrm>
                <a:off x="2911375" y="1553300"/>
                <a:ext cx="252125" cy="172950"/>
              </a:xfrm>
              <a:custGeom>
                <a:avLst/>
                <a:gdLst/>
                <a:ahLst/>
                <a:cxnLst/>
                <a:rect l="l" t="t" r="r" b="b"/>
                <a:pathLst>
                  <a:path w="10085" h="6918" extrusionOk="0">
                    <a:moveTo>
                      <a:pt x="4882" y="0"/>
                    </a:moveTo>
                    <a:cubicBezTo>
                      <a:pt x="2560" y="12"/>
                      <a:pt x="0" y="1632"/>
                      <a:pt x="0" y="4656"/>
                    </a:cubicBezTo>
                    <a:cubicBezTo>
                      <a:pt x="0" y="5561"/>
                      <a:pt x="441" y="6561"/>
                      <a:pt x="857" y="6918"/>
                    </a:cubicBezTo>
                    <a:cubicBezTo>
                      <a:pt x="857" y="6144"/>
                      <a:pt x="869" y="4168"/>
                      <a:pt x="2524" y="4168"/>
                    </a:cubicBezTo>
                    <a:cubicBezTo>
                      <a:pt x="5453" y="4168"/>
                      <a:pt x="5703" y="3156"/>
                      <a:pt x="6763" y="2786"/>
                    </a:cubicBezTo>
                    <a:cubicBezTo>
                      <a:pt x="7370" y="4549"/>
                      <a:pt x="8918" y="4715"/>
                      <a:pt x="8918" y="6894"/>
                    </a:cubicBezTo>
                    <a:cubicBezTo>
                      <a:pt x="10085" y="4953"/>
                      <a:pt x="9668" y="2096"/>
                      <a:pt x="7894" y="1703"/>
                    </a:cubicBezTo>
                    <a:cubicBezTo>
                      <a:pt x="7894" y="1703"/>
                      <a:pt x="7596" y="0"/>
                      <a:pt x="48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835" name="Google Shape;835;p39"/>
              <p:cNvSpPr/>
              <p:nvPr/>
            </p:nvSpPr>
            <p:spPr>
              <a:xfrm>
                <a:off x="3111675" y="1984900"/>
                <a:ext cx="85750" cy="189475"/>
              </a:xfrm>
              <a:custGeom>
                <a:avLst/>
                <a:gdLst/>
                <a:ahLst/>
                <a:cxnLst/>
                <a:rect l="l" t="t" r="r" b="b"/>
                <a:pathLst>
                  <a:path w="3430" h="7579" extrusionOk="0">
                    <a:moveTo>
                      <a:pt x="3275" y="0"/>
                    </a:moveTo>
                    <a:lnTo>
                      <a:pt x="3097" y="12"/>
                    </a:lnTo>
                    <a:cubicBezTo>
                      <a:pt x="3097" y="72"/>
                      <a:pt x="3430" y="5680"/>
                      <a:pt x="1620" y="7085"/>
                    </a:cubicBezTo>
                    <a:cubicBezTo>
                      <a:pt x="1352" y="7286"/>
                      <a:pt x="1046" y="7394"/>
                      <a:pt x="706" y="7394"/>
                    </a:cubicBezTo>
                    <a:cubicBezTo>
                      <a:pt x="503" y="7394"/>
                      <a:pt x="288" y="7355"/>
                      <a:pt x="60" y="7275"/>
                    </a:cubicBezTo>
                    <a:lnTo>
                      <a:pt x="1" y="7442"/>
                    </a:lnTo>
                    <a:cubicBezTo>
                      <a:pt x="263" y="7533"/>
                      <a:pt x="507" y="7578"/>
                      <a:pt x="735" y="7578"/>
                    </a:cubicBezTo>
                    <a:cubicBezTo>
                      <a:pt x="921" y="7578"/>
                      <a:pt x="1097" y="7548"/>
                      <a:pt x="1263" y="7489"/>
                    </a:cubicBezTo>
                    <a:cubicBezTo>
                      <a:pt x="1430" y="7430"/>
                      <a:pt x="1596" y="7335"/>
                      <a:pt x="1727" y="7227"/>
                    </a:cubicBezTo>
                    <a:cubicBezTo>
                      <a:pt x="2525" y="6620"/>
                      <a:pt x="3025" y="5203"/>
                      <a:pt x="3216" y="3048"/>
                    </a:cubicBezTo>
                    <a:cubicBezTo>
                      <a:pt x="3359" y="1453"/>
                      <a:pt x="3275" y="12"/>
                      <a:pt x="32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836" name="Google Shape;836;p39"/>
              <p:cNvSpPr/>
              <p:nvPr/>
            </p:nvSpPr>
            <p:spPr>
              <a:xfrm>
                <a:off x="3106025" y="1989075"/>
                <a:ext cx="91125" cy="182450"/>
              </a:xfrm>
              <a:custGeom>
                <a:avLst/>
                <a:gdLst/>
                <a:ahLst/>
                <a:cxnLst/>
                <a:rect l="l" t="t" r="r" b="b"/>
                <a:pathLst>
                  <a:path w="3645" h="7298" extrusionOk="0">
                    <a:moveTo>
                      <a:pt x="48" y="0"/>
                    </a:moveTo>
                    <a:cubicBezTo>
                      <a:pt x="48" y="12"/>
                      <a:pt x="1" y="1631"/>
                      <a:pt x="167" y="3191"/>
                    </a:cubicBezTo>
                    <a:cubicBezTo>
                      <a:pt x="394" y="5322"/>
                      <a:pt x="906" y="6632"/>
                      <a:pt x="1703" y="7096"/>
                    </a:cubicBezTo>
                    <a:cubicBezTo>
                      <a:pt x="1923" y="7235"/>
                      <a:pt x="2151" y="7298"/>
                      <a:pt x="2394" y="7298"/>
                    </a:cubicBezTo>
                    <a:cubicBezTo>
                      <a:pt x="2547" y="7298"/>
                      <a:pt x="2705" y="7273"/>
                      <a:pt x="2870" y="7227"/>
                    </a:cubicBezTo>
                    <a:cubicBezTo>
                      <a:pt x="3108" y="7156"/>
                      <a:pt x="3382" y="7049"/>
                      <a:pt x="3644" y="6870"/>
                    </a:cubicBezTo>
                    <a:lnTo>
                      <a:pt x="3561" y="6727"/>
                    </a:lnTo>
                    <a:cubicBezTo>
                      <a:pt x="3139" y="6984"/>
                      <a:pt x="2761" y="7113"/>
                      <a:pt x="2422" y="7113"/>
                    </a:cubicBezTo>
                    <a:cubicBezTo>
                      <a:pt x="2197" y="7113"/>
                      <a:pt x="1989" y="7056"/>
                      <a:pt x="1799" y="6941"/>
                    </a:cubicBezTo>
                    <a:cubicBezTo>
                      <a:pt x="1" y="5894"/>
                      <a:pt x="227" y="60"/>
                      <a:pt x="227" y="12"/>
                    </a:cubicBezTo>
                    <a:lnTo>
                      <a:pt x="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837" name="Google Shape;837;p39"/>
              <p:cNvSpPr/>
              <p:nvPr/>
            </p:nvSpPr>
            <p:spPr>
              <a:xfrm>
                <a:off x="3099775" y="2158650"/>
                <a:ext cx="23850" cy="18900"/>
              </a:xfrm>
              <a:custGeom>
                <a:avLst/>
                <a:gdLst/>
                <a:ahLst/>
                <a:cxnLst/>
                <a:rect l="l" t="t" r="r" b="b"/>
                <a:pathLst>
                  <a:path w="954" h="756" extrusionOk="0">
                    <a:moveTo>
                      <a:pt x="374" y="1"/>
                    </a:moveTo>
                    <a:cubicBezTo>
                      <a:pt x="199" y="1"/>
                      <a:pt x="219" y="173"/>
                      <a:pt x="167" y="337"/>
                    </a:cubicBezTo>
                    <a:cubicBezTo>
                      <a:pt x="108" y="539"/>
                      <a:pt x="1" y="658"/>
                      <a:pt x="286" y="730"/>
                    </a:cubicBezTo>
                    <a:cubicBezTo>
                      <a:pt x="351" y="747"/>
                      <a:pt x="417" y="755"/>
                      <a:pt x="480" y="755"/>
                    </a:cubicBezTo>
                    <a:cubicBezTo>
                      <a:pt x="682" y="755"/>
                      <a:pt x="857" y="670"/>
                      <a:pt x="894" y="516"/>
                    </a:cubicBezTo>
                    <a:cubicBezTo>
                      <a:pt x="953" y="325"/>
                      <a:pt x="763" y="99"/>
                      <a:pt x="477" y="16"/>
                    </a:cubicBezTo>
                    <a:cubicBezTo>
                      <a:pt x="437" y="5"/>
                      <a:pt x="403" y="1"/>
                      <a:pt x="3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838" name="Google Shape;838;p39"/>
              <p:cNvSpPr/>
              <p:nvPr/>
            </p:nvSpPr>
            <p:spPr>
              <a:xfrm>
                <a:off x="3186700" y="2144375"/>
                <a:ext cx="25325" cy="20475"/>
              </a:xfrm>
              <a:custGeom>
                <a:avLst/>
                <a:gdLst/>
                <a:ahLst/>
                <a:cxnLst/>
                <a:rect l="l" t="t" r="r" b="b"/>
                <a:pathLst>
                  <a:path w="1013" h="819" extrusionOk="0">
                    <a:moveTo>
                      <a:pt x="501" y="0"/>
                    </a:moveTo>
                    <a:cubicBezTo>
                      <a:pt x="458" y="0"/>
                      <a:pt x="404" y="22"/>
                      <a:pt x="334" y="75"/>
                    </a:cubicBezTo>
                    <a:cubicBezTo>
                      <a:pt x="96" y="277"/>
                      <a:pt x="0" y="551"/>
                      <a:pt x="119" y="706"/>
                    </a:cubicBezTo>
                    <a:cubicBezTo>
                      <a:pt x="174" y="782"/>
                      <a:pt x="266" y="818"/>
                      <a:pt x="372" y="818"/>
                    </a:cubicBezTo>
                    <a:cubicBezTo>
                      <a:pt x="498" y="818"/>
                      <a:pt x="645" y="767"/>
                      <a:pt x="774" y="670"/>
                    </a:cubicBezTo>
                    <a:cubicBezTo>
                      <a:pt x="1012" y="491"/>
                      <a:pt x="858" y="408"/>
                      <a:pt x="739" y="241"/>
                    </a:cubicBezTo>
                    <a:cubicBezTo>
                      <a:pt x="655" y="124"/>
                      <a:pt x="606" y="0"/>
                      <a:pt x="5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839" name="Google Shape;839;p39"/>
              <p:cNvSpPr/>
              <p:nvPr/>
            </p:nvSpPr>
            <p:spPr>
              <a:xfrm>
                <a:off x="3104850" y="1936975"/>
                <a:ext cx="90500" cy="56425"/>
              </a:xfrm>
              <a:custGeom>
                <a:avLst/>
                <a:gdLst/>
                <a:ahLst/>
                <a:cxnLst/>
                <a:rect l="l" t="t" r="r" b="b"/>
                <a:pathLst>
                  <a:path w="3620" h="2257" extrusionOk="0">
                    <a:moveTo>
                      <a:pt x="1810" y="1"/>
                    </a:moveTo>
                    <a:cubicBezTo>
                      <a:pt x="1334" y="1"/>
                      <a:pt x="929" y="143"/>
                      <a:pt x="631" y="453"/>
                    </a:cubicBezTo>
                    <a:cubicBezTo>
                      <a:pt x="0" y="1096"/>
                      <a:pt x="0" y="2156"/>
                      <a:pt x="0" y="2203"/>
                    </a:cubicBezTo>
                    <a:cubicBezTo>
                      <a:pt x="0" y="2239"/>
                      <a:pt x="89" y="2257"/>
                      <a:pt x="179" y="2257"/>
                    </a:cubicBezTo>
                    <a:cubicBezTo>
                      <a:pt x="268" y="2257"/>
                      <a:pt x="357" y="2239"/>
                      <a:pt x="357" y="2203"/>
                    </a:cubicBezTo>
                    <a:cubicBezTo>
                      <a:pt x="357" y="2179"/>
                      <a:pt x="357" y="1251"/>
                      <a:pt x="881" y="715"/>
                    </a:cubicBezTo>
                    <a:cubicBezTo>
                      <a:pt x="1119" y="477"/>
                      <a:pt x="1429" y="358"/>
                      <a:pt x="1810" y="358"/>
                    </a:cubicBezTo>
                    <a:cubicBezTo>
                      <a:pt x="3239" y="358"/>
                      <a:pt x="3262" y="1882"/>
                      <a:pt x="3262" y="1941"/>
                    </a:cubicBezTo>
                    <a:cubicBezTo>
                      <a:pt x="3262" y="1971"/>
                      <a:pt x="3352" y="1986"/>
                      <a:pt x="3441" y="1986"/>
                    </a:cubicBezTo>
                    <a:cubicBezTo>
                      <a:pt x="3530" y="1986"/>
                      <a:pt x="3620" y="1971"/>
                      <a:pt x="3620" y="1941"/>
                    </a:cubicBezTo>
                    <a:cubicBezTo>
                      <a:pt x="3620" y="1274"/>
                      <a:pt x="3251" y="1"/>
                      <a:pt x="18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840" name="Google Shape;840;p39"/>
              <p:cNvSpPr/>
              <p:nvPr/>
            </p:nvSpPr>
            <p:spPr>
              <a:xfrm>
                <a:off x="3101575" y="1848275"/>
                <a:ext cx="50925" cy="93475"/>
              </a:xfrm>
              <a:custGeom>
                <a:avLst/>
                <a:gdLst/>
                <a:ahLst/>
                <a:cxnLst/>
                <a:rect l="l" t="t" r="r" b="b"/>
                <a:pathLst>
                  <a:path w="2037" h="3739" extrusionOk="0">
                    <a:moveTo>
                      <a:pt x="0" y="0"/>
                    </a:moveTo>
                    <a:lnTo>
                      <a:pt x="0" y="358"/>
                    </a:lnTo>
                    <a:cubicBezTo>
                      <a:pt x="965" y="489"/>
                      <a:pt x="1500" y="1560"/>
                      <a:pt x="1679" y="3739"/>
                    </a:cubicBezTo>
                    <a:lnTo>
                      <a:pt x="2036" y="3703"/>
                    </a:lnTo>
                    <a:cubicBezTo>
                      <a:pt x="1834" y="1358"/>
                      <a:pt x="1167" y="131"/>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841" name="Google Shape;841;p39"/>
              <p:cNvSpPr/>
              <p:nvPr/>
            </p:nvSpPr>
            <p:spPr>
              <a:xfrm>
                <a:off x="2938450" y="2148600"/>
                <a:ext cx="5675" cy="25625"/>
              </a:xfrm>
              <a:custGeom>
                <a:avLst/>
                <a:gdLst/>
                <a:ahLst/>
                <a:cxnLst/>
                <a:rect l="l" t="t" r="r" b="b"/>
                <a:pathLst>
                  <a:path w="227" h="1025" extrusionOk="0">
                    <a:moveTo>
                      <a:pt x="1" y="1"/>
                    </a:moveTo>
                    <a:lnTo>
                      <a:pt x="1" y="1025"/>
                    </a:lnTo>
                    <a:lnTo>
                      <a:pt x="227" y="1025"/>
                    </a:lnTo>
                    <a:lnTo>
                      <a:pt x="2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842" name="Google Shape;842;p39"/>
              <p:cNvSpPr/>
              <p:nvPr/>
            </p:nvSpPr>
            <p:spPr>
              <a:xfrm>
                <a:off x="2916425" y="2165575"/>
                <a:ext cx="49725" cy="50025"/>
              </a:xfrm>
              <a:custGeom>
                <a:avLst/>
                <a:gdLst/>
                <a:ahLst/>
                <a:cxnLst/>
                <a:rect l="l" t="t" r="r" b="b"/>
                <a:pathLst>
                  <a:path w="1989" h="2001" extrusionOk="0">
                    <a:moveTo>
                      <a:pt x="989" y="0"/>
                    </a:moveTo>
                    <a:cubicBezTo>
                      <a:pt x="441" y="0"/>
                      <a:pt x="0" y="453"/>
                      <a:pt x="0" y="1001"/>
                    </a:cubicBezTo>
                    <a:cubicBezTo>
                      <a:pt x="0" y="1548"/>
                      <a:pt x="441" y="2001"/>
                      <a:pt x="989" y="2001"/>
                    </a:cubicBezTo>
                    <a:cubicBezTo>
                      <a:pt x="1548" y="2001"/>
                      <a:pt x="1989" y="1548"/>
                      <a:pt x="1989" y="1001"/>
                    </a:cubicBezTo>
                    <a:cubicBezTo>
                      <a:pt x="1989" y="453"/>
                      <a:pt x="1548" y="0"/>
                      <a:pt x="9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843" name="Google Shape;843;p39"/>
              <p:cNvSpPr/>
              <p:nvPr/>
            </p:nvSpPr>
            <p:spPr>
              <a:xfrm>
                <a:off x="2920000" y="2169425"/>
                <a:ext cx="42575" cy="42300"/>
              </a:xfrm>
              <a:custGeom>
                <a:avLst/>
                <a:gdLst/>
                <a:ahLst/>
                <a:cxnLst/>
                <a:rect l="l" t="t" r="r" b="b"/>
                <a:pathLst>
                  <a:path w="1703" h="1692" extrusionOk="0">
                    <a:moveTo>
                      <a:pt x="824" y="1"/>
                    </a:moveTo>
                    <a:cubicBezTo>
                      <a:pt x="358" y="1"/>
                      <a:pt x="0" y="378"/>
                      <a:pt x="0" y="847"/>
                    </a:cubicBezTo>
                    <a:cubicBezTo>
                      <a:pt x="0" y="1323"/>
                      <a:pt x="393" y="1692"/>
                      <a:pt x="846" y="1692"/>
                    </a:cubicBezTo>
                    <a:cubicBezTo>
                      <a:pt x="1322" y="1692"/>
                      <a:pt x="1703" y="1311"/>
                      <a:pt x="1703" y="847"/>
                    </a:cubicBezTo>
                    <a:cubicBezTo>
                      <a:pt x="1703" y="370"/>
                      <a:pt x="1310" y="1"/>
                      <a:pt x="846" y="1"/>
                    </a:cubicBezTo>
                    <a:cubicBezTo>
                      <a:pt x="838" y="1"/>
                      <a:pt x="831" y="1"/>
                      <a:pt x="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844" name="Google Shape;844;p39"/>
              <p:cNvSpPr/>
              <p:nvPr/>
            </p:nvSpPr>
            <p:spPr>
              <a:xfrm>
                <a:off x="2923875" y="2173000"/>
                <a:ext cx="34850" cy="35175"/>
              </a:xfrm>
              <a:custGeom>
                <a:avLst/>
                <a:gdLst/>
                <a:ahLst/>
                <a:cxnLst/>
                <a:rect l="l" t="t" r="r" b="b"/>
                <a:pathLst>
                  <a:path w="1394" h="1407" extrusionOk="0">
                    <a:moveTo>
                      <a:pt x="671" y="1"/>
                    </a:moveTo>
                    <a:cubicBezTo>
                      <a:pt x="299" y="1"/>
                      <a:pt x="0" y="329"/>
                      <a:pt x="0" y="704"/>
                    </a:cubicBezTo>
                    <a:cubicBezTo>
                      <a:pt x="0" y="1097"/>
                      <a:pt x="310" y="1406"/>
                      <a:pt x="691" y="1406"/>
                    </a:cubicBezTo>
                    <a:cubicBezTo>
                      <a:pt x="1084" y="1406"/>
                      <a:pt x="1393" y="1085"/>
                      <a:pt x="1393" y="704"/>
                    </a:cubicBezTo>
                    <a:cubicBezTo>
                      <a:pt x="1393" y="323"/>
                      <a:pt x="1084" y="1"/>
                      <a:pt x="691" y="1"/>
                    </a:cubicBezTo>
                    <a:cubicBezTo>
                      <a:pt x="684" y="1"/>
                      <a:pt x="677" y="1"/>
                      <a:pt x="6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845" name="Google Shape;845;p39"/>
              <p:cNvSpPr/>
              <p:nvPr/>
            </p:nvSpPr>
            <p:spPr>
              <a:xfrm>
                <a:off x="2932200" y="1847075"/>
                <a:ext cx="47350" cy="308175"/>
              </a:xfrm>
              <a:custGeom>
                <a:avLst/>
                <a:gdLst/>
                <a:ahLst/>
                <a:cxnLst/>
                <a:rect l="l" t="t" r="r" b="b"/>
                <a:pathLst>
                  <a:path w="1894" h="12327" extrusionOk="0">
                    <a:moveTo>
                      <a:pt x="1882" y="1"/>
                    </a:moveTo>
                    <a:lnTo>
                      <a:pt x="1763" y="120"/>
                    </a:lnTo>
                    <a:cubicBezTo>
                      <a:pt x="0" y="1882"/>
                      <a:pt x="60" y="5430"/>
                      <a:pt x="143" y="9550"/>
                    </a:cubicBezTo>
                    <a:cubicBezTo>
                      <a:pt x="155" y="10419"/>
                      <a:pt x="167" y="11336"/>
                      <a:pt x="167" y="12264"/>
                    </a:cubicBezTo>
                    <a:cubicBezTo>
                      <a:pt x="167" y="12306"/>
                      <a:pt x="256" y="12327"/>
                      <a:pt x="346" y="12327"/>
                    </a:cubicBezTo>
                    <a:cubicBezTo>
                      <a:pt x="435" y="12327"/>
                      <a:pt x="524" y="12306"/>
                      <a:pt x="524" y="12264"/>
                    </a:cubicBezTo>
                    <a:cubicBezTo>
                      <a:pt x="524" y="11336"/>
                      <a:pt x="512" y="10407"/>
                      <a:pt x="501" y="9538"/>
                    </a:cubicBezTo>
                    <a:cubicBezTo>
                      <a:pt x="441" y="5609"/>
                      <a:pt x="370" y="2203"/>
                      <a:pt x="1894" y="513"/>
                    </a:cubicBezTo>
                    <a:cubicBezTo>
                      <a:pt x="1882" y="346"/>
                      <a:pt x="1882" y="179"/>
                      <a:pt x="18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846" name="Google Shape;846;p39"/>
              <p:cNvSpPr/>
              <p:nvPr/>
            </p:nvSpPr>
            <p:spPr>
              <a:xfrm>
                <a:off x="3212900" y="2128975"/>
                <a:ext cx="35725" cy="136050"/>
              </a:xfrm>
              <a:custGeom>
                <a:avLst/>
                <a:gdLst/>
                <a:ahLst/>
                <a:cxnLst/>
                <a:rect l="l" t="t" r="r" b="b"/>
                <a:pathLst>
                  <a:path w="1429" h="5442" fill="none" extrusionOk="0">
                    <a:moveTo>
                      <a:pt x="0" y="0"/>
                    </a:moveTo>
                    <a:cubicBezTo>
                      <a:pt x="143" y="2143"/>
                      <a:pt x="619" y="3953"/>
                      <a:pt x="1429" y="5441"/>
                    </a:cubicBezTo>
                  </a:path>
                </a:pathLst>
              </a:custGeom>
              <a:noFill/>
              <a:ln w="2675"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grpSp>
        <p:nvGrpSpPr>
          <p:cNvPr id="847" name="Google Shape;847;p39"/>
          <p:cNvGrpSpPr/>
          <p:nvPr/>
        </p:nvGrpSpPr>
        <p:grpSpPr>
          <a:xfrm>
            <a:off x="5972700" y="4379694"/>
            <a:ext cx="597600" cy="241081"/>
            <a:chOff x="5972700" y="4379694"/>
            <a:chExt cx="597600" cy="241081"/>
          </a:xfrm>
        </p:grpSpPr>
        <p:sp>
          <p:nvSpPr>
            <p:cNvPr id="848" name="Google Shape;848;p39"/>
            <p:cNvSpPr/>
            <p:nvPr/>
          </p:nvSpPr>
          <p:spPr>
            <a:xfrm>
              <a:off x="5972700" y="4526575"/>
              <a:ext cx="597600" cy="94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849" name="Google Shape;849;p39"/>
            <p:cNvGrpSpPr/>
            <p:nvPr/>
          </p:nvGrpSpPr>
          <p:grpSpPr>
            <a:xfrm>
              <a:off x="6048312" y="4379694"/>
              <a:ext cx="445424" cy="186272"/>
              <a:chOff x="3635275" y="4395025"/>
              <a:chExt cx="412850" cy="172650"/>
            </a:xfrm>
          </p:grpSpPr>
          <p:sp>
            <p:nvSpPr>
              <p:cNvPr id="850" name="Google Shape;850;p39"/>
              <p:cNvSpPr/>
              <p:nvPr/>
            </p:nvSpPr>
            <p:spPr>
              <a:xfrm>
                <a:off x="3843625" y="4397400"/>
                <a:ext cx="204500" cy="168800"/>
              </a:xfrm>
              <a:custGeom>
                <a:avLst/>
                <a:gdLst/>
                <a:ahLst/>
                <a:cxnLst/>
                <a:rect l="l" t="t" r="r" b="b"/>
                <a:pathLst>
                  <a:path w="8180" h="6752" extrusionOk="0">
                    <a:moveTo>
                      <a:pt x="0" y="0"/>
                    </a:moveTo>
                    <a:lnTo>
                      <a:pt x="0" y="6751"/>
                    </a:lnTo>
                    <a:lnTo>
                      <a:pt x="4834" y="6751"/>
                    </a:lnTo>
                    <a:cubicBezTo>
                      <a:pt x="6680" y="6751"/>
                      <a:pt x="8180" y="5263"/>
                      <a:pt x="8168" y="3417"/>
                    </a:cubicBezTo>
                    <a:lnTo>
                      <a:pt x="8168" y="3334"/>
                    </a:lnTo>
                    <a:cubicBezTo>
                      <a:pt x="8168" y="1501"/>
                      <a:pt x="6680" y="0"/>
                      <a:pt x="48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851" name="Google Shape;851;p39"/>
              <p:cNvSpPr/>
              <p:nvPr/>
            </p:nvSpPr>
            <p:spPr>
              <a:xfrm>
                <a:off x="3635275" y="4395025"/>
                <a:ext cx="231600" cy="172650"/>
              </a:xfrm>
              <a:custGeom>
                <a:avLst/>
                <a:gdLst/>
                <a:ahLst/>
                <a:cxnLst/>
                <a:rect l="l" t="t" r="r" b="b"/>
                <a:pathLst>
                  <a:path w="9264" h="6906" extrusionOk="0">
                    <a:moveTo>
                      <a:pt x="3405" y="0"/>
                    </a:moveTo>
                    <a:cubicBezTo>
                      <a:pt x="1524" y="0"/>
                      <a:pt x="0" y="1536"/>
                      <a:pt x="0" y="3417"/>
                    </a:cubicBezTo>
                    <a:lnTo>
                      <a:pt x="0" y="3501"/>
                    </a:lnTo>
                    <a:cubicBezTo>
                      <a:pt x="0" y="5382"/>
                      <a:pt x="1524" y="6906"/>
                      <a:pt x="3405" y="6906"/>
                    </a:cubicBezTo>
                    <a:lnTo>
                      <a:pt x="8596" y="6894"/>
                    </a:lnTo>
                    <a:cubicBezTo>
                      <a:pt x="9263" y="4489"/>
                      <a:pt x="9239" y="2191"/>
                      <a:pt x="85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852" name="Google Shape;852;p39"/>
              <p:cNvSpPr/>
              <p:nvPr/>
            </p:nvSpPr>
            <p:spPr>
              <a:xfrm>
                <a:off x="3643000" y="4517950"/>
                <a:ext cx="392925" cy="49725"/>
              </a:xfrm>
              <a:custGeom>
                <a:avLst/>
                <a:gdLst/>
                <a:ahLst/>
                <a:cxnLst/>
                <a:rect l="l" t="t" r="r" b="b"/>
                <a:pathLst>
                  <a:path w="15717" h="1989" extrusionOk="0">
                    <a:moveTo>
                      <a:pt x="1" y="0"/>
                    </a:moveTo>
                    <a:cubicBezTo>
                      <a:pt x="548" y="1179"/>
                      <a:pt x="1727" y="1989"/>
                      <a:pt x="3096" y="1989"/>
                    </a:cubicBezTo>
                    <a:lnTo>
                      <a:pt x="8287" y="1989"/>
                    </a:lnTo>
                    <a:cubicBezTo>
                      <a:pt x="8287" y="1977"/>
                      <a:pt x="8299" y="1965"/>
                      <a:pt x="8299" y="1929"/>
                    </a:cubicBezTo>
                    <a:lnTo>
                      <a:pt x="12859" y="1929"/>
                    </a:lnTo>
                    <a:cubicBezTo>
                      <a:pt x="14074" y="1929"/>
                      <a:pt x="15145" y="1274"/>
                      <a:pt x="15717" y="298"/>
                    </a:cubicBezTo>
                    <a:lnTo>
                      <a:pt x="15717" y="298"/>
                    </a:lnTo>
                    <a:cubicBezTo>
                      <a:pt x="14836" y="1039"/>
                      <a:pt x="13871" y="1098"/>
                      <a:pt x="13586" y="1098"/>
                    </a:cubicBezTo>
                    <a:cubicBezTo>
                      <a:pt x="13532" y="1098"/>
                      <a:pt x="13502" y="1096"/>
                      <a:pt x="13502" y="1096"/>
                    </a:cubicBezTo>
                    <a:cubicBezTo>
                      <a:pt x="13502" y="1096"/>
                      <a:pt x="10994" y="1169"/>
                      <a:pt x="8304" y="1169"/>
                    </a:cubicBezTo>
                    <a:cubicBezTo>
                      <a:pt x="6779" y="1169"/>
                      <a:pt x="5196" y="1145"/>
                      <a:pt x="3977" y="1072"/>
                    </a:cubicBezTo>
                    <a:cubicBezTo>
                      <a:pt x="1798" y="941"/>
                      <a:pt x="596" y="381"/>
                      <a:pt x="1"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853" name="Google Shape;853;p39"/>
              <p:cNvSpPr/>
              <p:nvPr/>
            </p:nvSpPr>
            <p:spPr>
              <a:xfrm>
                <a:off x="3680200" y="4420325"/>
                <a:ext cx="233700" cy="49725"/>
              </a:xfrm>
              <a:custGeom>
                <a:avLst/>
                <a:gdLst/>
                <a:ahLst/>
                <a:cxnLst/>
                <a:rect l="l" t="t" r="r" b="b"/>
                <a:pathLst>
                  <a:path w="9348" h="1989" extrusionOk="0">
                    <a:moveTo>
                      <a:pt x="4668" y="0"/>
                    </a:moveTo>
                    <a:cubicBezTo>
                      <a:pt x="2096" y="0"/>
                      <a:pt x="1" y="429"/>
                      <a:pt x="1" y="988"/>
                    </a:cubicBezTo>
                    <a:cubicBezTo>
                      <a:pt x="1" y="1536"/>
                      <a:pt x="2084" y="1988"/>
                      <a:pt x="4668" y="1988"/>
                    </a:cubicBezTo>
                    <a:cubicBezTo>
                      <a:pt x="7252" y="1988"/>
                      <a:pt x="9347" y="1548"/>
                      <a:pt x="9347" y="1000"/>
                    </a:cubicBezTo>
                    <a:cubicBezTo>
                      <a:pt x="9347" y="453"/>
                      <a:pt x="7264" y="12"/>
                      <a:pt x="4668"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grpSp>
        <p:nvGrpSpPr>
          <p:cNvPr id="854" name="Google Shape;854;p39"/>
          <p:cNvGrpSpPr/>
          <p:nvPr/>
        </p:nvGrpSpPr>
        <p:grpSpPr>
          <a:xfrm rot="-7319368">
            <a:off x="6047839" y="848697"/>
            <a:ext cx="452187" cy="334531"/>
            <a:chOff x="877475" y="2935600"/>
            <a:chExt cx="257500" cy="190500"/>
          </a:xfrm>
        </p:grpSpPr>
        <p:sp>
          <p:nvSpPr>
            <p:cNvPr id="855" name="Google Shape;855;p39"/>
            <p:cNvSpPr/>
            <p:nvPr/>
          </p:nvSpPr>
          <p:spPr>
            <a:xfrm>
              <a:off x="877475" y="2980850"/>
              <a:ext cx="162250" cy="145250"/>
            </a:xfrm>
            <a:custGeom>
              <a:avLst/>
              <a:gdLst/>
              <a:ahLst/>
              <a:cxnLst/>
              <a:rect l="l" t="t" r="r" b="b"/>
              <a:pathLst>
                <a:path w="6490" h="5810" extrusionOk="0">
                  <a:moveTo>
                    <a:pt x="4192" y="1"/>
                  </a:moveTo>
                  <a:lnTo>
                    <a:pt x="1346" y="1727"/>
                  </a:lnTo>
                  <a:cubicBezTo>
                    <a:pt x="322" y="2358"/>
                    <a:pt x="1" y="3692"/>
                    <a:pt x="620" y="4715"/>
                  </a:cubicBezTo>
                  <a:lnTo>
                    <a:pt x="655" y="4763"/>
                  </a:lnTo>
                  <a:cubicBezTo>
                    <a:pt x="1062" y="5435"/>
                    <a:pt x="1780" y="5809"/>
                    <a:pt x="2516" y="5809"/>
                  </a:cubicBezTo>
                  <a:cubicBezTo>
                    <a:pt x="2902" y="5809"/>
                    <a:pt x="3292" y="5706"/>
                    <a:pt x="3644" y="5489"/>
                  </a:cubicBezTo>
                  <a:lnTo>
                    <a:pt x="6490" y="3763"/>
                  </a:lnTo>
                  <a:cubicBezTo>
                    <a:pt x="6049" y="2239"/>
                    <a:pt x="5275" y="989"/>
                    <a:pt x="41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856" name="Google Shape;856;p39"/>
            <p:cNvGrpSpPr/>
            <p:nvPr/>
          </p:nvGrpSpPr>
          <p:grpSpPr>
            <a:xfrm>
              <a:off x="901300" y="2935600"/>
              <a:ext cx="233675" cy="190500"/>
              <a:chOff x="901300" y="2935600"/>
              <a:chExt cx="233675" cy="190500"/>
            </a:xfrm>
          </p:grpSpPr>
          <p:sp>
            <p:nvSpPr>
              <p:cNvPr id="857" name="Google Shape;857;p39"/>
              <p:cNvSpPr/>
              <p:nvPr/>
            </p:nvSpPr>
            <p:spPr>
              <a:xfrm>
                <a:off x="979275" y="2935600"/>
                <a:ext cx="155700" cy="140525"/>
              </a:xfrm>
              <a:custGeom>
                <a:avLst/>
                <a:gdLst/>
                <a:ahLst/>
                <a:cxnLst/>
                <a:rect l="l" t="t" r="r" b="b"/>
                <a:pathLst>
                  <a:path w="6228" h="5621" extrusionOk="0">
                    <a:moveTo>
                      <a:pt x="3769" y="1"/>
                    </a:moveTo>
                    <a:cubicBezTo>
                      <a:pt x="3390" y="1"/>
                      <a:pt x="3005" y="101"/>
                      <a:pt x="2656" y="310"/>
                    </a:cubicBezTo>
                    <a:lnTo>
                      <a:pt x="1" y="1918"/>
                    </a:lnTo>
                    <a:lnTo>
                      <a:pt x="2251" y="5621"/>
                    </a:lnTo>
                    <a:lnTo>
                      <a:pt x="4894" y="4013"/>
                    </a:lnTo>
                    <a:cubicBezTo>
                      <a:pt x="5906" y="3406"/>
                      <a:pt x="6228" y="2096"/>
                      <a:pt x="5608" y="1061"/>
                    </a:cubicBezTo>
                    <a:lnTo>
                      <a:pt x="5585" y="1025"/>
                    </a:lnTo>
                    <a:cubicBezTo>
                      <a:pt x="5187" y="362"/>
                      <a:pt x="4488" y="1"/>
                      <a:pt x="3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858" name="Google Shape;858;p39"/>
              <p:cNvSpPr/>
              <p:nvPr/>
            </p:nvSpPr>
            <p:spPr>
              <a:xfrm>
                <a:off x="910225" y="2989775"/>
                <a:ext cx="217600" cy="136325"/>
              </a:xfrm>
              <a:custGeom>
                <a:avLst/>
                <a:gdLst/>
                <a:ahLst/>
                <a:cxnLst/>
                <a:rect l="l" t="t" r="r" b="b"/>
                <a:pathLst>
                  <a:path w="8704" h="5453" extrusionOk="0">
                    <a:moveTo>
                      <a:pt x="8704" y="1"/>
                    </a:moveTo>
                    <a:lnTo>
                      <a:pt x="8704" y="1"/>
                    </a:lnTo>
                    <a:cubicBezTo>
                      <a:pt x="8418" y="822"/>
                      <a:pt x="7751" y="1180"/>
                      <a:pt x="7751" y="1180"/>
                    </a:cubicBezTo>
                    <a:cubicBezTo>
                      <a:pt x="7751" y="1180"/>
                      <a:pt x="4429" y="3323"/>
                      <a:pt x="2524" y="4335"/>
                    </a:cubicBezTo>
                    <a:cubicBezTo>
                      <a:pt x="1386" y="4937"/>
                      <a:pt x="580" y="5076"/>
                      <a:pt x="115" y="5076"/>
                    </a:cubicBezTo>
                    <a:cubicBezTo>
                      <a:pt x="74" y="5076"/>
                      <a:pt x="36" y="5075"/>
                      <a:pt x="0" y="5073"/>
                    </a:cubicBezTo>
                    <a:lnTo>
                      <a:pt x="0" y="5073"/>
                    </a:lnTo>
                    <a:cubicBezTo>
                      <a:pt x="361" y="5320"/>
                      <a:pt x="793" y="5452"/>
                      <a:pt x="1229" y="5452"/>
                    </a:cubicBezTo>
                    <a:cubicBezTo>
                      <a:pt x="1613" y="5452"/>
                      <a:pt x="2000" y="5350"/>
                      <a:pt x="2346" y="5132"/>
                    </a:cubicBezTo>
                    <a:lnTo>
                      <a:pt x="5191" y="3406"/>
                    </a:lnTo>
                    <a:cubicBezTo>
                      <a:pt x="5191" y="3394"/>
                      <a:pt x="5180" y="3382"/>
                      <a:pt x="5180" y="3370"/>
                    </a:cubicBezTo>
                    <a:lnTo>
                      <a:pt x="7656" y="1846"/>
                    </a:lnTo>
                    <a:cubicBezTo>
                      <a:pt x="8335" y="1441"/>
                      <a:pt x="8692" y="727"/>
                      <a:pt x="8704"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859" name="Google Shape;859;p39"/>
              <p:cNvSpPr/>
              <p:nvPr/>
            </p:nvSpPr>
            <p:spPr>
              <a:xfrm>
                <a:off x="901300" y="2984200"/>
                <a:ext cx="136925" cy="82350"/>
              </a:xfrm>
              <a:custGeom>
                <a:avLst/>
                <a:gdLst/>
                <a:ahLst/>
                <a:cxnLst/>
                <a:rect l="l" t="t" r="r" b="b"/>
                <a:pathLst>
                  <a:path w="5477" h="3294" extrusionOk="0">
                    <a:moveTo>
                      <a:pt x="5045" y="0"/>
                    </a:moveTo>
                    <a:cubicBezTo>
                      <a:pt x="4567" y="0"/>
                      <a:pt x="3523" y="419"/>
                      <a:pt x="2405" y="1105"/>
                    </a:cubicBezTo>
                    <a:cubicBezTo>
                      <a:pt x="988" y="1962"/>
                      <a:pt x="0" y="2903"/>
                      <a:pt x="179" y="3200"/>
                    </a:cubicBezTo>
                    <a:cubicBezTo>
                      <a:pt x="216" y="3263"/>
                      <a:pt x="303" y="3293"/>
                      <a:pt x="430" y="3293"/>
                    </a:cubicBezTo>
                    <a:cubicBezTo>
                      <a:pt x="906" y="3293"/>
                      <a:pt x="1942" y="2874"/>
                      <a:pt x="3060" y="2188"/>
                    </a:cubicBezTo>
                    <a:cubicBezTo>
                      <a:pt x="4477" y="1331"/>
                      <a:pt x="5477" y="391"/>
                      <a:pt x="5298" y="93"/>
                    </a:cubicBezTo>
                    <a:cubicBezTo>
                      <a:pt x="5261" y="30"/>
                      <a:pt x="5173" y="0"/>
                      <a:pt x="5045"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grpSp>
        <p:nvGrpSpPr>
          <p:cNvPr id="860" name="Google Shape;860;p39"/>
          <p:cNvGrpSpPr/>
          <p:nvPr/>
        </p:nvGrpSpPr>
        <p:grpSpPr>
          <a:xfrm rot="10672234">
            <a:off x="3379664" y="4146397"/>
            <a:ext cx="315147" cy="276972"/>
            <a:chOff x="1782050" y="3440425"/>
            <a:chExt cx="196475" cy="172675"/>
          </a:xfrm>
        </p:grpSpPr>
        <p:sp>
          <p:nvSpPr>
            <p:cNvPr id="861" name="Google Shape;861;p39"/>
            <p:cNvSpPr/>
            <p:nvPr/>
          </p:nvSpPr>
          <p:spPr>
            <a:xfrm>
              <a:off x="1782050" y="3440425"/>
              <a:ext cx="196475" cy="172675"/>
            </a:xfrm>
            <a:custGeom>
              <a:avLst/>
              <a:gdLst/>
              <a:ahLst/>
              <a:cxnLst/>
              <a:rect l="l" t="t" r="r" b="b"/>
              <a:pathLst>
                <a:path w="7859" h="6907" extrusionOk="0">
                  <a:moveTo>
                    <a:pt x="3933" y="1"/>
                  </a:moveTo>
                  <a:cubicBezTo>
                    <a:pt x="3466" y="1"/>
                    <a:pt x="2991" y="96"/>
                    <a:pt x="2537" y="299"/>
                  </a:cubicBezTo>
                  <a:cubicBezTo>
                    <a:pt x="787" y="1072"/>
                    <a:pt x="1" y="3108"/>
                    <a:pt x="775" y="4847"/>
                  </a:cubicBezTo>
                  <a:cubicBezTo>
                    <a:pt x="1346" y="6140"/>
                    <a:pt x="2607" y="6907"/>
                    <a:pt x="3933" y="6907"/>
                  </a:cubicBezTo>
                  <a:cubicBezTo>
                    <a:pt x="4401" y="6907"/>
                    <a:pt x="4878" y="6811"/>
                    <a:pt x="5335" y="6609"/>
                  </a:cubicBezTo>
                  <a:cubicBezTo>
                    <a:pt x="7073" y="5835"/>
                    <a:pt x="7859" y="3799"/>
                    <a:pt x="7085" y="2061"/>
                  </a:cubicBezTo>
                  <a:cubicBezTo>
                    <a:pt x="6522" y="767"/>
                    <a:pt x="5257" y="1"/>
                    <a:pt x="3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862" name="Google Shape;862;p39"/>
            <p:cNvSpPr/>
            <p:nvPr/>
          </p:nvSpPr>
          <p:spPr>
            <a:xfrm>
              <a:off x="1795750" y="3452350"/>
              <a:ext cx="169400" cy="149000"/>
            </a:xfrm>
            <a:custGeom>
              <a:avLst/>
              <a:gdLst/>
              <a:ahLst/>
              <a:cxnLst/>
              <a:rect l="l" t="t" r="r" b="b"/>
              <a:pathLst>
                <a:path w="6776" h="5960" extrusionOk="0">
                  <a:moveTo>
                    <a:pt x="3371" y="1"/>
                  </a:moveTo>
                  <a:cubicBezTo>
                    <a:pt x="2972" y="1"/>
                    <a:pt x="2567" y="81"/>
                    <a:pt x="2179" y="250"/>
                  </a:cubicBezTo>
                  <a:cubicBezTo>
                    <a:pt x="679" y="917"/>
                    <a:pt x="0" y="2679"/>
                    <a:pt x="667" y="4179"/>
                  </a:cubicBezTo>
                  <a:cubicBezTo>
                    <a:pt x="1160" y="5297"/>
                    <a:pt x="2245" y="5959"/>
                    <a:pt x="3384" y="5959"/>
                  </a:cubicBezTo>
                  <a:cubicBezTo>
                    <a:pt x="3785" y="5959"/>
                    <a:pt x="4193" y="5877"/>
                    <a:pt x="4584" y="5703"/>
                  </a:cubicBezTo>
                  <a:cubicBezTo>
                    <a:pt x="6096" y="5036"/>
                    <a:pt x="6775" y="3274"/>
                    <a:pt x="6108" y="1774"/>
                  </a:cubicBezTo>
                  <a:cubicBezTo>
                    <a:pt x="5614" y="662"/>
                    <a:pt x="4517" y="1"/>
                    <a:pt x="3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863" name="Google Shape;863;p39"/>
            <p:cNvSpPr/>
            <p:nvPr/>
          </p:nvSpPr>
          <p:spPr>
            <a:xfrm>
              <a:off x="1804975" y="3491625"/>
              <a:ext cx="150925" cy="69675"/>
            </a:xfrm>
            <a:custGeom>
              <a:avLst/>
              <a:gdLst/>
              <a:ahLst/>
              <a:cxnLst/>
              <a:rect l="l" t="t" r="r" b="b"/>
              <a:pathLst>
                <a:path w="6037" h="2787" extrusionOk="0">
                  <a:moveTo>
                    <a:pt x="370" y="1"/>
                  </a:moveTo>
                  <a:lnTo>
                    <a:pt x="191" y="96"/>
                  </a:lnTo>
                  <a:cubicBezTo>
                    <a:pt x="60" y="156"/>
                    <a:pt x="1" y="322"/>
                    <a:pt x="48" y="453"/>
                  </a:cubicBezTo>
                  <a:lnTo>
                    <a:pt x="120" y="644"/>
                  </a:lnTo>
                  <a:lnTo>
                    <a:pt x="5668" y="2787"/>
                  </a:lnTo>
                  <a:lnTo>
                    <a:pt x="5846" y="2692"/>
                  </a:lnTo>
                  <a:cubicBezTo>
                    <a:pt x="5977" y="2632"/>
                    <a:pt x="6037" y="2477"/>
                    <a:pt x="5977" y="2322"/>
                  </a:cubicBezTo>
                  <a:lnTo>
                    <a:pt x="5918" y="2144"/>
                  </a:lnTo>
                  <a:lnTo>
                    <a:pt x="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864" name="Google Shape;864;p39"/>
            <p:cNvSpPr/>
            <p:nvPr/>
          </p:nvSpPr>
          <p:spPr>
            <a:xfrm>
              <a:off x="1806175" y="3491625"/>
              <a:ext cx="149450" cy="63425"/>
            </a:xfrm>
            <a:custGeom>
              <a:avLst/>
              <a:gdLst/>
              <a:ahLst/>
              <a:cxnLst/>
              <a:rect l="l" t="t" r="r" b="b"/>
              <a:pathLst>
                <a:path w="5978" h="2537" extrusionOk="0">
                  <a:moveTo>
                    <a:pt x="322" y="1"/>
                  </a:moveTo>
                  <a:lnTo>
                    <a:pt x="143" y="96"/>
                  </a:lnTo>
                  <a:cubicBezTo>
                    <a:pt x="72" y="120"/>
                    <a:pt x="24" y="179"/>
                    <a:pt x="0" y="239"/>
                  </a:cubicBezTo>
                  <a:lnTo>
                    <a:pt x="5953" y="2537"/>
                  </a:lnTo>
                  <a:cubicBezTo>
                    <a:pt x="5965" y="2489"/>
                    <a:pt x="5977" y="2418"/>
                    <a:pt x="5953" y="2346"/>
                  </a:cubicBezTo>
                  <a:lnTo>
                    <a:pt x="5870" y="2144"/>
                  </a:lnTo>
                  <a:lnTo>
                    <a:pt x="322" y="1"/>
                  </a:ln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sp>
        <p:nvSpPr>
          <p:cNvPr id="97" name="Google Shape;771;p39"/>
          <p:cNvSpPr txBox="1">
            <a:spLocks/>
          </p:cNvSpPr>
          <p:nvPr/>
        </p:nvSpPr>
        <p:spPr>
          <a:xfrm>
            <a:off x="1766108" y="439910"/>
            <a:ext cx="5498723" cy="6763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5200"/>
              <a:buFont typeface="Poppins"/>
              <a:buNone/>
              <a:defRPr sz="45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2pPr>
            <a:lvl3pPr marR="0" lvl="2"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3pPr>
            <a:lvl4pPr marR="0" lvl="3"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4pPr>
            <a:lvl5pPr marR="0" lvl="4"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5pPr>
            <a:lvl6pPr marR="0" lvl="5"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6pPr>
            <a:lvl7pPr marR="0" lvl="6"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7pPr>
            <a:lvl8pPr marR="0" lvl="7"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8pPr>
            <a:lvl9pPr marR="0" lvl="8"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9pPr>
          </a:lstStyle>
          <a:p>
            <a:pPr algn="ctr"/>
            <a:r>
              <a:rPr lang="en-US" sz="2500" b="0">
                <a:latin typeface="Arial" panose="020B0604020202020204" pitchFamily="34" charset="0"/>
              </a:rPr>
              <a:t>Công nghệ mới trong phát triển ứng dụng CNTT</a:t>
            </a:r>
            <a:endParaRPr lang="en-US" sz="2500">
              <a:latin typeface="Arial" panose="020B0604020202020204" pitchFamily="34" charset="0"/>
            </a:endParaRPr>
          </a:p>
        </p:txBody>
      </p:sp>
      <p:sp>
        <p:nvSpPr>
          <p:cNvPr id="98" name="Google Shape;771;p39"/>
          <p:cNvSpPr txBox="1">
            <a:spLocks/>
          </p:cNvSpPr>
          <p:nvPr/>
        </p:nvSpPr>
        <p:spPr>
          <a:xfrm>
            <a:off x="57898" y="1459516"/>
            <a:ext cx="6466172" cy="6763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5200"/>
              <a:buFont typeface="Poppins"/>
              <a:buNone/>
              <a:defRPr sz="45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2pPr>
            <a:lvl3pPr marR="0" lvl="2"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3pPr>
            <a:lvl4pPr marR="0" lvl="3"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4pPr>
            <a:lvl5pPr marR="0" lvl="4"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5pPr>
            <a:lvl6pPr marR="0" lvl="5"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6pPr>
            <a:lvl7pPr marR="0" lvl="6"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7pPr>
            <a:lvl8pPr marR="0" lvl="7"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8pPr>
            <a:lvl9pPr marR="0" lvl="8" algn="ctr" rtl="0">
              <a:lnSpc>
                <a:spcPct val="100000"/>
              </a:lnSpc>
              <a:spcBef>
                <a:spcPts val="0"/>
              </a:spcBef>
              <a:spcAft>
                <a:spcPts val="0"/>
              </a:spcAft>
              <a:buClr>
                <a:srgbClr val="191919"/>
              </a:buClr>
              <a:buSzPts val="5200"/>
              <a:buFont typeface="Poppins"/>
              <a:buNone/>
              <a:defRPr sz="5200" b="1" i="0" u="none" strike="noStrike" cap="none">
                <a:solidFill>
                  <a:srgbClr val="191919"/>
                </a:solidFill>
                <a:latin typeface="Poppins"/>
                <a:ea typeface="Poppins"/>
                <a:cs typeface="Poppins"/>
                <a:sym typeface="Poppins"/>
              </a:defRPr>
            </a:lvl9pPr>
          </a:lstStyle>
          <a:p>
            <a:pPr algn="ctr"/>
            <a:r>
              <a:rPr lang="en-US" sz="2500" b="0" i="1" u="sng">
                <a:latin typeface="Arial" panose="020B0604020202020204" pitchFamily="34" charset="0"/>
              </a:rPr>
              <a:t>Đề </a:t>
            </a:r>
            <a:r>
              <a:rPr lang="en-US" sz="2500" b="0" i="1" u="sng" smtClean="0">
                <a:latin typeface="Arial" panose="020B0604020202020204" pitchFamily="34" charset="0"/>
              </a:rPr>
              <a:t>tài</a:t>
            </a:r>
            <a:r>
              <a:rPr lang="en-US" sz="2500" b="0" u="sng" smtClean="0">
                <a:latin typeface="Arial" panose="020B0604020202020204" pitchFamily="34" charset="0"/>
              </a:rPr>
              <a:t>:</a:t>
            </a:r>
            <a:r>
              <a:rPr lang="en-US" sz="2500" b="0" smtClean="0">
                <a:latin typeface="Arial" panose="020B0604020202020204" pitchFamily="34" charset="0"/>
              </a:rPr>
              <a:t> Xây </a:t>
            </a:r>
            <a:r>
              <a:rPr lang="en-US" sz="2500" b="0">
                <a:latin typeface="Arial" panose="020B0604020202020204" pitchFamily="34" charset="0"/>
              </a:rPr>
              <a:t>dựng website quản lý thông tin bệnh nhân Covid áp dụng nghiên cứu công nghệ bảo mật .</a:t>
            </a:r>
            <a:endParaRPr lang="en-US" sz="2500">
              <a:latin typeface="Arial" panose="020B0604020202020204" pitchFamily="34" charset="0"/>
            </a:endParaRPr>
          </a:p>
        </p:txBody>
      </p:sp>
      <p:sp>
        <p:nvSpPr>
          <p:cNvPr id="99" name="Google Shape;772;p39"/>
          <p:cNvSpPr txBox="1">
            <a:spLocks/>
          </p:cNvSpPr>
          <p:nvPr/>
        </p:nvSpPr>
        <p:spPr>
          <a:xfrm>
            <a:off x="57898" y="2821835"/>
            <a:ext cx="2686447" cy="722749"/>
          </a:xfrm>
          <a:prstGeom prst="rect">
            <a:avLst/>
          </a:prstGeom>
          <a:noFill/>
          <a:ln w="38100">
            <a:solidFill>
              <a:schemeClr val="accent1">
                <a:lumMod val="75000"/>
              </a:schemeClr>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ed Hat Display"/>
              <a:buNone/>
              <a:defRPr sz="1600" b="0" i="0" u="none" strike="noStrike" cap="none">
                <a:solidFill>
                  <a:schemeClr val="dk1"/>
                </a:solidFill>
                <a:latin typeface="Red Hat Display"/>
                <a:ea typeface="Red Hat Display"/>
                <a:cs typeface="Red Hat Display"/>
                <a:sym typeface="Red Hat Display"/>
              </a:defRPr>
            </a:lvl1pPr>
            <a:lvl2pPr marL="914400" marR="0" lvl="1" indent="-317500" algn="ctr" rtl="0">
              <a:lnSpc>
                <a:spcPct val="100000"/>
              </a:lnSpc>
              <a:spcBef>
                <a:spcPts val="0"/>
              </a:spcBef>
              <a:spcAft>
                <a:spcPts val="0"/>
              </a:spcAft>
              <a:buClr>
                <a:schemeClr val="dk1"/>
              </a:buClr>
              <a:buSzPts val="1800"/>
              <a:buFont typeface="Red Hat Display"/>
              <a:buNone/>
              <a:defRPr sz="1800" b="0" i="0" u="none" strike="noStrike" cap="none">
                <a:solidFill>
                  <a:schemeClr val="dk1"/>
                </a:solidFill>
                <a:latin typeface="Red Hat Display"/>
                <a:ea typeface="Red Hat Display"/>
                <a:cs typeface="Red Hat Display"/>
                <a:sym typeface="Red Hat Display"/>
              </a:defRPr>
            </a:lvl2pPr>
            <a:lvl3pPr marL="1371600" marR="0" lvl="2" indent="-317500" algn="ctr" rtl="0">
              <a:lnSpc>
                <a:spcPct val="100000"/>
              </a:lnSpc>
              <a:spcBef>
                <a:spcPts val="0"/>
              </a:spcBef>
              <a:spcAft>
                <a:spcPts val="0"/>
              </a:spcAft>
              <a:buClr>
                <a:schemeClr val="dk1"/>
              </a:buClr>
              <a:buSzPts val="1800"/>
              <a:buFont typeface="Red Hat Display"/>
              <a:buNone/>
              <a:defRPr sz="1800" b="0" i="0" u="none" strike="noStrike" cap="none">
                <a:solidFill>
                  <a:schemeClr val="dk1"/>
                </a:solidFill>
                <a:latin typeface="Red Hat Display"/>
                <a:ea typeface="Red Hat Display"/>
                <a:cs typeface="Red Hat Display"/>
                <a:sym typeface="Red Hat Display"/>
              </a:defRPr>
            </a:lvl3pPr>
            <a:lvl4pPr marL="1828800" marR="0" lvl="3" indent="-317500" algn="ctr" rtl="0">
              <a:lnSpc>
                <a:spcPct val="100000"/>
              </a:lnSpc>
              <a:spcBef>
                <a:spcPts val="0"/>
              </a:spcBef>
              <a:spcAft>
                <a:spcPts val="0"/>
              </a:spcAft>
              <a:buClr>
                <a:schemeClr val="dk1"/>
              </a:buClr>
              <a:buSzPts val="1800"/>
              <a:buFont typeface="Red Hat Display"/>
              <a:buNone/>
              <a:defRPr sz="1800" b="0" i="0" u="none" strike="noStrike" cap="none">
                <a:solidFill>
                  <a:schemeClr val="dk1"/>
                </a:solidFill>
                <a:latin typeface="Red Hat Display"/>
                <a:ea typeface="Red Hat Display"/>
                <a:cs typeface="Red Hat Display"/>
                <a:sym typeface="Red Hat Display"/>
              </a:defRPr>
            </a:lvl4pPr>
            <a:lvl5pPr marL="2286000" marR="0" lvl="4" indent="-317500" algn="ctr" rtl="0">
              <a:lnSpc>
                <a:spcPct val="100000"/>
              </a:lnSpc>
              <a:spcBef>
                <a:spcPts val="0"/>
              </a:spcBef>
              <a:spcAft>
                <a:spcPts val="0"/>
              </a:spcAft>
              <a:buClr>
                <a:schemeClr val="dk1"/>
              </a:buClr>
              <a:buSzPts val="1800"/>
              <a:buFont typeface="Red Hat Display"/>
              <a:buNone/>
              <a:defRPr sz="1800" b="0" i="0" u="none" strike="noStrike" cap="none">
                <a:solidFill>
                  <a:schemeClr val="dk1"/>
                </a:solidFill>
                <a:latin typeface="Red Hat Display"/>
                <a:ea typeface="Red Hat Display"/>
                <a:cs typeface="Red Hat Display"/>
                <a:sym typeface="Red Hat Display"/>
              </a:defRPr>
            </a:lvl5pPr>
            <a:lvl6pPr marL="2743200" marR="0" lvl="5" indent="-317500" algn="ctr" rtl="0">
              <a:lnSpc>
                <a:spcPct val="100000"/>
              </a:lnSpc>
              <a:spcBef>
                <a:spcPts val="0"/>
              </a:spcBef>
              <a:spcAft>
                <a:spcPts val="0"/>
              </a:spcAft>
              <a:buClr>
                <a:schemeClr val="dk1"/>
              </a:buClr>
              <a:buSzPts val="1800"/>
              <a:buFont typeface="Red Hat Display"/>
              <a:buNone/>
              <a:defRPr sz="1800" b="0" i="0" u="none" strike="noStrike" cap="none">
                <a:solidFill>
                  <a:schemeClr val="dk1"/>
                </a:solidFill>
                <a:latin typeface="Red Hat Display"/>
                <a:ea typeface="Red Hat Display"/>
                <a:cs typeface="Red Hat Display"/>
                <a:sym typeface="Red Hat Display"/>
              </a:defRPr>
            </a:lvl6pPr>
            <a:lvl7pPr marL="3200400" marR="0" lvl="6" indent="-317500" algn="ctr" rtl="0">
              <a:lnSpc>
                <a:spcPct val="100000"/>
              </a:lnSpc>
              <a:spcBef>
                <a:spcPts val="0"/>
              </a:spcBef>
              <a:spcAft>
                <a:spcPts val="0"/>
              </a:spcAft>
              <a:buClr>
                <a:schemeClr val="dk1"/>
              </a:buClr>
              <a:buSzPts val="1800"/>
              <a:buFont typeface="Red Hat Display"/>
              <a:buNone/>
              <a:defRPr sz="1800" b="0" i="0" u="none" strike="noStrike" cap="none">
                <a:solidFill>
                  <a:schemeClr val="dk1"/>
                </a:solidFill>
                <a:latin typeface="Red Hat Display"/>
                <a:ea typeface="Red Hat Display"/>
                <a:cs typeface="Red Hat Display"/>
                <a:sym typeface="Red Hat Display"/>
              </a:defRPr>
            </a:lvl7pPr>
            <a:lvl8pPr marL="3657600" marR="0" lvl="7" indent="-317500" algn="ctr" rtl="0">
              <a:lnSpc>
                <a:spcPct val="100000"/>
              </a:lnSpc>
              <a:spcBef>
                <a:spcPts val="0"/>
              </a:spcBef>
              <a:spcAft>
                <a:spcPts val="0"/>
              </a:spcAft>
              <a:buClr>
                <a:schemeClr val="dk1"/>
              </a:buClr>
              <a:buSzPts val="1800"/>
              <a:buFont typeface="Red Hat Display"/>
              <a:buNone/>
              <a:defRPr sz="1800" b="0" i="0" u="none" strike="noStrike" cap="none">
                <a:solidFill>
                  <a:schemeClr val="dk1"/>
                </a:solidFill>
                <a:latin typeface="Red Hat Display"/>
                <a:ea typeface="Red Hat Display"/>
                <a:cs typeface="Red Hat Display"/>
                <a:sym typeface="Red Hat Display"/>
              </a:defRPr>
            </a:lvl8pPr>
            <a:lvl9pPr marL="4114800" marR="0" lvl="8" indent="-317500" algn="ctr" rtl="0">
              <a:lnSpc>
                <a:spcPct val="100000"/>
              </a:lnSpc>
              <a:spcBef>
                <a:spcPts val="0"/>
              </a:spcBef>
              <a:spcAft>
                <a:spcPts val="0"/>
              </a:spcAft>
              <a:buClr>
                <a:schemeClr val="dk1"/>
              </a:buClr>
              <a:buSzPts val="1800"/>
              <a:buFont typeface="Red Hat Display"/>
              <a:buNone/>
              <a:defRPr sz="1800" b="0" i="0" u="none" strike="noStrike" cap="none">
                <a:solidFill>
                  <a:schemeClr val="dk1"/>
                </a:solidFill>
                <a:latin typeface="Red Hat Display"/>
                <a:ea typeface="Red Hat Display"/>
                <a:cs typeface="Red Hat Display"/>
                <a:sym typeface="Red Hat Display"/>
              </a:defRPr>
            </a:lvl9pPr>
          </a:lstStyle>
          <a:p>
            <a:pPr marL="0" indent="0"/>
            <a:r>
              <a:rPr lang="en-US" smtClean="0">
                <a:latin typeface="Arial" panose="020B0604020202020204" pitchFamily="34" charset="0"/>
              </a:rPr>
              <a:t>Giáo viên hướng dẫn: </a:t>
            </a:r>
          </a:p>
          <a:p>
            <a:pPr marL="0" indent="0"/>
            <a:r>
              <a:rPr lang="en-US" smtClean="0">
                <a:latin typeface="Arial" panose="020B0604020202020204" pitchFamily="34" charset="0"/>
              </a:rPr>
              <a:t>Thầy Võ </a:t>
            </a:r>
            <a:r>
              <a:rPr lang="en-US" smtClean="0">
                <a:latin typeface="Arial" panose="020B0604020202020204" pitchFamily="34" charset="0"/>
              </a:rPr>
              <a:t>Ngọc Tấn </a:t>
            </a:r>
            <a:r>
              <a:rPr lang="en-US" smtClean="0">
                <a:latin typeface="Arial" panose="020B0604020202020204" pitchFamily="34" charset="0"/>
              </a:rPr>
              <a:t>Phước</a:t>
            </a:r>
            <a:endParaRPr lang="en-US" smtClean="0">
              <a:latin typeface="Arial" panose="020B0604020202020204" pitchFamily="34" charset="0"/>
            </a:endParaRPr>
          </a:p>
        </p:txBody>
      </p:sp>
      <p:pic>
        <p:nvPicPr>
          <p:cNvPr id="100" name="Picture 99" descr="C:\Users\Asus\AppData\Local\Microsoft\Windows\INetCache\Content.Word\tải xuống.png"/>
          <p:cNvPicPr/>
          <p:nvPr/>
        </p:nvPicPr>
        <p:blipFill>
          <a:blip r:embed="rId3">
            <a:extLst>
              <a:ext uri="{28A0092B-C50C-407E-A947-70E740481C1C}">
                <a14:useLocalDpi xmlns:a14="http://schemas.microsoft.com/office/drawing/2010/main" val="0"/>
              </a:ext>
            </a:extLst>
          </a:blip>
          <a:srcRect/>
          <a:stretch>
            <a:fillRect/>
          </a:stretch>
        </p:blipFill>
        <p:spPr>
          <a:xfrm>
            <a:off x="0" y="169517"/>
            <a:ext cx="1978051" cy="802182"/>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grpSp>
        <p:nvGrpSpPr>
          <p:cNvPr id="927" name="Google Shape;927;p42"/>
          <p:cNvGrpSpPr/>
          <p:nvPr/>
        </p:nvGrpSpPr>
        <p:grpSpPr>
          <a:xfrm>
            <a:off x="200136" y="2546657"/>
            <a:ext cx="1989537" cy="1788347"/>
            <a:chOff x="200136" y="2546657"/>
            <a:chExt cx="1989537" cy="1788347"/>
          </a:xfrm>
        </p:grpSpPr>
        <p:sp>
          <p:nvSpPr>
            <p:cNvPr id="928" name="Google Shape;928;p42"/>
            <p:cNvSpPr/>
            <p:nvPr/>
          </p:nvSpPr>
          <p:spPr>
            <a:xfrm>
              <a:off x="272100" y="3953738"/>
              <a:ext cx="1845600" cy="121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929" name="Google Shape;929;p42"/>
            <p:cNvGrpSpPr/>
            <p:nvPr/>
          </p:nvGrpSpPr>
          <p:grpSpPr>
            <a:xfrm>
              <a:off x="200136" y="2546657"/>
              <a:ext cx="1989537" cy="1788347"/>
              <a:chOff x="-2641074" y="2419072"/>
              <a:chExt cx="1989537" cy="1788347"/>
            </a:xfrm>
          </p:grpSpPr>
          <p:sp>
            <p:nvSpPr>
              <p:cNvPr id="930" name="Google Shape;930;p42"/>
              <p:cNvSpPr/>
              <p:nvPr/>
            </p:nvSpPr>
            <p:spPr>
              <a:xfrm rot="-4463099">
                <a:off x="-2340274" y="2474310"/>
                <a:ext cx="1387937" cy="1677869"/>
              </a:xfrm>
              <a:custGeom>
                <a:avLst/>
                <a:gdLst/>
                <a:ahLst/>
                <a:cxnLst/>
                <a:rect l="l" t="t" r="r" b="b"/>
                <a:pathLst>
                  <a:path w="28421" h="34358" extrusionOk="0">
                    <a:moveTo>
                      <a:pt x="19267" y="0"/>
                    </a:moveTo>
                    <a:cubicBezTo>
                      <a:pt x="19066" y="0"/>
                      <a:pt x="18862" y="25"/>
                      <a:pt x="18658" y="78"/>
                    </a:cubicBezTo>
                    <a:lnTo>
                      <a:pt x="2048" y="4352"/>
                    </a:lnTo>
                    <a:cubicBezTo>
                      <a:pt x="774" y="4674"/>
                      <a:pt x="0" y="5983"/>
                      <a:pt x="322" y="7281"/>
                    </a:cubicBezTo>
                    <a:lnTo>
                      <a:pt x="6835" y="32558"/>
                    </a:lnTo>
                    <a:cubicBezTo>
                      <a:pt x="7107" y="33637"/>
                      <a:pt x="8088" y="34357"/>
                      <a:pt x="9170" y="34357"/>
                    </a:cubicBezTo>
                    <a:cubicBezTo>
                      <a:pt x="9366" y="34357"/>
                      <a:pt x="9565" y="34334"/>
                      <a:pt x="9764" y="34284"/>
                    </a:cubicBezTo>
                    <a:lnTo>
                      <a:pt x="26373" y="30010"/>
                    </a:lnTo>
                    <a:cubicBezTo>
                      <a:pt x="27647" y="29665"/>
                      <a:pt x="28421" y="28355"/>
                      <a:pt x="28099" y="27081"/>
                    </a:cubicBezTo>
                    <a:lnTo>
                      <a:pt x="21598" y="1804"/>
                    </a:lnTo>
                    <a:cubicBezTo>
                      <a:pt x="21317" y="720"/>
                      <a:pt x="20343" y="0"/>
                      <a:pt x="192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31" name="Google Shape;931;p42"/>
              <p:cNvSpPr/>
              <p:nvPr/>
            </p:nvSpPr>
            <p:spPr>
              <a:xfrm rot="-4463099">
                <a:off x="-2332029" y="3162269"/>
                <a:ext cx="266346" cy="241196"/>
              </a:xfrm>
              <a:custGeom>
                <a:avLst/>
                <a:gdLst/>
                <a:ahLst/>
                <a:cxnLst/>
                <a:rect l="l" t="t" r="r" b="b"/>
                <a:pathLst>
                  <a:path w="5454" h="4939" extrusionOk="0">
                    <a:moveTo>
                      <a:pt x="2716" y="0"/>
                    </a:moveTo>
                    <a:cubicBezTo>
                      <a:pt x="2515" y="0"/>
                      <a:pt x="2311" y="25"/>
                      <a:pt x="2108" y="76"/>
                    </a:cubicBezTo>
                    <a:cubicBezTo>
                      <a:pt x="798" y="421"/>
                      <a:pt x="0" y="1767"/>
                      <a:pt x="334" y="3088"/>
                    </a:cubicBezTo>
                    <a:cubicBezTo>
                      <a:pt x="626" y="4197"/>
                      <a:pt x="1634" y="4938"/>
                      <a:pt x="2738" y="4938"/>
                    </a:cubicBezTo>
                    <a:cubicBezTo>
                      <a:pt x="2939" y="4938"/>
                      <a:pt x="3143" y="4914"/>
                      <a:pt x="3346" y="4862"/>
                    </a:cubicBezTo>
                    <a:cubicBezTo>
                      <a:pt x="4656" y="4517"/>
                      <a:pt x="5453" y="3172"/>
                      <a:pt x="5108" y="1850"/>
                    </a:cubicBezTo>
                    <a:cubicBezTo>
                      <a:pt x="4826" y="742"/>
                      <a:pt x="3819" y="0"/>
                      <a:pt x="2716"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32" name="Google Shape;932;p42"/>
              <p:cNvSpPr/>
              <p:nvPr/>
            </p:nvSpPr>
            <p:spPr>
              <a:xfrm rot="-4463099">
                <a:off x="-2292709" y="3192061"/>
                <a:ext cx="229133" cy="220978"/>
              </a:xfrm>
              <a:custGeom>
                <a:avLst/>
                <a:gdLst/>
                <a:ahLst/>
                <a:cxnLst/>
                <a:rect l="l" t="t" r="r" b="b"/>
                <a:pathLst>
                  <a:path w="4692" h="4525" extrusionOk="0">
                    <a:moveTo>
                      <a:pt x="2339" y="0"/>
                    </a:moveTo>
                    <a:cubicBezTo>
                      <a:pt x="1163" y="0"/>
                      <a:pt x="175" y="911"/>
                      <a:pt x="96" y="2102"/>
                    </a:cubicBezTo>
                    <a:cubicBezTo>
                      <a:pt x="0" y="3341"/>
                      <a:pt x="941" y="4424"/>
                      <a:pt x="2191" y="4519"/>
                    </a:cubicBezTo>
                    <a:cubicBezTo>
                      <a:pt x="2243" y="4523"/>
                      <a:pt x="2294" y="4524"/>
                      <a:pt x="2345" y="4524"/>
                    </a:cubicBezTo>
                    <a:cubicBezTo>
                      <a:pt x="3529" y="4524"/>
                      <a:pt x="4528" y="3611"/>
                      <a:pt x="4608" y="2424"/>
                    </a:cubicBezTo>
                    <a:cubicBezTo>
                      <a:pt x="4692" y="1174"/>
                      <a:pt x="3763" y="90"/>
                      <a:pt x="2513" y="7"/>
                    </a:cubicBezTo>
                    <a:cubicBezTo>
                      <a:pt x="2454" y="2"/>
                      <a:pt x="2396" y="0"/>
                      <a:pt x="23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33" name="Google Shape;933;p42"/>
              <p:cNvSpPr/>
              <p:nvPr/>
            </p:nvSpPr>
            <p:spPr>
              <a:xfrm rot="-4463099">
                <a:off x="-2287085" y="3207147"/>
                <a:ext cx="217511" cy="190700"/>
              </a:xfrm>
              <a:custGeom>
                <a:avLst/>
                <a:gdLst/>
                <a:ahLst/>
                <a:cxnLst/>
                <a:rect l="l" t="t" r="r" b="b"/>
                <a:pathLst>
                  <a:path w="4454" h="3905" extrusionOk="0">
                    <a:moveTo>
                      <a:pt x="2233" y="1"/>
                    </a:moveTo>
                    <a:cubicBezTo>
                      <a:pt x="1581" y="1"/>
                      <a:pt x="943" y="328"/>
                      <a:pt x="572" y="915"/>
                    </a:cubicBezTo>
                    <a:cubicBezTo>
                      <a:pt x="1" y="1832"/>
                      <a:pt x="286" y="3035"/>
                      <a:pt x="1191" y="3606"/>
                    </a:cubicBezTo>
                    <a:cubicBezTo>
                      <a:pt x="1515" y="3808"/>
                      <a:pt x="1874" y="3904"/>
                      <a:pt x="2228" y="3904"/>
                    </a:cubicBezTo>
                    <a:cubicBezTo>
                      <a:pt x="2878" y="3904"/>
                      <a:pt x="3512" y="3580"/>
                      <a:pt x="3882" y="2987"/>
                    </a:cubicBezTo>
                    <a:cubicBezTo>
                      <a:pt x="4453" y="2070"/>
                      <a:pt x="4180" y="868"/>
                      <a:pt x="3263" y="296"/>
                    </a:cubicBezTo>
                    <a:cubicBezTo>
                      <a:pt x="2942" y="96"/>
                      <a:pt x="2585" y="1"/>
                      <a:pt x="22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34" name="Google Shape;934;p42"/>
              <p:cNvSpPr/>
              <p:nvPr/>
            </p:nvSpPr>
            <p:spPr>
              <a:xfrm rot="-4463099">
                <a:off x="-2281029" y="3290263"/>
                <a:ext cx="205888" cy="22171"/>
              </a:xfrm>
              <a:custGeom>
                <a:avLst/>
                <a:gdLst/>
                <a:ahLst/>
                <a:cxnLst/>
                <a:rect l="l" t="t" r="r" b="b"/>
                <a:pathLst>
                  <a:path w="4216" h="454" extrusionOk="0">
                    <a:moveTo>
                      <a:pt x="155" y="1"/>
                    </a:moveTo>
                    <a:lnTo>
                      <a:pt x="72" y="96"/>
                    </a:lnTo>
                    <a:cubicBezTo>
                      <a:pt x="0" y="168"/>
                      <a:pt x="0" y="275"/>
                      <a:pt x="72" y="346"/>
                    </a:cubicBezTo>
                    <a:lnTo>
                      <a:pt x="155" y="453"/>
                    </a:lnTo>
                    <a:lnTo>
                      <a:pt x="4049" y="453"/>
                    </a:lnTo>
                    <a:lnTo>
                      <a:pt x="4132" y="346"/>
                    </a:lnTo>
                    <a:cubicBezTo>
                      <a:pt x="4215" y="275"/>
                      <a:pt x="4191" y="168"/>
                      <a:pt x="4132" y="96"/>
                    </a:cubicBezTo>
                    <a:lnTo>
                      <a:pt x="40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35" name="Google Shape;935;p42"/>
              <p:cNvSpPr/>
              <p:nvPr/>
            </p:nvSpPr>
            <p:spPr>
              <a:xfrm rot="-4463099">
                <a:off x="-2287100" y="3294826"/>
                <a:ext cx="203544" cy="10548"/>
              </a:xfrm>
              <a:custGeom>
                <a:avLst/>
                <a:gdLst/>
                <a:ahLst/>
                <a:cxnLst/>
                <a:rect l="l" t="t" r="r" b="b"/>
                <a:pathLst>
                  <a:path w="4168" h="216" extrusionOk="0">
                    <a:moveTo>
                      <a:pt x="131" y="1"/>
                    </a:moveTo>
                    <a:lnTo>
                      <a:pt x="48" y="84"/>
                    </a:lnTo>
                    <a:cubicBezTo>
                      <a:pt x="12" y="120"/>
                      <a:pt x="0" y="156"/>
                      <a:pt x="0" y="215"/>
                    </a:cubicBezTo>
                    <a:lnTo>
                      <a:pt x="4167" y="215"/>
                    </a:lnTo>
                    <a:cubicBezTo>
                      <a:pt x="4156" y="156"/>
                      <a:pt x="4144" y="120"/>
                      <a:pt x="4108" y="84"/>
                    </a:cubicBezTo>
                    <a:lnTo>
                      <a:pt x="4025" y="1"/>
                    </a:ln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36" name="Google Shape;936;p42"/>
              <p:cNvSpPr/>
              <p:nvPr/>
            </p:nvSpPr>
            <p:spPr>
              <a:xfrm rot="-4463099">
                <a:off x="-2184556" y="3310998"/>
                <a:ext cx="161790" cy="72959"/>
              </a:xfrm>
              <a:custGeom>
                <a:avLst/>
                <a:gdLst/>
                <a:ahLst/>
                <a:cxnLst/>
                <a:rect l="l" t="t" r="r" b="b"/>
                <a:pathLst>
                  <a:path w="3313" h="1494" extrusionOk="0">
                    <a:moveTo>
                      <a:pt x="118" y="1"/>
                    </a:moveTo>
                    <a:cubicBezTo>
                      <a:pt x="95" y="1"/>
                      <a:pt x="80" y="12"/>
                      <a:pt x="72" y="37"/>
                    </a:cubicBezTo>
                    <a:cubicBezTo>
                      <a:pt x="1" y="228"/>
                      <a:pt x="525" y="1109"/>
                      <a:pt x="1418" y="1395"/>
                    </a:cubicBezTo>
                    <a:cubicBezTo>
                      <a:pt x="1634" y="1465"/>
                      <a:pt x="1853" y="1493"/>
                      <a:pt x="2061" y="1493"/>
                    </a:cubicBezTo>
                    <a:cubicBezTo>
                      <a:pt x="2702" y="1493"/>
                      <a:pt x="3242" y="1223"/>
                      <a:pt x="3287" y="1061"/>
                    </a:cubicBezTo>
                    <a:cubicBezTo>
                      <a:pt x="3312" y="975"/>
                      <a:pt x="3170" y="969"/>
                      <a:pt x="2930" y="969"/>
                    </a:cubicBezTo>
                    <a:cubicBezTo>
                      <a:pt x="2888" y="969"/>
                      <a:pt x="2842" y="969"/>
                      <a:pt x="2794" y="969"/>
                    </a:cubicBezTo>
                    <a:cubicBezTo>
                      <a:pt x="2474" y="969"/>
                      <a:pt x="2037" y="960"/>
                      <a:pt x="1596" y="823"/>
                    </a:cubicBezTo>
                    <a:cubicBezTo>
                      <a:pt x="825" y="562"/>
                      <a:pt x="282" y="1"/>
                      <a:pt x="118" y="1"/>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37" name="Google Shape;937;p42"/>
              <p:cNvSpPr/>
              <p:nvPr/>
            </p:nvSpPr>
            <p:spPr>
              <a:xfrm rot="-4463099">
                <a:off x="-2322355" y="2859086"/>
                <a:ext cx="257604" cy="241391"/>
              </a:xfrm>
              <a:custGeom>
                <a:avLst/>
                <a:gdLst/>
                <a:ahLst/>
                <a:cxnLst/>
                <a:rect l="l" t="t" r="r" b="b"/>
                <a:pathLst>
                  <a:path w="5275" h="4943" extrusionOk="0">
                    <a:moveTo>
                      <a:pt x="2645" y="0"/>
                    </a:moveTo>
                    <a:cubicBezTo>
                      <a:pt x="2530" y="0"/>
                      <a:pt x="2415" y="8"/>
                      <a:pt x="2298" y="25"/>
                    </a:cubicBezTo>
                    <a:cubicBezTo>
                      <a:pt x="941" y="215"/>
                      <a:pt x="0" y="1454"/>
                      <a:pt x="191" y="2811"/>
                    </a:cubicBezTo>
                    <a:cubicBezTo>
                      <a:pt x="365" y="4041"/>
                      <a:pt x="1425" y="4943"/>
                      <a:pt x="2633" y="4943"/>
                    </a:cubicBezTo>
                    <a:cubicBezTo>
                      <a:pt x="2747" y="4943"/>
                      <a:pt x="2862" y="4935"/>
                      <a:pt x="2977" y="4918"/>
                    </a:cubicBezTo>
                    <a:cubicBezTo>
                      <a:pt x="4334" y="4728"/>
                      <a:pt x="5275" y="3478"/>
                      <a:pt x="5084" y="2132"/>
                    </a:cubicBezTo>
                    <a:cubicBezTo>
                      <a:pt x="4910" y="892"/>
                      <a:pt x="3852" y="0"/>
                      <a:pt x="2645"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38" name="Google Shape;938;p42"/>
              <p:cNvSpPr/>
              <p:nvPr/>
            </p:nvSpPr>
            <p:spPr>
              <a:xfrm rot="-4463099">
                <a:off x="-2294081" y="2888093"/>
                <a:ext cx="243051" cy="221076"/>
              </a:xfrm>
              <a:custGeom>
                <a:avLst/>
                <a:gdLst/>
                <a:ahLst/>
                <a:cxnLst/>
                <a:rect l="l" t="t" r="r" b="b"/>
                <a:pathLst>
                  <a:path w="4977" h="4527" extrusionOk="0">
                    <a:moveTo>
                      <a:pt x="2488" y="0"/>
                    </a:moveTo>
                    <a:cubicBezTo>
                      <a:pt x="1456" y="0"/>
                      <a:pt x="531" y="700"/>
                      <a:pt x="286" y="1740"/>
                    </a:cubicBezTo>
                    <a:cubicBezTo>
                      <a:pt x="0" y="2966"/>
                      <a:pt x="750" y="4180"/>
                      <a:pt x="1965" y="4466"/>
                    </a:cubicBezTo>
                    <a:cubicBezTo>
                      <a:pt x="2139" y="4507"/>
                      <a:pt x="2314" y="4527"/>
                      <a:pt x="2485" y="4527"/>
                    </a:cubicBezTo>
                    <a:cubicBezTo>
                      <a:pt x="3509" y="4527"/>
                      <a:pt x="4436" y="3827"/>
                      <a:pt x="4691" y="2787"/>
                    </a:cubicBezTo>
                    <a:cubicBezTo>
                      <a:pt x="4977" y="1573"/>
                      <a:pt x="4227" y="358"/>
                      <a:pt x="3012" y="61"/>
                    </a:cubicBezTo>
                    <a:cubicBezTo>
                      <a:pt x="2836" y="20"/>
                      <a:pt x="2660" y="0"/>
                      <a:pt x="24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39" name="Google Shape;939;p42"/>
              <p:cNvSpPr/>
              <p:nvPr/>
            </p:nvSpPr>
            <p:spPr>
              <a:xfrm rot="-4463099">
                <a:off x="-2278281" y="2903875"/>
                <a:ext cx="211699" cy="190798"/>
              </a:xfrm>
              <a:custGeom>
                <a:avLst/>
                <a:gdLst/>
                <a:ahLst/>
                <a:cxnLst/>
                <a:rect l="l" t="t" r="r" b="b"/>
                <a:pathLst>
                  <a:path w="4335" h="3907" extrusionOk="0">
                    <a:moveTo>
                      <a:pt x="2188" y="1"/>
                    </a:moveTo>
                    <a:cubicBezTo>
                      <a:pt x="1329" y="1"/>
                      <a:pt x="536" y="568"/>
                      <a:pt x="286" y="1435"/>
                    </a:cubicBezTo>
                    <a:cubicBezTo>
                      <a:pt x="1" y="2483"/>
                      <a:pt x="620" y="3555"/>
                      <a:pt x="1656" y="3841"/>
                    </a:cubicBezTo>
                    <a:cubicBezTo>
                      <a:pt x="1826" y="3885"/>
                      <a:pt x="1996" y="3906"/>
                      <a:pt x="2164" y="3906"/>
                    </a:cubicBezTo>
                    <a:cubicBezTo>
                      <a:pt x="3030" y="3906"/>
                      <a:pt x="3821" y="3339"/>
                      <a:pt x="4061" y="2471"/>
                    </a:cubicBezTo>
                    <a:cubicBezTo>
                      <a:pt x="4335" y="1424"/>
                      <a:pt x="3727" y="352"/>
                      <a:pt x="2692" y="66"/>
                    </a:cubicBezTo>
                    <a:cubicBezTo>
                      <a:pt x="2524" y="22"/>
                      <a:pt x="2355" y="1"/>
                      <a:pt x="21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40" name="Google Shape;940;p42"/>
              <p:cNvSpPr/>
              <p:nvPr/>
            </p:nvSpPr>
            <p:spPr>
              <a:xfrm rot="-4463099">
                <a:off x="-2208016" y="2899593"/>
                <a:ext cx="72129" cy="197195"/>
              </a:xfrm>
              <a:custGeom>
                <a:avLst/>
                <a:gdLst/>
                <a:ahLst/>
                <a:cxnLst/>
                <a:rect l="l" t="t" r="r" b="b"/>
                <a:pathLst>
                  <a:path w="1477" h="4038" extrusionOk="0">
                    <a:moveTo>
                      <a:pt x="1252" y="1"/>
                    </a:moveTo>
                    <a:cubicBezTo>
                      <a:pt x="1216" y="1"/>
                      <a:pt x="1178" y="11"/>
                      <a:pt x="1143" y="33"/>
                    </a:cubicBezTo>
                    <a:lnTo>
                      <a:pt x="1024" y="69"/>
                    </a:lnTo>
                    <a:lnTo>
                      <a:pt x="0" y="3819"/>
                    </a:lnTo>
                    <a:lnTo>
                      <a:pt x="72" y="3938"/>
                    </a:lnTo>
                    <a:cubicBezTo>
                      <a:pt x="105" y="4006"/>
                      <a:pt x="175" y="4037"/>
                      <a:pt x="242" y="4037"/>
                    </a:cubicBezTo>
                    <a:cubicBezTo>
                      <a:pt x="270" y="4037"/>
                      <a:pt x="297" y="4032"/>
                      <a:pt x="322" y="4022"/>
                    </a:cubicBezTo>
                    <a:lnTo>
                      <a:pt x="441" y="3962"/>
                    </a:lnTo>
                    <a:lnTo>
                      <a:pt x="1477" y="212"/>
                    </a:lnTo>
                    <a:lnTo>
                      <a:pt x="1393" y="93"/>
                    </a:lnTo>
                    <a:cubicBezTo>
                      <a:pt x="1371" y="32"/>
                      <a:pt x="1315" y="1"/>
                      <a:pt x="1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41" name="Google Shape;941;p42"/>
              <p:cNvSpPr/>
              <p:nvPr/>
            </p:nvSpPr>
            <p:spPr>
              <a:xfrm rot="-4463099">
                <a:off x="-2204623" y="2904260"/>
                <a:ext cx="62264" cy="197244"/>
              </a:xfrm>
              <a:custGeom>
                <a:avLst/>
                <a:gdLst/>
                <a:ahLst/>
                <a:cxnLst/>
                <a:rect l="l" t="t" r="r" b="b"/>
                <a:pathLst>
                  <a:path w="1275" h="4039" extrusionOk="0">
                    <a:moveTo>
                      <a:pt x="1223" y="0"/>
                    </a:moveTo>
                    <a:cubicBezTo>
                      <a:pt x="1198" y="0"/>
                      <a:pt x="1171" y="7"/>
                      <a:pt x="1143" y="14"/>
                    </a:cubicBezTo>
                    <a:lnTo>
                      <a:pt x="1024" y="74"/>
                    </a:lnTo>
                    <a:lnTo>
                      <a:pt x="0" y="3824"/>
                    </a:lnTo>
                    <a:lnTo>
                      <a:pt x="72" y="3943"/>
                    </a:lnTo>
                    <a:cubicBezTo>
                      <a:pt x="107" y="3991"/>
                      <a:pt x="131" y="4027"/>
                      <a:pt x="179" y="4039"/>
                    </a:cubicBezTo>
                    <a:lnTo>
                      <a:pt x="1274" y="14"/>
                    </a:lnTo>
                    <a:cubicBezTo>
                      <a:pt x="1259" y="4"/>
                      <a:pt x="1242" y="0"/>
                      <a:pt x="1223"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42" name="Google Shape;942;p42"/>
              <p:cNvSpPr/>
              <p:nvPr/>
            </p:nvSpPr>
            <p:spPr>
              <a:xfrm rot="-4463099">
                <a:off x="-2179681" y="3006882"/>
                <a:ext cx="163450" cy="72862"/>
              </a:xfrm>
              <a:custGeom>
                <a:avLst/>
                <a:gdLst/>
                <a:ahLst/>
                <a:cxnLst/>
                <a:rect l="l" t="t" r="r" b="b"/>
                <a:pathLst>
                  <a:path w="3347" h="1492" extrusionOk="0">
                    <a:moveTo>
                      <a:pt x="120" y="0"/>
                    </a:moveTo>
                    <a:cubicBezTo>
                      <a:pt x="96" y="0"/>
                      <a:pt x="80" y="13"/>
                      <a:pt x="72" y="40"/>
                    </a:cubicBezTo>
                    <a:cubicBezTo>
                      <a:pt x="0" y="231"/>
                      <a:pt x="524" y="1112"/>
                      <a:pt x="1417" y="1398"/>
                    </a:cubicBezTo>
                    <a:cubicBezTo>
                      <a:pt x="1631" y="1464"/>
                      <a:pt x="1848" y="1491"/>
                      <a:pt x="2054" y="1491"/>
                    </a:cubicBezTo>
                    <a:cubicBezTo>
                      <a:pt x="2698" y="1491"/>
                      <a:pt x="3241" y="1227"/>
                      <a:pt x="3287" y="1064"/>
                    </a:cubicBezTo>
                    <a:cubicBezTo>
                      <a:pt x="3346" y="874"/>
                      <a:pt x="2477" y="1100"/>
                      <a:pt x="1596" y="826"/>
                    </a:cubicBezTo>
                    <a:cubicBezTo>
                      <a:pt x="828" y="567"/>
                      <a:pt x="287" y="0"/>
                      <a:pt x="120"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43" name="Google Shape;943;p42"/>
              <p:cNvSpPr/>
              <p:nvPr/>
            </p:nvSpPr>
            <p:spPr>
              <a:xfrm rot="-4463099">
                <a:off x="-2340899" y="3471487"/>
                <a:ext cx="268690" cy="241537"/>
              </a:xfrm>
              <a:custGeom>
                <a:avLst/>
                <a:gdLst/>
                <a:ahLst/>
                <a:cxnLst/>
                <a:rect l="l" t="t" r="r" b="b"/>
                <a:pathLst>
                  <a:path w="5502" h="4946" extrusionOk="0">
                    <a:moveTo>
                      <a:pt x="2757" y="1"/>
                    </a:moveTo>
                    <a:cubicBezTo>
                      <a:pt x="2074" y="1"/>
                      <a:pt x="1394" y="283"/>
                      <a:pt x="906" y="836"/>
                    </a:cubicBezTo>
                    <a:cubicBezTo>
                      <a:pt x="1" y="1860"/>
                      <a:pt x="96" y="3420"/>
                      <a:pt x="1108" y="4324"/>
                    </a:cubicBezTo>
                    <a:cubicBezTo>
                      <a:pt x="1579" y="4741"/>
                      <a:pt x="2163" y="4945"/>
                      <a:pt x="2745" y="4945"/>
                    </a:cubicBezTo>
                    <a:cubicBezTo>
                      <a:pt x="3428" y="4945"/>
                      <a:pt x="4108" y="4663"/>
                      <a:pt x="4597" y="4110"/>
                    </a:cubicBezTo>
                    <a:cubicBezTo>
                      <a:pt x="5502" y="3098"/>
                      <a:pt x="5406" y="1538"/>
                      <a:pt x="4394" y="622"/>
                    </a:cubicBezTo>
                    <a:cubicBezTo>
                      <a:pt x="3923" y="205"/>
                      <a:pt x="3339" y="1"/>
                      <a:pt x="2757"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44" name="Google Shape;944;p42"/>
              <p:cNvSpPr/>
              <p:nvPr/>
            </p:nvSpPr>
            <p:spPr>
              <a:xfrm rot="-4463099">
                <a:off x="-2310371" y="3500423"/>
                <a:ext cx="250084" cy="220831"/>
              </a:xfrm>
              <a:custGeom>
                <a:avLst/>
                <a:gdLst/>
                <a:ahLst/>
                <a:cxnLst/>
                <a:rect l="l" t="t" r="r" b="b"/>
                <a:pathLst>
                  <a:path w="5121" h="4522" extrusionOk="0">
                    <a:moveTo>
                      <a:pt x="2563" y="1"/>
                    </a:moveTo>
                    <a:cubicBezTo>
                      <a:pt x="2286" y="1"/>
                      <a:pt x="2003" y="53"/>
                      <a:pt x="1727" y="162"/>
                    </a:cubicBezTo>
                    <a:cubicBezTo>
                      <a:pt x="572" y="627"/>
                      <a:pt x="0" y="1936"/>
                      <a:pt x="465" y="3091"/>
                    </a:cubicBezTo>
                    <a:cubicBezTo>
                      <a:pt x="820" y="3984"/>
                      <a:pt x="1671" y="4522"/>
                      <a:pt x="2568" y="4522"/>
                    </a:cubicBezTo>
                    <a:cubicBezTo>
                      <a:pt x="2843" y="4522"/>
                      <a:pt x="3123" y="4471"/>
                      <a:pt x="3394" y="4365"/>
                    </a:cubicBezTo>
                    <a:cubicBezTo>
                      <a:pt x="4560" y="3901"/>
                      <a:pt x="5120" y="2591"/>
                      <a:pt x="4656" y="1424"/>
                    </a:cubicBezTo>
                    <a:cubicBezTo>
                      <a:pt x="4301" y="543"/>
                      <a:pt x="3460" y="1"/>
                      <a:pt x="2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45" name="Google Shape;945;p42"/>
              <p:cNvSpPr/>
              <p:nvPr/>
            </p:nvSpPr>
            <p:spPr>
              <a:xfrm rot="-4463099">
                <a:off x="-2293223" y="3515518"/>
                <a:ext cx="216339" cy="190847"/>
              </a:xfrm>
              <a:custGeom>
                <a:avLst/>
                <a:gdLst/>
                <a:ahLst/>
                <a:cxnLst/>
                <a:rect l="l" t="t" r="r" b="b"/>
                <a:pathLst>
                  <a:path w="4430" h="3908" extrusionOk="0">
                    <a:moveTo>
                      <a:pt x="2208" y="1"/>
                    </a:moveTo>
                    <a:cubicBezTo>
                      <a:pt x="1972" y="1"/>
                      <a:pt x="1733" y="44"/>
                      <a:pt x="1501" y="135"/>
                    </a:cubicBezTo>
                    <a:cubicBezTo>
                      <a:pt x="489" y="540"/>
                      <a:pt x="1" y="1671"/>
                      <a:pt x="405" y="2659"/>
                    </a:cubicBezTo>
                    <a:cubicBezTo>
                      <a:pt x="706" y="3433"/>
                      <a:pt x="1437" y="3907"/>
                      <a:pt x="2212" y="3907"/>
                    </a:cubicBezTo>
                    <a:cubicBezTo>
                      <a:pt x="2451" y="3907"/>
                      <a:pt x="2694" y="3862"/>
                      <a:pt x="2930" y="3767"/>
                    </a:cubicBezTo>
                    <a:cubicBezTo>
                      <a:pt x="3942" y="3362"/>
                      <a:pt x="4430" y="2231"/>
                      <a:pt x="4037" y="1231"/>
                    </a:cubicBezTo>
                    <a:cubicBezTo>
                      <a:pt x="3726" y="472"/>
                      <a:pt x="2987" y="1"/>
                      <a:pt x="22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46" name="Google Shape;946;p42"/>
              <p:cNvSpPr/>
              <p:nvPr/>
            </p:nvSpPr>
            <p:spPr>
              <a:xfrm rot="-4463099">
                <a:off x="-2281156" y="3565827"/>
                <a:ext cx="191921" cy="90149"/>
              </a:xfrm>
              <a:custGeom>
                <a:avLst/>
                <a:gdLst/>
                <a:ahLst/>
                <a:cxnLst/>
                <a:rect l="l" t="t" r="r" b="b"/>
                <a:pathLst>
                  <a:path w="3930" h="1846" extrusionOk="0">
                    <a:moveTo>
                      <a:pt x="3692" y="0"/>
                    </a:moveTo>
                    <a:lnTo>
                      <a:pt x="72" y="1429"/>
                    </a:lnTo>
                    <a:lnTo>
                      <a:pt x="24" y="1548"/>
                    </a:lnTo>
                    <a:cubicBezTo>
                      <a:pt x="1" y="1631"/>
                      <a:pt x="24" y="1738"/>
                      <a:pt x="120" y="1786"/>
                    </a:cubicBezTo>
                    <a:lnTo>
                      <a:pt x="239" y="1846"/>
                    </a:lnTo>
                    <a:lnTo>
                      <a:pt x="3858" y="417"/>
                    </a:lnTo>
                    <a:lnTo>
                      <a:pt x="3894" y="298"/>
                    </a:lnTo>
                    <a:cubicBezTo>
                      <a:pt x="3930" y="203"/>
                      <a:pt x="3894" y="107"/>
                      <a:pt x="3811" y="60"/>
                    </a:cubicBezTo>
                    <a:lnTo>
                      <a:pt x="3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47" name="Google Shape;947;p42"/>
              <p:cNvSpPr/>
              <p:nvPr/>
            </p:nvSpPr>
            <p:spPr>
              <a:xfrm rot="-4463099">
                <a:off x="-2284497" y="3568807"/>
                <a:ext cx="190749" cy="81994"/>
              </a:xfrm>
              <a:custGeom>
                <a:avLst/>
                <a:gdLst/>
                <a:ahLst/>
                <a:cxnLst/>
                <a:rect l="l" t="t" r="r" b="b"/>
                <a:pathLst>
                  <a:path w="3906" h="1679" extrusionOk="0">
                    <a:moveTo>
                      <a:pt x="3680" y="0"/>
                    </a:moveTo>
                    <a:lnTo>
                      <a:pt x="60" y="1429"/>
                    </a:lnTo>
                    <a:lnTo>
                      <a:pt x="12" y="1548"/>
                    </a:lnTo>
                    <a:cubicBezTo>
                      <a:pt x="1" y="1584"/>
                      <a:pt x="1" y="1631"/>
                      <a:pt x="12" y="1679"/>
                    </a:cubicBezTo>
                    <a:lnTo>
                      <a:pt x="3906" y="143"/>
                    </a:lnTo>
                    <a:cubicBezTo>
                      <a:pt x="3870" y="119"/>
                      <a:pt x="3846" y="72"/>
                      <a:pt x="3799" y="60"/>
                    </a:cubicBezTo>
                    <a:lnTo>
                      <a:pt x="3680" y="0"/>
                    </a:ln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48" name="Google Shape;948;p42"/>
              <p:cNvSpPr/>
              <p:nvPr/>
            </p:nvSpPr>
            <p:spPr>
              <a:xfrm rot="-4463099">
                <a:off x="-2191754" y="3619891"/>
                <a:ext cx="161790" cy="72910"/>
              </a:xfrm>
              <a:custGeom>
                <a:avLst/>
                <a:gdLst/>
                <a:ahLst/>
                <a:cxnLst/>
                <a:rect l="l" t="t" r="r" b="b"/>
                <a:pathLst>
                  <a:path w="3313" h="1493" extrusionOk="0">
                    <a:moveTo>
                      <a:pt x="116" y="0"/>
                    </a:moveTo>
                    <a:cubicBezTo>
                      <a:pt x="94" y="0"/>
                      <a:pt x="79" y="11"/>
                      <a:pt x="72" y="36"/>
                    </a:cubicBezTo>
                    <a:cubicBezTo>
                      <a:pt x="0" y="238"/>
                      <a:pt x="524" y="1107"/>
                      <a:pt x="1417" y="1393"/>
                    </a:cubicBezTo>
                    <a:cubicBezTo>
                      <a:pt x="1634" y="1464"/>
                      <a:pt x="1853" y="1492"/>
                      <a:pt x="2062" y="1492"/>
                    </a:cubicBezTo>
                    <a:cubicBezTo>
                      <a:pt x="2702" y="1492"/>
                      <a:pt x="3241" y="1224"/>
                      <a:pt x="3286" y="1072"/>
                    </a:cubicBezTo>
                    <a:cubicBezTo>
                      <a:pt x="3313" y="975"/>
                      <a:pt x="3154" y="971"/>
                      <a:pt x="2890" y="971"/>
                    </a:cubicBezTo>
                    <a:cubicBezTo>
                      <a:pt x="2861" y="971"/>
                      <a:pt x="2830" y="971"/>
                      <a:pt x="2798" y="971"/>
                    </a:cubicBezTo>
                    <a:cubicBezTo>
                      <a:pt x="2480" y="971"/>
                      <a:pt x="2042" y="965"/>
                      <a:pt x="1596" y="834"/>
                    </a:cubicBezTo>
                    <a:cubicBezTo>
                      <a:pt x="821" y="583"/>
                      <a:pt x="277" y="0"/>
                      <a:pt x="116"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49" name="Google Shape;949;p42"/>
              <p:cNvSpPr/>
              <p:nvPr/>
            </p:nvSpPr>
            <p:spPr>
              <a:xfrm rot="-4463099">
                <a:off x="-1977476" y="3166978"/>
                <a:ext cx="266932" cy="241196"/>
              </a:xfrm>
              <a:custGeom>
                <a:avLst/>
                <a:gdLst/>
                <a:ahLst/>
                <a:cxnLst/>
                <a:rect l="l" t="t" r="r" b="b"/>
                <a:pathLst>
                  <a:path w="5466" h="4939" extrusionOk="0">
                    <a:moveTo>
                      <a:pt x="2725" y="0"/>
                    </a:moveTo>
                    <a:cubicBezTo>
                      <a:pt x="2522" y="0"/>
                      <a:pt x="2315" y="25"/>
                      <a:pt x="2108" y="77"/>
                    </a:cubicBezTo>
                    <a:cubicBezTo>
                      <a:pt x="798" y="422"/>
                      <a:pt x="1" y="1767"/>
                      <a:pt x="346" y="3089"/>
                    </a:cubicBezTo>
                    <a:cubicBezTo>
                      <a:pt x="628" y="4197"/>
                      <a:pt x="1643" y="4939"/>
                      <a:pt x="2742" y="4939"/>
                    </a:cubicBezTo>
                    <a:cubicBezTo>
                      <a:pt x="2942" y="4939"/>
                      <a:pt x="3145" y="4914"/>
                      <a:pt x="3346" y="4863"/>
                    </a:cubicBezTo>
                    <a:cubicBezTo>
                      <a:pt x="4656" y="4518"/>
                      <a:pt x="5466" y="3172"/>
                      <a:pt x="5120" y="1851"/>
                    </a:cubicBezTo>
                    <a:cubicBezTo>
                      <a:pt x="4829" y="734"/>
                      <a:pt x="3832" y="0"/>
                      <a:pt x="2725"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50" name="Google Shape;950;p42"/>
              <p:cNvSpPr/>
              <p:nvPr/>
            </p:nvSpPr>
            <p:spPr>
              <a:xfrm rot="-4463099">
                <a:off x="-1947932" y="3195537"/>
                <a:ext cx="248911" cy="221466"/>
              </a:xfrm>
              <a:custGeom>
                <a:avLst/>
                <a:gdLst/>
                <a:ahLst/>
                <a:cxnLst/>
                <a:rect l="l" t="t" r="r" b="b"/>
                <a:pathLst>
                  <a:path w="5097" h="4535" extrusionOk="0">
                    <a:moveTo>
                      <a:pt x="2552" y="0"/>
                    </a:moveTo>
                    <a:cubicBezTo>
                      <a:pt x="1619" y="0"/>
                      <a:pt x="746" y="588"/>
                      <a:pt x="417" y="1510"/>
                    </a:cubicBezTo>
                    <a:cubicBezTo>
                      <a:pt x="0" y="2689"/>
                      <a:pt x="619" y="3986"/>
                      <a:pt x="1798" y="4403"/>
                    </a:cubicBezTo>
                    <a:cubicBezTo>
                      <a:pt x="2049" y="4492"/>
                      <a:pt x="2305" y="4534"/>
                      <a:pt x="2556" y="4534"/>
                    </a:cubicBezTo>
                    <a:cubicBezTo>
                      <a:pt x="3482" y="4534"/>
                      <a:pt x="4342" y="3959"/>
                      <a:pt x="4679" y="3022"/>
                    </a:cubicBezTo>
                    <a:cubicBezTo>
                      <a:pt x="5096" y="1843"/>
                      <a:pt x="4477" y="545"/>
                      <a:pt x="3298" y="129"/>
                    </a:cubicBezTo>
                    <a:cubicBezTo>
                      <a:pt x="3051" y="41"/>
                      <a:pt x="2799" y="0"/>
                      <a:pt x="25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51" name="Google Shape;951;p42"/>
              <p:cNvSpPr/>
              <p:nvPr/>
            </p:nvSpPr>
            <p:spPr>
              <a:xfrm rot="-4463099">
                <a:off x="-1930527" y="3210979"/>
                <a:ext cx="213995" cy="190603"/>
              </a:xfrm>
              <a:custGeom>
                <a:avLst/>
                <a:gdLst/>
                <a:ahLst/>
                <a:cxnLst/>
                <a:rect l="l" t="t" r="r" b="b"/>
                <a:pathLst>
                  <a:path w="4382" h="3903" extrusionOk="0">
                    <a:moveTo>
                      <a:pt x="2191" y="1"/>
                    </a:moveTo>
                    <a:cubicBezTo>
                      <a:pt x="1390" y="1"/>
                      <a:pt x="640" y="503"/>
                      <a:pt x="358" y="1302"/>
                    </a:cubicBezTo>
                    <a:cubicBezTo>
                      <a:pt x="0" y="2314"/>
                      <a:pt x="536" y="3433"/>
                      <a:pt x="1548" y="3790"/>
                    </a:cubicBezTo>
                    <a:cubicBezTo>
                      <a:pt x="1763" y="3866"/>
                      <a:pt x="1982" y="3902"/>
                      <a:pt x="2197" y="3902"/>
                    </a:cubicBezTo>
                    <a:cubicBezTo>
                      <a:pt x="2993" y="3902"/>
                      <a:pt x="3734" y="3406"/>
                      <a:pt x="4025" y="2600"/>
                    </a:cubicBezTo>
                    <a:cubicBezTo>
                      <a:pt x="4382" y="1588"/>
                      <a:pt x="3846" y="469"/>
                      <a:pt x="2834" y="111"/>
                    </a:cubicBezTo>
                    <a:cubicBezTo>
                      <a:pt x="2621" y="36"/>
                      <a:pt x="2404" y="1"/>
                      <a:pt x="2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52" name="Google Shape;952;p42"/>
              <p:cNvSpPr/>
              <p:nvPr/>
            </p:nvSpPr>
            <p:spPr>
              <a:xfrm rot="-4463099">
                <a:off x="-1865395" y="3210122"/>
                <a:ext cx="84338" cy="193044"/>
              </a:xfrm>
              <a:custGeom>
                <a:avLst/>
                <a:gdLst/>
                <a:ahLst/>
                <a:cxnLst/>
                <a:rect l="l" t="t" r="r" b="b"/>
                <a:pathLst>
                  <a:path w="1727" h="3953" extrusionOk="0">
                    <a:moveTo>
                      <a:pt x="1491" y="1"/>
                    </a:moveTo>
                    <a:cubicBezTo>
                      <a:pt x="1469" y="1"/>
                      <a:pt x="1448" y="4"/>
                      <a:pt x="1429" y="9"/>
                    </a:cubicBezTo>
                    <a:lnTo>
                      <a:pt x="1298" y="69"/>
                    </a:lnTo>
                    <a:lnTo>
                      <a:pt x="0" y="3736"/>
                    </a:lnTo>
                    <a:lnTo>
                      <a:pt x="60" y="3855"/>
                    </a:lnTo>
                    <a:cubicBezTo>
                      <a:pt x="95" y="3917"/>
                      <a:pt x="156" y="3952"/>
                      <a:pt x="224" y="3952"/>
                    </a:cubicBezTo>
                    <a:cubicBezTo>
                      <a:pt x="248" y="3952"/>
                      <a:pt x="273" y="3948"/>
                      <a:pt x="298" y="3938"/>
                    </a:cubicBezTo>
                    <a:lnTo>
                      <a:pt x="429" y="3879"/>
                    </a:lnTo>
                    <a:lnTo>
                      <a:pt x="1726" y="224"/>
                    </a:lnTo>
                    <a:lnTo>
                      <a:pt x="1667" y="105"/>
                    </a:lnTo>
                    <a:cubicBezTo>
                      <a:pt x="1631" y="32"/>
                      <a:pt x="1559" y="1"/>
                      <a:pt x="14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53" name="Google Shape;953;p42"/>
              <p:cNvSpPr/>
              <p:nvPr/>
            </p:nvSpPr>
            <p:spPr>
              <a:xfrm rot="-4463099">
                <a:off x="-1859785" y="3206305"/>
                <a:ext cx="75645" cy="192361"/>
              </a:xfrm>
              <a:custGeom>
                <a:avLst/>
                <a:gdLst/>
                <a:ahLst/>
                <a:cxnLst/>
                <a:rect l="l" t="t" r="r" b="b"/>
                <a:pathLst>
                  <a:path w="1549" h="3939" extrusionOk="0">
                    <a:moveTo>
                      <a:pt x="1382" y="0"/>
                    </a:moveTo>
                    <a:lnTo>
                      <a:pt x="1" y="3929"/>
                    </a:lnTo>
                    <a:cubicBezTo>
                      <a:pt x="13" y="3935"/>
                      <a:pt x="33" y="3938"/>
                      <a:pt x="57" y="3938"/>
                    </a:cubicBezTo>
                    <a:cubicBezTo>
                      <a:pt x="81" y="3938"/>
                      <a:pt x="108" y="3935"/>
                      <a:pt x="132" y="3929"/>
                    </a:cubicBezTo>
                    <a:lnTo>
                      <a:pt x="251" y="3870"/>
                    </a:lnTo>
                    <a:lnTo>
                      <a:pt x="1548" y="215"/>
                    </a:lnTo>
                    <a:lnTo>
                      <a:pt x="1489" y="96"/>
                    </a:lnTo>
                    <a:cubicBezTo>
                      <a:pt x="1453" y="48"/>
                      <a:pt x="1429" y="12"/>
                      <a:pt x="1382"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54" name="Google Shape;954;p42"/>
              <p:cNvSpPr/>
              <p:nvPr/>
            </p:nvSpPr>
            <p:spPr>
              <a:xfrm rot="-4463099">
                <a:off x="-1829926" y="3315745"/>
                <a:ext cx="162327" cy="72862"/>
              </a:xfrm>
              <a:custGeom>
                <a:avLst/>
                <a:gdLst/>
                <a:ahLst/>
                <a:cxnLst/>
                <a:rect l="l" t="t" r="r" b="b"/>
                <a:pathLst>
                  <a:path w="3324" h="1492" extrusionOk="0">
                    <a:moveTo>
                      <a:pt x="124" y="0"/>
                    </a:moveTo>
                    <a:cubicBezTo>
                      <a:pt x="103" y="0"/>
                      <a:pt x="89" y="11"/>
                      <a:pt x="84" y="36"/>
                    </a:cubicBezTo>
                    <a:cubicBezTo>
                      <a:pt x="0" y="226"/>
                      <a:pt x="524" y="1107"/>
                      <a:pt x="1417" y="1393"/>
                    </a:cubicBezTo>
                    <a:cubicBezTo>
                      <a:pt x="1633" y="1463"/>
                      <a:pt x="1853" y="1492"/>
                      <a:pt x="2062" y="1492"/>
                    </a:cubicBezTo>
                    <a:cubicBezTo>
                      <a:pt x="2706" y="1492"/>
                      <a:pt x="3253" y="1222"/>
                      <a:pt x="3298" y="1060"/>
                    </a:cubicBezTo>
                    <a:cubicBezTo>
                      <a:pt x="3323" y="974"/>
                      <a:pt x="3181" y="967"/>
                      <a:pt x="2940" y="967"/>
                    </a:cubicBezTo>
                    <a:cubicBezTo>
                      <a:pt x="2898" y="967"/>
                      <a:pt x="2852" y="968"/>
                      <a:pt x="2804" y="968"/>
                    </a:cubicBezTo>
                    <a:cubicBezTo>
                      <a:pt x="2483" y="968"/>
                      <a:pt x="2042" y="959"/>
                      <a:pt x="1596" y="822"/>
                    </a:cubicBezTo>
                    <a:cubicBezTo>
                      <a:pt x="821" y="581"/>
                      <a:pt x="277" y="0"/>
                      <a:pt x="124"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55" name="Google Shape;955;p42"/>
              <p:cNvSpPr/>
              <p:nvPr/>
            </p:nvSpPr>
            <p:spPr>
              <a:xfrm rot="-4463099">
                <a:off x="-1972065" y="2863666"/>
                <a:ext cx="266932" cy="241049"/>
              </a:xfrm>
              <a:custGeom>
                <a:avLst/>
                <a:gdLst/>
                <a:ahLst/>
                <a:cxnLst/>
                <a:rect l="l" t="t" r="r" b="b"/>
                <a:pathLst>
                  <a:path w="5466" h="4936" extrusionOk="0">
                    <a:moveTo>
                      <a:pt x="2735" y="1"/>
                    </a:moveTo>
                    <a:cubicBezTo>
                      <a:pt x="2529" y="1"/>
                      <a:pt x="2318" y="27"/>
                      <a:pt x="2108" y="81"/>
                    </a:cubicBezTo>
                    <a:cubicBezTo>
                      <a:pt x="798" y="426"/>
                      <a:pt x="0" y="1760"/>
                      <a:pt x="346" y="3093"/>
                    </a:cubicBezTo>
                    <a:cubicBezTo>
                      <a:pt x="626" y="4196"/>
                      <a:pt x="1625" y="4936"/>
                      <a:pt x="2722" y="4936"/>
                    </a:cubicBezTo>
                    <a:cubicBezTo>
                      <a:pt x="2928" y="4936"/>
                      <a:pt x="3137" y="4910"/>
                      <a:pt x="3346" y="4855"/>
                    </a:cubicBezTo>
                    <a:cubicBezTo>
                      <a:pt x="4656" y="4522"/>
                      <a:pt x="5465" y="3177"/>
                      <a:pt x="5120" y="1855"/>
                    </a:cubicBezTo>
                    <a:cubicBezTo>
                      <a:pt x="4829" y="742"/>
                      <a:pt x="3837" y="1"/>
                      <a:pt x="2735"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56" name="Google Shape;956;p42"/>
              <p:cNvSpPr/>
              <p:nvPr/>
            </p:nvSpPr>
            <p:spPr>
              <a:xfrm rot="-4463099">
                <a:off x="-1936661" y="2893013"/>
                <a:ext cx="237240" cy="221027"/>
              </a:xfrm>
              <a:custGeom>
                <a:avLst/>
                <a:gdLst/>
                <a:ahLst/>
                <a:cxnLst/>
                <a:rect l="l" t="t" r="r" b="b"/>
                <a:pathLst>
                  <a:path w="4858" h="4526" extrusionOk="0">
                    <a:moveTo>
                      <a:pt x="2422" y="1"/>
                    </a:moveTo>
                    <a:cubicBezTo>
                      <a:pt x="1337" y="1"/>
                      <a:pt x="373" y="797"/>
                      <a:pt x="191" y="1912"/>
                    </a:cubicBezTo>
                    <a:cubicBezTo>
                      <a:pt x="0" y="3138"/>
                      <a:pt x="834" y="4305"/>
                      <a:pt x="2072" y="4496"/>
                    </a:cubicBezTo>
                    <a:cubicBezTo>
                      <a:pt x="2194" y="4516"/>
                      <a:pt x="2316" y="4526"/>
                      <a:pt x="2436" y="4526"/>
                    </a:cubicBezTo>
                    <a:cubicBezTo>
                      <a:pt x="3521" y="4526"/>
                      <a:pt x="4485" y="3730"/>
                      <a:pt x="4667" y="2626"/>
                    </a:cubicBezTo>
                    <a:cubicBezTo>
                      <a:pt x="4858" y="1388"/>
                      <a:pt x="4024" y="233"/>
                      <a:pt x="2786" y="31"/>
                    </a:cubicBezTo>
                    <a:cubicBezTo>
                      <a:pt x="2664" y="11"/>
                      <a:pt x="2542" y="1"/>
                      <a:pt x="24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57" name="Google Shape;957;p42"/>
              <p:cNvSpPr/>
              <p:nvPr/>
            </p:nvSpPr>
            <p:spPr>
              <a:xfrm rot="-4463099">
                <a:off x="-1925771" y="2907764"/>
                <a:ext cx="216339" cy="190554"/>
              </a:xfrm>
              <a:custGeom>
                <a:avLst/>
                <a:gdLst/>
                <a:ahLst/>
                <a:cxnLst/>
                <a:rect l="l" t="t" r="r" b="b"/>
                <a:pathLst>
                  <a:path w="4430" h="3902" extrusionOk="0">
                    <a:moveTo>
                      <a:pt x="2207" y="0"/>
                    </a:moveTo>
                    <a:cubicBezTo>
                      <a:pt x="1955" y="0"/>
                      <a:pt x="1699" y="50"/>
                      <a:pt x="1453" y="153"/>
                    </a:cubicBezTo>
                    <a:cubicBezTo>
                      <a:pt x="465" y="570"/>
                      <a:pt x="0" y="1713"/>
                      <a:pt x="417" y="2713"/>
                    </a:cubicBezTo>
                    <a:cubicBezTo>
                      <a:pt x="730" y="3455"/>
                      <a:pt x="1452" y="3902"/>
                      <a:pt x="2211" y="3902"/>
                    </a:cubicBezTo>
                    <a:cubicBezTo>
                      <a:pt x="2463" y="3902"/>
                      <a:pt x="2719" y="3853"/>
                      <a:pt x="2965" y="3749"/>
                    </a:cubicBezTo>
                    <a:cubicBezTo>
                      <a:pt x="3965" y="3332"/>
                      <a:pt x="4429" y="2189"/>
                      <a:pt x="4013" y="1189"/>
                    </a:cubicBezTo>
                    <a:cubicBezTo>
                      <a:pt x="3691" y="447"/>
                      <a:pt x="2966" y="0"/>
                      <a:pt x="22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58" name="Google Shape;958;p42"/>
              <p:cNvSpPr/>
              <p:nvPr/>
            </p:nvSpPr>
            <p:spPr>
              <a:xfrm rot="-4463099">
                <a:off x="-1920545" y="2991955"/>
                <a:ext cx="205888" cy="22171"/>
              </a:xfrm>
              <a:custGeom>
                <a:avLst/>
                <a:gdLst/>
                <a:ahLst/>
                <a:cxnLst/>
                <a:rect l="l" t="t" r="r" b="b"/>
                <a:pathLst>
                  <a:path w="4216" h="454" extrusionOk="0">
                    <a:moveTo>
                      <a:pt x="167" y="1"/>
                    </a:moveTo>
                    <a:lnTo>
                      <a:pt x="72" y="96"/>
                    </a:lnTo>
                    <a:cubicBezTo>
                      <a:pt x="0" y="168"/>
                      <a:pt x="0" y="275"/>
                      <a:pt x="72" y="346"/>
                    </a:cubicBezTo>
                    <a:lnTo>
                      <a:pt x="167" y="453"/>
                    </a:lnTo>
                    <a:lnTo>
                      <a:pt x="4049" y="453"/>
                    </a:lnTo>
                    <a:lnTo>
                      <a:pt x="4144" y="346"/>
                    </a:lnTo>
                    <a:cubicBezTo>
                      <a:pt x="4215" y="275"/>
                      <a:pt x="4203" y="168"/>
                      <a:pt x="4144" y="96"/>
                    </a:cubicBezTo>
                    <a:lnTo>
                      <a:pt x="40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59" name="Google Shape;959;p42"/>
              <p:cNvSpPr/>
              <p:nvPr/>
            </p:nvSpPr>
            <p:spPr>
              <a:xfrm rot="-4463099">
                <a:off x="-1924688" y="2995988"/>
                <a:ext cx="203544" cy="11134"/>
              </a:xfrm>
              <a:custGeom>
                <a:avLst/>
                <a:gdLst/>
                <a:ahLst/>
                <a:cxnLst/>
                <a:rect l="l" t="t" r="r" b="b"/>
                <a:pathLst>
                  <a:path w="4168" h="228" extrusionOk="0">
                    <a:moveTo>
                      <a:pt x="143" y="1"/>
                    </a:moveTo>
                    <a:lnTo>
                      <a:pt x="48" y="96"/>
                    </a:lnTo>
                    <a:cubicBezTo>
                      <a:pt x="24" y="120"/>
                      <a:pt x="0" y="168"/>
                      <a:pt x="0" y="227"/>
                    </a:cubicBezTo>
                    <a:lnTo>
                      <a:pt x="4167" y="227"/>
                    </a:lnTo>
                    <a:cubicBezTo>
                      <a:pt x="4156" y="180"/>
                      <a:pt x="4144" y="132"/>
                      <a:pt x="4120" y="96"/>
                    </a:cubicBezTo>
                    <a:lnTo>
                      <a:pt x="4025" y="1"/>
                    </a:ln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60" name="Google Shape;960;p42"/>
              <p:cNvSpPr/>
              <p:nvPr/>
            </p:nvSpPr>
            <p:spPr>
              <a:xfrm rot="-4463099">
                <a:off x="-1824475" y="3012403"/>
                <a:ext cx="162376" cy="72862"/>
              </a:xfrm>
              <a:custGeom>
                <a:avLst/>
                <a:gdLst/>
                <a:ahLst/>
                <a:cxnLst/>
                <a:rect l="l" t="t" r="r" b="b"/>
                <a:pathLst>
                  <a:path w="3325" h="1492" extrusionOk="0">
                    <a:moveTo>
                      <a:pt x="128" y="1"/>
                    </a:moveTo>
                    <a:cubicBezTo>
                      <a:pt x="105" y="1"/>
                      <a:pt x="90" y="13"/>
                      <a:pt x="84" y="40"/>
                    </a:cubicBezTo>
                    <a:cubicBezTo>
                      <a:pt x="1" y="231"/>
                      <a:pt x="525" y="1112"/>
                      <a:pt x="1418" y="1397"/>
                    </a:cubicBezTo>
                    <a:cubicBezTo>
                      <a:pt x="1631" y="1464"/>
                      <a:pt x="1849" y="1491"/>
                      <a:pt x="2056" y="1491"/>
                    </a:cubicBezTo>
                    <a:cubicBezTo>
                      <a:pt x="2703" y="1491"/>
                      <a:pt x="3254" y="1226"/>
                      <a:pt x="3299" y="1064"/>
                    </a:cubicBezTo>
                    <a:cubicBezTo>
                      <a:pt x="3324" y="978"/>
                      <a:pt x="3182" y="972"/>
                      <a:pt x="2941" y="972"/>
                    </a:cubicBezTo>
                    <a:cubicBezTo>
                      <a:pt x="2898" y="972"/>
                      <a:pt x="2853" y="972"/>
                      <a:pt x="2805" y="972"/>
                    </a:cubicBezTo>
                    <a:cubicBezTo>
                      <a:pt x="2483" y="972"/>
                      <a:pt x="2043" y="963"/>
                      <a:pt x="1596" y="826"/>
                    </a:cubicBezTo>
                    <a:cubicBezTo>
                      <a:pt x="827" y="577"/>
                      <a:pt x="285" y="1"/>
                      <a:pt x="128" y="1"/>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61" name="Google Shape;961;p42"/>
              <p:cNvSpPr/>
              <p:nvPr/>
            </p:nvSpPr>
            <p:spPr>
              <a:xfrm rot="-4463099">
                <a:off x="-1984452" y="3476033"/>
                <a:ext cx="266932" cy="241049"/>
              </a:xfrm>
              <a:custGeom>
                <a:avLst/>
                <a:gdLst/>
                <a:ahLst/>
                <a:cxnLst/>
                <a:rect l="l" t="t" r="r" b="b"/>
                <a:pathLst>
                  <a:path w="5466" h="4936" extrusionOk="0">
                    <a:moveTo>
                      <a:pt x="2738" y="0"/>
                    </a:moveTo>
                    <a:cubicBezTo>
                      <a:pt x="2530" y="0"/>
                      <a:pt x="2319" y="26"/>
                      <a:pt x="2108" y="81"/>
                    </a:cubicBezTo>
                    <a:cubicBezTo>
                      <a:pt x="799" y="415"/>
                      <a:pt x="1" y="1760"/>
                      <a:pt x="346" y="3082"/>
                    </a:cubicBezTo>
                    <a:cubicBezTo>
                      <a:pt x="627" y="4187"/>
                      <a:pt x="1629" y="4936"/>
                      <a:pt x="2729" y="4936"/>
                    </a:cubicBezTo>
                    <a:cubicBezTo>
                      <a:pt x="2933" y="4936"/>
                      <a:pt x="3140" y="4910"/>
                      <a:pt x="3347" y="4856"/>
                    </a:cubicBezTo>
                    <a:cubicBezTo>
                      <a:pt x="4656" y="4510"/>
                      <a:pt x="5466" y="3177"/>
                      <a:pt x="5121" y="1843"/>
                    </a:cubicBezTo>
                    <a:cubicBezTo>
                      <a:pt x="4830" y="732"/>
                      <a:pt x="3833" y="0"/>
                      <a:pt x="2738"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62" name="Google Shape;962;p42"/>
              <p:cNvSpPr/>
              <p:nvPr/>
            </p:nvSpPr>
            <p:spPr>
              <a:xfrm rot="-4463099">
                <a:off x="-1951552" y="3505105"/>
                <a:ext cx="242465" cy="220978"/>
              </a:xfrm>
              <a:custGeom>
                <a:avLst/>
                <a:gdLst/>
                <a:ahLst/>
                <a:cxnLst/>
                <a:rect l="l" t="t" r="r" b="b"/>
                <a:pathLst>
                  <a:path w="4965" h="4525" extrusionOk="0">
                    <a:moveTo>
                      <a:pt x="2483" y="0"/>
                    </a:moveTo>
                    <a:cubicBezTo>
                      <a:pt x="1902" y="0"/>
                      <a:pt x="1322" y="221"/>
                      <a:pt x="881" y="661"/>
                    </a:cubicBezTo>
                    <a:cubicBezTo>
                      <a:pt x="0" y="1542"/>
                      <a:pt x="0" y="2971"/>
                      <a:pt x="881" y="3864"/>
                    </a:cubicBezTo>
                    <a:cubicBezTo>
                      <a:pt x="1322" y="4304"/>
                      <a:pt x="1902" y="4525"/>
                      <a:pt x="2483" y="4525"/>
                    </a:cubicBezTo>
                    <a:cubicBezTo>
                      <a:pt x="3063" y="4525"/>
                      <a:pt x="3643" y="4304"/>
                      <a:pt x="4084" y="3864"/>
                    </a:cubicBezTo>
                    <a:cubicBezTo>
                      <a:pt x="4965" y="2971"/>
                      <a:pt x="4965" y="1542"/>
                      <a:pt x="4084" y="661"/>
                    </a:cubicBezTo>
                    <a:cubicBezTo>
                      <a:pt x="3643" y="221"/>
                      <a:pt x="3063" y="0"/>
                      <a:pt x="24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63" name="Google Shape;963;p42"/>
              <p:cNvSpPr/>
              <p:nvPr/>
            </p:nvSpPr>
            <p:spPr>
              <a:xfrm rot="-4463099">
                <a:off x="-1938599" y="3519940"/>
                <a:ext cx="216387" cy="190651"/>
              </a:xfrm>
              <a:custGeom>
                <a:avLst/>
                <a:gdLst/>
                <a:ahLst/>
                <a:cxnLst/>
                <a:rect l="l" t="t" r="r" b="b"/>
                <a:pathLst>
                  <a:path w="4431" h="3904" extrusionOk="0">
                    <a:moveTo>
                      <a:pt x="2205" y="1"/>
                    </a:moveTo>
                    <a:cubicBezTo>
                      <a:pt x="1441" y="1"/>
                      <a:pt x="720" y="457"/>
                      <a:pt x="406" y="1211"/>
                    </a:cubicBezTo>
                    <a:cubicBezTo>
                      <a:pt x="1" y="2200"/>
                      <a:pt x="477" y="3343"/>
                      <a:pt x="1465" y="3759"/>
                    </a:cubicBezTo>
                    <a:cubicBezTo>
                      <a:pt x="1707" y="3857"/>
                      <a:pt x="1957" y="3903"/>
                      <a:pt x="2203" y="3903"/>
                    </a:cubicBezTo>
                    <a:cubicBezTo>
                      <a:pt x="2975" y="3903"/>
                      <a:pt x="3706" y="3446"/>
                      <a:pt x="4013" y="2688"/>
                    </a:cubicBezTo>
                    <a:cubicBezTo>
                      <a:pt x="4430" y="1700"/>
                      <a:pt x="3954" y="557"/>
                      <a:pt x="2954" y="152"/>
                    </a:cubicBezTo>
                    <a:cubicBezTo>
                      <a:pt x="2708" y="49"/>
                      <a:pt x="2454" y="1"/>
                      <a:pt x="2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64" name="Google Shape;964;p42"/>
              <p:cNvSpPr/>
              <p:nvPr/>
            </p:nvSpPr>
            <p:spPr>
              <a:xfrm rot="-4463099">
                <a:off x="-1933160" y="3604543"/>
                <a:ext cx="205839" cy="21536"/>
              </a:xfrm>
              <a:custGeom>
                <a:avLst/>
                <a:gdLst/>
                <a:ahLst/>
                <a:cxnLst/>
                <a:rect l="l" t="t" r="r" b="b"/>
                <a:pathLst>
                  <a:path w="4215" h="441" extrusionOk="0">
                    <a:moveTo>
                      <a:pt x="167" y="0"/>
                    </a:moveTo>
                    <a:lnTo>
                      <a:pt x="72" y="84"/>
                    </a:lnTo>
                    <a:cubicBezTo>
                      <a:pt x="0" y="155"/>
                      <a:pt x="0" y="262"/>
                      <a:pt x="72" y="334"/>
                    </a:cubicBezTo>
                    <a:lnTo>
                      <a:pt x="167" y="441"/>
                    </a:lnTo>
                    <a:lnTo>
                      <a:pt x="4048" y="441"/>
                    </a:lnTo>
                    <a:lnTo>
                      <a:pt x="4143" y="334"/>
                    </a:lnTo>
                    <a:cubicBezTo>
                      <a:pt x="4215" y="262"/>
                      <a:pt x="4203" y="155"/>
                      <a:pt x="4143" y="84"/>
                    </a:cubicBezTo>
                    <a:lnTo>
                      <a:pt x="40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65" name="Google Shape;965;p42"/>
              <p:cNvSpPr/>
              <p:nvPr/>
            </p:nvSpPr>
            <p:spPr>
              <a:xfrm rot="-4463099">
                <a:off x="-1937352" y="3608576"/>
                <a:ext cx="203593" cy="10500"/>
              </a:xfrm>
              <a:custGeom>
                <a:avLst/>
                <a:gdLst/>
                <a:ahLst/>
                <a:cxnLst/>
                <a:rect l="l" t="t" r="r" b="b"/>
                <a:pathLst>
                  <a:path w="4169" h="215" extrusionOk="0">
                    <a:moveTo>
                      <a:pt x="144" y="0"/>
                    </a:moveTo>
                    <a:lnTo>
                      <a:pt x="49" y="84"/>
                    </a:lnTo>
                    <a:cubicBezTo>
                      <a:pt x="25" y="119"/>
                      <a:pt x="1" y="155"/>
                      <a:pt x="1" y="215"/>
                    </a:cubicBezTo>
                    <a:lnTo>
                      <a:pt x="4168" y="215"/>
                    </a:lnTo>
                    <a:cubicBezTo>
                      <a:pt x="4156" y="179"/>
                      <a:pt x="4144" y="131"/>
                      <a:pt x="4120" y="84"/>
                    </a:cubicBezTo>
                    <a:lnTo>
                      <a:pt x="4025" y="0"/>
                    </a:ln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66" name="Google Shape;966;p42"/>
              <p:cNvSpPr/>
              <p:nvPr/>
            </p:nvSpPr>
            <p:spPr>
              <a:xfrm rot="-4463099">
                <a:off x="-1837196" y="3624607"/>
                <a:ext cx="162425" cy="72862"/>
              </a:xfrm>
              <a:custGeom>
                <a:avLst/>
                <a:gdLst/>
                <a:ahLst/>
                <a:cxnLst/>
                <a:rect l="l" t="t" r="r" b="b"/>
                <a:pathLst>
                  <a:path w="3326" h="1492" extrusionOk="0">
                    <a:moveTo>
                      <a:pt x="124" y="0"/>
                    </a:moveTo>
                    <a:cubicBezTo>
                      <a:pt x="103" y="0"/>
                      <a:pt x="90" y="11"/>
                      <a:pt x="84" y="36"/>
                    </a:cubicBezTo>
                    <a:cubicBezTo>
                      <a:pt x="0" y="238"/>
                      <a:pt x="524" y="1107"/>
                      <a:pt x="1417" y="1393"/>
                    </a:cubicBezTo>
                    <a:cubicBezTo>
                      <a:pt x="1634" y="1463"/>
                      <a:pt x="1854" y="1492"/>
                      <a:pt x="2064" y="1492"/>
                    </a:cubicBezTo>
                    <a:cubicBezTo>
                      <a:pt x="2708" y="1492"/>
                      <a:pt x="3254" y="1224"/>
                      <a:pt x="3298" y="1071"/>
                    </a:cubicBezTo>
                    <a:cubicBezTo>
                      <a:pt x="3325" y="975"/>
                      <a:pt x="3164" y="970"/>
                      <a:pt x="2897" y="970"/>
                    </a:cubicBezTo>
                    <a:cubicBezTo>
                      <a:pt x="2867" y="970"/>
                      <a:pt x="2837" y="970"/>
                      <a:pt x="2804" y="970"/>
                    </a:cubicBezTo>
                    <a:cubicBezTo>
                      <a:pt x="2483" y="970"/>
                      <a:pt x="2042" y="964"/>
                      <a:pt x="1596" y="833"/>
                    </a:cubicBezTo>
                    <a:cubicBezTo>
                      <a:pt x="822" y="582"/>
                      <a:pt x="277" y="0"/>
                      <a:pt x="124"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67" name="Google Shape;967;p42"/>
              <p:cNvSpPr/>
              <p:nvPr/>
            </p:nvSpPr>
            <p:spPr>
              <a:xfrm rot="-4463099">
                <a:off x="-1624261" y="3174601"/>
                <a:ext cx="266932" cy="241049"/>
              </a:xfrm>
              <a:custGeom>
                <a:avLst/>
                <a:gdLst/>
                <a:ahLst/>
                <a:cxnLst/>
                <a:rect l="l" t="t" r="r" b="b"/>
                <a:pathLst>
                  <a:path w="5466" h="4936" extrusionOk="0">
                    <a:moveTo>
                      <a:pt x="2737" y="1"/>
                    </a:moveTo>
                    <a:cubicBezTo>
                      <a:pt x="2534" y="1"/>
                      <a:pt x="2327" y="26"/>
                      <a:pt x="2120" y="80"/>
                    </a:cubicBezTo>
                    <a:cubicBezTo>
                      <a:pt x="810" y="426"/>
                      <a:pt x="1" y="1759"/>
                      <a:pt x="346" y="3093"/>
                    </a:cubicBezTo>
                    <a:cubicBezTo>
                      <a:pt x="637" y="4196"/>
                      <a:pt x="1628" y="4935"/>
                      <a:pt x="2723" y="4935"/>
                    </a:cubicBezTo>
                    <a:cubicBezTo>
                      <a:pt x="2928" y="4935"/>
                      <a:pt x="3137" y="4909"/>
                      <a:pt x="3346" y="4855"/>
                    </a:cubicBezTo>
                    <a:cubicBezTo>
                      <a:pt x="4656" y="4522"/>
                      <a:pt x="5466" y="3176"/>
                      <a:pt x="5120" y="1855"/>
                    </a:cubicBezTo>
                    <a:cubicBezTo>
                      <a:pt x="4829" y="750"/>
                      <a:pt x="3834" y="1"/>
                      <a:pt x="2737"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68" name="Google Shape;968;p42"/>
              <p:cNvSpPr/>
              <p:nvPr/>
            </p:nvSpPr>
            <p:spPr>
              <a:xfrm rot="-4463099">
                <a:off x="-1579770" y="3203637"/>
                <a:ext cx="221027" cy="220978"/>
              </a:xfrm>
              <a:custGeom>
                <a:avLst/>
                <a:gdLst/>
                <a:ahLst/>
                <a:cxnLst/>
                <a:rect l="l" t="t" r="r" b="b"/>
                <a:pathLst>
                  <a:path w="4526" h="4525" extrusionOk="0">
                    <a:moveTo>
                      <a:pt x="2263" y="0"/>
                    </a:moveTo>
                    <a:cubicBezTo>
                      <a:pt x="1013" y="0"/>
                      <a:pt x="1" y="1012"/>
                      <a:pt x="1" y="2263"/>
                    </a:cubicBezTo>
                    <a:cubicBezTo>
                      <a:pt x="1" y="3513"/>
                      <a:pt x="1013" y="4525"/>
                      <a:pt x="2263" y="4525"/>
                    </a:cubicBezTo>
                    <a:cubicBezTo>
                      <a:pt x="3501" y="4525"/>
                      <a:pt x="4525" y="3513"/>
                      <a:pt x="4525" y="2263"/>
                    </a:cubicBezTo>
                    <a:cubicBezTo>
                      <a:pt x="4525" y="1012"/>
                      <a:pt x="3501" y="0"/>
                      <a:pt x="22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69" name="Google Shape;969;p42"/>
              <p:cNvSpPr/>
              <p:nvPr/>
            </p:nvSpPr>
            <p:spPr>
              <a:xfrm rot="-4463099">
                <a:off x="-1564417" y="3219009"/>
                <a:ext cx="190163" cy="190798"/>
              </a:xfrm>
              <a:custGeom>
                <a:avLst/>
                <a:gdLst/>
                <a:ahLst/>
                <a:cxnLst/>
                <a:rect l="l" t="t" r="r" b="b"/>
                <a:pathLst>
                  <a:path w="3894" h="3907" extrusionOk="0">
                    <a:moveTo>
                      <a:pt x="1953" y="1"/>
                    </a:moveTo>
                    <a:cubicBezTo>
                      <a:pt x="870" y="1"/>
                      <a:pt x="0" y="882"/>
                      <a:pt x="0" y="1954"/>
                    </a:cubicBezTo>
                    <a:cubicBezTo>
                      <a:pt x="0" y="3025"/>
                      <a:pt x="870" y="3906"/>
                      <a:pt x="1953" y="3906"/>
                    </a:cubicBezTo>
                    <a:cubicBezTo>
                      <a:pt x="3025" y="3906"/>
                      <a:pt x="3894" y="3025"/>
                      <a:pt x="3894" y="1954"/>
                    </a:cubicBezTo>
                    <a:cubicBezTo>
                      <a:pt x="3894" y="882"/>
                      <a:pt x="3025" y="1"/>
                      <a:pt x="1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70" name="Google Shape;970;p42"/>
              <p:cNvSpPr/>
              <p:nvPr/>
            </p:nvSpPr>
            <p:spPr>
              <a:xfrm rot="-4463099">
                <a:off x="-1572201" y="3303065"/>
                <a:ext cx="205888" cy="22122"/>
              </a:xfrm>
              <a:custGeom>
                <a:avLst/>
                <a:gdLst/>
                <a:ahLst/>
                <a:cxnLst/>
                <a:rect l="l" t="t" r="r" b="b"/>
                <a:pathLst>
                  <a:path w="4216" h="453" extrusionOk="0">
                    <a:moveTo>
                      <a:pt x="167" y="0"/>
                    </a:moveTo>
                    <a:lnTo>
                      <a:pt x="72" y="96"/>
                    </a:lnTo>
                    <a:cubicBezTo>
                      <a:pt x="1" y="167"/>
                      <a:pt x="1" y="274"/>
                      <a:pt x="72" y="346"/>
                    </a:cubicBezTo>
                    <a:lnTo>
                      <a:pt x="167" y="453"/>
                    </a:lnTo>
                    <a:lnTo>
                      <a:pt x="4049" y="453"/>
                    </a:lnTo>
                    <a:lnTo>
                      <a:pt x="4144" y="346"/>
                    </a:lnTo>
                    <a:cubicBezTo>
                      <a:pt x="4215" y="274"/>
                      <a:pt x="4204" y="167"/>
                      <a:pt x="4144" y="96"/>
                    </a:cubicBezTo>
                    <a:lnTo>
                      <a:pt x="40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71" name="Google Shape;971;p42"/>
              <p:cNvSpPr/>
              <p:nvPr/>
            </p:nvSpPr>
            <p:spPr>
              <a:xfrm rot="-4463099">
                <a:off x="-1576186" y="3306533"/>
                <a:ext cx="203544" cy="11086"/>
              </a:xfrm>
              <a:custGeom>
                <a:avLst/>
                <a:gdLst/>
                <a:ahLst/>
                <a:cxnLst/>
                <a:rect l="l" t="t" r="r" b="b"/>
                <a:pathLst>
                  <a:path w="4168" h="227" extrusionOk="0">
                    <a:moveTo>
                      <a:pt x="131" y="0"/>
                    </a:moveTo>
                    <a:lnTo>
                      <a:pt x="36" y="96"/>
                    </a:lnTo>
                    <a:cubicBezTo>
                      <a:pt x="12" y="119"/>
                      <a:pt x="0" y="167"/>
                      <a:pt x="0" y="227"/>
                    </a:cubicBezTo>
                    <a:lnTo>
                      <a:pt x="4168" y="227"/>
                    </a:lnTo>
                    <a:cubicBezTo>
                      <a:pt x="4168" y="167"/>
                      <a:pt x="4132" y="119"/>
                      <a:pt x="4108" y="96"/>
                    </a:cubicBezTo>
                    <a:lnTo>
                      <a:pt x="4013" y="0"/>
                    </a:ln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72" name="Google Shape;972;p42"/>
              <p:cNvSpPr/>
              <p:nvPr/>
            </p:nvSpPr>
            <p:spPr>
              <a:xfrm rot="-4463099">
                <a:off x="-1476628" y="3323379"/>
                <a:ext cx="162230" cy="72813"/>
              </a:xfrm>
              <a:custGeom>
                <a:avLst/>
                <a:gdLst/>
                <a:ahLst/>
                <a:cxnLst/>
                <a:rect l="l" t="t" r="r" b="b"/>
                <a:pathLst>
                  <a:path w="3322" h="1491" extrusionOk="0">
                    <a:moveTo>
                      <a:pt x="131" y="0"/>
                    </a:moveTo>
                    <a:cubicBezTo>
                      <a:pt x="107" y="0"/>
                      <a:pt x="91" y="12"/>
                      <a:pt x="83" y="40"/>
                    </a:cubicBezTo>
                    <a:cubicBezTo>
                      <a:pt x="0" y="230"/>
                      <a:pt x="524" y="1111"/>
                      <a:pt x="1417" y="1397"/>
                    </a:cubicBezTo>
                    <a:cubicBezTo>
                      <a:pt x="1631" y="1463"/>
                      <a:pt x="1848" y="1491"/>
                      <a:pt x="2055" y="1491"/>
                    </a:cubicBezTo>
                    <a:cubicBezTo>
                      <a:pt x="2703" y="1491"/>
                      <a:pt x="3253" y="1226"/>
                      <a:pt x="3298" y="1064"/>
                    </a:cubicBezTo>
                    <a:cubicBezTo>
                      <a:pt x="3322" y="987"/>
                      <a:pt x="3197" y="980"/>
                      <a:pt x="2982" y="980"/>
                    </a:cubicBezTo>
                    <a:cubicBezTo>
                      <a:pt x="2928" y="980"/>
                      <a:pt x="2868" y="980"/>
                      <a:pt x="2804" y="980"/>
                    </a:cubicBezTo>
                    <a:cubicBezTo>
                      <a:pt x="2482" y="980"/>
                      <a:pt x="2042" y="968"/>
                      <a:pt x="1595" y="825"/>
                    </a:cubicBezTo>
                    <a:cubicBezTo>
                      <a:pt x="826" y="576"/>
                      <a:pt x="293" y="0"/>
                      <a:pt x="131"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73" name="Google Shape;973;p42"/>
              <p:cNvSpPr/>
              <p:nvPr/>
            </p:nvSpPr>
            <p:spPr>
              <a:xfrm rot="-4463099">
                <a:off x="-1622607" y="2870913"/>
                <a:ext cx="275673" cy="241440"/>
              </a:xfrm>
              <a:custGeom>
                <a:avLst/>
                <a:gdLst/>
                <a:ahLst/>
                <a:cxnLst/>
                <a:rect l="l" t="t" r="r" b="b"/>
                <a:pathLst>
                  <a:path w="5645" h="4944" extrusionOk="0">
                    <a:moveTo>
                      <a:pt x="2818" y="1"/>
                    </a:moveTo>
                    <a:cubicBezTo>
                      <a:pt x="2442" y="1"/>
                      <a:pt x="2061" y="87"/>
                      <a:pt x="1703" y="269"/>
                    </a:cubicBezTo>
                    <a:cubicBezTo>
                      <a:pt x="489" y="888"/>
                      <a:pt x="1" y="2377"/>
                      <a:pt x="620" y="3591"/>
                    </a:cubicBezTo>
                    <a:cubicBezTo>
                      <a:pt x="1057" y="4448"/>
                      <a:pt x="1926" y="4943"/>
                      <a:pt x="2827" y="4943"/>
                    </a:cubicBezTo>
                    <a:cubicBezTo>
                      <a:pt x="3203" y="4943"/>
                      <a:pt x="3584" y="4857"/>
                      <a:pt x="3942" y="4675"/>
                    </a:cubicBezTo>
                    <a:cubicBezTo>
                      <a:pt x="5168" y="4055"/>
                      <a:pt x="5644" y="2567"/>
                      <a:pt x="5025" y="1353"/>
                    </a:cubicBezTo>
                    <a:cubicBezTo>
                      <a:pt x="4588" y="496"/>
                      <a:pt x="3719" y="1"/>
                      <a:pt x="2818"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74" name="Google Shape;974;p42"/>
              <p:cNvSpPr/>
              <p:nvPr/>
            </p:nvSpPr>
            <p:spPr>
              <a:xfrm rot="-4463099">
                <a:off x="-1585615" y="2899987"/>
                <a:ext cx="243637" cy="220978"/>
              </a:xfrm>
              <a:custGeom>
                <a:avLst/>
                <a:gdLst/>
                <a:ahLst/>
                <a:cxnLst/>
                <a:rect l="l" t="t" r="r" b="b"/>
                <a:pathLst>
                  <a:path w="4989" h="4525" extrusionOk="0">
                    <a:moveTo>
                      <a:pt x="2499" y="1"/>
                    </a:moveTo>
                    <a:cubicBezTo>
                      <a:pt x="1479" y="1"/>
                      <a:pt x="551" y="699"/>
                      <a:pt x="298" y="1733"/>
                    </a:cubicBezTo>
                    <a:cubicBezTo>
                      <a:pt x="0" y="2947"/>
                      <a:pt x="750" y="4174"/>
                      <a:pt x="1965" y="4460"/>
                    </a:cubicBezTo>
                    <a:cubicBezTo>
                      <a:pt x="2145" y="4504"/>
                      <a:pt x="2325" y="4525"/>
                      <a:pt x="2502" y="4525"/>
                    </a:cubicBezTo>
                    <a:cubicBezTo>
                      <a:pt x="3522" y="4525"/>
                      <a:pt x="4450" y="3827"/>
                      <a:pt x="4703" y="2793"/>
                    </a:cubicBezTo>
                    <a:cubicBezTo>
                      <a:pt x="4989" y="1578"/>
                      <a:pt x="4251" y="364"/>
                      <a:pt x="3036" y="66"/>
                    </a:cubicBezTo>
                    <a:cubicBezTo>
                      <a:pt x="2856" y="22"/>
                      <a:pt x="2676" y="1"/>
                      <a:pt x="24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75" name="Google Shape;975;p42"/>
              <p:cNvSpPr/>
              <p:nvPr/>
            </p:nvSpPr>
            <p:spPr>
              <a:xfrm rot="-4463099">
                <a:off x="-1558724" y="2915727"/>
                <a:ext cx="190163" cy="190749"/>
              </a:xfrm>
              <a:custGeom>
                <a:avLst/>
                <a:gdLst/>
                <a:ahLst/>
                <a:cxnLst/>
                <a:rect l="l" t="t" r="r" b="b"/>
                <a:pathLst>
                  <a:path w="3894" h="3906" extrusionOk="0">
                    <a:moveTo>
                      <a:pt x="1953" y="0"/>
                    </a:moveTo>
                    <a:cubicBezTo>
                      <a:pt x="869" y="0"/>
                      <a:pt x="0" y="881"/>
                      <a:pt x="0" y="1953"/>
                    </a:cubicBezTo>
                    <a:cubicBezTo>
                      <a:pt x="0" y="3024"/>
                      <a:pt x="881" y="3905"/>
                      <a:pt x="1953" y="3905"/>
                    </a:cubicBezTo>
                    <a:cubicBezTo>
                      <a:pt x="3024" y="3905"/>
                      <a:pt x="3893" y="3024"/>
                      <a:pt x="3893" y="1953"/>
                    </a:cubicBezTo>
                    <a:cubicBezTo>
                      <a:pt x="3893" y="869"/>
                      <a:pt x="3036" y="0"/>
                      <a:pt x="19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76" name="Google Shape;976;p42"/>
              <p:cNvSpPr/>
              <p:nvPr/>
            </p:nvSpPr>
            <p:spPr>
              <a:xfrm rot="-4463099">
                <a:off x="-1566507" y="2999734"/>
                <a:ext cx="205888" cy="22171"/>
              </a:xfrm>
              <a:custGeom>
                <a:avLst/>
                <a:gdLst/>
                <a:ahLst/>
                <a:cxnLst/>
                <a:rect l="l" t="t" r="r" b="b"/>
                <a:pathLst>
                  <a:path w="4216" h="454" extrusionOk="0">
                    <a:moveTo>
                      <a:pt x="167" y="1"/>
                    </a:moveTo>
                    <a:lnTo>
                      <a:pt x="72" y="96"/>
                    </a:lnTo>
                    <a:cubicBezTo>
                      <a:pt x="0" y="167"/>
                      <a:pt x="0" y="274"/>
                      <a:pt x="72" y="346"/>
                    </a:cubicBezTo>
                    <a:lnTo>
                      <a:pt x="167" y="453"/>
                    </a:lnTo>
                    <a:lnTo>
                      <a:pt x="4048" y="453"/>
                    </a:lnTo>
                    <a:lnTo>
                      <a:pt x="4144" y="346"/>
                    </a:lnTo>
                    <a:cubicBezTo>
                      <a:pt x="4215" y="274"/>
                      <a:pt x="4203" y="167"/>
                      <a:pt x="4144" y="96"/>
                    </a:cubicBezTo>
                    <a:lnTo>
                      <a:pt x="40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77" name="Google Shape;977;p42"/>
              <p:cNvSpPr/>
              <p:nvPr/>
            </p:nvSpPr>
            <p:spPr>
              <a:xfrm rot="-4463099">
                <a:off x="-1570516" y="3003221"/>
                <a:ext cx="203544" cy="11086"/>
              </a:xfrm>
              <a:custGeom>
                <a:avLst/>
                <a:gdLst/>
                <a:ahLst/>
                <a:cxnLst/>
                <a:rect l="l" t="t" r="r" b="b"/>
                <a:pathLst>
                  <a:path w="4168" h="227" extrusionOk="0">
                    <a:moveTo>
                      <a:pt x="131" y="1"/>
                    </a:moveTo>
                    <a:lnTo>
                      <a:pt x="36" y="96"/>
                    </a:lnTo>
                    <a:cubicBezTo>
                      <a:pt x="12" y="120"/>
                      <a:pt x="0" y="167"/>
                      <a:pt x="0" y="227"/>
                    </a:cubicBezTo>
                    <a:lnTo>
                      <a:pt x="4167" y="227"/>
                    </a:lnTo>
                    <a:cubicBezTo>
                      <a:pt x="4167" y="179"/>
                      <a:pt x="4131" y="120"/>
                      <a:pt x="4108" y="96"/>
                    </a:cubicBezTo>
                    <a:lnTo>
                      <a:pt x="4012" y="1"/>
                    </a:ln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78" name="Google Shape;978;p42"/>
              <p:cNvSpPr/>
              <p:nvPr/>
            </p:nvSpPr>
            <p:spPr>
              <a:xfrm rot="-4463099">
                <a:off x="-1470758" y="3019914"/>
                <a:ext cx="161692" cy="72520"/>
              </a:xfrm>
              <a:custGeom>
                <a:avLst/>
                <a:gdLst/>
                <a:ahLst/>
                <a:cxnLst/>
                <a:rect l="l" t="t" r="r" b="b"/>
                <a:pathLst>
                  <a:path w="3311" h="1485" extrusionOk="0">
                    <a:moveTo>
                      <a:pt x="120" y="0"/>
                    </a:moveTo>
                    <a:cubicBezTo>
                      <a:pt x="96" y="0"/>
                      <a:pt x="80" y="13"/>
                      <a:pt x="72" y="40"/>
                    </a:cubicBezTo>
                    <a:cubicBezTo>
                      <a:pt x="1" y="230"/>
                      <a:pt x="513" y="1111"/>
                      <a:pt x="1406" y="1385"/>
                    </a:cubicBezTo>
                    <a:cubicBezTo>
                      <a:pt x="1622" y="1456"/>
                      <a:pt x="1843" y="1484"/>
                      <a:pt x="2053" y="1484"/>
                    </a:cubicBezTo>
                    <a:cubicBezTo>
                      <a:pt x="2696" y="1484"/>
                      <a:pt x="3242" y="1216"/>
                      <a:pt x="3287" y="1064"/>
                    </a:cubicBezTo>
                    <a:cubicBezTo>
                      <a:pt x="3311" y="988"/>
                      <a:pt x="3186" y="980"/>
                      <a:pt x="2970" y="980"/>
                    </a:cubicBezTo>
                    <a:cubicBezTo>
                      <a:pt x="2916" y="980"/>
                      <a:pt x="2857" y="981"/>
                      <a:pt x="2793" y="981"/>
                    </a:cubicBezTo>
                    <a:cubicBezTo>
                      <a:pt x="2471" y="981"/>
                      <a:pt x="2031" y="969"/>
                      <a:pt x="1584" y="826"/>
                    </a:cubicBezTo>
                    <a:cubicBezTo>
                      <a:pt x="826" y="576"/>
                      <a:pt x="285" y="0"/>
                      <a:pt x="120"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79" name="Google Shape;979;p42"/>
              <p:cNvSpPr/>
              <p:nvPr/>
            </p:nvSpPr>
            <p:spPr>
              <a:xfrm rot="-4463099">
                <a:off x="-1631237" y="3483509"/>
                <a:ext cx="266932" cy="241196"/>
              </a:xfrm>
              <a:custGeom>
                <a:avLst/>
                <a:gdLst/>
                <a:ahLst/>
                <a:cxnLst/>
                <a:rect l="l" t="t" r="r" b="b"/>
                <a:pathLst>
                  <a:path w="5466" h="4939" extrusionOk="0">
                    <a:moveTo>
                      <a:pt x="2727" y="0"/>
                    </a:moveTo>
                    <a:cubicBezTo>
                      <a:pt x="2527" y="0"/>
                      <a:pt x="2323" y="25"/>
                      <a:pt x="2120" y="76"/>
                    </a:cubicBezTo>
                    <a:cubicBezTo>
                      <a:pt x="810" y="421"/>
                      <a:pt x="1" y="1767"/>
                      <a:pt x="346" y="3088"/>
                    </a:cubicBezTo>
                    <a:cubicBezTo>
                      <a:pt x="638" y="4197"/>
                      <a:pt x="1638" y="4938"/>
                      <a:pt x="2739" y="4938"/>
                    </a:cubicBezTo>
                    <a:cubicBezTo>
                      <a:pt x="2940" y="4938"/>
                      <a:pt x="3143" y="4914"/>
                      <a:pt x="3346" y="4863"/>
                    </a:cubicBezTo>
                    <a:cubicBezTo>
                      <a:pt x="4656" y="4517"/>
                      <a:pt x="5466" y="3172"/>
                      <a:pt x="5121" y="1850"/>
                    </a:cubicBezTo>
                    <a:cubicBezTo>
                      <a:pt x="4828" y="742"/>
                      <a:pt x="3829" y="0"/>
                      <a:pt x="2727"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80" name="Google Shape;980;p42"/>
              <p:cNvSpPr/>
              <p:nvPr/>
            </p:nvSpPr>
            <p:spPr>
              <a:xfrm rot="-4463099">
                <a:off x="-1601621" y="3512496"/>
                <a:ext cx="250084" cy="220978"/>
              </a:xfrm>
              <a:custGeom>
                <a:avLst/>
                <a:gdLst/>
                <a:ahLst/>
                <a:cxnLst/>
                <a:rect l="l" t="t" r="r" b="b"/>
                <a:pathLst>
                  <a:path w="5121" h="4525" extrusionOk="0">
                    <a:moveTo>
                      <a:pt x="2556" y="0"/>
                    </a:moveTo>
                    <a:cubicBezTo>
                      <a:pt x="2272" y="0"/>
                      <a:pt x="1983" y="54"/>
                      <a:pt x="1703" y="169"/>
                    </a:cubicBezTo>
                    <a:cubicBezTo>
                      <a:pt x="548" y="645"/>
                      <a:pt x="0" y="1955"/>
                      <a:pt x="453" y="3121"/>
                    </a:cubicBezTo>
                    <a:cubicBezTo>
                      <a:pt x="814" y="3998"/>
                      <a:pt x="1656" y="4525"/>
                      <a:pt x="2551" y="4525"/>
                    </a:cubicBezTo>
                    <a:cubicBezTo>
                      <a:pt x="2835" y="4525"/>
                      <a:pt x="3124" y="4472"/>
                      <a:pt x="3406" y="4360"/>
                    </a:cubicBezTo>
                    <a:cubicBezTo>
                      <a:pt x="4561" y="3895"/>
                      <a:pt x="5120" y="2574"/>
                      <a:pt x="4656" y="1419"/>
                    </a:cubicBezTo>
                    <a:cubicBezTo>
                      <a:pt x="4303" y="541"/>
                      <a:pt x="3455" y="0"/>
                      <a:pt x="25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81" name="Google Shape;981;p42"/>
              <p:cNvSpPr/>
              <p:nvPr/>
            </p:nvSpPr>
            <p:spPr>
              <a:xfrm rot="-4463099">
                <a:off x="-1584458" y="3527482"/>
                <a:ext cx="215167" cy="189675"/>
              </a:xfrm>
              <a:custGeom>
                <a:avLst/>
                <a:gdLst/>
                <a:ahLst/>
                <a:cxnLst/>
                <a:rect l="l" t="t" r="r" b="b"/>
                <a:pathLst>
                  <a:path w="4406" h="3884" extrusionOk="0">
                    <a:moveTo>
                      <a:pt x="2194" y="1"/>
                    </a:moveTo>
                    <a:cubicBezTo>
                      <a:pt x="1954" y="1"/>
                      <a:pt x="1711" y="47"/>
                      <a:pt x="1477" y="143"/>
                    </a:cubicBezTo>
                    <a:cubicBezTo>
                      <a:pt x="477" y="548"/>
                      <a:pt x="1" y="1667"/>
                      <a:pt x="405" y="2668"/>
                    </a:cubicBezTo>
                    <a:cubicBezTo>
                      <a:pt x="703" y="3426"/>
                      <a:pt x="1426" y="3883"/>
                      <a:pt x="2194" y="3883"/>
                    </a:cubicBezTo>
                    <a:cubicBezTo>
                      <a:pt x="2439" y="3883"/>
                      <a:pt x="2688" y="3837"/>
                      <a:pt x="2930" y="3739"/>
                    </a:cubicBezTo>
                    <a:cubicBezTo>
                      <a:pt x="3930" y="3346"/>
                      <a:pt x="4406" y="2215"/>
                      <a:pt x="4001" y="1215"/>
                    </a:cubicBezTo>
                    <a:cubicBezTo>
                      <a:pt x="3693" y="463"/>
                      <a:pt x="2958" y="1"/>
                      <a:pt x="21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82" name="Google Shape;982;p42"/>
              <p:cNvSpPr/>
              <p:nvPr/>
            </p:nvSpPr>
            <p:spPr>
              <a:xfrm rot="-4463099">
                <a:off x="-1571821" y="3577165"/>
                <a:ext cx="191335" cy="91321"/>
              </a:xfrm>
              <a:custGeom>
                <a:avLst/>
                <a:gdLst/>
                <a:ahLst/>
                <a:cxnLst/>
                <a:rect l="l" t="t" r="r" b="b"/>
                <a:pathLst>
                  <a:path w="3918" h="1870" extrusionOk="0">
                    <a:moveTo>
                      <a:pt x="3680" y="1"/>
                    </a:moveTo>
                    <a:lnTo>
                      <a:pt x="72" y="1453"/>
                    </a:lnTo>
                    <a:lnTo>
                      <a:pt x="25" y="1572"/>
                    </a:lnTo>
                    <a:cubicBezTo>
                      <a:pt x="1" y="1667"/>
                      <a:pt x="25" y="1763"/>
                      <a:pt x="120" y="1810"/>
                    </a:cubicBezTo>
                    <a:lnTo>
                      <a:pt x="239" y="1870"/>
                    </a:lnTo>
                    <a:lnTo>
                      <a:pt x="3835" y="417"/>
                    </a:lnTo>
                    <a:lnTo>
                      <a:pt x="3882" y="298"/>
                    </a:lnTo>
                    <a:cubicBezTo>
                      <a:pt x="3918" y="203"/>
                      <a:pt x="3882" y="96"/>
                      <a:pt x="3799" y="60"/>
                    </a:cubicBezTo>
                    <a:lnTo>
                      <a:pt x="36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83" name="Google Shape;983;p42"/>
              <p:cNvSpPr/>
              <p:nvPr/>
            </p:nvSpPr>
            <p:spPr>
              <a:xfrm rot="-4463099">
                <a:off x="-1575789" y="3579856"/>
                <a:ext cx="189626" cy="83801"/>
              </a:xfrm>
              <a:custGeom>
                <a:avLst/>
                <a:gdLst/>
                <a:ahLst/>
                <a:cxnLst/>
                <a:rect l="l" t="t" r="r" b="b"/>
                <a:pathLst>
                  <a:path w="3883" h="1716" extrusionOk="0">
                    <a:moveTo>
                      <a:pt x="3656" y="1"/>
                    </a:moveTo>
                    <a:lnTo>
                      <a:pt x="60" y="1465"/>
                    </a:lnTo>
                    <a:lnTo>
                      <a:pt x="13" y="1584"/>
                    </a:lnTo>
                    <a:cubicBezTo>
                      <a:pt x="1" y="1620"/>
                      <a:pt x="1" y="1668"/>
                      <a:pt x="13" y="1715"/>
                    </a:cubicBezTo>
                    <a:lnTo>
                      <a:pt x="3882" y="156"/>
                    </a:lnTo>
                    <a:cubicBezTo>
                      <a:pt x="3858" y="120"/>
                      <a:pt x="3823" y="96"/>
                      <a:pt x="3775" y="60"/>
                    </a:cubicBezTo>
                    <a:lnTo>
                      <a:pt x="3656" y="1"/>
                    </a:ln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84" name="Google Shape;984;p42"/>
              <p:cNvSpPr/>
              <p:nvPr/>
            </p:nvSpPr>
            <p:spPr>
              <a:xfrm rot="-4463099">
                <a:off x="-1483764" y="3632174"/>
                <a:ext cx="162474" cy="72910"/>
              </a:xfrm>
              <a:custGeom>
                <a:avLst/>
                <a:gdLst/>
                <a:ahLst/>
                <a:cxnLst/>
                <a:rect l="l" t="t" r="r" b="b"/>
                <a:pathLst>
                  <a:path w="3327" h="1493" extrusionOk="0">
                    <a:moveTo>
                      <a:pt x="128" y="1"/>
                    </a:moveTo>
                    <a:cubicBezTo>
                      <a:pt x="106" y="1"/>
                      <a:pt x="91" y="12"/>
                      <a:pt x="84" y="36"/>
                    </a:cubicBezTo>
                    <a:cubicBezTo>
                      <a:pt x="0" y="227"/>
                      <a:pt x="524" y="1108"/>
                      <a:pt x="1417" y="1394"/>
                    </a:cubicBezTo>
                    <a:cubicBezTo>
                      <a:pt x="1633" y="1464"/>
                      <a:pt x="1853" y="1492"/>
                      <a:pt x="2062" y="1492"/>
                    </a:cubicBezTo>
                    <a:cubicBezTo>
                      <a:pt x="2707" y="1492"/>
                      <a:pt x="3253" y="1222"/>
                      <a:pt x="3298" y="1060"/>
                    </a:cubicBezTo>
                    <a:cubicBezTo>
                      <a:pt x="3327" y="984"/>
                      <a:pt x="3203" y="976"/>
                      <a:pt x="2987" y="976"/>
                    </a:cubicBezTo>
                    <a:cubicBezTo>
                      <a:pt x="2933" y="976"/>
                      <a:pt x="2873" y="977"/>
                      <a:pt x="2809" y="977"/>
                    </a:cubicBezTo>
                    <a:cubicBezTo>
                      <a:pt x="2486" y="977"/>
                      <a:pt x="2042" y="965"/>
                      <a:pt x="1596" y="822"/>
                    </a:cubicBezTo>
                    <a:cubicBezTo>
                      <a:pt x="822" y="582"/>
                      <a:pt x="286" y="1"/>
                      <a:pt x="128" y="1"/>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85" name="Google Shape;985;p42"/>
              <p:cNvSpPr/>
              <p:nvPr/>
            </p:nvSpPr>
            <p:spPr>
              <a:xfrm rot="-4463099">
                <a:off x="-1270247" y="3182349"/>
                <a:ext cx="266932" cy="241098"/>
              </a:xfrm>
              <a:custGeom>
                <a:avLst/>
                <a:gdLst/>
                <a:ahLst/>
                <a:cxnLst/>
                <a:rect l="l" t="t" r="r" b="b"/>
                <a:pathLst>
                  <a:path w="5466" h="4937" extrusionOk="0">
                    <a:moveTo>
                      <a:pt x="2744" y="1"/>
                    </a:moveTo>
                    <a:cubicBezTo>
                      <a:pt x="2538" y="1"/>
                      <a:pt x="2328" y="27"/>
                      <a:pt x="2120" y="81"/>
                    </a:cubicBezTo>
                    <a:cubicBezTo>
                      <a:pt x="810" y="426"/>
                      <a:pt x="0" y="1760"/>
                      <a:pt x="346" y="3093"/>
                    </a:cubicBezTo>
                    <a:cubicBezTo>
                      <a:pt x="636" y="4196"/>
                      <a:pt x="1628" y="4936"/>
                      <a:pt x="2730" y="4936"/>
                    </a:cubicBezTo>
                    <a:cubicBezTo>
                      <a:pt x="2937" y="4936"/>
                      <a:pt x="3147" y="4910"/>
                      <a:pt x="3358" y="4856"/>
                    </a:cubicBezTo>
                    <a:cubicBezTo>
                      <a:pt x="4668" y="4522"/>
                      <a:pt x="5465" y="3177"/>
                      <a:pt x="5120" y="1855"/>
                    </a:cubicBezTo>
                    <a:cubicBezTo>
                      <a:pt x="4849" y="742"/>
                      <a:pt x="3844" y="1"/>
                      <a:pt x="2744"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86" name="Google Shape;986;p42"/>
              <p:cNvSpPr/>
              <p:nvPr/>
            </p:nvSpPr>
            <p:spPr>
              <a:xfrm rot="-4463099">
                <a:off x="-1241297" y="3210946"/>
                <a:ext cx="250621" cy="220880"/>
              </a:xfrm>
              <a:custGeom>
                <a:avLst/>
                <a:gdLst/>
                <a:ahLst/>
                <a:cxnLst/>
                <a:rect l="l" t="t" r="r" b="b"/>
                <a:pathLst>
                  <a:path w="5132" h="4523" extrusionOk="0">
                    <a:moveTo>
                      <a:pt x="2572" y="0"/>
                    </a:moveTo>
                    <a:cubicBezTo>
                      <a:pt x="2283" y="0"/>
                      <a:pt x="1988" y="55"/>
                      <a:pt x="1703" y="172"/>
                    </a:cubicBezTo>
                    <a:cubicBezTo>
                      <a:pt x="548" y="648"/>
                      <a:pt x="0" y="1970"/>
                      <a:pt x="476" y="3125"/>
                    </a:cubicBezTo>
                    <a:cubicBezTo>
                      <a:pt x="836" y="3997"/>
                      <a:pt x="1678" y="4523"/>
                      <a:pt x="2566" y="4523"/>
                    </a:cubicBezTo>
                    <a:cubicBezTo>
                      <a:pt x="2854" y="4523"/>
                      <a:pt x="3146" y="4467"/>
                      <a:pt x="3429" y="4351"/>
                    </a:cubicBezTo>
                    <a:cubicBezTo>
                      <a:pt x="4584" y="3875"/>
                      <a:pt x="5132" y="2553"/>
                      <a:pt x="4655" y="1398"/>
                    </a:cubicBezTo>
                    <a:cubicBezTo>
                      <a:pt x="4305" y="526"/>
                      <a:pt x="3465" y="0"/>
                      <a:pt x="25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87" name="Google Shape;987;p42"/>
              <p:cNvSpPr/>
              <p:nvPr/>
            </p:nvSpPr>
            <p:spPr>
              <a:xfrm rot="-4463099">
                <a:off x="-1219596" y="3226611"/>
                <a:ext cx="207060" cy="190114"/>
              </a:xfrm>
              <a:custGeom>
                <a:avLst/>
                <a:gdLst/>
                <a:ahLst/>
                <a:cxnLst/>
                <a:rect l="l" t="t" r="r" b="b"/>
                <a:pathLst>
                  <a:path w="4240" h="3893" extrusionOk="0">
                    <a:moveTo>
                      <a:pt x="2129" y="0"/>
                    </a:moveTo>
                    <a:cubicBezTo>
                      <a:pt x="2008" y="0"/>
                      <a:pt x="1886" y="12"/>
                      <a:pt x="1763" y="35"/>
                    </a:cubicBezTo>
                    <a:cubicBezTo>
                      <a:pt x="703" y="238"/>
                      <a:pt x="1" y="1262"/>
                      <a:pt x="215" y="2309"/>
                    </a:cubicBezTo>
                    <a:cubicBezTo>
                      <a:pt x="394" y="3245"/>
                      <a:pt x="1203" y="3892"/>
                      <a:pt x="2119" y="3892"/>
                    </a:cubicBezTo>
                    <a:cubicBezTo>
                      <a:pt x="2241" y="3892"/>
                      <a:pt x="2365" y="3881"/>
                      <a:pt x="2489" y="3857"/>
                    </a:cubicBezTo>
                    <a:cubicBezTo>
                      <a:pt x="3549" y="3655"/>
                      <a:pt x="4239" y="2643"/>
                      <a:pt x="4037" y="1583"/>
                    </a:cubicBezTo>
                    <a:cubicBezTo>
                      <a:pt x="3858" y="648"/>
                      <a:pt x="3039" y="0"/>
                      <a:pt x="21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88" name="Google Shape;988;p42"/>
              <p:cNvSpPr/>
              <p:nvPr/>
            </p:nvSpPr>
            <p:spPr>
              <a:xfrm rot="-4463099">
                <a:off x="-1218727" y="3310686"/>
                <a:ext cx="205888" cy="22122"/>
              </a:xfrm>
              <a:custGeom>
                <a:avLst/>
                <a:gdLst/>
                <a:ahLst/>
                <a:cxnLst/>
                <a:rect l="l" t="t" r="r" b="b"/>
                <a:pathLst>
                  <a:path w="4216" h="453" extrusionOk="0">
                    <a:moveTo>
                      <a:pt x="167" y="0"/>
                    </a:moveTo>
                    <a:lnTo>
                      <a:pt x="84" y="95"/>
                    </a:lnTo>
                    <a:cubicBezTo>
                      <a:pt x="0" y="167"/>
                      <a:pt x="0" y="274"/>
                      <a:pt x="84" y="345"/>
                    </a:cubicBezTo>
                    <a:lnTo>
                      <a:pt x="167" y="453"/>
                    </a:lnTo>
                    <a:lnTo>
                      <a:pt x="4061" y="453"/>
                    </a:lnTo>
                    <a:lnTo>
                      <a:pt x="4144" y="345"/>
                    </a:lnTo>
                    <a:cubicBezTo>
                      <a:pt x="4215" y="274"/>
                      <a:pt x="4203" y="167"/>
                      <a:pt x="4144" y="95"/>
                    </a:cubicBezTo>
                    <a:lnTo>
                      <a:pt x="40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89" name="Google Shape;989;p42"/>
              <p:cNvSpPr/>
              <p:nvPr/>
            </p:nvSpPr>
            <p:spPr>
              <a:xfrm rot="-4463099">
                <a:off x="-1222171" y="3314281"/>
                <a:ext cx="203544" cy="11134"/>
              </a:xfrm>
              <a:custGeom>
                <a:avLst/>
                <a:gdLst/>
                <a:ahLst/>
                <a:cxnLst/>
                <a:rect l="l" t="t" r="r" b="b"/>
                <a:pathLst>
                  <a:path w="4168" h="228" extrusionOk="0">
                    <a:moveTo>
                      <a:pt x="131" y="1"/>
                    </a:moveTo>
                    <a:lnTo>
                      <a:pt x="48" y="96"/>
                    </a:lnTo>
                    <a:cubicBezTo>
                      <a:pt x="12" y="120"/>
                      <a:pt x="0" y="168"/>
                      <a:pt x="0" y="227"/>
                    </a:cubicBezTo>
                    <a:lnTo>
                      <a:pt x="4167" y="227"/>
                    </a:lnTo>
                    <a:cubicBezTo>
                      <a:pt x="4167" y="168"/>
                      <a:pt x="4155" y="120"/>
                      <a:pt x="4108" y="96"/>
                    </a:cubicBezTo>
                    <a:lnTo>
                      <a:pt x="4025" y="1"/>
                    </a:ln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90" name="Google Shape;990;p42"/>
              <p:cNvSpPr/>
              <p:nvPr/>
            </p:nvSpPr>
            <p:spPr>
              <a:xfrm rot="-4463099">
                <a:off x="-1122398" y="3330704"/>
                <a:ext cx="162034" cy="72862"/>
              </a:xfrm>
              <a:custGeom>
                <a:avLst/>
                <a:gdLst/>
                <a:ahLst/>
                <a:cxnLst/>
                <a:rect l="l" t="t" r="r" b="b"/>
                <a:pathLst>
                  <a:path w="3318" h="1492" extrusionOk="0">
                    <a:moveTo>
                      <a:pt x="120" y="1"/>
                    </a:moveTo>
                    <a:cubicBezTo>
                      <a:pt x="96" y="1"/>
                      <a:pt x="80" y="13"/>
                      <a:pt x="72" y="40"/>
                    </a:cubicBezTo>
                    <a:cubicBezTo>
                      <a:pt x="1" y="231"/>
                      <a:pt x="513" y="1112"/>
                      <a:pt x="1418" y="1398"/>
                    </a:cubicBezTo>
                    <a:cubicBezTo>
                      <a:pt x="1629" y="1464"/>
                      <a:pt x="1844" y="1491"/>
                      <a:pt x="2049" y="1491"/>
                    </a:cubicBezTo>
                    <a:cubicBezTo>
                      <a:pt x="2691" y="1491"/>
                      <a:pt x="3242" y="1227"/>
                      <a:pt x="3287" y="1064"/>
                    </a:cubicBezTo>
                    <a:cubicBezTo>
                      <a:pt x="3317" y="978"/>
                      <a:pt x="3178" y="972"/>
                      <a:pt x="2939" y="972"/>
                    </a:cubicBezTo>
                    <a:cubicBezTo>
                      <a:pt x="2896" y="972"/>
                      <a:pt x="2851" y="972"/>
                      <a:pt x="2803" y="972"/>
                    </a:cubicBezTo>
                    <a:cubicBezTo>
                      <a:pt x="2483" y="972"/>
                      <a:pt x="2043" y="963"/>
                      <a:pt x="1596" y="826"/>
                    </a:cubicBezTo>
                    <a:cubicBezTo>
                      <a:pt x="827" y="577"/>
                      <a:pt x="285" y="1"/>
                      <a:pt x="120" y="1"/>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91" name="Google Shape;991;p42"/>
              <p:cNvSpPr/>
              <p:nvPr/>
            </p:nvSpPr>
            <p:spPr>
              <a:xfrm rot="-4463099">
                <a:off x="-1264582" y="2879077"/>
                <a:ext cx="266883" cy="241049"/>
              </a:xfrm>
              <a:custGeom>
                <a:avLst/>
                <a:gdLst/>
                <a:ahLst/>
                <a:cxnLst/>
                <a:rect l="l" t="t" r="r" b="b"/>
                <a:pathLst>
                  <a:path w="5465" h="4936" extrusionOk="0">
                    <a:moveTo>
                      <a:pt x="2749" y="0"/>
                    </a:moveTo>
                    <a:cubicBezTo>
                      <a:pt x="2541" y="0"/>
                      <a:pt x="2330" y="26"/>
                      <a:pt x="2119" y="81"/>
                    </a:cubicBezTo>
                    <a:cubicBezTo>
                      <a:pt x="810" y="427"/>
                      <a:pt x="0" y="1760"/>
                      <a:pt x="345" y="3082"/>
                    </a:cubicBezTo>
                    <a:cubicBezTo>
                      <a:pt x="637" y="4187"/>
                      <a:pt x="1631" y="4936"/>
                      <a:pt x="2736" y="4936"/>
                    </a:cubicBezTo>
                    <a:cubicBezTo>
                      <a:pt x="2940" y="4936"/>
                      <a:pt x="3149" y="4910"/>
                      <a:pt x="3358" y="4856"/>
                    </a:cubicBezTo>
                    <a:cubicBezTo>
                      <a:pt x="4667" y="4511"/>
                      <a:pt x="5465" y="3177"/>
                      <a:pt x="5120" y="1855"/>
                    </a:cubicBezTo>
                    <a:cubicBezTo>
                      <a:pt x="4849" y="734"/>
                      <a:pt x="3847" y="0"/>
                      <a:pt x="2749"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92" name="Google Shape;992;p42"/>
              <p:cNvSpPr/>
              <p:nvPr/>
            </p:nvSpPr>
            <p:spPr>
              <a:xfrm rot="-4463099">
                <a:off x="-1235027" y="2907520"/>
                <a:ext cx="250084" cy="220734"/>
              </a:xfrm>
              <a:custGeom>
                <a:avLst/>
                <a:gdLst/>
                <a:ahLst/>
                <a:cxnLst/>
                <a:rect l="l" t="t" r="r" b="b"/>
                <a:pathLst>
                  <a:path w="5121" h="4520" extrusionOk="0">
                    <a:moveTo>
                      <a:pt x="2546" y="1"/>
                    </a:moveTo>
                    <a:cubicBezTo>
                      <a:pt x="2284" y="1"/>
                      <a:pt x="2020" y="46"/>
                      <a:pt x="1763" y="141"/>
                    </a:cubicBezTo>
                    <a:cubicBezTo>
                      <a:pt x="596" y="594"/>
                      <a:pt x="1" y="1903"/>
                      <a:pt x="453" y="3058"/>
                    </a:cubicBezTo>
                    <a:cubicBezTo>
                      <a:pt x="793" y="3959"/>
                      <a:pt x="1652" y="4520"/>
                      <a:pt x="2563" y="4520"/>
                    </a:cubicBezTo>
                    <a:cubicBezTo>
                      <a:pt x="2831" y="4520"/>
                      <a:pt x="3104" y="4471"/>
                      <a:pt x="3370" y="4368"/>
                    </a:cubicBezTo>
                    <a:cubicBezTo>
                      <a:pt x="4525" y="3927"/>
                      <a:pt x="5120" y="2618"/>
                      <a:pt x="4680" y="1451"/>
                    </a:cubicBezTo>
                    <a:cubicBezTo>
                      <a:pt x="4328" y="553"/>
                      <a:pt x="3458" y="1"/>
                      <a:pt x="25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93" name="Google Shape;993;p42"/>
              <p:cNvSpPr/>
              <p:nvPr/>
            </p:nvSpPr>
            <p:spPr>
              <a:xfrm rot="-4463099">
                <a:off x="-1217824" y="2922883"/>
                <a:ext cx="215801" cy="190651"/>
              </a:xfrm>
              <a:custGeom>
                <a:avLst/>
                <a:gdLst/>
                <a:ahLst/>
                <a:cxnLst/>
                <a:rect l="l" t="t" r="r" b="b"/>
                <a:pathLst>
                  <a:path w="4419" h="3904" extrusionOk="0">
                    <a:moveTo>
                      <a:pt x="2209" y="0"/>
                    </a:moveTo>
                    <a:cubicBezTo>
                      <a:pt x="1978" y="0"/>
                      <a:pt x="1743" y="41"/>
                      <a:pt x="1513" y="128"/>
                    </a:cubicBezTo>
                    <a:cubicBezTo>
                      <a:pt x="501" y="521"/>
                      <a:pt x="1" y="1628"/>
                      <a:pt x="382" y="2640"/>
                    </a:cubicBezTo>
                    <a:cubicBezTo>
                      <a:pt x="685" y="3421"/>
                      <a:pt x="1420" y="3904"/>
                      <a:pt x="2204" y="3904"/>
                    </a:cubicBezTo>
                    <a:cubicBezTo>
                      <a:pt x="2437" y="3904"/>
                      <a:pt x="2674" y="3861"/>
                      <a:pt x="2906" y="3771"/>
                    </a:cubicBezTo>
                    <a:cubicBezTo>
                      <a:pt x="3918" y="3390"/>
                      <a:pt x="4418" y="2271"/>
                      <a:pt x="4037" y="1259"/>
                    </a:cubicBezTo>
                    <a:cubicBezTo>
                      <a:pt x="3733" y="477"/>
                      <a:pt x="2996" y="0"/>
                      <a:pt x="22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94" name="Google Shape;994;p42"/>
              <p:cNvSpPr/>
              <p:nvPr/>
            </p:nvSpPr>
            <p:spPr>
              <a:xfrm rot="-4463099">
                <a:off x="-1206630" y="2973481"/>
                <a:ext cx="194216" cy="87854"/>
              </a:xfrm>
              <a:custGeom>
                <a:avLst/>
                <a:gdLst/>
                <a:ahLst/>
                <a:cxnLst/>
                <a:rect l="l" t="t" r="r" b="b"/>
                <a:pathLst>
                  <a:path w="3977" h="1799" extrusionOk="0">
                    <a:moveTo>
                      <a:pt x="3715" y="1"/>
                    </a:moveTo>
                    <a:lnTo>
                      <a:pt x="83" y="1382"/>
                    </a:lnTo>
                    <a:lnTo>
                      <a:pt x="48" y="1501"/>
                    </a:lnTo>
                    <a:cubicBezTo>
                      <a:pt x="0" y="1584"/>
                      <a:pt x="48" y="1691"/>
                      <a:pt x="131" y="1739"/>
                    </a:cubicBezTo>
                    <a:lnTo>
                      <a:pt x="250" y="1798"/>
                    </a:lnTo>
                    <a:lnTo>
                      <a:pt x="3881" y="417"/>
                    </a:lnTo>
                    <a:lnTo>
                      <a:pt x="3929" y="298"/>
                    </a:lnTo>
                    <a:cubicBezTo>
                      <a:pt x="3977" y="203"/>
                      <a:pt x="3929" y="96"/>
                      <a:pt x="3834" y="60"/>
                    </a:cubicBezTo>
                    <a:lnTo>
                      <a:pt x="3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95" name="Google Shape;995;p42"/>
              <p:cNvSpPr/>
              <p:nvPr/>
            </p:nvSpPr>
            <p:spPr>
              <a:xfrm rot="-4463099">
                <a:off x="-1209202" y="2976767"/>
                <a:ext cx="191335" cy="79699"/>
              </a:xfrm>
              <a:custGeom>
                <a:avLst/>
                <a:gdLst/>
                <a:ahLst/>
                <a:cxnLst/>
                <a:rect l="l" t="t" r="r" b="b"/>
                <a:pathLst>
                  <a:path w="3918" h="1632" extrusionOk="0">
                    <a:moveTo>
                      <a:pt x="3692" y="1"/>
                    </a:moveTo>
                    <a:lnTo>
                      <a:pt x="60" y="1382"/>
                    </a:lnTo>
                    <a:lnTo>
                      <a:pt x="25" y="1501"/>
                    </a:lnTo>
                    <a:cubicBezTo>
                      <a:pt x="1" y="1537"/>
                      <a:pt x="1" y="1584"/>
                      <a:pt x="25" y="1632"/>
                    </a:cubicBezTo>
                    <a:lnTo>
                      <a:pt x="3918" y="155"/>
                    </a:lnTo>
                    <a:cubicBezTo>
                      <a:pt x="3894" y="120"/>
                      <a:pt x="3847" y="72"/>
                      <a:pt x="3811" y="60"/>
                    </a:cubicBezTo>
                    <a:lnTo>
                      <a:pt x="3692" y="1"/>
                    </a:ln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96" name="Google Shape;996;p42"/>
              <p:cNvSpPr/>
              <p:nvPr/>
            </p:nvSpPr>
            <p:spPr>
              <a:xfrm rot="-4463099">
                <a:off x="-1116886" y="3027523"/>
                <a:ext cx="162083" cy="72471"/>
              </a:xfrm>
              <a:custGeom>
                <a:avLst/>
                <a:gdLst/>
                <a:ahLst/>
                <a:cxnLst/>
                <a:rect l="l" t="t" r="r" b="b"/>
                <a:pathLst>
                  <a:path w="3319" h="1484" extrusionOk="0">
                    <a:moveTo>
                      <a:pt x="120" y="0"/>
                    </a:moveTo>
                    <a:cubicBezTo>
                      <a:pt x="95" y="0"/>
                      <a:pt x="79" y="12"/>
                      <a:pt x="72" y="40"/>
                    </a:cubicBezTo>
                    <a:cubicBezTo>
                      <a:pt x="0" y="230"/>
                      <a:pt x="512" y="1111"/>
                      <a:pt x="1405" y="1385"/>
                    </a:cubicBezTo>
                    <a:cubicBezTo>
                      <a:pt x="1622" y="1455"/>
                      <a:pt x="1842" y="1484"/>
                      <a:pt x="2052" y="1484"/>
                    </a:cubicBezTo>
                    <a:cubicBezTo>
                      <a:pt x="2696" y="1484"/>
                      <a:pt x="3242" y="1216"/>
                      <a:pt x="3287" y="1064"/>
                    </a:cubicBezTo>
                    <a:cubicBezTo>
                      <a:pt x="3319" y="967"/>
                      <a:pt x="3160" y="962"/>
                      <a:pt x="2894" y="962"/>
                    </a:cubicBezTo>
                    <a:cubicBezTo>
                      <a:pt x="2864" y="962"/>
                      <a:pt x="2834" y="962"/>
                      <a:pt x="2801" y="962"/>
                    </a:cubicBezTo>
                    <a:cubicBezTo>
                      <a:pt x="2480" y="962"/>
                      <a:pt x="2036" y="956"/>
                      <a:pt x="1584" y="825"/>
                    </a:cubicBezTo>
                    <a:cubicBezTo>
                      <a:pt x="825" y="576"/>
                      <a:pt x="284" y="0"/>
                      <a:pt x="120"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97" name="Google Shape;997;p42"/>
              <p:cNvSpPr/>
              <p:nvPr/>
            </p:nvSpPr>
            <p:spPr>
              <a:xfrm rot="-4463099">
                <a:off x="-1281332" y="3490313"/>
                <a:ext cx="275624" cy="241440"/>
              </a:xfrm>
              <a:custGeom>
                <a:avLst/>
                <a:gdLst/>
                <a:ahLst/>
                <a:cxnLst/>
                <a:rect l="l" t="t" r="r" b="b"/>
                <a:pathLst>
                  <a:path w="5644" h="4944" extrusionOk="0">
                    <a:moveTo>
                      <a:pt x="2825" y="1"/>
                    </a:moveTo>
                    <a:cubicBezTo>
                      <a:pt x="1942" y="1"/>
                      <a:pt x="1088" y="474"/>
                      <a:pt x="643" y="1305"/>
                    </a:cubicBezTo>
                    <a:cubicBezTo>
                      <a:pt x="0" y="2496"/>
                      <a:pt x="453" y="3996"/>
                      <a:pt x="1655" y="4651"/>
                    </a:cubicBezTo>
                    <a:cubicBezTo>
                      <a:pt x="2022" y="4849"/>
                      <a:pt x="2419" y="4943"/>
                      <a:pt x="2811" y="4943"/>
                    </a:cubicBezTo>
                    <a:cubicBezTo>
                      <a:pt x="3691" y="4943"/>
                      <a:pt x="4548" y="4470"/>
                      <a:pt x="5001" y="3639"/>
                    </a:cubicBezTo>
                    <a:cubicBezTo>
                      <a:pt x="5644" y="2436"/>
                      <a:pt x="5191" y="936"/>
                      <a:pt x="3989" y="293"/>
                    </a:cubicBezTo>
                    <a:cubicBezTo>
                      <a:pt x="3618" y="95"/>
                      <a:pt x="3219" y="1"/>
                      <a:pt x="2825"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98" name="Google Shape;998;p42"/>
              <p:cNvSpPr/>
              <p:nvPr/>
            </p:nvSpPr>
            <p:spPr>
              <a:xfrm rot="-4463099">
                <a:off x="-1247174" y="3519954"/>
                <a:ext cx="248863" cy="220343"/>
              </a:xfrm>
              <a:custGeom>
                <a:avLst/>
                <a:gdLst/>
                <a:ahLst/>
                <a:cxnLst/>
                <a:rect l="l" t="t" r="r" b="b"/>
                <a:pathLst>
                  <a:path w="5096" h="4512" extrusionOk="0">
                    <a:moveTo>
                      <a:pt x="2550" y="0"/>
                    </a:moveTo>
                    <a:cubicBezTo>
                      <a:pt x="2287" y="0"/>
                      <a:pt x="2021" y="47"/>
                      <a:pt x="1762" y="146"/>
                    </a:cubicBezTo>
                    <a:cubicBezTo>
                      <a:pt x="595" y="574"/>
                      <a:pt x="0" y="1872"/>
                      <a:pt x="441" y="3039"/>
                    </a:cubicBezTo>
                    <a:cubicBezTo>
                      <a:pt x="775" y="3949"/>
                      <a:pt x="1638" y="4511"/>
                      <a:pt x="2555" y="4511"/>
                    </a:cubicBezTo>
                    <a:cubicBezTo>
                      <a:pt x="2814" y="4511"/>
                      <a:pt x="3077" y="4467"/>
                      <a:pt x="3334" y="4372"/>
                    </a:cubicBezTo>
                    <a:cubicBezTo>
                      <a:pt x="4501" y="3932"/>
                      <a:pt x="5096" y="2646"/>
                      <a:pt x="4655" y="1467"/>
                    </a:cubicBezTo>
                    <a:cubicBezTo>
                      <a:pt x="4323" y="562"/>
                      <a:pt x="3459" y="0"/>
                      <a:pt x="25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99" name="Google Shape;999;p42"/>
              <p:cNvSpPr/>
              <p:nvPr/>
            </p:nvSpPr>
            <p:spPr>
              <a:xfrm rot="-4463099">
                <a:off x="-1230488" y="3535221"/>
                <a:ext cx="214581" cy="190163"/>
              </a:xfrm>
              <a:custGeom>
                <a:avLst/>
                <a:gdLst/>
                <a:ahLst/>
                <a:cxnLst/>
                <a:rect l="l" t="t" r="r" b="b"/>
                <a:pathLst>
                  <a:path w="4394" h="3894" extrusionOk="0">
                    <a:moveTo>
                      <a:pt x="2180" y="0"/>
                    </a:moveTo>
                    <a:cubicBezTo>
                      <a:pt x="1958" y="0"/>
                      <a:pt x="1733" y="38"/>
                      <a:pt x="1513" y="118"/>
                    </a:cubicBezTo>
                    <a:cubicBezTo>
                      <a:pt x="500" y="499"/>
                      <a:pt x="0" y="1607"/>
                      <a:pt x="370" y="2619"/>
                    </a:cubicBezTo>
                    <a:cubicBezTo>
                      <a:pt x="657" y="3408"/>
                      <a:pt x="1402" y="3893"/>
                      <a:pt x="2196" y="3893"/>
                    </a:cubicBezTo>
                    <a:cubicBezTo>
                      <a:pt x="2420" y="3893"/>
                      <a:pt x="2647" y="3855"/>
                      <a:pt x="2870" y="3774"/>
                    </a:cubicBezTo>
                    <a:cubicBezTo>
                      <a:pt x="3882" y="3393"/>
                      <a:pt x="4394" y="2285"/>
                      <a:pt x="4013" y="1273"/>
                    </a:cubicBezTo>
                    <a:cubicBezTo>
                      <a:pt x="3724" y="491"/>
                      <a:pt x="2976" y="0"/>
                      <a:pt x="2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00" name="Google Shape;1000;p42"/>
              <p:cNvSpPr/>
              <p:nvPr/>
            </p:nvSpPr>
            <p:spPr>
              <a:xfrm rot="-4463099">
                <a:off x="-1220861" y="3586672"/>
                <a:ext cx="195437" cy="86682"/>
              </a:xfrm>
              <a:custGeom>
                <a:avLst/>
                <a:gdLst/>
                <a:ahLst/>
                <a:cxnLst/>
                <a:rect l="l" t="t" r="r" b="b"/>
                <a:pathLst>
                  <a:path w="4002" h="1775" extrusionOk="0">
                    <a:moveTo>
                      <a:pt x="3739" y="0"/>
                    </a:moveTo>
                    <a:lnTo>
                      <a:pt x="96" y="1357"/>
                    </a:lnTo>
                    <a:lnTo>
                      <a:pt x="48" y="1476"/>
                    </a:lnTo>
                    <a:cubicBezTo>
                      <a:pt x="1" y="1560"/>
                      <a:pt x="48" y="1667"/>
                      <a:pt x="144" y="1715"/>
                    </a:cubicBezTo>
                    <a:lnTo>
                      <a:pt x="263" y="1774"/>
                    </a:lnTo>
                    <a:lnTo>
                      <a:pt x="3906" y="417"/>
                    </a:lnTo>
                    <a:lnTo>
                      <a:pt x="3954" y="298"/>
                    </a:lnTo>
                    <a:cubicBezTo>
                      <a:pt x="4001" y="214"/>
                      <a:pt x="3954" y="107"/>
                      <a:pt x="3858" y="60"/>
                    </a:cubicBezTo>
                    <a:lnTo>
                      <a:pt x="37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01" name="Google Shape;1001;p42"/>
              <p:cNvSpPr/>
              <p:nvPr/>
            </p:nvSpPr>
            <p:spPr>
              <a:xfrm rot="-4463099">
                <a:off x="-1223030" y="3589652"/>
                <a:ext cx="191921" cy="78527"/>
              </a:xfrm>
              <a:custGeom>
                <a:avLst/>
                <a:gdLst/>
                <a:ahLst/>
                <a:cxnLst/>
                <a:rect l="l" t="t" r="r" b="b"/>
                <a:pathLst>
                  <a:path w="3930" h="1608" extrusionOk="0">
                    <a:moveTo>
                      <a:pt x="3703" y="0"/>
                    </a:moveTo>
                    <a:lnTo>
                      <a:pt x="60" y="1357"/>
                    </a:lnTo>
                    <a:lnTo>
                      <a:pt x="12" y="1476"/>
                    </a:lnTo>
                    <a:cubicBezTo>
                      <a:pt x="1" y="1524"/>
                      <a:pt x="1" y="1560"/>
                      <a:pt x="12" y="1607"/>
                    </a:cubicBezTo>
                    <a:lnTo>
                      <a:pt x="3930" y="155"/>
                    </a:lnTo>
                    <a:cubicBezTo>
                      <a:pt x="3906" y="119"/>
                      <a:pt x="3870" y="95"/>
                      <a:pt x="3822" y="60"/>
                    </a:cubicBezTo>
                    <a:lnTo>
                      <a:pt x="3703" y="0"/>
                    </a:ln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1002" name="Google Shape;1002;p42"/>
              <p:cNvGrpSpPr/>
              <p:nvPr/>
            </p:nvGrpSpPr>
            <p:grpSpPr>
              <a:xfrm>
                <a:off x="-2345253" y="2827512"/>
                <a:ext cx="1395648" cy="971465"/>
                <a:chOff x="-2345253" y="1840312"/>
                <a:chExt cx="1395648" cy="971465"/>
              </a:xfrm>
            </p:grpSpPr>
            <p:sp>
              <p:nvSpPr>
                <p:cNvPr id="1003" name="Google Shape;1003;p42"/>
                <p:cNvSpPr/>
                <p:nvPr/>
              </p:nvSpPr>
              <p:spPr>
                <a:xfrm rot="-4463099">
                  <a:off x="-2323036" y="2186713"/>
                  <a:ext cx="290763" cy="254479"/>
                </a:xfrm>
                <a:custGeom>
                  <a:avLst/>
                  <a:gdLst/>
                  <a:ahLst/>
                  <a:cxnLst/>
                  <a:rect l="l" t="t" r="r" b="b"/>
                  <a:pathLst>
                    <a:path w="5954" h="5211" extrusionOk="0">
                      <a:moveTo>
                        <a:pt x="2971" y="0"/>
                      </a:moveTo>
                      <a:cubicBezTo>
                        <a:pt x="2055" y="0"/>
                        <a:pt x="1169" y="484"/>
                        <a:pt x="691" y="1343"/>
                      </a:cubicBezTo>
                      <a:cubicBezTo>
                        <a:pt x="0" y="2605"/>
                        <a:pt x="453" y="4189"/>
                        <a:pt x="1715" y="4879"/>
                      </a:cubicBezTo>
                      <a:cubicBezTo>
                        <a:pt x="2118" y="5104"/>
                        <a:pt x="2554" y="5210"/>
                        <a:pt x="2983" y="5210"/>
                      </a:cubicBezTo>
                      <a:cubicBezTo>
                        <a:pt x="3897" y="5210"/>
                        <a:pt x="4781" y="4726"/>
                        <a:pt x="5251" y="3867"/>
                      </a:cubicBezTo>
                      <a:cubicBezTo>
                        <a:pt x="5953" y="2605"/>
                        <a:pt x="5489" y="1022"/>
                        <a:pt x="4239" y="331"/>
                      </a:cubicBezTo>
                      <a:cubicBezTo>
                        <a:pt x="3836" y="107"/>
                        <a:pt x="3400" y="0"/>
                        <a:pt x="2971"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04" name="Google Shape;1004;p42"/>
                <p:cNvSpPr/>
                <p:nvPr/>
              </p:nvSpPr>
              <p:spPr>
                <a:xfrm rot="-4463099">
                  <a:off x="-2312810" y="1883007"/>
                  <a:ext cx="281436" cy="254039"/>
                </a:xfrm>
                <a:custGeom>
                  <a:avLst/>
                  <a:gdLst/>
                  <a:ahLst/>
                  <a:cxnLst/>
                  <a:rect l="l" t="t" r="r" b="b"/>
                  <a:pathLst>
                    <a:path w="5763" h="5202" extrusionOk="0">
                      <a:moveTo>
                        <a:pt x="2872" y="0"/>
                      </a:moveTo>
                      <a:cubicBezTo>
                        <a:pt x="2659" y="0"/>
                        <a:pt x="2443" y="27"/>
                        <a:pt x="2227" y="82"/>
                      </a:cubicBezTo>
                      <a:cubicBezTo>
                        <a:pt x="834" y="428"/>
                        <a:pt x="0" y="1844"/>
                        <a:pt x="357" y="3249"/>
                      </a:cubicBezTo>
                      <a:cubicBezTo>
                        <a:pt x="659" y="4424"/>
                        <a:pt x="1714" y="5201"/>
                        <a:pt x="2873" y="5201"/>
                      </a:cubicBezTo>
                      <a:cubicBezTo>
                        <a:pt x="3088" y="5201"/>
                        <a:pt x="3306" y="5174"/>
                        <a:pt x="3524" y="5119"/>
                      </a:cubicBezTo>
                      <a:cubicBezTo>
                        <a:pt x="4929" y="4761"/>
                        <a:pt x="5763" y="3356"/>
                        <a:pt x="5406" y="1952"/>
                      </a:cubicBezTo>
                      <a:cubicBezTo>
                        <a:pt x="5084" y="785"/>
                        <a:pt x="4031" y="0"/>
                        <a:pt x="2872"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05" name="Google Shape;1005;p42"/>
                <p:cNvSpPr/>
                <p:nvPr/>
              </p:nvSpPr>
              <p:spPr>
                <a:xfrm rot="-4463099">
                  <a:off x="-2325283" y="2495261"/>
                  <a:ext cx="280898" cy="254625"/>
                </a:xfrm>
                <a:custGeom>
                  <a:avLst/>
                  <a:gdLst/>
                  <a:ahLst/>
                  <a:cxnLst/>
                  <a:rect l="l" t="t" r="r" b="b"/>
                  <a:pathLst>
                    <a:path w="5752" h="5214" extrusionOk="0">
                      <a:moveTo>
                        <a:pt x="2870" y="1"/>
                      </a:moveTo>
                      <a:cubicBezTo>
                        <a:pt x="2657" y="1"/>
                        <a:pt x="2441" y="27"/>
                        <a:pt x="2227" y="83"/>
                      </a:cubicBezTo>
                      <a:cubicBezTo>
                        <a:pt x="834" y="440"/>
                        <a:pt x="1" y="1857"/>
                        <a:pt x="358" y="3250"/>
                      </a:cubicBezTo>
                      <a:cubicBezTo>
                        <a:pt x="659" y="4435"/>
                        <a:pt x="1706" y="5214"/>
                        <a:pt x="2870" y="5214"/>
                      </a:cubicBezTo>
                      <a:cubicBezTo>
                        <a:pt x="3086" y="5214"/>
                        <a:pt x="3305" y="5187"/>
                        <a:pt x="3525" y="5131"/>
                      </a:cubicBezTo>
                      <a:cubicBezTo>
                        <a:pt x="4930" y="4774"/>
                        <a:pt x="5752" y="3357"/>
                        <a:pt x="5394" y="1964"/>
                      </a:cubicBezTo>
                      <a:cubicBezTo>
                        <a:pt x="5103" y="787"/>
                        <a:pt x="4029" y="1"/>
                        <a:pt x="2870" y="1"/>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06" name="Google Shape;1006;p42"/>
                <p:cNvSpPr/>
                <p:nvPr/>
              </p:nvSpPr>
              <p:spPr>
                <a:xfrm rot="-4463099">
                  <a:off x="-1963473" y="2191091"/>
                  <a:ext cx="281484" cy="254576"/>
                </a:xfrm>
                <a:custGeom>
                  <a:avLst/>
                  <a:gdLst/>
                  <a:ahLst/>
                  <a:cxnLst/>
                  <a:rect l="l" t="t" r="r" b="b"/>
                  <a:pathLst>
                    <a:path w="5764" h="5213" extrusionOk="0">
                      <a:moveTo>
                        <a:pt x="2887" y="0"/>
                      </a:moveTo>
                      <a:cubicBezTo>
                        <a:pt x="2673" y="0"/>
                        <a:pt x="2455" y="27"/>
                        <a:pt x="2239" y="83"/>
                      </a:cubicBezTo>
                      <a:cubicBezTo>
                        <a:pt x="834" y="440"/>
                        <a:pt x="1" y="1857"/>
                        <a:pt x="358" y="3250"/>
                      </a:cubicBezTo>
                      <a:cubicBezTo>
                        <a:pt x="660" y="4427"/>
                        <a:pt x="1718" y="5213"/>
                        <a:pt x="2879" y="5213"/>
                      </a:cubicBezTo>
                      <a:cubicBezTo>
                        <a:pt x="3093" y="5213"/>
                        <a:pt x="3309" y="5186"/>
                        <a:pt x="3525" y="5131"/>
                      </a:cubicBezTo>
                      <a:cubicBezTo>
                        <a:pt x="4930" y="4774"/>
                        <a:pt x="5764" y="3357"/>
                        <a:pt x="5406" y="1952"/>
                      </a:cubicBezTo>
                      <a:cubicBezTo>
                        <a:pt x="5105" y="777"/>
                        <a:pt x="4041" y="0"/>
                        <a:pt x="2887"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07" name="Google Shape;1007;p42"/>
                <p:cNvSpPr/>
                <p:nvPr/>
              </p:nvSpPr>
              <p:spPr>
                <a:xfrm rot="-4463099">
                  <a:off x="-1958061" y="1887975"/>
                  <a:ext cx="281484" cy="254039"/>
                </a:xfrm>
                <a:custGeom>
                  <a:avLst/>
                  <a:gdLst/>
                  <a:ahLst/>
                  <a:cxnLst/>
                  <a:rect l="l" t="t" r="r" b="b"/>
                  <a:pathLst>
                    <a:path w="5764" h="5202" extrusionOk="0">
                      <a:moveTo>
                        <a:pt x="2887" y="0"/>
                      </a:moveTo>
                      <a:cubicBezTo>
                        <a:pt x="2672" y="0"/>
                        <a:pt x="2455" y="27"/>
                        <a:pt x="2239" y="83"/>
                      </a:cubicBezTo>
                      <a:cubicBezTo>
                        <a:pt x="834" y="440"/>
                        <a:pt x="1" y="1845"/>
                        <a:pt x="358" y="3250"/>
                      </a:cubicBezTo>
                      <a:cubicBezTo>
                        <a:pt x="659" y="4425"/>
                        <a:pt x="1714" y="5202"/>
                        <a:pt x="2873" y="5202"/>
                      </a:cubicBezTo>
                      <a:cubicBezTo>
                        <a:pt x="3088" y="5202"/>
                        <a:pt x="3307" y="5175"/>
                        <a:pt x="3525" y="5119"/>
                      </a:cubicBezTo>
                      <a:cubicBezTo>
                        <a:pt x="4930" y="4762"/>
                        <a:pt x="5763" y="3357"/>
                        <a:pt x="5406" y="1952"/>
                      </a:cubicBezTo>
                      <a:cubicBezTo>
                        <a:pt x="5105" y="777"/>
                        <a:pt x="4041" y="0"/>
                        <a:pt x="2887"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08" name="Google Shape;1008;p42"/>
                <p:cNvSpPr/>
                <p:nvPr/>
              </p:nvSpPr>
              <p:spPr>
                <a:xfrm rot="-4463099">
                  <a:off x="-1970676" y="2499928"/>
                  <a:ext cx="281436" cy="254674"/>
                </a:xfrm>
                <a:custGeom>
                  <a:avLst/>
                  <a:gdLst/>
                  <a:ahLst/>
                  <a:cxnLst/>
                  <a:rect l="l" t="t" r="r" b="b"/>
                  <a:pathLst>
                    <a:path w="5763" h="5215" extrusionOk="0">
                      <a:moveTo>
                        <a:pt x="2878" y="1"/>
                      </a:moveTo>
                      <a:cubicBezTo>
                        <a:pt x="2663" y="1"/>
                        <a:pt x="2444" y="28"/>
                        <a:pt x="2227" y="83"/>
                      </a:cubicBezTo>
                      <a:cubicBezTo>
                        <a:pt x="834" y="441"/>
                        <a:pt x="0" y="1857"/>
                        <a:pt x="357" y="3250"/>
                      </a:cubicBezTo>
                      <a:cubicBezTo>
                        <a:pt x="659" y="4436"/>
                        <a:pt x="1714" y="5214"/>
                        <a:pt x="2873" y="5214"/>
                      </a:cubicBezTo>
                      <a:cubicBezTo>
                        <a:pt x="3088" y="5214"/>
                        <a:pt x="3307" y="5187"/>
                        <a:pt x="3524" y="5132"/>
                      </a:cubicBezTo>
                      <a:cubicBezTo>
                        <a:pt x="4929" y="4774"/>
                        <a:pt x="5763" y="3358"/>
                        <a:pt x="5406" y="1965"/>
                      </a:cubicBezTo>
                      <a:cubicBezTo>
                        <a:pt x="5104" y="779"/>
                        <a:pt x="4040" y="1"/>
                        <a:pt x="2878" y="1"/>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09" name="Google Shape;1009;p42"/>
                <p:cNvSpPr/>
                <p:nvPr/>
              </p:nvSpPr>
              <p:spPr>
                <a:xfrm rot="-4463099">
                  <a:off x="-1609435" y="2198821"/>
                  <a:ext cx="281484" cy="254674"/>
                </a:xfrm>
                <a:custGeom>
                  <a:avLst/>
                  <a:gdLst/>
                  <a:ahLst/>
                  <a:cxnLst/>
                  <a:rect l="l" t="t" r="r" b="b"/>
                  <a:pathLst>
                    <a:path w="5764" h="5215" extrusionOk="0">
                      <a:moveTo>
                        <a:pt x="2887" y="1"/>
                      </a:moveTo>
                      <a:cubicBezTo>
                        <a:pt x="2673" y="1"/>
                        <a:pt x="2455" y="27"/>
                        <a:pt x="2239" y="83"/>
                      </a:cubicBezTo>
                      <a:cubicBezTo>
                        <a:pt x="834" y="440"/>
                        <a:pt x="1" y="1857"/>
                        <a:pt x="358" y="3250"/>
                      </a:cubicBezTo>
                      <a:cubicBezTo>
                        <a:pt x="659" y="4436"/>
                        <a:pt x="1715" y="5214"/>
                        <a:pt x="2881" y="5214"/>
                      </a:cubicBezTo>
                      <a:cubicBezTo>
                        <a:pt x="3097" y="5214"/>
                        <a:pt x="3317" y="5187"/>
                        <a:pt x="3537" y="5132"/>
                      </a:cubicBezTo>
                      <a:cubicBezTo>
                        <a:pt x="4930" y="4774"/>
                        <a:pt x="5763" y="3358"/>
                        <a:pt x="5406" y="1953"/>
                      </a:cubicBezTo>
                      <a:cubicBezTo>
                        <a:pt x="5105" y="778"/>
                        <a:pt x="4041" y="1"/>
                        <a:pt x="2887" y="1"/>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10" name="Google Shape;1010;p42"/>
                <p:cNvSpPr/>
                <p:nvPr/>
              </p:nvSpPr>
              <p:spPr>
                <a:xfrm rot="-4463099">
                  <a:off x="-1604029" y="1895746"/>
                  <a:ext cx="281436" cy="254088"/>
                </a:xfrm>
                <a:custGeom>
                  <a:avLst/>
                  <a:gdLst/>
                  <a:ahLst/>
                  <a:cxnLst/>
                  <a:rect l="l" t="t" r="r" b="b"/>
                  <a:pathLst>
                    <a:path w="5763" h="5203" extrusionOk="0">
                      <a:moveTo>
                        <a:pt x="2886" y="1"/>
                      </a:moveTo>
                      <a:cubicBezTo>
                        <a:pt x="2672" y="1"/>
                        <a:pt x="2455" y="28"/>
                        <a:pt x="2239" y="84"/>
                      </a:cubicBezTo>
                      <a:cubicBezTo>
                        <a:pt x="834" y="441"/>
                        <a:pt x="0" y="1846"/>
                        <a:pt x="358" y="3251"/>
                      </a:cubicBezTo>
                      <a:cubicBezTo>
                        <a:pt x="659" y="4426"/>
                        <a:pt x="1714" y="5203"/>
                        <a:pt x="2880" y="5203"/>
                      </a:cubicBezTo>
                      <a:cubicBezTo>
                        <a:pt x="3097" y="5203"/>
                        <a:pt x="3317" y="5176"/>
                        <a:pt x="3537" y="5120"/>
                      </a:cubicBezTo>
                      <a:cubicBezTo>
                        <a:pt x="4930" y="4763"/>
                        <a:pt x="5763" y="3358"/>
                        <a:pt x="5406" y="1953"/>
                      </a:cubicBezTo>
                      <a:cubicBezTo>
                        <a:pt x="5105" y="778"/>
                        <a:pt x="4041" y="1"/>
                        <a:pt x="2886" y="1"/>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11" name="Google Shape;1011;p42"/>
                <p:cNvSpPr/>
                <p:nvPr/>
              </p:nvSpPr>
              <p:spPr>
                <a:xfrm rot="-4463099">
                  <a:off x="-1616756" y="2507601"/>
                  <a:ext cx="281436" cy="254820"/>
                </a:xfrm>
                <a:custGeom>
                  <a:avLst/>
                  <a:gdLst/>
                  <a:ahLst/>
                  <a:cxnLst/>
                  <a:rect l="l" t="t" r="r" b="b"/>
                  <a:pathLst>
                    <a:path w="5763" h="5218" extrusionOk="0">
                      <a:moveTo>
                        <a:pt x="2899" y="0"/>
                      </a:moveTo>
                      <a:cubicBezTo>
                        <a:pt x="2681" y="0"/>
                        <a:pt x="2460" y="28"/>
                        <a:pt x="2238" y="87"/>
                      </a:cubicBezTo>
                      <a:cubicBezTo>
                        <a:pt x="833" y="444"/>
                        <a:pt x="0" y="1861"/>
                        <a:pt x="357" y="3254"/>
                      </a:cubicBezTo>
                      <a:cubicBezTo>
                        <a:pt x="659" y="4439"/>
                        <a:pt x="1714" y="5218"/>
                        <a:pt x="2873" y="5218"/>
                      </a:cubicBezTo>
                      <a:cubicBezTo>
                        <a:pt x="3088" y="5218"/>
                        <a:pt x="3306" y="5191"/>
                        <a:pt x="3524" y="5135"/>
                      </a:cubicBezTo>
                      <a:cubicBezTo>
                        <a:pt x="4929" y="4778"/>
                        <a:pt x="5763" y="3361"/>
                        <a:pt x="5405" y="1968"/>
                      </a:cubicBezTo>
                      <a:cubicBezTo>
                        <a:pt x="5105" y="786"/>
                        <a:pt x="4055" y="0"/>
                        <a:pt x="2899"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12" name="Google Shape;1012;p42"/>
                <p:cNvSpPr/>
                <p:nvPr/>
              </p:nvSpPr>
              <p:spPr>
                <a:xfrm rot="-4463099">
                  <a:off x="-1257819" y="2204435"/>
                  <a:ext cx="280898" cy="254039"/>
                </a:xfrm>
                <a:custGeom>
                  <a:avLst/>
                  <a:gdLst/>
                  <a:ahLst/>
                  <a:cxnLst/>
                  <a:rect l="l" t="t" r="r" b="b"/>
                  <a:pathLst>
                    <a:path w="5752" h="5202" extrusionOk="0">
                      <a:moveTo>
                        <a:pt x="2877" y="0"/>
                      </a:moveTo>
                      <a:cubicBezTo>
                        <a:pt x="2663" y="0"/>
                        <a:pt x="2445" y="27"/>
                        <a:pt x="2227" y="82"/>
                      </a:cubicBezTo>
                      <a:cubicBezTo>
                        <a:pt x="822" y="427"/>
                        <a:pt x="0" y="1844"/>
                        <a:pt x="346" y="3249"/>
                      </a:cubicBezTo>
                      <a:cubicBezTo>
                        <a:pt x="657" y="4424"/>
                        <a:pt x="1705" y="5201"/>
                        <a:pt x="2869" y="5201"/>
                      </a:cubicBezTo>
                      <a:cubicBezTo>
                        <a:pt x="3085" y="5201"/>
                        <a:pt x="3305" y="5174"/>
                        <a:pt x="3525" y="5118"/>
                      </a:cubicBezTo>
                      <a:cubicBezTo>
                        <a:pt x="4918" y="4761"/>
                        <a:pt x="5751" y="3356"/>
                        <a:pt x="5394" y="1951"/>
                      </a:cubicBezTo>
                      <a:cubicBezTo>
                        <a:pt x="5092" y="785"/>
                        <a:pt x="4043" y="0"/>
                        <a:pt x="2877"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13" name="Google Shape;1013;p42"/>
                <p:cNvSpPr/>
                <p:nvPr/>
              </p:nvSpPr>
              <p:spPr>
                <a:xfrm rot="-4463099">
                  <a:off x="-1250419" y="1902776"/>
                  <a:ext cx="280849" cy="254576"/>
                </a:xfrm>
                <a:custGeom>
                  <a:avLst/>
                  <a:gdLst/>
                  <a:ahLst/>
                  <a:cxnLst/>
                  <a:rect l="l" t="t" r="r" b="b"/>
                  <a:pathLst>
                    <a:path w="5751" h="5213" extrusionOk="0">
                      <a:moveTo>
                        <a:pt x="2871" y="0"/>
                      </a:moveTo>
                      <a:cubicBezTo>
                        <a:pt x="2659" y="0"/>
                        <a:pt x="2443" y="27"/>
                        <a:pt x="2227" y="81"/>
                      </a:cubicBezTo>
                      <a:cubicBezTo>
                        <a:pt x="822" y="439"/>
                        <a:pt x="0" y="1855"/>
                        <a:pt x="345" y="3249"/>
                      </a:cubicBezTo>
                      <a:cubicBezTo>
                        <a:pt x="657" y="4434"/>
                        <a:pt x="1705" y="5212"/>
                        <a:pt x="2869" y="5212"/>
                      </a:cubicBezTo>
                      <a:cubicBezTo>
                        <a:pt x="3085" y="5212"/>
                        <a:pt x="3305" y="5186"/>
                        <a:pt x="3524" y="5130"/>
                      </a:cubicBezTo>
                      <a:cubicBezTo>
                        <a:pt x="4917" y="4773"/>
                        <a:pt x="5751" y="3356"/>
                        <a:pt x="5394" y="1963"/>
                      </a:cubicBezTo>
                      <a:cubicBezTo>
                        <a:pt x="5091" y="794"/>
                        <a:pt x="4039" y="0"/>
                        <a:pt x="2871"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14" name="Google Shape;1014;p42"/>
                <p:cNvSpPr/>
                <p:nvPr/>
              </p:nvSpPr>
              <p:spPr>
                <a:xfrm rot="-4463099">
                  <a:off x="-1263129" y="2515302"/>
                  <a:ext cx="280898" cy="254039"/>
                </a:xfrm>
                <a:custGeom>
                  <a:avLst/>
                  <a:gdLst/>
                  <a:ahLst/>
                  <a:cxnLst/>
                  <a:rect l="l" t="t" r="r" b="b"/>
                  <a:pathLst>
                    <a:path w="5752" h="5202" extrusionOk="0">
                      <a:moveTo>
                        <a:pt x="2877" y="1"/>
                      </a:moveTo>
                      <a:cubicBezTo>
                        <a:pt x="2663" y="1"/>
                        <a:pt x="2445" y="27"/>
                        <a:pt x="2227" y="83"/>
                      </a:cubicBezTo>
                      <a:cubicBezTo>
                        <a:pt x="822" y="440"/>
                        <a:pt x="1" y="1845"/>
                        <a:pt x="358" y="3250"/>
                      </a:cubicBezTo>
                      <a:cubicBezTo>
                        <a:pt x="659" y="4425"/>
                        <a:pt x="1706" y="5202"/>
                        <a:pt x="2869" y="5202"/>
                      </a:cubicBezTo>
                      <a:cubicBezTo>
                        <a:pt x="3085" y="5202"/>
                        <a:pt x="3305" y="5175"/>
                        <a:pt x="3525" y="5119"/>
                      </a:cubicBezTo>
                      <a:cubicBezTo>
                        <a:pt x="4918" y="4774"/>
                        <a:pt x="5751" y="3357"/>
                        <a:pt x="5394" y="1952"/>
                      </a:cubicBezTo>
                      <a:cubicBezTo>
                        <a:pt x="5093" y="785"/>
                        <a:pt x="4043" y="1"/>
                        <a:pt x="2877" y="1"/>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sp>
            <p:nvSpPr>
              <p:cNvPr id="1015" name="Google Shape;1015;p42"/>
              <p:cNvSpPr/>
              <p:nvPr/>
            </p:nvSpPr>
            <p:spPr>
              <a:xfrm rot="-4463099">
                <a:off x="-1129220" y="3639188"/>
                <a:ext cx="161790" cy="72910"/>
              </a:xfrm>
              <a:custGeom>
                <a:avLst/>
                <a:gdLst/>
                <a:ahLst/>
                <a:cxnLst/>
                <a:rect l="l" t="t" r="r" b="b"/>
                <a:pathLst>
                  <a:path w="3313" h="1493" extrusionOk="0">
                    <a:moveTo>
                      <a:pt x="119" y="0"/>
                    </a:moveTo>
                    <a:cubicBezTo>
                      <a:pt x="95" y="0"/>
                      <a:pt x="80" y="12"/>
                      <a:pt x="72" y="37"/>
                    </a:cubicBezTo>
                    <a:cubicBezTo>
                      <a:pt x="1" y="228"/>
                      <a:pt x="525" y="1109"/>
                      <a:pt x="1418" y="1394"/>
                    </a:cubicBezTo>
                    <a:cubicBezTo>
                      <a:pt x="1634" y="1464"/>
                      <a:pt x="1853" y="1493"/>
                      <a:pt x="2061" y="1493"/>
                    </a:cubicBezTo>
                    <a:cubicBezTo>
                      <a:pt x="2702" y="1493"/>
                      <a:pt x="3242" y="1223"/>
                      <a:pt x="3287" y="1061"/>
                    </a:cubicBezTo>
                    <a:cubicBezTo>
                      <a:pt x="3312" y="975"/>
                      <a:pt x="3168" y="968"/>
                      <a:pt x="2926" y="968"/>
                    </a:cubicBezTo>
                    <a:cubicBezTo>
                      <a:pt x="2884" y="968"/>
                      <a:pt x="2838" y="969"/>
                      <a:pt x="2790" y="969"/>
                    </a:cubicBezTo>
                    <a:cubicBezTo>
                      <a:pt x="2469" y="969"/>
                      <a:pt x="2031" y="960"/>
                      <a:pt x="1596" y="823"/>
                    </a:cubicBezTo>
                    <a:cubicBezTo>
                      <a:pt x="825" y="562"/>
                      <a:pt x="282" y="0"/>
                      <a:pt x="119"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grpSp>
        <p:nvGrpSpPr>
          <p:cNvPr id="1018" name="Google Shape;1018;p42"/>
          <p:cNvGrpSpPr/>
          <p:nvPr/>
        </p:nvGrpSpPr>
        <p:grpSpPr>
          <a:xfrm>
            <a:off x="978680" y="993912"/>
            <a:ext cx="2506083" cy="2637078"/>
            <a:chOff x="-2852270" y="1189062"/>
            <a:chExt cx="2506083" cy="2637078"/>
          </a:xfrm>
        </p:grpSpPr>
        <p:sp>
          <p:nvSpPr>
            <p:cNvPr id="1019" name="Google Shape;1019;p42"/>
            <p:cNvSpPr/>
            <p:nvPr/>
          </p:nvSpPr>
          <p:spPr>
            <a:xfrm rot="2037107">
              <a:off x="-2404751" y="1460403"/>
              <a:ext cx="1611044" cy="2094396"/>
            </a:xfrm>
            <a:custGeom>
              <a:avLst/>
              <a:gdLst/>
              <a:ahLst/>
              <a:cxnLst/>
              <a:rect l="l" t="t" r="r" b="b"/>
              <a:pathLst>
                <a:path w="29481" h="38326" extrusionOk="0">
                  <a:moveTo>
                    <a:pt x="19252" y="0"/>
                  </a:moveTo>
                  <a:cubicBezTo>
                    <a:pt x="19040" y="0"/>
                    <a:pt x="18825" y="27"/>
                    <a:pt x="18610" y="83"/>
                  </a:cubicBezTo>
                  <a:lnTo>
                    <a:pt x="2215" y="4262"/>
                  </a:lnTo>
                  <a:cubicBezTo>
                    <a:pt x="834" y="4619"/>
                    <a:pt x="1" y="6024"/>
                    <a:pt x="358" y="7393"/>
                  </a:cubicBezTo>
                  <a:lnTo>
                    <a:pt x="7752" y="36385"/>
                  </a:lnTo>
                  <a:cubicBezTo>
                    <a:pt x="8053" y="37550"/>
                    <a:pt x="9091" y="38325"/>
                    <a:pt x="10230" y="38325"/>
                  </a:cubicBezTo>
                  <a:cubicBezTo>
                    <a:pt x="10442" y="38325"/>
                    <a:pt x="10657" y="38298"/>
                    <a:pt x="10871" y="38243"/>
                  </a:cubicBezTo>
                  <a:lnTo>
                    <a:pt x="27278" y="34063"/>
                  </a:lnTo>
                  <a:cubicBezTo>
                    <a:pt x="28647" y="33718"/>
                    <a:pt x="29481" y="32313"/>
                    <a:pt x="29135" y="30932"/>
                  </a:cubicBezTo>
                  <a:lnTo>
                    <a:pt x="21742" y="1940"/>
                  </a:lnTo>
                  <a:cubicBezTo>
                    <a:pt x="21440" y="776"/>
                    <a:pt x="20394" y="0"/>
                    <a:pt x="192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20" name="Google Shape;1020;p42"/>
            <p:cNvSpPr/>
            <p:nvPr/>
          </p:nvSpPr>
          <p:spPr>
            <a:xfrm rot="2037107">
              <a:off x="-1827081" y="1710123"/>
              <a:ext cx="454826" cy="1595087"/>
            </a:xfrm>
            <a:custGeom>
              <a:avLst/>
              <a:gdLst/>
              <a:ahLst/>
              <a:cxnLst/>
              <a:rect l="l" t="t" r="r" b="b"/>
              <a:pathLst>
                <a:path w="8323" h="29189" extrusionOk="0">
                  <a:moveTo>
                    <a:pt x="600" y="0"/>
                  </a:moveTo>
                  <a:cubicBezTo>
                    <a:pt x="552" y="0"/>
                    <a:pt x="503" y="7"/>
                    <a:pt x="453" y="22"/>
                  </a:cubicBezTo>
                  <a:cubicBezTo>
                    <a:pt x="167" y="93"/>
                    <a:pt x="1" y="355"/>
                    <a:pt x="84" y="641"/>
                  </a:cubicBezTo>
                  <a:lnTo>
                    <a:pt x="7263" y="28799"/>
                  </a:lnTo>
                  <a:cubicBezTo>
                    <a:pt x="7313" y="29027"/>
                    <a:pt x="7519" y="29189"/>
                    <a:pt x="7745" y="29189"/>
                  </a:cubicBezTo>
                  <a:cubicBezTo>
                    <a:pt x="7790" y="29189"/>
                    <a:pt x="7836" y="29182"/>
                    <a:pt x="7882" y="29168"/>
                  </a:cubicBezTo>
                  <a:cubicBezTo>
                    <a:pt x="8156" y="29097"/>
                    <a:pt x="8323" y="28835"/>
                    <a:pt x="8252" y="28549"/>
                  </a:cubicBezTo>
                  <a:lnTo>
                    <a:pt x="1072" y="391"/>
                  </a:lnTo>
                  <a:cubicBezTo>
                    <a:pt x="1013" y="155"/>
                    <a:pt x="824" y="0"/>
                    <a:pt x="600"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21" name="Google Shape;1021;p42"/>
            <p:cNvSpPr/>
            <p:nvPr/>
          </p:nvSpPr>
          <p:spPr>
            <a:xfrm rot="2037107">
              <a:off x="-1245140" y="1859055"/>
              <a:ext cx="342308" cy="426573"/>
            </a:xfrm>
            <a:custGeom>
              <a:avLst/>
              <a:gdLst/>
              <a:ahLst/>
              <a:cxnLst/>
              <a:rect l="l" t="t" r="r" b="b"/>
              <a:pathLst>
                <a:path w="6264" h="7806" extrusionOk="0">
                  <a:moveTo>
                    <a:pt x="4465" y="1"/>
                  </a:moveTo>
                  <a:lnTo>
                    <a:pt x="1" y="7323"/>
                  </a:lnTo>
                  <a:cubicBezTo>
                    <a:pt x="72" y="7371"/>
                    <a:pt x="167" y="7442"/>
                    <a:pt x="251" y="7478"/>
                  </a:cubicBezTo>
                  <a:cubicBezTo>
                    <a:pt x="631" y="7700"/>
                    <a:pt x="1047" y="7806"/>
                    <a:pt x="1451" y="7806"/>
                  </a:cubicBezTo>
                  <a:cubicBezTo>
                    <a:pt x="2173" y="7806"/>
                    <a:pt x="2858" y="7469"/>
                    <a:pt x="3239" y="6859"/>
                  </a:cubicBezTo>
                  <a:lnTo>
                    <a:pt x="5656" y="3001"/>
                  </a:lnTo>
                  <a:cubicBezTo>
                    <a:pt x="6263" y="2049"/>
                    <a:pt x="5894" y="775"/>
                    <a:pt x="4835" y="179"/>
                  </a:cubicBezTo>
                  <a:cubicBezTo>
                    <a:pt x="4716" y="96"/>
                    <a:pt x="4596" y="48"/>
                    <a:pt x="4465"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22" name="Google Shape;1022;p42"/>
            <p:cNvSpPr/>
            <p:nvPr/>
          </p:nvSpPr>
          <p:spPr>
            <a:xfrm rot="2037107">
              <a:off x="-1336806" y="1925458"/>
              <a:ext cx="264218" cy="264928"/>
            </a:xfrm>
            <a:custGeom>
              <a:avLst/>
              <a:gdLst/>
              <a:ahLst/>
              <a:cxnLst/>
              <a:rect l="l" t="t" r="r" b="b"/>
              <a:pathLst>
                <a:path w="4835" h="4848" extrusionOk="0">
                  <a:moveTo>
                    <a:pt x="1787" y="0"/>
                  </a:moveTo>
                  <a:lnTo>
                    <a:pt x="489" y="2179"/>
                  </a:lnTo>
                  <a:cubicBezTo>
                    <a:pt x="1" y="3013"/>
                    <a:pt x="275" y="4084"/>
                    <a:pt x="1108" y="4572"/>
                  </a:cubicBezTo>
                  <a:lnTo>
                    <a:pt x="1144" y="4608"/>
                  </a:lnTo>
                  <a:cubicBezTo>
                    <a:pt x="1417" y="4770"/>
                    <a:pt x="1719" y="4847"/>
                    <a:pt x="2019" y="4847"/>
                  </a:cubicBezTo>
                  <a:cubicBezTo>
                    <a:pt x="2621" y="4847"/>
                    <a:pt x="3215" y="4537"/>
                    <a:pt x="3549" y="3989"/>
                  </a:cubicBezTo>
                  <a:lnTo>
                    <a:pt x="4835" y="1822"/>
                  </a:lnTo>
                  <a:lnTo>
                    <a:pt x="17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23" name="Google Shape;1023;p42"/>
            <p:cNvSpPr/>
            <p:nvPr/>
          </p:nvSpPr>
          <p:spPr>
            <a:xfrm rot="2037107">
              <a:off x="-1167882" y="1837906"/>
              <a:ext cx="273289" cy="276622"/>
            </a:xfrm>
            <a:custGeom>
              <a:avLst/>
              <a:gdLst/>
              <a:ahLst/>
              <a:cxnLst/>
              <a:rect l="l" t="t" r="r" b="b"/>
              <a:pathLst>
                <a:path w="5001" h="5062" extrusionOk="0">
                  <a:moveTo>
                    <a:pt x="2924" y="1"/>
                  </a:moveTo>
                  <a:cubicBezTo>
                    <a:pt x="2320" y="1"/>
                    <a:pt x="1732" y="307"/>
                    <a:pt x="1393" y="858"/>
                  </a:cubicBezTo>
                  <a:lnTo>
                    <a:pt x="0" y="3204"/>
                  </a:lnTo>
                  <a:cubicBezTo>
                    <a:pt x="822" y="4073"/>
                    <a:pt x="1846" y="4704"/>
                    <a:pt x="3108" y="5061"/>
                  </a:cubicBezTo>
                  <a:lnTo>
                    <a:pt x="4489" y="2727"/>
                  </a:lnTo>
                  <a:cubicBezTo>
                    <a:pt x="5001" y="1870"/>
                    <a:pt x="4715" y="787"/>
                    <a:pt x="3882" y="287"/>
                  </a:cubicBezTo>
                  <a:lnTo>
                    <a:pt x="3834" y="251"/>
                  </a:lnTo>
                  <a:cubicBezTo>
                    <a:pt x="3548" y="81"/>
                    <a:pt x="3234" y="1"/>
                    <a:pt x="29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24" name="Google Shape;1024;p42"/>
            <p:cNvSpPr/>
            <p:nvPr/>
          </p:nvSpPr>
          <p:spPr>
            <a:xfrm rot="2037107">
              <a:off x="-1208958" y="1867717"/>
              <a:ext cx="247987" cy="391763"/>
            </a:xfrm>
            <a:custGeom>
              <a:avLst/>
              <a:gdLst/>
              <a:ahLst/>
              <a:cxnLst/>
              <a:rect l="l" t="t" r="r" b="b"/>
              <a:pathLst>
                <a:path w="4538" h="7169" extrusionOk="0">
                  <a:moveTo>
                    <a:pt x="4109" y="0"/>
                  </a:moveTo>
                  <a:lnTo>
                    <a:pt x="4109" y="0"/>
                  </a:lnTo>
                  <a:cubicBezTo>
                    <a:pt x="4120" y="370"/>
                    <a:pt x="4049" y="1072"/>
                    <a:pt x="3513" y="2084"/>
                  </a:cubicBezTo>
                  <a:cubicBezTo>
                    <a:pt x="2692" y="3656"/>
                    <a:pt x="965" y="6382"/>
                    <a:pt x="965" y="6382"/>
                  </a:cubicBezTo>
                  <a:cubicBezTo>
                    <a:pt x="965" y="6382"/>
                    <a:pt x="680" y="6930"/>
                    <a:pt x="1" y="7168"/>
                  </a:cubicBezTo>
                  <a:cubicBezTo>
                    <a:pt x="608" y="7144"/>
                    <a:pt x="1191" y="6847"/>
                    <a:pt x="1525" y="6287"/>
                  </a:cubicBezTo>
                  <a:lnTo>
                    <a:pt x="2739" y="4239"/>
                  </a:lnTo>
                  <a:cubicBezTo>
                    <a:pt x="2751" y="4239"/>
                    <a:pt x="2763" y="4239"/>
                    <a:pt x="2763" y="4251"/>
                  </a:cubicBezTo>
                  <a:lnTo>
                    <a:pt x="4168" y="1917"/>
                  </a:lnTo>
                  <a:cubicBezTo>
                    <a:pt x="4537" y="1286"/>
                    <a:pt x="4478" y="548"/>
                    <a:pt x="4109"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25" name="Google Shape;1025;p42"/>
            <p:cNvSpPr/>
            <p:nvPr/>
          </p:nvSpPr>
          <p:spPr>
            <a:xfrm rot="2037107">
              <a:off x="-1168610" y="1840059"/>
              <a:ext cx="164651" cy="231921"/>
            </a:xfrm>
            <a:custGeom>
              <a:avLst/>
              <a:gdLst/>
              <a:ahLst/>
              <a:cxnLst/>
              <a:rect l="l" t="t" r="r" b="b"/>
              <a:pathLst>
                <a:path w="3013" h="4244" extrusionOk="0">
                  <a:moveTo>
                    <a:pt x="2717" y="1"/>
                  </a:moveTo>
                  <a:cubicBezTo>
                    <a:pt x="2430" y="1"/>
                    <a:pt x="1725" y="786"/>
                    <a:pt x="1072" y="1860"/>
                  </a:cubicBezTo>
                  <a:cubicBezTo>
                    <a:pt x="370" y="3027"/>
                    <a:pt x="1" y="4075"/>
                    <a:pt x="251" y="4229"/>
                  </a:cubicBezTo>
                  <a:cubicBezTo>
                    <a:pt x="268" y="4239"/>
                    <a:pt x="287" y="4243"/>
                    <a:pt x="309" y="4243"/>
                  </a:cubicBezTo>
                  <a:cubicBezTo>
                    <a:pt x="597" y="4243"/>
                    <a:pt x="1301" y="3468"/>
                    <a:pt x="1953" y="2384"/>
                  </a:cubicBezTo>
                  <a:cubicBezTo>
                    <a:pt x="2632" y="1229"/>
                    <a:pt x="3013" y="169"/>
                    <a:pt x="2775" y="15"/>
                  </a:cubicBezTo>
                  <a:cubicBezTo>
                    <a:pt x="2758" y="5"/>
                    <a:pt x="2739" y="1"/>
                    <a:pt x="2717" y="1"/>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26" name="Google Shape;1026;p42"/>
            <p:cNvSpPr/>
            <p:nvPr/>
          </p:nvSpPr>
          <p:spPr>
            <a:xfrm rot="2037107">
              <a:off x="-1385041" y="2251985"/>
              <a:ext cx="342308" cy="426737"/>
            </a:xfrm>
            <a:custGeom>
              <a:avLst/>
              <a:gdLst/>
              <a:ahLst/>
              <a:cxnLst/>
              <a:rect l="l" t="t" r="r" b="b"/>
              <a:pathLst>
                <a:path w="6264" h="7809" extrusionOk="0">
                  <a:moveTo>
                    <a:pt x="4466" y="1"/>
                  </a:moveTo>
                  <a:lnTo>
                    <a:pt x="1" y="7323"/>
                  </a:lnTo>
                  <a:cubicBezTo>
                    <a:pt x="72" y="7382"/>
                    <a:pt x="156" y="7442"/>
                    <a:pt x="251" y="7490"/>
                  </a:cubicBezTo>
                  <a:cubicBezTo>
                    <a:pt x="628" y="7706"/>
                    <a:pt x="1040" y="7809"/>
                    <a:pt x="1441" y="7809"/>
                  </a:cubicBezTo>
                  <a:cubicBezTo>
                    <a:pt x="2166" y="7809"/>
                    <a:pt x="2856" y="7472"/>
                    <a:pt x="3239" y="6859"/>
                  </a:cubicBezTo>
                  <a:lnTo>
                    <a:pt x="5644" y="3001"/>
                  </a:lnTo>
                  <a:cubicBezTo>
                    <a:pt x="6263" y="2048"/>
                    <a:pt x="5894" y="786"/>
                    <a:pt x="4835" y="179"/>
                  </a:cubicBezTo>
                  <a:cubicBezTo>
                    <a:pt x="4716" y="96"/>
                    <a:pt x="4597" y="60"/>
                    <a:pt x="4466"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27" name="Google Shape;1027;p42"/>
            <p:cNvSpPr/>
            <p:nvPr/>
          </p:nvSpPr>
          <p:spPr>
            <a:xfrm rot="2037107">
              <a:off x="-1475909" y="2317976"/>
              <a:ext cx="263562" cy="265693"/>
            </a:xfrm>
            <a:custGeom>
              <a:avLst/>
              <a:gdLst/>
              <a:ahLst/>
              <a:cxnLst/>
              <a:rect l="l" t="t" r="r" b="b"/>
              <a:pathLst>
                <a:path w="4823" h="4862" extrusionOk="0">
                  <a:moveTo>
                    <a:pt x="1787" y="0"/>
                  </a:moveTo>
                  <a:lnTo>
                    <a:pt x="489" y="2179"/>
                  </a:lnTo>
                  <a:cubicBezTo>
                    <a:pt x="1" y="3013"/>
                    <a:pt x="275" y="4084"/>
                    <a:pt x="1108" y="4572"/>
                  </a:cubicBezTo>
                  <a:lnTo>
                    <a:pt x="1144" y="4608"/>
                  </a:lnTo>
                  <a:cubicBezTo>
                    <a:pt x="1421" y="4779"/>
                    <a:pt x="1730" y="4861"/>
                    <a:pt x="2035" y="4861"/>
                  </a:cubicBezTo>
                  <a:cubicBezTo>
                    <a:pt x="2621" y="4861"/>
                    <a:pt x="3196" y="4560"/>
                    <a:pt x="3525" y="4013"/>
                  </a:cubicBezTo>
                  <a:lnTo>
                    <a:pt x="4823" y="1834"/>
                  </a:lnTo>
                  <a:lnTo>
                    <a:pt x="17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28" name="Google Shape;1028;p42"/>
            <p:cNvSpPr/>
            <p:nvPr/>
          </p:nvSpPr>
          <p:spPr>
            <a:xfrm rot="2037107">
              <a:off x="-1308860" y="2230288"/>
              <a:ext cx="273344" cy="276404"/>
            </a:xfrm>
            <a:custGeom>
              <a:avLst/>
              <a:gdLst/>
              <a:ahLst/>
              <a:cxnLst/>
              <a:rect l="l" t="t" r="r" b="b"/>
              <a:pathLst>
                <a:path w="5002" h="5058" extrusionOk="0">
                  <a:moveTo>
                    <a:pt x="2944" y="1"/>
                  </a:moveTo>
                  <a:cubicBezTo>
                    <a:pt x="2333" y="1"/>
                    <a:pt x="1738" y="313"/>
                    <a:pt x="1406" y="867"/>
                  </a:cubicBezTo>
                  <a:lnTo>
                    <a:pt x="1" y="3201"/>
                  </a:lnTo>
                  <a:cubicBezTo>
                    <a:pt x="822" y="4082"/>
                    <a:pt x="1846" y="4701"/>
                    <a:pt x="3120" y="5058"/>
                  </a:cubicBezTo>
                  <a:lnTo>
                    <a:pt x="4501" y="2724"/>
                  </a:lnTo>
                  <a:cubicBezTo>
                    <a:pt x="5001" y="1879"/>
                    <a:pt x="4727" y="784"/>
                    <a:pt x="3894" y="283"/>
                  </a:cubicBezTo>
                  <a:lnTo>
                    <a:pt x="3846" y="248"/>
                  </a:lnTo>
                  <a:cubicBezTo>
                    <a:pt x="3563" y="80"/>
                    <a:pt x="3251" y="1"/>
                    <a:pt x="29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29" name="Google Shape;1029;p42"/>
            <p:cNvSpPr/>
            <p:nvPr/>
          </p:nvSpPr>
          <p:spPr>
            <a:xfrm rot="2037107">
              <a:off x="-1348798" y="2260666"/>
              <a:ext cx="247987" cy="391709"/>
            </a:xfrm>
            <a:custGeom>
              <a:avLst/>
              <a:gdLst/>
              <a:ahLst/>
              <a:cxnLst/>
              <a:rect l="l" t="t" r="r" b="b"/>
              <a:pathLst>
                <a:path w="4538" h="7168" extrusionOk="0">
                  <a:moveTo>
                    <a:pt x="4109" y="0"/>
                  </a:moveTo>
                  <a:lnTo>
                    <a:pt x="4109" y="0"/>
                  </a:lnTo>
                  <a:cubicBezTo>
                    <a:pt x="4121" y="369"/>
                    <a:pt x="4049" y="1072"/>
                    <a:pt x="3513" y="2084"/>
                  </a:cubicBezTo>
                  <a:cubicBezTo>
                    <a:pt x="2692" y="3655"/>
                    <a:pt x="965" y="6382"/>
                    <a:pt x="965" y="6382"/>
                  </a:cubicBezTo>
                  <a:cubicBezTo>
                    <a:pt x="965" y="6382"/>
                    <a:pt x="680" y="6930"/>
                    <a:pt x="1" y="7168"/>
                  </a:cubicBezTo>
                  <a:cubicBezTo>
                    <a:pt x="608" y="7144"/>
                    <a:pt x="1192" y="6846"/>
                    <a:pt x="1513" y="6299"/>
                  </a:cubicBezTo>
                  <a:lnTo>
                    <a:pt x="2739" y="4239"/>
                  </a:lnTo>
                  <a:cubicBezTo>
                    <a:pt x="2751" y="4239"/>
                    <a:pt x="2763" y="4239"/>
                    <a:pt x="2763" y="4251"/>
                  </a:cubicBezTo>
                  <a:lnTo>
                    <a:pt x="4168" y="1917"/>
                  </a:lnTo>
                  <a:cubicBezTo>
                    <a:pt x="4537" y="1298"/>
                    <a:pt x="4478" y="548"/>
                    <a:pt x="4109"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30" name="Google Shape;1030;p42"/>
            <p:cNvSpPr/>
            <p:nvPr/>
          </p:nvSpPr>
          <p:spPr>
            <a:xfrm rot="2037107">
              <a:off x="-1309141" y="2232960"/>
              <a:ext cx="164050" cy="231484"/>
            </a:xfrm>
            <a:custGeom>
              <a:avLst/>
              <a:gdLst/>
              <a:ahLst/>
              <a:cxnLst/>
              <a:rect l="l" t="t" r="r" b="b"/>
              <a:pathLst>
                <a:path w="3002" h="4236" extrusionOk="0">
                  <a:moveTo>
                    <a:pt x="2700" y="0"/>
                  </a:moveTo>
                  <a:cubicBezTo>
                    <a:pt x="2410" y="0"/>
                    <a:pt x="1711" y="784"/>
                    <a:pt x="1072" y="1862"/>
                  </a:cubicBezTo>
                  <a:cubicBezTo>
                    <a:pt x="370" y="3017"/>
                    <a:pt x="1" y="4076"/>
                    <a:pt x="251" y="4219"/>
                  </a:cubicBezTo>
                  <a:cubicBezTo>
                    <a:pt x="269" y="4230"/>
                    <a:pt x="290" y="4235"/>
                    <a:pt x="314" y="4235"/>
                  </a:cubicBezTo>
                  <a:cubicBezTo>
                    <a:pt x="604" y="4235"/>
                    <a:pt x="1303" y="3452"/>
                    <a:pt x="1942" y="2374"/>
                  </a:cubicBezTo>
                  <a:cubicBezTo>
                    <a:pt x="2644" y="1219"/>
                    <a:pt x="3001" y="159"/>
                    <a:pt x="2763" y="16"/>
                  </a:cubicBezTo>
                  <a:cubicBezTo>
                    <a:pt x="2745" y="5"/>
                    <a:pt x="2724" y="0"/>
                    <a:pt x="2700"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31" name="Google Shape;1031;p42"/>
            <p:cNvSpPr/>
            <p:nvPr/>
          </p:nvSpPr>
          <p:spPr>
            <a:xfrm rot="2037107">
              <a:off x="-1525496" y="2644746"/>
              <a:ext cx="342964" cy="426737"/>
            </a:xfrm>
            <a:custGeom>
              <a:avLst/>
              <a:gdLst/>
              <a:ahLst/>
              <a:cxnLst/>
              <a:rect l="l" t="t" r="r" b="b"/>
              <a:pathLst>
                <a:path w="6276" h="7809" extrusionOk="0">
                  <a:moveTo>
                    <a:pt x="4466" y="0"/>
                  </a:moveTo>
                  <a:lnTo>
                    <a:pt x="1" y="7323"/>
                  </a:lnTo>
                  <a:cubicBezTo>
                    <a:pt x="84" y="7382"/>
                    <a:pt x="168" y="7442"/>
                    <a:pt x="263" y="7489"/>
                  </a:cubicBezTo>
                  <a:cubicBezTo>
                    <a:pt x="636" y="7706"/>
                    <a:pt x="1047" y="7809"/>
                    <a:pt x="1448" y="7809"/>
                  </a:cubicBezTo>
                  <a:cubicBezTo>
                    <a:pt x="2174" y="7809"/>
                    <a:pt x="2868" y="7472"/>
                    <a:pt x="3251" y="6858"/>
                  </a:cubicBezTo>
                  <a:lnTo>
                    <a:pt x="5656" y="3013"/>
                  </a:lnTo>
                  <a:cubicBezTo>
                    <a:pt x="6276" y="2060"/>
                    <a:pt x="5895" y="786"/>
                    <a:pt x="4847" y="179"/>
                  </a:cubicBezTo>
                  <a:cubicBezTo>
                    <a:pt x="4728" y="108"/>
                    <a:pt x="4609" y="60"/>
                    <a:pt x="4466"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32" name="Google Shape;1032;p42"/>
            <p:cNvSpPr/>
            <p:nvPr/>
          </p:nvSpPr>
          <p:spPr>
            <a:xfrm rot="2037107">
              <a:off x="-1617855" y="2711339"/>
              <a:ext cx="264819" cy="264600"/>
            </a:xfrm>
            <a:custGeom>
              <a:avLst/>
              <a:gdLst/>
              <a:ahLst/>
              <a:cxnLst/>
              <a:rect l="l" t="t" r="r" b="b"/>
              <a:pathLst>
                <a:path w="4846" h="4842" extrusionOk="0">
                  <a:moveTo>
                    <a:pt x="1786" y="1"/>
                  </a:moveTo>
                  <a:lnTo>
                    <a:pt x="500" y="2168"/>
                  </a:lnTo>
                  <a:cubicBezTo>
                    <a:pt x="0" y="3001"/>
                    <a:pt x="274" y="4073"/>
                    <a:pt x="1107" y="4573"/>
                  </a:cubicBezTo>
                  <a:lnTo>
                    <a:pt x="1155" y="4597"/>
                  </a:lnTo>
                  <a:cubicBezTo>
                    <a:pt x="1438" y="4762"/>
                    <a:pt x="1748" y="4841"/>
                    <a:pt x="2053" y="4841"/>
                  </a:cubicBezTo>
                  <a:cubicBezTo>
                    <a:pt x="2648" y="4841"/>
                    <a:pt x="3226" y="4540"/>
                    <a:pt x="3548" y="3989"/>
                  </a:cubicBezTo>
                  <a:lnTo>
                    <a:pt x="4846" y="1811"/>
                  </a:lnTo>
                  <a:lnTo>
                    <a:pt x="17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33" name="Google Shape;1033;p42"/>
            <p:cNvSpPr/>
            <p:nvPr/>
          </p:nvSpPr>
          <p:spPr>
            <a:xfrm rot="2037107">
              <a:off x="-1449311" y="2623870"/>
              <a:ext cx="273344" cy="276896"/>
            </a:xfrm>
            <a:custGeom>
              <a:avLst/>
              <a:gdLst/>
              <a:ahLst/>
              <a:cxnLst/>
              <a:rect l="l" t="t" r="r" b="b"/>
              <a:pathLst>
                <a:path w="5002" h="5067" extrusionOk="0">
                  <a:moveTo>
                    <a:pt x="2928" y="1"/>
                  </a:moveTo>
                  <a:cubicBezTo>
                    <a:pt x="2320" y="1"/>
                    <a:pt x="1732" y="313"/>
                    <a:pt x="1394" y="864"/>
                  </a:cubicBezTo>
                  <a:lnTo>
                    <a:pt x="1" y="3197"/>
                  </a:lnTo>
                  <a:cubicBezTo>
                    <a:pt x="822" y="4078"/>
                    <a:pt x="1846" y="4709"/>
                    <a:pt x="3108" y="5066"/>
                  </a:cubicBezTo>
                  <a:lnTo>
                    <a:pt x="4501" y="2721"/>
                  </a:lnTo>
                  <a:cubicBezTo>
                    <a:pt x="5001" y="1876"/>
                    <a:pt x="4716" y="792"/>
                    <a:pt x="3882" y="280"/>
                  </a:cubicBezTo>
                  <a:lnTo>
                    <a:pt x="3846" y="256"/>
                  </a:lnTo>
                  <a:cubicBezTo>
                    <a:pt x="3556" y="83"/>
                    <a:pt x="3239" y="1"/>
                    <a:pt x="29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34" name="Google Shape;1034;p42"/>
            <p:cNvSpPr/>
            <p:nvPr/>
          </p:nvSpPr>
          <p:spPr>
            <a:xfrm rot="2037107">
              <a:off x="-1489931" y="2653021"/>
              <a:ext cx="248589" cy="392364"/>
            </a:xfrm>
            <a:custGeom>
              <a:avLst/>
              <a:gdLst/>
              <a:ahLst/>
              <a:cxnLst/>
              <a:rect l="l" t="t" r="r" b="b"/>
              <a:pathLst>
                <a:path w="4549" h="7180" extrusionOk="0">
                  <a:moveTo>
                    <a:pt x="4108" y="0"/>
                  </a:moveTo>
                  <a:lnTo>
                    <a:pt x="4108" y="0"/>
                  </a:lnTo>
                  <a:cubicBezTo>
                    <a:pt x="4132" y="369"/>
                    <a:pt x="4048" y="1072"/>
                    <a:pt x="3513" y="2084"/>
                  </a:cubicBezTo>
                  <a:cubicBezTo>
                    <a:pt x="2703" y="3667"/>
                    <a:pt x="977" y="6382"/>
                    <a:pt x="977" y="6382"/>
                  </a:cubicBezTo>
                  <a:cubicBezTo>
                    <a:pt x="977" y="6382"/>
                    <a:pt x="691" y="6941"/>
                    <a:pt x="0" y="7179"/>
                  </a:cubicBezTo>
                  <a:cubicBezTo>
                    <a:pt x="619" y="7144"/>
                    <a:pt x="1191" y="6846"/>
                    <a:pt x="1524" y="6298"/>
                  </a:cubicBezTo>
                  <a:lnTo>
                    <a:pt x="2739" y="4239"/>
                  </a:lnTo>
                  <a:cubicBezTo>
                    <a:pt x="2762" y="4239"/>
                    <a:pt x="2774" y="4239"/>
                    <a:pt x="2774" y="4262"/>
                  </a:cubicBezTo>
                  <a:lnTo>
                    <a:pt x="4167" y="1917"/>
                  </a:lnTo>
                  <a:cubicBezTo>
                    <a:pt x="4548" y="1298"/>
                    <a:pt x="4489" y="548"/>
                    <a:pt x="4108"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35" name="Google Shape;1035;p42"/>
            <p:cNvSpPr/>
            <p:nvPr/>
          </p:nvSpPr>
          <p:spPr>
            <a:xfrm rot="2037107">
              <a:off x="-1448427" y="2626188"/>
              <a:ext cx="163394" cy="231375"/>
            </a:xfrm>
            <a:custGeom>
              <a:avLst/>
              <a:gdLst/>
              <a:ahLst/>
              <a:cxnLst/>
              <a:rect l="l" t="t" r="r" b="b"/>
              <a:pathLst>
                <a:path w="2990" h="4234" extrusionOk="0">
                  <a:moveTo>
                    <a:pt x="2693" y="0"/>
                  </a:moveTo>
                  <a:cubicBezTo>
                    <a:pt x="2405" y="0"/>
                    <a:pt x="1701" y="776"/>
                    <a:pt x="1049" y="1860"/>
                  </a:cubicBezTo>
                  <a:cubicBezTo>
                    <a:pt x="358" y="3014"/>
                    <a:pt x="1" y="4074"/>
                    <a:pt x="239" y="4217"/>
                  </a:cubicBezTo>
                  <a:cubicBezTo>
                    <a:pt x="257" y="4228"/>
                    <a:pt x="278" y="4233"/>
                    <a:pt x="302" y="4233"/>
                  </a:cubicBezTo>
                  <a:cubicBezTo>
                    <a:pt x="591" y="4233"/>
                    <a:pt x="1281" y="3451"/>
                    <a:pt x="1930" y="2383"/>
                  </a:cubicBezTo>
                  <a:cubicBezTo>
                    <a:pt x="2632" y="1217"/>
                    <a:pt x="2989" y="157"/>
                    <a:pt x="2751" y="14"/>
                  </a:cubicBezTo>
                  <a:cubicBezTo>
                    <a:pt x="2734" y="5"/>
                    <a:pt x="2715" y="0"/>
                    <a:pt x="2693"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36" name="Google Shape;1036;p42"/>
            <p:cNvSpPr/>
            <p:nvPr/>
          </p:nvSpPr>
          <p:spPr>
            <a:xfrm rot="2037107">
              <a:off x="-1665235" y="3037326"/>
              <a:ext cx="341598" cy="426901"/>
            </a:xfrm>
            <a:custGeom>
              <a:avLst/>
              <a:gdLst/>
              <a:ahLst/>
              <a:cxnLst/>
              <a:rect l="l" t="t" r="r" b="b"/>
              <a:pathLst>
                <a:path w="6251" h="7812" extrusionOk="0">
                  <a:moveTo>
                    <a:pt x="4465" y="0"/>
                  </a:moveTo>
                  <a:lnTo>
                    <a:pt x="0" y="7322"/>
                  </a:lnTo>
                  <a:cubicBezTo>
                    <a:pt x="71" y="7382"/>
                    <a:pt x="167" y="7442"/>
                    <a:pt x="250" y="7489"/>
                  </a:cubicBezTo>
                  <a:cubicBezTo>
                    <a:pt x="631" y="7707"/>
                    <a:pt x="1049" y="7812"/>
                    <a:pt x="1455" y="7812"/>
                  </a:cubicBezTo>
                  <a:cubicBezTo>
                    <a:pt x="2180" y="7812"/>
                    <a:pt x="2869" y="7480"/>
                    <a:pt x="3250" y="6870"/>
                  </a:cubicBezTo>
                  <a:lnTo>
                    <a:pt x="5655" y="3012"/>
                  </a:lnTo>
                  <a:cubicBezTo>
                    <a:pt x="6251" y="2060"/>
                    <a:pt x="5894" y="798"/>
                    <a:pt x="4834" y="179"/>
                  </a:cubicBezTo>
                  <a:cubicBezTo>
                    <a:pt x="4715" y="107"/>
                    <a:pt x="4596" y="60"/>
                    <a:pt x="4465"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37" name="Google Shape;1037;p42"/>
            <p:cNvSpPr/>
            <p:nvPr/>
          </p:nvSpPr>
          <p:spPr>
            <a:xfrm rot="2037107">
              <a:off x="-1757735" y="3104092"/>
              <a:ext cx="264218" cy="264873"/>
            </a:xfrm>
            <a:custGeom>
              <a:avLst/>
              <a:gdLst/>
              <a:ahLst/>
              <a:cxnLst/>
              <a:rect l="l" t="t" r="r" b="b"/>
              <a:pathLst>
                <a:path w="4835" h="4847" extrusionOk="0">
                  <a:moveTo>
                    <a:pt x="1786" y="1"/>
                  </a:moveTo>
                  <a:lnTo>
                    <a:pt x="488" y="2179"/>
                  </a:lnTo>
                  <a:cubicBezTo>
                    <a:pt x="0" y="3013"/>
                    <a:pt x="274" y="4084"/>
                    <a:pt x="1108" y="4573"/>
                  </a:cubicBezTo>
                  <a:lnTo>
                    <a:pt x="1143" y="4596"/>
                  </a:lnTo>
                  <a:cubicBezTo>
                    <a:pt x="1426" y="4766"/>
                    <a:pt x="1736" y="4846"/>
                    <a:pt x="2041" y="4846"/>
                  </a:cubicBezTo>
                  <a:cubicBezTo>
                    <a:pt x="2638" y="4846"/>
                    <a:pt x="3218" y="4540"/>
                    <a:pt x="3548" y="3989"/>
                  </a:cubicBezTo>
                  <a:lnTo>
                    <a:pt x="4834" y="1810"/>
                  </a:lnTo>
                  <a:lnTo>
                    <a:pt x="17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38" name="Google Shape;1038;p42"/>
            <p:cNvSpPr/>
            <p:nvPr/>
          </p:nvSpPr>
          <p:spPr>
            <a:xfrm rot="2037107">
              <a:off x="-1589257" y="3017115"/>
              <a:ext cx="273344" cy="276568"/>
            </a:xfrm>
            <a:custGeom>
              <a:avLst/>
              <a:gdLst/>
              <a:ahLst/>
              <a:cxnLst/>
              <a:rect l="l" t="t" r="r" b="b"/>
              <a:pathLst>
                <a:path w="5002" h="5061" extrusionOk="0">
                  <a:moveTo>
                    <a:pt x="2924" y="0"/>
                  </a:moveTo>
                  <a:cubicBezTo>
                    <a:pt x="2320" y="0"/>
                    <a:pt x="1732" y="306"/>
                    <a:pt x="1394" y="857"/>
                  </a:cubicBezTo>
                  <a:lnTo>
                    <a:pt x="1" y="3203"/>
                  </a:lnTo>
                  <a:cubicBezTo>
                    <a:pt x="822" y="4072"/>
                    <a:pt x="1846" y="4703"/>
                    <a:pt x="3108" y="5060"/>
                  </a:cubicBezTo>
                  <a:lnTo>
                    <a:pt x="4489" y="2727"/>
                  </a:lnTo>
                  <a:cubicBezTo>
                    <a:pt x="5001" y="1869"/>
                    <a:pt x="4716" y="786"/>
                    <a:pt x="3882" y="286"/>
                  </a:cubicBezTo>
                  <a:lnTo>
                    <a:pt x="3835" y="250"/>
                  </a:lnTo>
                  <a:cubicBezTo>
                    <a:pt x="3548" y="81"/>
                    <a:pt x="3234" y="0"/>
                    <a:pt x="29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39" name="Google Shape;1039;p42"/>
            <p:cNvSpPr/>
            <p:nvPr/>
          </p:nvSpPr>
          <p:spPr>
            <a:xfrm rot="2037107">
              <a:off x="-1629715" y="3045732"/>
              <a:ext cx="247933" cy="392419"/>
            </a:xfrm>
            <a:custGeom>
              <a:avLst/>
              <a:gdLst/>
              <a:ahLst/>
              <a:cxnLst/>
              <a:rect l="l" t="t" r="r" b="b"/>
              <a:pathLst>
                <a:path w="4537" h="7181" extrusionOk="0">
                  <a:moveTo>
                    <a:pt x="4108" y="1"/>
                  </a:moveTo>
                  <a:lnTo>
                    <a:pt x="4108" y="1"/>
                  </a:lnTo>
                  <a:cubicBezTo>
                    <a:pt x="4120" y="382"/>
                    <a:pt x="4048" y="1072"/>
                    <a:pt x="3513" y="2084"/>
                  </a:cubicBezTo>
                  <a:cubicBezTo>
                    <a:pt x="2691" y="3668"/>
                    <a:pt x="965" y="6394"/>
                    <a:pt x="965" y="6394"/>
                  </a:cubicBezTo>
                  <a:cubicBezTo>
                    <a:pt x="965" y="6394"/>
                    <a:pt x="679" y="6942"/>
                    <a:pt x="0" y="7180"/>
                  </a:cubicBezTo>
                  <a:cubicBezTo>
                    <a:pt x="608" y="7168"/>
                    <a:pt x="1191" y="6847"/>
                    <a:pt x="1524" y="6299"/>
                  </a:cubicBezTo>
                  <a:lnTo>
                    <a:pt x="2739" y="4251"/>
                  </a:lnTo>
                  <a:cubicBezTo>
                    <a:pt x="2751" y="4251"/>
                    <a:pt x="2763" y="4251"/>
                    <a:pt x="2763" y="4263"/>
                  </a:cubicBezTo>
                  <a:lnTo>
                    <a:pt x="4168" y="1930"/>
                  </a:lnTo>
                  <a:cubicBezTo>
                    <a:pt x="4537" y="1299"/>
                    <a:pt x="4477" y="560"/>
                    <a:pt x="4108"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40" name="Google Shape;1040;p42"/>
            <p:cNvSpPr/>
            <p:nvPr/>
          </p:nvSpPr>
          <p:spPr>
            <a:xfrm rot="2037107">
              <a:off x="-1589935" y="3019283"/>
              <a:ext cx="164651" cy="231867"/>
            </a:xfrm>
            <a:custGeom>
              <a:avLst/>
              <a:gdLst/>
              <a:ahLst/>
              <a:cxnLst/>
              <a:rect l="l" t="t" r="r" b="b"/>
              <a:pathLst>
                <a:path w="3013" h="4243" extrusionOk="0">
                  <a:moveTo>
                    <a:pt x="2716" y="0"/>
                  </a:moveTo>
                  <a:cubicBezTo>
                    <a:pt x="2429" y="0"/>
                    <a:pt x="1725" y="786"/>
                    <a:pt x="1072" y="1859"/>
                  </a:cubicBezTo>
                  <a:cubicBezTo>
                    <a:pt x="369" y="3026"/>
                    <a:pt x="0" y="4086"/>
                    <a:pt x="250" y="4229"/>
                  </a:cubicBezTo>
                  <a:cubicBezTo>
                    <a:pt x="267" y="4238"/>
                    <a:pt x="287" y="4242"/>
                    <a:pt x="309" y="4242"/>
                  </a:cubicBezTo>
                  <a:cubicBezTo>
                    <a:pt x="596" y="4242"/>
                    <a:pt x="1300" y="3467"/>
                    <a:pt x="1953" y="2383"/>
                  </a:cubicBezTo>
                  <a:cubicBezTo>
                    <a:pt x="2631" y="1204"/>
                    <a:pt x="3012" y="157"/>
                    <a:pt x="2774" y="14"/>
                  </a:cubicBezTo>
                  <a:cubicBezTo>
                    <a:pt x="2758" y="5"/>
                    <a:pt x="2738" y="0"/>
                    <a:pt x="2716"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41" name="Google Shape;1041;p42"/>
            <p:cNvSpPr/>
            <p:nvPr/>
          </p:nvSpPr>
          <p:spPr>
            <a:xfrm rot="2037107">
              <a:off x="-1791956" y="1663494"/>
              <a:ext cx="342308" cy="426573"/>
            </a:xfrm>
            <a:custGeom>
              <a:avLst/>
              <a:gdLst/>
              <a:ahLst/>
              <a:cxnLst/>
              <a:rect l="l" t="t" r="r" b="b"/>
              <a:pathLst>
                <a:path w="6264" h="7806" extrusionOk="0">
                  <a:moveTo>
                    <a:pt x="4466" y="0"/>
                  </a:moveTo>
                  <a:lnTo>
                    <a:pt x="1" y="7323"/>
                  </a:lnTo>
                  <a:cubicBezTo>
                    <a:pt x="72" y="7382"/>
                    <a:pt x="167" y="7442"/>
                    <a:pt x="251" y="7477"/>
                  </a:cubicBezTo>
                  <a:cubicBezTo>
                    <a:pt x="631" y="7700"/>
                    <a:pt x="1047" y="7805"/>
                    <a:pt x="1451" y="7805"/>
                  </a:cubicBezTo>
                  <a:cubicBezTo>
                    <a:pt x="2173" y="7805"/>
                    <a:pt x="2858" y="7469"/>
                    <a:pt x="3239" y="6858"/>
                  </a:cubicBezTo>
                  <a:lnTo>
                    <a:pt x="5656" y="3001"/>
                  </a:lnTo>
                  <a:cubicBezTo>
                    <a:pt x="6263" y="2048"/>
                    <a:pt x="5894" y="786"/>
                    <a:pt x="4835" y="179"/>
                  </a:cubicBezTo>
                  <a:cubicBezTo>
                    <a:pt x="4716" y="95"/>
                    <a:pt x="4597" y="60"/>
                    <a:pt x="4466"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42" name="Google Shape;1042;p42"/>
            <p:cNvSpPr/>
            <p:nvPr/>
          </p:nvSpPr>
          <p:spPr>
            <a:xfrm rot="2037107">
              <a:off x="-1883582" y="1729654"/>
              <a:ext cx="263562" cy="265092"/>
            </a:xfrm>
            <a:custGeom>
              <a:avLst/>
              <a:gdLst/>
              <a:ahLst/>
              <a:cxnLst/>
              <a:rect l="l" t="t" r="r" b="b"/>
              <a:pathLst>
                <a:path w="4823" h="4851" extrusionOk="0">
                  <a:moveTo>
                    <a:pt x="1787" y="1"/>
                  </a:moveTo>
                  <a:lnTo>
                    <a:pt x="489" y="2180"/>
                  </a:lnTo>
                  <a:cubicBezTo>
                    <a:pt x="1" y="3013"/>
                    <a:pt x="275" y="4085"/>
                    <a:pt x="1108" y="4573"/>
                  </a:cubicBezTo>
                  <a:lnTo>
                    <a:pt x="1144" y="4608"/>
                  </a:lnTo>
                  <a:cubicBezTo>
                    <a:pt x="1419" y="4772"/>
                    <a:pt x="1723" y="4850"/>
                    <a:pt x="2023" y="4850"/>
                  </a:cubicBezTo>
                  <a:cubicBezTo>
                    <a:pt x="2618" y="4850"/>
                    <a:pt x="3201" y="4543"/>
                    <a:pt x="3525" y="3989"/>
                  </a:cubicBezTo>
                  <a:lnTo>
                    <a:pt x="4823" y="1822"/>
                  </a:lnTo>
                  <a:lnTo>
                    <a:pt x="17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43" name="Google Shape;1043;p42"/>
            <p:cNvSpPr/>
            <p:nvPr/>
          </p:nvSpPr>
          <p:spPr>
            <a:xfrm rot="2037107">
              <a:off x="-1715643" y="1642693"/>
              <a:ext cx="273344" cy="276404"/>
            </a:xfrm>
            <a:custGeom>
              <a:avLst/>
              <a:gdLst/>
              <a:ahLst/>
              <a:cxnLst/>
              <a:rect l="l" t="t" r="r" b="b"/>
              <a:pathLst>
                <a:path w="5002" h="5058" extrusionOk="0">
                  <a:moveTo>
                    <a:pt x="2934" y="0"/>
                  </a:moveTo>
                  <a:cubicBezTo>
                    <a:pt x="2327" y="0"/>
                    <a:pt x="1734" y="312"/>
                    <a:pt x="1394" y="866"/>
                  </a:cubicBezTo>
                  <a:lnTo>
                    <a:pt x="0" y="3200"/>
                  </a:lnTo>
                  <a:cubicBezTo>
                    <a:pt x="810" y="4069"/>
                    <a:pt x="1846" y="4700"/>
                    <a:pt x="3108" y="5057"/>
                  </a:cubicBezTo>
                  <a:lnTo>
                    <a:pt x="4489" y="2724"/>
                  </a:lnTo>
                  <a:cubicBezTo>
                    <a:pt x="5001" y="1878"/>
                    <a:pt x="4715" y="783"/>
                    <a:pt x="3882" y="283"/>
                  </a:cubicBezTo>
                  <a:lnTo>
                    <a:pt x="3834" y="247"/>
                  </a:lnTo>
                  <a:cubicBezTo>
                    <a:pt x="3551" y="80"/>
                    <a:pt x="3241" y="0"/>
                    <a:pt x="29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44" name="Google Shape;1044;p42"/>
            <p:cNvSpPr/>
            <p:nvPr/>
          </p:nvSpPr>
          <p:spPr>
            <a:xfrm rot="2037107">
              <a:off x="-1756238" y="1671760"/>
              <a:ext cx="247933" cy="391763"/>
            </a:xfrm>
            <a:custGeom>
              <a:avLst/>
              <a:gdLst/>
              <a:ahLst/>
              <a:cxnLst/>
              <a:rect l="l" t="t" r="r" b="b"/>
              <a:pathLst>
                <a:path w="4537" h="7169" extrusionOk="0">
                  <a:moveTo>
                    <a:pt x="4108" y="1"/>
                  </a:moveTo>
                  <a:lnTo>
                    <a:pt x="4108" y="1"/>
                  </a:lnTo>
                  <a:cubicBezTo>
                    <a:pt x="4120" y="370"/>
                    <a:pt x="4048" y="1072"/>
                    <a:pt x="3512" y="2084"/>
                  </a:cubicBezTo>
                  <a:cubicBezTo>
                    <a:pt x="2691" y="3656"/>
                    <a:pt x="964" y="6383"/>
                    <a:pt x="964" y="6383"/>
                  </a:cubicBezTo>
                  <a:cubicBezTo>
                    <a:pt x="964" y="6383"/>
                    <a:pt x="679" y="6930"/>
                    <a:pt x="0" y="7168"/>
                  </a:cubicBezTo>
                  <a:cubicBezTo>
                    <a:pt x="607" y="7145"/>
                    <a:pt x="1191" y="6847"/>
                    <a:pt x="1512" y="6287"/>
                  </a:cubicBezTo>
                  <a:lnTo>
                    <a:pt x="2738" y="4239"/>
                  </a:lnTo>
                  <a:cubicBezTo>
                    <a:pt x="2750" y="4239"/>
                    <a:pt x="2762" y="4239"/>
                    <a:pt x="2762" y="4251"/>
                  </a:cubicBezTo>
                  <a:lnTo>
                    <a:pt x="4167" y="1918"/>
                  </a:lnTo>
                  <a:cubicBezTo>
                    <a:pt x="4536" y="1287"/>
                    <a:pt x="4477" y="549"/>
                    <a:pt x="4108"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45" name="Google Shape;1045;p42"/>
            <p:cNvSpPr/>
            <p:nvPr/>
          </p:nvSpPr>
          <p:spPr>
            <a:xfrm rot="2037107">
              <a:off x="-1715904" y="1643969"/>
              <a:ext cx="164050" cy="231867"/>
            </a:xfrm>
            <a:custGeom>
              <a:avLst/>
              <a:gdLst/>
              <a:ahLst/>
              <a:cxnLst/>
              <a:rect l="l" t="t" r="r" b="b"/>
              <a:pathLst>
                <a:path w="3002" h="4243" extrusionOk="0">
                  <a:moveTo>
                    <a:pt x="2705" y="0"/>
                  </a:moveTo>
                  <a:cubicBezTo>
                    <a:pt x="2420" y="0"/>
                    <a:pt x="1725" y="786"/>
                    <a:pt x="1072" y="1859"/>
                  </a:cubicBezTo>
                  <a:cubicBezTo>
                    <a:pt x="370" y="3026"/>
                    <a:pt x="1" y="4086"/>
                    <a:pt x="251" y="4229"/>
                  </a:cubicBezTo>
                  <a:cubicBezTo>
                    <a:pt x="268" y="4238"/>
                    <a:pt x="287" y="4243"/>
                    <a:pt x="309" y="4243"/>
                  </a:cubicBezTo>
                  <a:cubicBezTo>
                    <a:pt x="597" y="4243"/>
                    <a:pt x="1301" y="3467"/>
                    <a:pt x="1953" y="2383"/>
                  </a:cubicBezTo>
                  <a:cubicBezTo>
                    <a:pt x="2644" y="1228"/>
                    <a:pt x="3001" y="169"/>
                    <a:pt x="2763" y="14"/>
                  </a:cubicBezTo>
                  <a:cubicBezTo>
                    <a:pt x="2746" y="5"/>
                    <a:pt x="2727" y="0"/>
                    <a:pt x="2705"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46" name="Google Shape;1046;p42"/>
            <p:cNvSpPr/>
            <p:nvPr/>
          </p:nvSpPr>
          <p:spPr>
            <a:xfrm rot="2037107">
              <a:off x="-1932330" y="2055825"/>
              <a:ext cx="341652" cy="426792"/>
            </a:xfrm>
            <a:custGeom>
              <a:avLst/>
              <a:gdLst/>
              <a:ahLst/>
              <a:cxnLst/>
              <a:rect l="l" t="t" r="r" b="b"/>
              <a:pathLst>
                <a:path w="6252" h="7810" extrusionOk="0">
                  <a:moveTo>
                    <a:pt x="4466" y="1"/>
                  </a:moveTo>
                  <a:lnTo>
                    <a:pt x="1" y="7323"/>
                  </a:lnTo>
                  <a:cubicBezTo>
                    <a:pt x="84" y="7383"/>
                    <a:pt x="168" y="7442"/>
                    <a:pt x="263" y="7490"/>
                  </a:cubicBezTo>
                  <a:cubicBezTo>
                    <a:pt x="636" y="7706"/>
                    <a:pt x="1047" y="7809"/>
                    <a:pt x="1448" y="7809"/>
                  </a:cubicBezTo>
                  <a:cubicBezTo>
                    <a:pt x="2174" y="7809"/>
                    <a:pt x="2868" y="7472"/>
                    <a:pt x="3251" y="6859"/>
                  </a:cubicBezTo>
                  <a:lnTo>
                    <a:pt x="5656" y="3001"/>
                  </a:lnTo>
                  <a:cubicBezTo>
                    <a:pt x="6252" y="2049"/>
                    <a:pt x="5883" y="787"/>
                    <a:pt x="4847" y="180"/>
                  </a:cubicBezTo>
                  <a:cubicBezTo>
                    <a:pt x="4728" y="108"/>
                    <a:pt x="4609" y="61"/>
                    <a:pt x="4466"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47" name="Google Shape;1047;p42"/>
            <p:cNvSpPr/>
            <p:nvPr/>
          </p:nvSpPr>
          <p:spPr>
            <a:xfrm rot="2037107">
              <a:off x="-2024216" y="2123017"/>
              <a:ext cx="264163" cy="264600"/>
            </a:xfrm>
            <a:custGeom>
              <a:avLst/>
              <a:gdLst/>
              <a:ahLst/>
              <a:cxnLst/>
              <a:rect l="l" t="t" r="r" b="b"/>
              <a:pathLst>
                <a:path w="4834" h="4842" extrusionOk="0">
                  <a:moveTo>
                    <a:pt x="1786" y="0"/>
                  </a:moveTo>
                  <a:lnTo>
                    <a:pt x="488" y="2167"/>
                  </a:lnTo>
                  <a:cubicBezTo>
                    <a:pt x="0" y="3001"/>
                    <a:pt x="262" y="4072"/>
                    <a:pt x="1095" y="4561"/>
                  </a:cubicBezTo>
                  <a:lnTo>
                    <a:pt x="1143" y="4596"/>
                  </a:lnTo>
                  <a:cubicBezTo>
                    <a:pt x="1426" y="4762"/>
                    <a:pt x="1736" y="4841"/>
                    <a:pt x="2041" y="4841"/>
                  </a:cubicBezTo>
                  <a:cubicBezTo>
                    <a:pt x="2636" y="4841"/>
                    <a:pt x="3214" y="4540"/>
                    <a:pt x="3536" y="3989"/>
                  </a:cubicBezTo>
                  <a:lnTo>
                    <a:pt x="4834" y="1810"/>
                  </a:lnTo>
                  <a:lnTo>
                    <a:pt x="17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48" name="Google Shape;1048;p42"/>
            <p:cNvSpPr/>
            <p:nvPr/>
          </p:nvSpPr>
          <p:spPr>
            <a:xfrm rot="2037107">
              <a:off x="-1856088" y="2035421"/>
              <a:ext cx="273344" cy="276240"/>
            </a:xfrm>
            <a:custGeom>
              <a:avLst/>
              <a:gdLst/>
              <a:ahLst/>
              <a:cxnLst/>
              <a:rect l="l" t="t" r="r" b="b"/>
              <a:pathLst>
                <a:path w="5002" h="5055" extrusionOk="0">
                  <a:moveTo>
                    <a:pt x="2934" y="1"/>
                  </a:moveTo>
                  <a:cubicBezTo>
                    <a:pt x="2327" y="1"/>
                    <a:pt x="1736" y="312"/>
                    <a:pt x="1406" y="863"/>
                  </a:cubicBezTo>
                  <a:lnTo>
                    <a:pt x="1" y="3197"/>
                  </a:lnTo>
                  <a:cubicBezTo>
                    <a:pt x="822" y="4078"/>
                    <a:pt x="1846" y="4697"/>
                    <a:pt x="3120" y="5054"/>
                  </a:cubicBezTo>
                  <a:lnTo>
                    <a:pt x="4501" y="2721"/>
                  </a:lnTo>
                  <a:cubicBezTo>
                    <a:pt x="5001" y="1875"/>
                    <a:pt x="4727" y="792"/>
                    <a:pt x="3894" y="280"/>
                  </a:cubicBezTo>
                  <a:lnTo>
                    <a:pt x="3846" y="256"/>
                  </a:lnTo>
                  <a:cubicBezTo>
                    <a:pt x="3560" y="82"/>
                    <a:pt x="3245" y="1"/>
                    <a:pt x="29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49" name="Google Shape;1049;p42"/>
            <p:cNvSpPr/>
            <p:nvPr/>
          </p:nvSpPr>
          <p:spPr>
            <a:xfrm rot="2037107">
              <a:off x="-1896693" y="2064521"/>
              <a:ext cx="248589" cy="391763"/>
            </a:xfrm>
            <a:custGeom>
              <a:avLst/>
              <a:gdLst/>
              <a:ahLst/>
              <a:cxnLst/>
              <a:rect l="l" t="t" r="r" b="b"/>
              <a:pathLst>
                <a:path w="4549" h="7169" extrusionOk="0">
                  <a:moveTo>
                    <a:pt x="4108" y="1"/>
                  </a:moveTo>
                  <a:cubicBezTo>
                    <a:pt x="4132" y="370"/>
                    <a:pt x="4048" y="1072"/>
                    <a:pt x="3513" y="2084"/>
                  </a:cubicBezTo>
                  <a:cubicBezTo>
                    <a:pt x="2703" y="3656"/>
                    <a:pt x="977" y="6382"/>
                    <a:pt x="977" y="6382"/>
                  </a:cubicBezTo>
                  <a:cubicBezTo>
                    <a:pt x="977" y="6382"/>
                    <a:pt x="691" y="6930"/>
                    <a:pt x="0" y="7168"/>
                  </a:cubicBezTo>
                  <a:cubicBezTo>
                    <a:pt x="619" y="7156"/>
                    <a:pt x="1203" y="6847"/>
                    <a:pt x="1524" y="6299"/>
                  </a:cubicBezTo>
                  <a:lnTo>
                    <a:pt x="2751" y="4239"/>
                  </a:lnTo>
                  <a:cubicBezTo>
                    <a:pt x="2762" y="4239"/>
                    <a:pt x="2774" y="4239"/>
                    <a:pt x="2774" y="4251"/>
                  </a:cubicBezTo>
                  <a:lnTo>
                    <a:pt x="4167" y="1918"/>
                  </a:lnTo>
                  <a:cubicBezTo>
                    <a:pt x="4548" y="1298"/>
                    <a:pt x="4489" y="548"/>
                    <a:pt x="4108"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50" name="Google Shape;1050;p42"/>
            <p:cNvSpPr/>
            <p:nvPr/>
          </p:nvSpPr>
          <p:spPr>
            <a:xfrm rot="2037107">
              <a:off x="-1856293" y="2037898"/>
              <a:ext cx="164050" cy="231484"/>
            </a:xfrm>
            <a:custGeom>
              <a:avLst/>
              <a:gdLst/>
              <a:ahLst/>
              <a:cxnLst/>
              <a:rect l="l" t="t" r="r" b="b"/>
              <a:pathLst>
                <a:path w="3002" h="4236" extrusionOk="0">
                  <a:moveTo>
                    <a:pt x="2700" y="0"/>
                  </a:moveTo>
                  <a:cubicBezTo>
                    <a:pt x="2410" y="0"/>
                    <a:pt x="1711" y="784"/>
                    <a:pt x="1073" y="1862"/>
                  </a:cubicBezTo>
                  <a:cubicBezTo>
                    <a:pt x="370" y="3017"/>
                    <a:pt x="1" y="4077"/>
                    <a:pt x="251" y="4219"/>
                  </a:cubicBezTo>
                  <a:cubicBezTo>
                    <a:pt x="269" y="4230"/>
                    <a:pt x="290" y="4236"/>
                    <a:pt x="314" y="4236"/>
                  </a:cubicBezTo>
                  <a:cubicBezTo>
                    <a:pt x="604" y="4236"/>
                    <a:pt x="1304" y="3452"/>
                    <a:pt x="1942" y="2374"/>
                  </a:cubicBezTo>
                  <a:cubicBezTo>
                    <a:pt x="2632" y="1219"/>
                    <a:pt x="3001" y="148"/>
                    <a:pt x="2763" y="17"/>
                  </a:cubicBezTo>
                  <a:cubicBezTo>
                    <a:pt x="2745" y="6"/>
                    <a:pt x="2724" y="0"/>
                    <a:pt x="2700"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51" name="Google Shape;1051;p42"/>
            <p:cNvSpPr/>
            <p:nvPr/>
          </p:nvSpPr>
          <p:spPr>
            <a:xfrm rot="2037107">
              <a:off x="-2072720" y="2448606"/>
              <a:ext cx="342253" cy="426737"/>
            </a:xfrm>
            <a:custGeom>
              <a:avLst/>
              <a:gdLst/>
              <a:ahLst/>
              <a:cxnLst/>
              <a:rect l="l" t="t" r="r" b="b"/>
              <a:pathLst>
                <a:path w="6263" h="7809" extrusionOk="0">
                  <a:moveTo>
                    <a:pt x="4465" y="1"/>
                  </a:moveTo>
                  <a:lnTo>
                    <a:pt x="0" y="7323"/>
                  </a:lnTo>
                  <a:cubicBezTo>
                    <a:pt x="72" y="7383"/>
                    <a:pt x="167" y="7442"/>
                    <a:pt x="250" y="7490"/>
                  </a:cubicBezTo>
                  <a:cubicBezTo>
                    <a:pt x="627" y="7706"/>
                    <a:pt x="1041" y="7809"/>
                    <a:pt x="1444" y="7809"/>
                  </a:cubicBezTo>
                  <a:cubicBezTo>
                    <a:pt x="2173" y="7809"/>
                    <a:pt x="2867" y="7472"/>
                    <a:pt x="3251" y="6859"/>
                  </a:cubicBezTo>
                  <a:lnTo>
                    <a:pt x="5656" y="3013"/>
                  </a:lnTo>
                  <a:cubicBezTo>
                    <a:pt x="6263" y="2072"/>
                    <a:pt x="5894" y="787"/>
                    <a:pt x="4834" y="179"/>
                  </a:cubicBezTo>
                  <a:cubicBezTo>
                    <a:pt x="4715" y="108"/>
                    <a:pt x="4596" y="60"/>
                    <a:pt x="4465"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52" name="Google Shape;1052;p42"/>
            <p:cNvSpPr/>
            <p:nvPr/>
          </p:nvSpPr>
          <p:spPr>
            <a:xfrm rot="2037107">
              <a:off x="-2165016" y="2516145"/>
              <a:ext cx="264218" cy="264709"/>
            </a:xfrm>
            <a:custGeom>
              <a:avLst/>
              <a:gdLst/>
              <a:ahLst/>
              <a:cxnLst/>
              <a:rect l="l" t="t" r="r" b="b"/>
              <a:pathLst>
                <a:path w="4835" h="4844" extrusionOk="0">
                  <a:moveTo>
                    <a:pt x="1786" y="0"/>
                  </a:moveTo>
                  <a:lnTo>
                    <a:pt x="488" y="2179"/>
                  </a:lnTo>
                  <a:cubicBezTo>
                    <a:pt x="0" y="3012"/>
                    <a:pt x="274" y="4084"/>
                    <a:pt x="1108" y="4572"/>
                  </a:cubicBezTo>
                  <a:lnTo>
                    <a:pt x="1143" y="4596"/>
                  </a:lnTo>
                  <a:cubicBezTo>
                    <a:pt x="1419" y="4764"/>
                    <a:pt x="1727" y="4843"/>
                    <a:pt x="2031" y="4843"/>
                  </a:cubicBezTo>
                  <a:cubicBezTo>
                    <a:pt x="2633" y="4843"/>
                    <a:pt x="3224" y="4534"/>
                    <a:pt x="3548" y="3989"/>
                  </a:cubicBezTo>
                  <a:lnTo>
                    <a:pt x="4834" y="1810"/>
                  </a:lnTo>
                  <a:lnTo>
                    <a:pt x="17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53" name="Google Shape;1053;p42"/>
            <p:cNvSpPr/>
            <p:nvPr/>
          </p:nvSpPr>
          <p:spPr>
            <a:xfrm rot="2037107">
              <a:off x="-1996655" y="2427948"/>
              <a:ext cx="273344" cy="276841"/>
            </a:xfrm>
            <a:custGeom>
              <a:avLst/>
              <a:gdLst/>
              <a:ahLst/>
              <a:cxnLst/>
              <a:rect l="l" t="t" r="r" b="b"/>
              <a:pathLst>
                <a:path w="5002" h="5066" extrusionOk="0">
                  <a:moveTo>
                    <a:pt x="2925" y="0"/>
                  </a:moveTo>
                  <a:cubicBezTo>
                    <a:pt x="2321" y="0"/>
                    <a:pt x="1732" y="312"/>
                    <a:pt x="1394" y="863"/>
                  </a:cubicBezTo>
                  <a:lnTo>
                    <a:pt x="1" y="3197"/>
                  </a:lnTo>
                  <a:cubicBezTo>
                    <a:pt x="810" y="4078"/>
                    <a:pt x="1846" y="4709"/>
                    <a:pt x="3108" y="5066"/>
                  </a:cubicBezTo>
                  <a:lnTo>
                    <a:pt x="4490" y="2720"/>
                  </a:lnTo>
                  <a:cubicBezTo>
                    <a:pt x="5001" y="1875"/>
                    <a:pt x="4716" y="791"/>
                    <a:pt x="3882" y="280"/>
                  </a:cubicBezTo>
                  <a:lnTo>
                    <a:pt x="3835" y="256"/>
                  </a:lnTo>
                  <a:cubicBezTo>
                    <a:pt x="3548" y="82"/>
                    <a:pt x="3234" y="0"/>
                    <a:pt x="29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54" name="Google Shape;1054;p42"/>
            <p:cNvSpPr/>
            <p:nvPr/>
          </p:nvSpPr>
          <p:spPr>
            <a:xfrm rot="2037107">
              <a:off x="-2037026" y="2457775"/>
              <a:ext cx="247933" cy="392364"/>
            </a:xfrm>
            <a:custGeom>
              <a:avLst/>
              <a:gdLst/>
              <a:ahLst/>
              <a:cxnLst/>
              <a:rect l="l" t="t" r="r" b="b"/>
              <a:pathLst>
                <a:path w="4537" h="7180" extrusionOk="0">
                  <a:moveTo>
                    <a:pt x="4108" y="0"/>
                  </a:moveTo>
                  <a:lnTo>
                    <a:pt x="4108" y="0"/>
                  </a:lnTo>
                  <a:cubicBezTo>
                    <a:pt x="4120" y="381"/>
                    <a:pt x="4048" y="1072"/>
                    <a:pt x="3513" y="2084"/>
                  </a:cubicBezTo>
                  <a:cubicBezTo>
                    <a:pt x="2691" y="3667"/>
                    <a:pt x="965" y="6394"/>
                    <a:pt x="965" y="6394"/>
                  </a:cubicBezTo>
                  <a:cubicBezTo>
                    <a:pt x="965" y="6394"/>
                    <a:pt x="691" y="6942"/>
                    <a:pt x="0" y="7180"/>
                  </a:cubicBezTo>
                  <a:cubicBezTo>
                    <a:pt x="619" y="7144"/>
                    <a:pt x="1191" y="6846"/>
                    <a:pt x="1524" y="6299"/>
                  </a:cubicBezTo>
                  <a:lnTo>
                    <a:pt x="2739" y="4251"/>
                  </a:lnTo>
                  <a:cubicBezTo>
                    <a:pt x="2751" y="4251"/>
                    <a:pt x="2774" y="4251"/>
                    <a:pt x="2774" y="4263"/>
                  </a:cubicBezTo>
                  <a:lnTo>
                    <a:pt x="4168" y="1929"/>
                  </a:lnTo>
                  <a:cubicBezTo>
                    <a:pt x="4537" y="1298"/>
                    <a:pt x="4477" y="560"/>
                    <a:pt x="4108"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55" name="Google Shape;1055;p42"/>
            <p:cNvSpPr/>
            <p:nvPr/>
          </p:nvSpPr>
          <p:spPr>
            <a:xfrm rot="2037107">
              <a:off x="-1996810" y="2430549"/>
              <a:ext cx="163995" cy="231867"/>
            </a:xfrm>
            <a:custGeom>
              <a:avLst/>
              <a:gdLst/>
              <a:ahLst/>
              <a:cxnLst/>
              <a:rect l="l" t="t" r="r" b="b"/>
              <a:pathLst>
                <a:path w="3001" h="4243" extrusionOk="0">
                  <a:moveTo>
                    <a:pt x="2705" y="1"/>
                  </a:moveTo>
                  <a:cubicBezTo>
                    <a:pt x="2417" y="1"/>
                    <a:pt x="1713" y="786"/>
                    <a:pt x="1060" y="1860"/>
                  </a:cubicBezTo>
                  <a:cubicBezTo>
                    <a:pt x="357" y="3027"/>
                    <a:pt x="0" y="4074"/>
                    <a:pt x="238" y="4229"/>
                  </a:cubicBezTo>
                  <a:cubicBezTo>
                    <a:pt x="255" y="4238"/>
                    <a:pt x="274" y="4243"/>
                    <a:pt x="296" y="4243"/>
                  </a:cubicBezTo>
                  <a:cubicBezTo>
                    <a:pt x="583" y="4243"/>
                    <a:pt x="1288" y="3457"/>
                    <a:pt x="1941" y="2384"/>
                  </a:cubicBezTo>
                  <a:cubicBezTo>
                    <a:pt x="2631" y="1217"/>
                    <a:pt x="3001" y="169"/>
                    <a:pt x="2762" y="14"/>
                  </a:cubicBezTo>
                  <a:cubicBezTo>
                    <a:pt x="2746" y="5"/>
                    <a:pt x="2726" y="1"/>
                    <a:pt x="2705" y="1"/>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56" name="Google Shape;1056;p42"/>
            <p:cNvSpPr/>
            <p:nvPr/>
          </p:nvSpPr>
          <p:spPr>
            <a:xfrm rot="2037107">
              <a:off x="-2213261" y="2842652"/>
              <a:ext cx="342253" cy="426573"/>
            </a:xfrm>
            <a:custGeom>
              <a:avLst/>
              <a:gdLst/>
              <a:ahLst/>
              <a:cxnLst/>
              <a:rect l="l" t="t" r="r" b="b"/>
              <a:pathLst>
                <a:path w="6263" h="7806" extrusionOk="0">
                  <a:moveTo>
                    <a:pt x="4465" y="0"/>
                  </a:moveTo>
                  <a:lnTo>
                    <a:pt x="0" y="7323"/>
                  </a:lnTo>
                  <a:cubicBezTo>
                    <a:pt x="72" y="7382"/>
                    <a:pt x="167" y="7442"/>
                    <a:pt x="250" y="7477"/>
                  </a:cubicBezTo>
                  <a:cubicBezTo>
                    <a:pt x="631" y="7700"/>
                    <a:pt x="1047" y="7805"/>
                    <a:pt x="1451" y="7805"/>
                  </a:cubicBezTo>
                  <a:cubicBezTo>
                    <a:pt x="2172" y="7805"/>
                    <a:pt x="2857" y="7469"/>
                    <a:pt x="3239" y="6858"/>
                  </a:cubicBezTo>
                  <a:lnTo>
                    <a:pt x="5656" y="3001"/>
                  </a:lnTo>
                  <a:cubicBezTo>
                    <a:pt x="6263" y="2048"/>
                    <a:pt x="5894" y="786"/>
                    <a:pt x="4834" y="179"/>
                  </a:cubicBezTo>
                  <a:cubicBezTo>
                    <a:pt x="4715" y="96"/>
                    <a:pt x="4596" y="60"/>
                    <a:pt x="4465"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57" name="Google Shape;1057;p42"/>
            <p:cNvSpPr/>
            <p:nvPr/>
          </p:nvSpPr>
          <p:spPr>
            <a:xfrm rot="2037107">
              <a:off x="-2304948" y="2909011"/>
              <a:ext cx="264218" cy="265092"/>
            </a:xfrm>
            <a:custGeom>
              <a:avLst/>
              <a:gdLst/>
              <a:ahLst/>
              <a:cxnLst/>
              <a:rect l="l" t="t" r="r" b="b"/>
              <a:pathLst>
                <a:path w="4835" h="4851" extrusionOk="0">
                  <a:moveTo>
                    <a:pt x="1786" y="1"/>
                  </a:moveTo>
                  <a:lnTo>
                    <a:pt x="489" y="2180"/>
                  </a:lnTo>
                  <a:cubicBezTo>
                    <a:pt x="0" y="3013"/>
                    <a:pt x="274" y="4085"/>
                    <a:pt x="1108" y="4573"/>
                  </a:cubicBezTo>
                  <a:lnTo>
                    <a:pt x="1143" y="4609"/>
                  </a:lnTo>
                  <a:cubicBezTo>
                    <a:pt x="1419" y="4772"/>
                    <a:pt x="1722" y="4850"/>
                    <a:pt x="2023" y="4850"/>
                  </a:cubicBezTo>
                  <a:cubicBezTo>
                    <a:pt x="2620" y="4850"/>
                    <a:pt x="3208" y="4543"/>
                    <a:pt x="3548" y="3989"/>
                  </a:cubicBezTo>
                  <a:lnTo>
                    <a:pt x="4834" y="1823"/>
                  </a:lnTo>
                  <a:lnTo>
                    <a:pt x="17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58" name="Google Shape;1058;p42"/>
            <p:cNvSpPr/>
            <p:nvPr/>
          </p:nvSpPr>
          <p:spPr>
            <a:xfrm rot="2037107">
              <a:off x="-2137137" y="2820974"/>
              <a:ext cx="273945" cy="276568"/>
            </a:xfrm>
            <a:custGeom>
              <a:avLst/>
              <a:gdLst/>
              <a:ahLst/>
              <a:cxnLst/>
              <a:rect l="l" t="t" r="r" b="b"/>
              <a:pathLst>
                <a:path w="5013" h="5061" extrusionOk="0">
                  <a:moveTo>
                    <a:pt x="2933" y="0"/>
                  </a:moveTo>
                  <a:cubicBezTo>
                    <a:pt x="2326" y="0"/>
                    <a:pt x="1736" y="307"/>
                    <a:pt x="1405" y="858"/>
                  </a:cubicBezTo>
                  <a:lnTo>
                    <a:pt x="0" y="3203"/>
                  </a:lnTo>
                  <a:cubicBezTo>
                    <a:pt x="822" y="4072"/>
                    <a:pt x="1846" y="4703"/>
                    <a:pt x="3119" y="5061"/>
                  </a:cubicBezTo>
                  <a:lnTo>
                    <a:pt x="4501" y="2727"/>
                  </a:lnTo>
                  <a:cubicBezTo>
                    <a:pt x="5013" y="1870"/>
                    <a:pt x="4727" y="786"/>
                    <a:pt x="3893" y="286"/>
                  </a:cubicBezTo>
                  <a:lnTo>
                    <a:pt x="3846" y="250"/>
                  </a:lnTo>
                  <a:cubicBezTo>
                    <a:pt x="3559" y="81"/>
                    <a:pt x="3244" y="0"/>
                    <a:pt x="2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59" name="Google Shape;1059;p42"/>
            <p:cNvSpPr/>
            <p:nvPr/>
          </p:nvSpPr>
          <p:spPr>
            <a:xfrm rot="2037107">
              <a:off x="-2177049" y="2851270"/>
              <a:ext cx="247933" cy="391763"/>
            </a:xfrm>
            <a:custGeom>
              <a:avLst/>
              <a:gdLst/>
              <a:ahLst/>
              <a:cxnLst/>
              <a:rect l="l" t="t" r="r" b="b"/>
              <a:pathLst>
                <a:path w="4537" h="7169" extrusionOk="0">
                  <a:moveTo>
                    <a:pt x="4108" y="1"/>
                  </a:moveTo>
                  <a:cubicBezTo>
                    <a:pt x="4120" y="370"/>
                    <a:pt x="4049" y="1073"/>
                    <a:pt x="3513" y="2085"/>
                  </a:cubicBezTo>
                  <a:cubicBezTo>
                    <a:pt x="2691" y="3656"/>
                    <a:pt x="965" y="6383"/>
                    <a:pt x="965" y="6383"/>
                  </a:cubicBezTo>
                  <a:cubicBezTo>
                    <a:pt x="965" y="6383"/>
                    <a:pt x="679" y="6930"/>
                    <a:pt x="0" y="7169"/>
                  </a:cubicBezTo>
                  <a:cubicBezTo>
                    <a:pt x="596" y="7145"/>
                    <a:pt x="1191" y="6847"/>
                    <a:pt x="1524" y="6287"/>
                  </a:cubicBezTo>
                  <a:lnTo>
                    <a:pt x="2739" y="4240"/>
                  </a:lnTo>
                  <a:cubicBezTo>
                    <a:pt x="2751" y="4240"/>
                    <a:pt x="2763" y="4240"/>
                    <a:pt x="2763" y="4251"/>
                  </a:cubicBezTo>
                  <a:lnTo>
                    <a:pt x="4168" y="1918"/>
                  </a:lnTo>
                  <a:cubicBezTo>
                    <a:pt x="4537" y="1287"/>
                    <a:pt x="4477" y="549"/>
                    <a:pt x="4108"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1060" name="Google Shape;1060;p42"/>
            <p:cNvGrpSpPr/>
            <p:nvPr/>
          </p:nvGrpSpPr>
          <p:grpSpPr>
            <a:xfrm rot="2037107">
              <a:off x="-2242726" y="1593524"/>
              <a:ext cx="1286988" cy="1829249"/>
              <a:chOff x="-94950" y="1692350"/>
              <a:chExt cx="588775" cy="836850"/>
            </a:xfrm>
          </p:grpSpPr>
          <p:sp>
            <p:nvSpPr>
              <p:cNvPr id="1061" name="Google Shape;1061;p42"/>
              <p:cNvSpPr/>
              <p:nvPr/>
            </p:nvSpPr>
            <p:spPr>
              <a:xfrm>
                <a:off x="162825" y="1692350"/>
                <a:ext cx="189625" cy="216250"/>
              </a:xfrm>
              <a:custGeom>
                <a:avLst/>
                <a:gdLst/>
                <a:ahLst/>
                <a:cxnLst/>
                <a:rect l="l" t="t" r="r" b="b"/>
                <a:pathLst>
                  <a:path w="7585" h="8650" extrusionOk="0">
                    <a:moveTo>
                      <a:pt x="5083" y="0"/>
                    </a:moveTo>
                    <a:cubicBezTo>
                      <a:pt x="4328" y="0"/>
                      <a:pt x="3586" y="384"/>
                      <a:pt x="3167" y="1070"/>
                    </a:cubicBezTo>
                    <a:lnTo>
                      <a:pt x="619" y="5297"/>
                    </a:lnTo>
                    <a:cubicBezTo>
                      <a:pt x="0" y="6345"/>
                      <a:pt x="345" y="7714"/>
                      <a:pt x="1381" y="8333"/>
                    </a:cubicBezTo>
                    <a:cubicBezTo>
                      <a:pt x="1738" y="8548"/>
                      <a:pt x="2128" y="8649"/>
                      <a:pt x="2514" y="8649"/>
                    </a:cubicBezTo>
                    <a:cubicBezTo>
                      <a:pt x="3263" y="8649"/>
                      <a:pt x="3993" y="8266"/>
                      <a:pt x="4417" y="7583"/>
                    </a:cubicBezTo>
                    <a:lnTo>
                      <a:pt x="6965" y="3356"/>
                    </a:lnTo>
                    <a:cubicBezTo>
                      <a:pt x="7584" y="2308"/>
                      <a:pt x="7251" y="939"/>
                      <a:pt x="6203" y="308"/>
                    </a:cubicBezTo>
                    <a:cubicBezTo>
                      <a:pt x="5854" y="99"/>
                      <a:pt x="5467" y="0"/>
                      <a:pt x="5083"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62" name="Google Shape;1062;p42"/>
              <p:cNvSpPr/>
              <p:nvPr/>
            </p:nvSpPr>
            <p:spPr>
              <a:xfrm>
                <a:off x="209550" y="1877275"/>
                <a:ext cx="189925" cy="216250"/>
              </a:xfrm>
              <a:custGeom>
                <a:avLst/>
                <a:gdLst/>
                <a:ahLst/>
                <a:cxnLst/>
                <a:rect l="l" t="t" r="r" b="b"/>
                <a:pathLst>
                  <a:path w="7597" h="8650" extrusionOk="0">
                    <a:moveTo>
                      <a:pt x="5080" y="1"/>
                    </a:moveTo>
                    <a:cubicBezTo>
                      <a:pt x="4325" y="1"/>
                      <a:pt x="3588" y="387"/>
                      <a:pt x="3179" y="1079"/>
                    </a:cubicBezTo>
                    <a:lnTo>
                      <a:pt x="631" y="5306"/>
                    </a:lnTo>
                    <a:cubicBezTo>
                      <a:pt x="0" y="6341"/>
                      <a:pt x="346" y="7711"/>
                      <a:pt x="1393" y="8342"/>
                    </a:cubicBezTo>
                    <a:cubicBezTo>
                      <a:pt x="1747" y="8550"/>
                      <a:pt x="2135" y="8649"/>
                      <a:pt x="2519" y="8649"/>
                    </a:cubicBezTo>
                    <a:cubicBezTo>
                      <a:pt x="3274" y="8649"/>
                      <a:pt x="4011" y="8266"/>
                      <a:pt x="4430" y="7580"/>
                    </a:cubicBezTo>
                    <a:lnTo>
                      <a:pt x="6966" y="3353"/>
                    </a:lnTo>
                    <a:cubicBezTo>
                      <a:pt x="7597" y="2305"/>
                      <a:pt x="7251" y="936"/>
                      <a:pt x="6216" y="317"/>
                    </a:cubicBezTo>
                    <a:cubicBezTo>
                      <a:pt x="5860" y="103"/>
                      <a:pt x="5467" y="1"/>
                      <a:pt x="5080" y="1"/>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63" name="Google Shape;1063;p42"/>
              <p:cNvSpPr/>
              <p:nvPr/>
            </p:nvSpPr>
            <p:spPr>
              <a:xfrm>
                <a:off x="256875" y="2062275"/>
                <a:ext cx="189925" cy="216225"/>
              </a:xfrm>
              <a:custGeom>
                <a:avLst/>
                <a:gdLst/>
                <a:ahLst/>
                <a:cxnLst/>
                <a:rect l="l" t="t" r="r" b="b"/>
                <a:pathLst>
                  <a:path w="7597" h="8649" extrusionOk="0">
                    <a:moveTo>
                      <a:pt x="5076" y="0"/>
                    </a:moveTo>
                    <a:cubicBezTo>
                      <a:pt x="4323" y="0"/>
                      <a:pt x="3584" y="380"/>
                      <a:pt x="3168" y="1073"/>
                    </a:cubicBezTo>
                    <a:lnTo>
                      <a:pt x="632" y="5299"/>
                    </a:lnTo>
                    <a:cubicBezTo>
                      <a:pt x="1" y="6335"/>
                      <a:pt x="346" y="7704"/>
                      <a:pt x="1382" y="8335"/>
                    </a:cubicBezTo>
                    <a:cubicBezTo>
                      <a:pt x="1740" y="8547"/>
                      <a:pt x="2135" y="8649"/>
                      <a:pt x="2525" y="8649"/>
                    </a:cubicBezTo>
                    <a:cubicBezTo>
                      <a:pt x="3277" y="8649"/>
                      <a:pt x="4010" y="8271"/>
                      <a:pt x="4418" y="7573"/>
                    </a:cubicBezTo>
                    <a:lnTo>
                      <a:pt x="6966" y="3347"/>
                    </a:lnTo>
                    <a:cubicBezTo>
                      <a:pt x="7597" y="2311"/>
                      <a:pt x="7251" y="942"/>
                      <a:pt x="6204" y="311"/>
                    </a:cubicBezTo>
                    <a:cubicBezTo>
                      <a:pt x="5852" y="100"/>
                      <a:pt x="5462" y="0"/>
                      <a:pt x="5076"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64" name="Google Shape;1064;p42"/>
              <p:cNvSpPr/>
              <p:nvPr/>
            </p:nvSpPr>
            <p:spPr>
              <a:xfrm>
                <a:off x="304200" y="2247175"/>
                <a:ext cx="189625" cy="216425"/>
              </a:xfrm>
              <a:custGeom>
                <a:avLst/>
                <a:gdLst/>
                <a:ahLst/>
                <a:cxnLst/>
                <a:rect l="l" t="t" r="r" b="b"/>
                <a:pathLst>
                  <a:path w="7585" h="8657" extrusionOk="0">
                    <a:moveTo>
                      <a:pt x="5084" y="1"/>
                    </a:moveTo>
                    <a:cubicBezTo>
                      <a:pt x="4329" y="1"/>
                      <a:pt x="3586" y="384"/>
                      <a:pt x="3168" y="1070"/>
                    </a:cubicBezTo>
                    <a:lnTo>
                      <a:pt x="620" y="5297"/>
                    </a:lnTo>
                    <a:cubicBezTo>
                      <a:pt x="1" y="6345"/>
                      <a:pt x="346" y="7714"/>
                      <a:pt x="1382" y="8333"/>
                    </a:cubicBezTo>
                    <a:cubicBezTo>
                      <a:pt x="1740" y="8553"/>
                      <a:pt x="2135" y="8657"/>
                      <a:pt x="2525" y="8657"/>
                    </a:cubicBezTo>
                    <a:cubicBezTo>
                      <a:pt x="3277" y="8657"/>
                      <a:pt x="4010" y="8269"/>
                      <a:pt x="4418" y="7571"/>
                    </a:cubicBezTo>
                    <a:lnTo>
                      <a:pt x="6966" y="3344"/>
                    </a:lnTo>
                    <a:cubicBezTo>
                      <a:pt x="7585" y="2309"/>
                      <a:pt x="7252" y="939"/>
                      <a:pt x="6204" y="308"/>
                    </a:cubicBezTo>
                    <a:cubicBezTo>
                      <a:pt x="5855" y="100"/>
                      <a:pt x="5467" y="1"/>
                      <a:pt x="5084" y="1"/>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65" name="Google Shape;1065;p42"/>
              <p:cNvSpPr/>
              <p:nvPr/>
            </p:nvSpPr>
            <p:spPr>
              <a:xfrm>
                <a:off x="-94950" y="1757925"/>
                <a:ext cx="189625" cy="216225"/>
              </a:xfrm>
              <a:custGeom>
                <a:avLst/>
                <a:gdLst/>
                <a:ahLst/>
                <a:cxnLst/>
                <a:rect l="l" t="t" r="r" b="b"/>
                <a:pathLst>
                  <a:path w="7585" h="8649" extrusionOk="0">
                    <a:moveTo>
                      <a:pt x="5065" y="0"/>
                    </a:moveTo>
                    <a:cubicBezTo>
                      <a:pt x="4311" y="0"/>
                      <a:pt x="3576" y="383"/>
                      <a:pt x="3167" y="1067"/>
                    </a:cubicBezTo>
                    <a:lnTo>
                      <a:pt x="619" y="5293"/>
                    </a:lnTo>
                    <a:cubicBezTo>
                      <a:pt x="0" y="6341"/>
                      <a:pt x="334" y="7710"/>
                      <a:pt x="1381" y="8329"/>
                    </a:cubicBezTo>
                    <a:cubicBezTo>
                      <a:pt x="1736" y="8545"/>
                      <a:pt x="2130" y="8648"/>
                      <a:pt x="2520" y="8648"/>
                    </a:cubicBezTo>
                    <a:cubicBezTo>
                      <a:pt x="3268" y="8648"/>
                      <a:pt x="4003" y="8268"/>
                      <a:pt x="4418" y="7579"/>
                    </a:cubicBezTo>
                    <a:lnTo>
                      <a:pt x="6966" y="3353"/>
                    </a:lnTo>
                    <a:cubicBezTo>
                      <a:pt x="7585" y="2305"/>
                      <a:pt x="7239" y="936"/>
                      <a:pt x="6204" y="316"/>
                    </a:cubicBezTo>
                    <a:cubicBezTo>
                      <a:pt x="5847" y="102"/>
                      <a:pt x="5454" y="0"/>
                      <a:pt x="5065"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66" name="Google Shape;1066;p42"/>
              <p:cNvSpPr/>
              <p:nvPr/>
            </p:nvSpPr>
            <p:spPr>
              <a:xfrm>
                <a:off x="-47925" y="1943200"/>
                <a:ext cx="189925" cy="216175"/>
              </a:xfrm>
              <a:custGeom>
                <a:avLst/>
                <a:gdLst/>
                <a:ahLst/>
                <a:cxnLst/>
                <a:rect l="l" t="t" r="r" b="b"/>
                <a:pathLst>
                  <a:path w="7597" h="8647" extrusionOk="0">
                    <a:moveTo>
                      <a:pt x="5080" y="1"/>
                    </a:moveTo>
                    <a:cubicBezTo>
                      <a:pt x="4325" y="1"/>
                      <a:pt x="3588" y="381"/>
                      <a:pt x="3180" y="1073"/>
                    </a:cubicBezTo>
                    <a:lnTo>
                      <a:pt x="632" y="5300"/>
                    </a:lnTo>
                    <a:cubicBezTo>
                      <a:pt x="1" y="6336"/>
                      <a:pt x="346" y="7705"/>
                      <a:pt x="1394" y="8336"/>
                    </a:cubicBezTo>
                    <a:cubicBezTo>
                      <a:pt x="1745" y="8546"/>
                      <a:pt x="2134" y="8646"/>
                      <a:pt x="2519" y="8646"/>
                    </a:cubicBezTo>
                    <a:cubicBezTo>
                      <a:pt x="3268" y="8646"/>
                      <a:pt x="4005" y="8266"/>
                      <a:pt x="4430" y="7574"/>
                    </a:cubicBezTo>
                    <a:lnTo>
                      <a:pt x="6966" y="3347"/>
                    </a:lnTo>
                    <a:cubicBezTo>
                      <a:pt x="7597" y="2311"/>
                      <a:pt x="7251" y="942"/>
                      <a:pt x="6216" y="311"/>
                    </a:cubicBezTo>
                    <a:cubicBezTo>
                      <a:pt x="5860" y="101"/>
                      <a:pt x="5467" y="1"/>
                      <a:pt x="5080" y="1"/>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67" name="Google Shape;1067;p42"/>
              <p:cNvSpPr/>
              <p:nvPr/>
            </p:nvSpPr>
            <p:spPr>
              <a:xfrm>
                <a:off x="-600" y="2128125"/>
                <a:ext cx="189325" cy="216225"/>
              </a:xfrm>
              <a:custGeom>
                <a:avLst/>
                <a:gdLst/>
                <a:ahLst/>
                <a:cxnLst/>
                <a:rect l="l" t="t" r="r" b="b"/>
                <a:pathLst>
                  <a:path w="7573" h="8649" extrusionOk="0">
                    <a:moveTo>
                      <a:pt x="5072" y="0"/>
                    </a:moveTo>
                    <a:cubicBezTo>
                      <a:pt x="4317" y="0"/>
                      <a:pt x="3574" y="383"/>
                      <a:pt x="3156" y="1070"/>
                    </a:cubicBezTo>
                    <a:lnTo>
                      <a:pt x="632" y="5297"/>
                    </a:lnTo>
                    <a:cubicBezTo>
                      <a:pt x="1" y="6344"/>
                      <a:pt x="346" y="7714"/>
                      <a:pt x="1382" y="8333"/>
                    </a:cubicBezTo>
                    <a:cubicBezTo>
                      <a:pt x="1737" y="8547"/>
                      <a:pt x="2128" y="8648"/>
                      <a:pt x="2514" y="8648"/>
                    </a:cubicBezTo>
                    <a:cubicBezTo>
                      <a:pt x="3266" y="8648"/>
                      <a:pt x="3997" y="8263"/>
                      <a:pt x="4406" y="7571"/>
                    </a:cubicBezTo>
                    <a:lnTo>
                      <a:pt x="6954" y="3344"/>
                    </a:lnTo>
                    <a:cubicBezTo>
                      <a:pt x="7573" y="2308"/>
                      <a:pt x="7240" y="939"/>
                      <a:pt x="6192" y="308"/>
                    </a:cubicBezTo>
                    <a:cubicBezTo>
                      <a:pt x="5843" y="99"/>
                      <a:pt x="5456" y="0"/>
                      <a:pt x="5072"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68" name="Google Shape;1068;p42"/>
              <p:cNvSpPr/>
              <p:nvPr/>
            </p:nvSpPr>
            <p:spPr>
              <a:xfrm>
                <a:off x="46125" y="2313050"/>
                <a:ext cx="189950" cy="216150"/>
              </a:xfrm>
              <a:custGeom>
                <a:avLst/>
                <a:gdLst/>
                <a:ahLst/>
                <a:cxnLst/>
                <a:rect l="l" t="t" r="r" b="b"/>
                <a:pathLst>
                  <a:path w="7598" h="8646" extrusionOk="0">
                    <a:moveTo>
                      <a:pt x="5078" y="0"/>
                    </a:moveTo>
                    <a:cubicBezTo>
                      <a:pt x="4324" y="0"/>
                      <a:pt x="3588" y="383"/>
                      <a:pt x="3180" y="1067"/>
                    </a:cubicBezTo>
                    <a:lnTo>
                      <a:pt x="632" y="5293"/>
                    </a:lnTo>
                    <a:cubicBezTo>
                      <a:pt x="1" y="6341"/>
                      <a:pt x="346" y="7710"/>
                      <a:pt x="1394" y="8329"/>
                    </a:cubicBezTo>
                    <a:cubicBezTo>
                      <a:pt x="1754" y="8544"/>
                      <a:pt x="2148" y="8646"/>
                      <a:pt x="2535" y="8646"/>
                    </a:cubicBezTo>
                    <a:cubicBezTo>
                      <a:pt x="3286" y="8646"/>
                      <a:pt x="4014" y="8263"/>
                      <a:pt x="4430" y="7579"/>
                    </a:cubicBezTo>
                    <a:lnTo>
                      <a:pt x="6978" y="3353"/>
                    </a:lnTo>
                    <a:cubicBezTo>
                      <a:pt x="7597" y="2305"/>
                      <a:pt x="7252" y="936"/>
                      <a:pt x="6216" y="317"/>
                    </a:cubicBezTo>
                    <a:cubicBezTo>
                      <a:pt x="5860" y="102"/>
                      <a:pt x="5466" y="0"/>
                      <a:pt x="5078"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sp>
          <p:nvSpPr>
            <p:cNvPr id="1069" name="Google Shape;1069;p42"/>
            <p:cNvSpPr/>
            <p:nvPr/>
          </p:nvSpPr>
          <p:spPr>
            <a:xfrm rot="2037107">
              <a:off x="-2137209" y="2823128"/>
              <a:ext cx="163995" cy="231867"/>
            </a:xfrm>
            <a:custGeom>
              <a:avLst/>
              <a:gdLst/>
              <a:ahLst/>
              <a:cxnLst/>
              <a:rect l="l" t="t" r="r" b="b"/>
              <a:pathLst>
                <a:path w="3001" h="4243" extrusionOk="0">
                  <a:moveTo>
                    <a:pt x="2705" y="0"/>
                  </a:moveTo>
                  <a:cubicBezTo>
                    <a:pt x="2418" y="0"/>
                    <a:pt x="1714" y="786"/>
                    <a:pt x="1072" y="1860"/>
                  </a:cubicBezTo>
                  <a:cubicBezTo>
                    <a:pt x="369" y="3026"/>
                    <a:pt x="0" y="4086"/>
                    <a:pt x="250" y="4229"/>
                  </a:cubicBezTo>
                  <a:cubicBezTo>
                    <a:pt x="267" y="4238"/>
                    <a:pt x="287" y="4243"/>
                    <a:pt x="309" y="4243"/>
                  </a:cubicBezTo>
                  <a:cubicBezTo>
                    <a:pt x="597" y="4243"/>
                    <a:pt x="1300" y="3467"/>
                    <a:pt x="1941" y="2383"/>
                  </a:cubicBezTo>
                  <a:cubicBezTo>
                    <a:pt x="2644" y="1229"/>
                    <a:pt x="3001" y="169"/>
                    <a:pt x="2763" y="14"/>
                  </a:cubicBezTo>
                  <a:cubicBezTo>
                    <a:pt x="2746" y="5"/>
                    <a:pt x="2726" y="0"/>
                    <a:pt x="2705"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070" name="Google Shape;1070;p42"/>
          <p:cNvGrpSpPr/>
          <p:nvPr/>
        </p:nvGrpSpPr>
        <p:grpSpPr>
          <a:xfrm>
            <a:off x="2189663" y="2716775"/>
            <a:ext cx="1079700" cy="1343375"/>
            <a:chOff x="2189663" y="2716775"/>
            <a:chExt cx="1079700" cy="1343375"/>
          </a:xfrm>
        </p:grpSpPr>
        <p:sp>
          <p:nvSpPr>
            <p:cNvPr id="1071" name="Google Shape;1071;p42"/>
            <p:cNvSpPr/>
            <p:nvPr/>
          </p:nvSpPr>
          <p:spPr>
            <a:xfrm>
              <a:off x="2189663" y="3826150"/>
              <a:ext cx="1079700" cy="234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1072" name="Google Shape;1072;p42"/>
            <p:cNvGrpSpPr/>
            <p:nvPr/>
          </p:nvGrpSpPr>
          <p:grpSpPr>
            <a:xfrm>
              <a:off x="2313328" y="2716775"/>
              <a:ext cx="832384" cy="1245359"/>
              <a:chOff x="6059075" y="4171775"/>
              <a:chExt cx="281325" cy="420900"/>
            </a:xfrm>
          </p:grpSpPr>
          <p:sp>
            <p:nvSpPr>
              <p:cNvPr id="1073" name="Google Shape;1073;p42"/>
              <p:cNvSpPr/>
              <p:nvPr/>
            </p:nvSpPr>
            <p:spPr>
              <a:xfrm>
                <a:off x="6079025" y="4256300"/>
                <a:ext cx="242900" cy="336375"/>
              </a:xfrm>
              <a:custGeom>
                <a:avLst/>
                <a:gdLst/>
                <a:ahLst/>
                <a:cxnLst/>
                <a:rect l="l" t="t" r="r" b="b"/>
                <a:pathLst>
                  <a:path w="9716" h="13455" extrusionOk="0">
                    <a:moveTo>
                      <a:pt x="9716" y="1"/>
                    </a:moveTo>
                    <a:lnTo>
                      <a:pt x="9716" y="12121"/>
                    </a:lnTo>
                    <a:cubicBezTo>
                      <a:pt x="9716" y="12443"/>
                      <a:pt x="9502" y="12740"/>
                      <a:pt x="9192" y="12860"/>
                    </a:cubicBezTo>
                    <a:cubicBezTo>
                      <a:pt x="8513" y="13098"/>
                      <a:pt x="7108" y="13455"/>
                      <a:pt x="4882" y="13455"/>
                    </a:cubicBezTo>
                    <a:cubicBezTo>
                      <a:pt x="2751" y="13455"/>
                      <a:pt x="1274" y="13086"/>
                      <a:pt x="536" y="12848"/>
                    </a:cubicBezTo>
                    <a:cubicBezTo>
                      <a:pt x="203" y="12740"/>
                      <a:pt x="0" y="12443"/>
                      <a:pt x="0" y="12098"/>
                    </a:cubicBezTo>
                    <a:lnTo>
                      <a:pt x="0" y="1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74" name="Google Shape;1074;p42"/>
              <p:cNvSpPr/>
              <p:nvPr/>
            </p:nvSpPr>
            <p:spPr>
              <a:xfrm>
                <a:off x="6116525" y="4231900"/>
                <a:ext cx="167900" cy="31575"/>
              </a:xfrm>
              <a:custGeom>
                <a:avLst/>
                <a:gdLst/>
                <a:ahLst/>
                <a:cxnLst/>
                <a:rect l="l" t="t" r="r" b="b"/>
                <a:pathLst>
                  <a:path w="6716" h="1263" extrusionOk="0">
                    <a:moveTo>
                      <a:pt x="1" y="858"/>
                    </a:moveTo>
                    <a:cubicBezTo>
                      <a:pt x="1" y="858"/>
                      <a:pt x="1358" y="1263"/>
                      <a:pt x="3453" y="1263"/>
                    </a:cubicBezTo>
                    <a:cubicBezTo>
                      <a:pt x="5549" y="1263"/>
                      <a:pt x="6716" y="858"/>
                      <a:pt x="6716" y="858"/>
                    </a:cubicBezTo>
                    <a:lnTo>
                      <a:pt x="6716" y="0"/>
                    </a:lnTo>
                    <a:lnTo>
                      <a:pt x="1" y="0"/>
                    </a:lnTo>
                    <a:close/>
                  </a:path>
                </a:pathLst>
              </a:custGeom>
              <a:solidFill>
                <a:srgbClr val="FD91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75" name="Google Shape;1075;p42"/>
              <p:cNvSpPr/>
              <p:nvPr/>
            </p:nvSpPr>
            <p:spPr>
              <a:xfrm>
                <a:off x="6116525" y="4348575"/>
                <a:ext cx="205400" cy="225350"/>
              </a:xfrm>
              <a:custGeom>
                <a:avLst/>
                <a:gdLst/>
                <a:ahLst/>
                <a:cxnLst/>
                <a:rect l="l" t="t" r="r" b="b"/>
                <a:pathLst>
                  <a:path w="8216" h="9014" extrusionOk="0">
                    <a:moveTo>
                      <a:pt x="8216" y="1"/>
                    </a:moveTo>
                    <a:cubicBezTo>
                      <a:pt x="6605" y="223"/>
                      <a:pt x="4999" y="334"/>
                      <a:pt x="3387" y="334"/>
                    </a:cubicBezTo>
                    <a:cubicBezTo>
                      <a:pt x="2582" y="334"/>
                      <a:pt x="1775" y="306"/>
                      <a:pt x="965" y="251"/>
                    </a:cubicBezTo>
                    <a:cubicBezTo>
                      <a:pt x="950" y="250"/>
                      <a:pt x="936" y="250"/>
                      <a:pt x="921" y="250"/>
                    </a:cubicBezTo>
                    <a:cubicBezTo>
                      <a:pt x="417" y="250"/>
                      <a:pt x="1" y="647"/>
                      <a:pt x="1" y="1168"/>
                    </a:cubicBezTo>
                    <a:lnTo>
                      <a:pt x="1" y="7954"/>
                    </a:lnTo>
                    <a:cubicBezTo>
                      <a:pt x="1" y="8407"/>
                      <a:pt x="334" y="8799"/>
                      <a:pt x="798" y="8859"/>
                    </a:cubicBezTo>
                    <a:cubicBezTo>
                      <a:pt x="1658" y="8961"/>
                      <a:pt x="2518" y="9013"/>
                      <a:pt x="3375" y="9013"/>
                    </a:cubicBezTo>
                    <a:cubicBezTo>
                      <a:pt x="5009" y="9013"/>
                      <a:pt x="6630" y="8825"/>
                      <a:pt x="8216" y="8442"/>
                    </a:cubicBezTo>
                    <a:lnTo>
                      <a:pt x="82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76" name="Google Shape;1076;p42"/>
              <p:cNvSpPr/>
              <p:nvPr/>
            </p:nvSpPr>
            <p:spPr>
              <a:xfrm>
                <a:off x="6059075" y="4206000"/>
                <a:ext cx="281325" cy="67900"/>
              </a:xfrm>
              <a:custGeom>
                <a:avLst/>
                <a:gdLst/>
                <a:ahLst/>
                <a:cxnLst/>
                <a:rect l="l" t="t" r="r" b="b"/>
                <a:pathLst>
                  <a:path w="11253" h="2716" extrusionOk="0">
                    <a:moveTo>
                      <a:pt x="1" y="1"/>
                    </a:moveTo>
                    <a:lnTo>
                      <a:pt x="1" y="1965"/>
                    </a:lnTo>
                    <a:cubicBezTo>
                      <a:pt x="1" y="2382"/>
                      <a:pt x="2525" y="2715"/>
                      <a:pt x="5632" y="2715"/>
                    </a:cubicBezTo>
                    <a:cubicBezTo>
                      <a:pt x="8740" y="2715"/>
                      <a:pt x="11252" y="2382"/>
                      <a:pt x="11252" y="1965"/>
                    </a:cubicBezTo>
                    <a:lnTo>
                      <a:pt x="112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77" name="Google Shape;1077;p42"/>
              <p:cNvSpPr/>
              <p:nvPr/>
            </p:nvSpPr>
            <p:spPr>
              <a:xfrm>
                <a:off x="6215350" y="4233975"/>
                <a:ext cx="2700" cy="32175"/>
              </a:xfrm>
              <a:custGeom>
                <a:avLst/>
                <a:gdLst/>
                <a:ahLst/>
                <a:cxnLst/>
                <a:rect l="l" t="t" r="r" b="b"/>
                <a:pathLst>
                  <a:path w="108" h="1287" extrusionOk="0">
                    <a:moveTo>
                      <a:pt x="0" y="1"/>
                    </a:moveTo>
                    <a:lnTo>
                      <a:pt x="0" y="1287"/>
                    </a:lnTo>
                    <a:lnTo>
                      <a:pt x="108" y="1287"/>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78" name="Google Shape;1078;p42"/>
              <p:cNvSpPr/>
              <p:nvPr/>
            </p:nvSpPr>
            <p:spPr>
              <a:xfrm>
                <a:off x="6253750" y="4232500"/>
                <a:ext cx="2700" cy="32475"/>
              </a:xfrm>
              <a:custGeom>
                <a:avLst/>
                <a:gdLst/>
                <a:ahLst/>
                <a:cxnLst/>
                <a:rect l="l" t="t" r="r" b="b"/>
                <a:pathLst>
                  <a:path w="108" h="1299" extrusionOk="0">
                    <a:moveTo>
                      <a:pt x="107" y="0"/>
                    </a:moveTo>
                    <a:cubicBezTo>
                      <a:pt x="72" y="0"/>
                      <a:pt x="36" y="0"/>
                      <a:pt x="0" y="12"/>
                    </a:cubicBezTo>
                    <a:lnTo>
                      <a:pt x="0" y="1298"/>
                    </a:lnTo>
                    <a:lnTo>
                      <a:pt x="107" y="1298"/>
                    </a:ln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79" name="Google Shape;1079;p42"/>
              <p:cNvSpPr/>
              <p:nvPr/>
            </p:nvSpPr>
            <p:spPr>
              <a:xfrm>
                <a:off x="6287975" y="4228925"/>
                <a:ext cx="2700" cy="33075"/>
              </a:xfrm>
              <a:custGeom>
                <a:avLst/>
                <a:gdLst/>
                <a:ahLst/>
                <a:cxnLst/>
                <a:rect l="l" t="t" r="r" b="b"/>
                <a:pathLst>
                  <a:path w="108" h="1323" extrusionOk="0">
                    <a:moveTo>
                      <a:pt x="108" y="0"/>
                    </a:moveTo>
                    <a:cubicBezTo>
                      <a:pt x="72" y="0"/>
                      <a:pt x="36" y="12"/>
                      <a:pt x="1" y="12"/>
                    </a:cubicBezTo>
                    <a:lnTo>
                      <a:pt x="1" y="1322"/>
                    </a:lnTo>
                    <a:cubicBezTo>
                      <a:pt x="48" y="1322"/>
                      <a:pt x="72" y="1310"/>
                      <a:pt x="108" y="1310"/>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80" name="Google Shape;1080;p42"/>
              <p:cNvSpPr/>
              <p:nvPr/>
            </p:nvSpPr>
            <p:spPr>
              <a:xfrm>
                <a:off x="6321900" y="4222975"/>
                <a:ext cx="2700" cy="33650"/>
              </a:xfrm>
              <a:custGeom>
                <a:avLst/>
                <a:gdLst/>
                <a:ahLst/>
                <a:cxnLst/>
                <a:rect l="l" t="t" r="r" b="b"/>
                <a:pathLst>
                  <a:path w="108" h="1346" extrusionOk="0">
                    <a:moveTo>
                      <a:pt x="108" y="0"/>
                    </a:moveTo>
                    <a:cubicBezTo>
                      <a:pt x="72" y="12"/>
                      <a:pt x="25" y="12"/>
                      <a:pt x="1" y="24"/>
                    </a:cubicBezTo>
                    <a:lnTo>
                      <a:pt x="1" y="1346"/>
                    </a:lnTo>
                    <a:cubicBezTo>
                      <a:pt x="48" y="1334"/>
                      <a:pt x="72" y="1334"/>
                      <a:pt x="108" y="1322"/>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81" name="Google Shape;1081;p42"/>
              <p:cNvSpPr/>
              <p:nvPr/>
            </p:nvSpPr>
            <p:spPr>
              <a:xfrm>
                <a:off x="6074850" y="4222975"/>
                <a:ext cx="2700" cy="33650"/>
              </a:xfrm>
              <a:custGeom>
                <a:avLst/>
                <a:gdLst/>
                <a:ahLst/>
                <a:cxnLst/>
                <a:rect l="l" t="t" r="r" b="b"/>
                <a:pathLst>
                  <a:path w="108" h="1346" extrusionOk="0">
                    <a:moveTo>
                      <a:pt x="1" y="0"/>
                    </a:moveTo>
                    <a:lnTo>
                      <a:pt x="1" y="1322"/>
                    </a:lnTo>
                    <a:cubicBezTo>
                      <a:pt x="24" y="1334"/>
                      <a:pt x="72" y="1334"/>
                      <a:pt x="108" y="1346"/>
                    </a:cubicBezTo>
                    <a:lnTo>
                      <a:pt x="108" y="24"/>
                    </a:lnTo>
                    <a:cubicBezTo>
                      <a:pt x="60" y="12"/>
                      <a:pt x="24" y="12"/>
                      <a:pt x="1" y="0"/>
                    </a:cubicBezTo>
                    <a:close/>
                  </a:path>
                </a:pathLst>
              </a:custGeom>
              <a:solidFill>
                <a:srgbClr val="ADA1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82" name="Google Shape;1082;p42"/>
              <p:cNvSpPr/>
              <p:nvPr/>
            </p:nvSpPr>
            <p:spPr>
              <a:xfrm>
                <a:off x="6113550" y="4229525"/>
                <a:ext cx="2700" cy="33050"/>
              </a:xfrm>
              <a:custGeom>
                <a:avLst/>
                <a:gdLst/>
                <a:ahLst/>
                <a:cxnLst/>
                <a:rect l="l" t="t" r="r" b="b"/>
                <a:pathLst>
                  <a:path w="108" h="1322" extrusionOk="0">
                    <a:moveTo>
                      <a:pt x="0" y="0"/>
                    </a:moveTo>
                    <a:lnTo>
                      <a:pt x="0" y="1310"/>
                    </a:lnTo>
                    <a:cubicBezTo>
                      <a:pt x="24" y="1310"/>
                      <a:pt x="72" y="1322"/>
                      <a:pt x="108" y="1322"/>
                    </a:cubicBezTo>
                    <a:lnTo>
                      <a:pt x="108" y="12"/>
                    </a:lnTo>
                    <a:cubicBezTo>
                      <a:pt x="60" y="12"/>
                      <a:pt x="24" y="0"/>
                      <a:pt x="0" y="0"/>
                    </a:cubicBezTo>
                    <a:close/>
                  </a:path>
                </a:pathLst>
              </a:custGeom>
              <a:solidFill>
                <a:srgbClr val="ADA1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83" name="Google Shape;1083;p42"/>
              <p:cNvSpPr/>
              <p:nvPr/>
            </p:nvSpPr>
            <p:spPr>
              <a:xfrm>
                <a:off x="6147475" y="4232500"/>
                <a:ext cx="2425" cy="32475"/>
              </a:xfrm>
              <a:custGeom>
                <a:avLst/>
                <a:gdLst/>
                <a:ahLst/>
                <a:cxnLst/>
                <a:rect l="l" t="t" r="r" b="b"/>
                <a:pathLst>
                  <a:path w="97" h="1299" extrusionOk="0">
                    <a:moveTo>
                      <a:pt x="1" y="0"/>
                    </a:moveTo>
                    <a:lnTo>
                      <a:pt x="1" y="1298"/>
                    </a:lnTo>
                    <a:lnTo>
                      <a:pt x="96" y="1298"/>
                    </a:lnTo>
                    <a:lnTo>
                      <a:pt x="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84" name="Google Shape;1084;p42"/>
              <p:cNvSpPr/>
              <p:nvPr/>
            </p:nvSpPr>
            <p:spPr>
              <a:xfrm>
                <a:off x="6181725" y="4233975"/>
                <a:ext cx="2400" cy="32175"/>
              </a:xfrm>
              <a:custGeom>
                <a:avLst/>
                <a:gdLst/>
                <a:ahLst/>
                <a:cxnLst/>
                <a:rect l="l" t="t" r="r" b="b"/>
                <a:pathLst>
                  <a:path w="96" h="1287" extrusionOk="0">
                    <a:moveTo>
                      <a:pt x="0" y="1"/>
                    </a:moveTo>
                    <a:lnTo>
                      <a:pt x="0" y="1287"/>
                    </a:lnTo>
                    <a:lnTo>
                      <a:pt x="95" y="1287"/>
                    </a:lnTo>
                    <a:lnTo>
                      <a:pt x="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85" name="Google Shape;1085;p42"/>
              <p:cNvSpPr/>
              <p:nvPr/>
            </p:nvSpPr>
            <p:spPr>
              <a:xfrm>
                <a:off x="6059075" y="4190825"/>
                <a:ext cx="281325" cy="33950"/>
              </a:xfrm>
              <a:custGeom>
                <a:avLst/>
                <a:gdLst/>
                <a:ahLst/>
                <a:cxnLst/>
                <a:rect l="l" t="t" r="r" b="b"/>
                <a:pathLst>
                  <a:path w="11253" h="1358" extrusionOk="0">
                    <a:moveTo>
                      <a:pt x="5632" y="0"/>
                    </a:moveTo>
                    <a:cubicBezTo>
                      <a:pt x="2525" y="0"/>
                      <a:pt x="1" y="262"/>
                      <a:pt x="1" y="596"/>
                    </a:cubicBezTo>
                    <a:cubicBezTo>
                      <a:pt x="1" y="929"/>
                      <a:pt x="2525" y="1358"/>
                      <a:pt x="5632" y="1358"/>
                    </a:cubicBezTo>
                    <a:cubicBezTo>
                      <a:pt x="8740" y="1358"/>
                      <a:pt x="11252" y="929"/>
                      <a:pt x="11252" y="596"/>
                    </a:cubicBezTo>
                    <a:cubicBezTo>
                      <a:pt x="11252" y="274"/>
                      <a:pt x="8740" y="0"/>
                      <a:pt x="56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86" name="Google Shape;1086;p42"/>
              <p:cNvSpPr/>
              <p:nvPr/>
            </p:nvSpPr>
            <p:spPr>
              <a:xfrm>
                <a:off x="6077825" y="4184875"/>
                <a:ext cx="244100" cy="29775"/>
              </a:xfrm>
              <a:custGeom>
                <a:avLst/>
                <a:gdLst/>
                <a:ahLst/>
                <a:cxnLst/>
                <a:rect l="l" t="t" r="r" b="b"/>
                <a:pathLst>
                  <a:path w="9764" h="1191" extrusionOk="0">
                    <a:moveTo>
                      <a:pt x="1" y="0"/>
                    </a:moveTo>
                    <a:lnTo>
                      <a:pt x="1" y="548"/>
                    </a:lnTo>
                    <a:cubicBezTo>
                      <a:pt x="1" y="905"/>
                      <a:pt x="2191" y="1191"/>
                      <a:pt x="4882" y="1191"/>
                    </a:cubicBezTo>
                    <a:cubicBezTo>
                      <a:pt x="7573" y="1191"/>
                      <a:pt x="9764" y="905"/>
                      <a:pt x="9764" y="548"/>
                    </a:cubicBezTo>
                    <a:lnTo>
                      <a:pt x="97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87" name="Google Shape;1087;p42"/>
              <p:cNvSpPr/>
              <p:nvPr/>
            </p:nvSpPr>
            <p:spPr>
              <a:xfrm>
                <a:off x="6077825" y="4171775"/>
                <a:ext cx="244100" cy="26225"/>
              </a:xfrm>
              <a:custGeom>
                <a:avLst/>
                <a:gdLst/>
                <a:ahLst/>
                <a:cxnLst/>
                <a:rect l="l" t="t" r="r" b="b"/>
                <a:pathLst>
                  <a:path w="9764" h="1049" extrusionOk="0">
                    <a:moveTo>
                      <a:pt x="4882" y="0"/>
                    </a:moveTo>
                    <a:cubicBezTo>
                      <a:pt x="2191" y="0"/>
                      <a:pt x="1" y="239"/>
                      <a:pt x="1" y="524"/>
                    </a:cubicBezTo>
                    <a:cubicBezTo>
                      <a:pt x="1" y="810"/>
                      <a:pt x="2191" y="1048"/>
                      <a:pt x="4882" y="1048"/>
                    </a:cubicBezTo>
                    <a:cubicBezTo>
                      <a:pt x="7573" y="1048"/>
                      <a:pt x="9764" y="810"/>
                      <a:pt x="9764" y="524"/>
                    </a:cubicBezTo>
                    <a:cubicBezTo>
                      <a:pt x="9764" y="239"/>
                      <a:pt x="7573" y="0"/>
                      <a:pt x="48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grpSp>
        <p:nvGrpSpPr>
          <p:cNvPr id="1088" name="Google Shape;1088;p42"/>
          <p:cNvGrpSpPr/>
          <p:nvPr/>
        </p:nvGrpSpPr>
        <p:grpSpPr>
          <a:xfrm>
            <a:off x="1092400" y="2262265"/>
            <a:ext cx="1682700" cy="2027135"/>
            <a:chOff x="1092400" y="2262265"/>
            <a:chExt cx="1682700" cy="2027135"/>
          </a:xfrm>
        </p:grpSpPr>
        <p:sp>
          <p:nvSpPr>
            <p:cNvPr id="1089" name="Google Shape;1089;p42"/>
            <p:cNvSpPr/>
            <p:nvPr/>
          </p:nvSpPr>
          <p:spPr>
            <a:xfrm>
              <a:off x="1092400" y="3984000"/>
              <a:ext cx="1682700" cy="305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1090" name="Google Shape;1090;p42"/>
            <p:cNvGrpSpPr/>
            <p:nvPr/>
          </p:nvGrpSpPr>
          <p:grpSpPr>
            <a:xfrm>
              <a:off x="1341418" y="2262265"/>
              <a:ext cx="1184607" cy="1957953"/>
              <a:chOff x="6340375" y="3275525"/>
              <a:chExt cx="443225" cy="732575"/>
            </a:xfrm>
          </p:grpSpPr>
          <p:sp>
            <p:nvSpPr>
              <p:cNvPr id="1091" name="Google Shape;1091;p42"/>
              <p:cNvSpPr/>
              <p:nvPr/>
            </p:nvSpPr>
            <p:spPr>
              <a:xfrm>
                <a:off x="6340375" y="3341325"/>
                <a:ext cx="443225" cy="666775"/>
              </a:xfrm>
              <a:custGeom>
                <a:avLst/>
                <a:gdLst/>
                <a:ahLst/>
                <a:cxnLst/>
                <a:rect l="l" t="t" r="r" b="b"/>
                <a:pathLst>
                  <a:path w="17729" h="26671" extrusionOk="0">
                    <a:moveTo>
                      <a:pt x="12549" y="953"/>
                    </a:moveTo>
                    <a:lnTo>
                      <a:pt x="12549" y="0"/>
                    </a:lnTo>
                    <a:lnTo>
                      <a:pt x="8846" y="0"/>
                    </a:lnTo>
                    <a:lnTo>
                      <a:pt x="5144" y="0"/>
                    </a:lnTo>
                    <a:lnTo>
                      <a:pt x="5144" y="953"/>
                    </a:lnTo>
                    <a:cubicBezTo>
                      <a:pt x="4167" y="1703"/>
                      <a:pt x="0" y="4489"/>
                      <a:pt x="0" y="6810"/>
                    </a:cubicBezTo>
                    <a:lnTo>
                      <a:pt x="0" y="24205"/>
                    </a:lnTo>
                    <a:cubicBezTo>
                      <a:pt x="0" y="24813"/>
                      <a:pt x="393" y="25360"/>
                      <a:pt x="988" y="25563"/>
                    </a:cubicBezTo>
                    <a:cubicBezTo>
                      <a:pt x="2322" y="26003"/>
                      <a:pt x="5036" y="26670"/>
                      <a:pt x="8906" y="26670"/>
                    </a:cubicBezTo>
                    <a:cubicBezTo>
                      <a:pt x="12978" y="26670"/>
                      <a:pt x="15514" y="26015"/>
                      <a:pt x="16776" y="25587"/>
                    </a:cubicBezTo>
                    <a:cubicBezTo>
                      <a:pt x="17359" y="25396"/>
                      <a:pt x="17728" y="24848"/>
                      <a:pt x="17728" y="24229"/>
                    </a:cubicBezTo>
                    <a:lnTo>
                      <a:pt x="17728" y="6810"/>
                    </a:lnTo>
                    <a:cubicBezTo>
                      <a:pt x="17717" y="4501"/>
                      <a:pt x="13514" y="1691"/>
                      <a:pt x="12549" y="95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92" name="Google Shape;1092;p42"/>
              <p:cNvSpPr/>
              <p:nvPr/>
            </p:nvSpPr>
            <p:spPr>
              <a:xfrm>
                <a:off x="6468350" y="3341325"/>
                <a:ext cx="185475" cy="35125"/>
              </a:xfrm>
              <a:custGeom>
                <a:avLst/>
                <a:gdLst/>
                <a:ahLst/>
                <a:cxnLst/>
                <a:rect l="l" t="t" r="r" b="b"/>
                <a:pathLst>
                  <a:path w="7419" h="1405" extrusionOk="0">
                    <a:moveTo>
                      <a:pt x="25" y="953"/>
                    </a:moveTo>
                    <a:cubicBezTo>
                      <a:pt x="25" y="953"/>
                      <a:pt x="1513" y="1405"/>
                      <a:pt x="3823" y="1405"/>
                    </a:cubicBezTo>
                    <a:cubicBezTo>
                      <a:pt x="6144" y="1405"/>
                      <a:pt x="7418" y="953"/>
                      <a:pt x="7418" y="953"/>
                    </a:cubicBezTo>
                    <a:lnTo>
                      <a:pt x="7418" y="0"/>
                    </a:lnTo>
                    <a:lnTo>
                      <a:pt x="1" y="0"/>
                    </a:ln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93" name="Google Shape;1093;p42"/>
              <p:cNvSpPr/>
              <p:nvPr/>
            </p:nvSpPr>
            <p:spPr>
              <a:xfrm>
                <a:off x="6409425" y="3564550"/>
                <a:ext cx="373875" cy="409800"/>
              </a:xfrm>
              <a:custGeom>
                <a:avLst/>
                <a:gdLst/>
                <a:ahLst/>
                <a:cxnLst/>
                <a:rect l="l" t="t" r="r" b="b"/>
                <a:pathLst>
                  <a:path w="14955" h="16392" extrusionOk="0">
                    <a:moveTo>
                      <a:pt x="14955" y="1"/>
                    </a:moveTo>
                    <a:cubicBezTo>
                      <a:pt x="11987" y="403"/>
                      <a:pt x="9020" y="609"/>
                      <a:pt x="6048" y="609"/>
                    </a:cubicBezTo>
                    <a:cubicBezTo>
                      <a:pt x="4621" y="609"/>
                      <a:pt x="3192" y="562"/>
                      <a:pt x="1762" y="465"/>
                    </a:cubicBezTo>
                    <a:cubicBezTo>
                      <a:pt x="1727" y="463"/>
                      <a:pt x="1692" y="462"/>
                      <a:pt x="1657" y="462"/>
                    </a:cubicBezTo>
                    <a:cubicBezTo>
                      <a:pt x="751" y="462"/>
                      <a:pt x="0" y="1192"/>
                      <a:pt x="0" y="2120"/>
                    </a:cubicBezTo>
                    <a:lnTo>
                      <a:pt x="0" y="14467"/>
                    </a:lnTo>
                    <a:cubicBezTo>
                      <a:pt x="0" y="15300"/>
                      <a:pt x="619" y="16015"/>
                      <a:pt x="1441" y="16110"/>
                    </a:cubicBezTo>
                    <a:cubicBezTo>
                      <a:pt x="2994" y="16297"/>
                      <a:pt x="4552" y="16391"/>
                      <a:pt x="6105" y="16391"/>
                    </a:cubicBezTo>
                    <a:cubicBezTo>
                      <a:pt x="9087" y="16391"/>
                      <a:pt x="12054" y="16045"/>
                      <a:pt x="14943" y="15348"/>
                    </a:cubicBezTo>
                    <a:cubicBezTo>
                      <a:pt x="14943" y="15348"/>
                      <a:pt x="14943" y="15336"/>
                      <a:pt x="14955" y="15336"/>
                    </a:cubicBezTo>
                    <a:lnTo>
                      <a:pt x="149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94" name="Google Shape;1094;p42"/>
              <p:cNvSpPr/>
              <p:nvPr/>
            </p:nvSpPr>
            <p:spPr>
              <a:xfrm>
                <a:off x="6445425" y="3303500"/>
                <a:ext cx="231325" cy="55700"/>
              </a:xfrm>
              <a:custGeom>
                <a:avLst/>
                <a:gdLst/>
                <a:ahLst/>
                <a:cxnLst/>
                <a:rect l="l" t="t" r="r" b="b"/>
                <a:pathLst>
                  <a:path w="9253" h="2228" extrusionOk="0">
                    <a:moveTo>
                      <a:pt x="1" y="1"/>
                    </a:moveTo>
                    <a:lnTo>
                      <a:pt x="1" y="1620"/>
                    </a:lnTo>
                    <a:cubicBezTo>
                      <a:pt x="1" y="1966"/>
                      <a:pt x="2073" y="2227"/>
                      <a:pt x="4632" y="2227"/>
                    </a:cubicBezTo>
                    <a:cubicBezTo>
                      <a:pt x="7192" y="2227"/>
                      <a:pt x="9252" y="1966"/>
                      <a:pt x="9252" y="1620"/>
                    </a:cubicBezTo>
                    <a:lnTo>
                      <a:pt x="92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95" name="Google Shape;1095;p42"/>
              <p:cNvSpPr/>
              <p:nvPr/>
            </p:nvSpPr>
            <p:spPr>
              <a:xfrm>
                <a:off x="6574025" y="3326425"/>
                <a:ext cx="2400" cy="26525"/>
              </a:xfrm>
              <a:custGeom>
                <a:avLst/>
                <a:gdLst/>
                <a:ahLst/>
                <a:cxnLst/>
                <a:rect l="l" t="t" r="r" b="b"/>
                <a:pathLst>
                  <a:path w="96" h="1061" extrusionOk="0">
                    <a:moveTo>
                      <a:pt x="0" y="1"/>
                    </a:moveTo>
                    <a:lnTo>
                      <a:pt x="0" y="1060"/>
                    </a:lnTo>
                    <a:lnTo>
                      <a:pt x="96" y="1060"/>
                    </a:lnTo>
                    <a:lnTo>
                      <a:pt x="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96" name="Google Shape;1096;p42"/>
              <p:cNvSpPr/>
              <p:nvPr/>
            </p:nvSpPr>
            <p:spPr>
              <a:xfrm>
                <a:off x="6605875" y="3324950"/>
                <a:ext cx="2100" cy="26800"/>
              </a:xfrm>
              <a:custGeom>
                <a:avLst/>
                <a:gdLst/>
                <a:ahLst/>
                <a:cxnLst/>
                <a:rect l="l" t="t" r="r" b="b"/>
                <a:pathLst>
                  <a:path w="84" h="1072" extrusionOk="0">
                    <a:moveTo>
                      <a:pt x="0" y="0"/>
                    </a:moveTo>
                    <a:lnTo>
                      <a:pt x="0" y="1072"/>
                    </a:lnTo>
                    <a:lnTo>
                      <a:pt x="84" y="1072"/>
                    </a:lnTo>
                    <a:lnTo>
                      <a:pt x="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97" name="Google Shape;1097;p42"/>
              <p:cNvSpPr/>
              <p:nvPr/>
            </p:nvSpPr>
            <p:spPr>
              <a:xfrm>
                <a:off x="6633550" y="3321975"/>
                <a:ext cx="2400" cy="27700"/>
              </a:xfrm>
              <a:custGeom>
                <a:avLst/>
                <a:gdLst/>
                <a:ahLst/>
                <a:cxnLst/>
                <a:rect l="l" t="t" r="r" b="b"/>
                <a:pathLst>
                  <a:path w="96" h="1108" extrusionOk="0">
                    <a:moveTo>
                      <a:pt x="96" y="0"/>
                    </a:moveTo>
                    <a:cubicBezTo>
                      <a:pt x="60" y="0"/>
                      <a:pt x="36" y="24"/>
                      <a:pt x="1" y="24"/>
                    </a:cubicBezTo>
                    <a:lnTo>
                      <a:pt x="1" y="1107"/>
                    </a:lnTo>
                    <a:cubicBezTo>
                      <a:pt x="36" y="1107"/>
                      <a:pt x="60" y="1107"/>
                      <a:pt x="96" y="1096"/>
                    </a:cubicBezTo>
                    <a:lnTo>
                      <a:pt x="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98" name="Google Shape;1098;p42"/>
              <p:cNvSpPr/>
              <p:nvPr/>
            </p:nvSpPr>
            <p:spPr>
              <a:xfrm>
                <a:off x="6661525" y="3318100"/>
                <a:ext cx="2425" cy="27400"/>
              </a:xfrm>
              <a:custGeom>
                <a:avLst/>
                <a:gdLst/>
                <a:ahLst/>
                <a:cxnLst/>
                <a:rect l="l" t="t" r="r" b="b"/>
                <a:pathLst>
                  <a:path w="97" h="1096" extrusionOk="0">
                    <a:moveTo>
                      <a:pt x="96" y="0"/>
                    </a:moveTo>
                    <a:cubicBezTo>
                      <a:pt x="60" y="0"/>
                      <a:pt x="37" y="12"/>
                      <a:pt x="1" y="12"/>
                    </a:cubicBezTo>
                    <a:lnTo>
                      <a:pt x="1" y="1096"/>
                    </a:lnTo>
                    <a:cubicBezTo>
                      <a:pt x="37" y="1096"/>
                      <a:pt x="60" y="1084"/>
                      <a:pt x="96" y="1084"/>
                    </a:cubicBezTo>
                    <a:lnTo>
                      <a:pt x="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99" name="Google Shape;1099;p42"/>
              <p:cNvSpPr/>
              <p:nvPr/>
            </p:nvSpPr>
            <p:spPr>
              <a:xfrm>
                <a:off x="6458525" y="3317500"/>
                <a:ext cx="2125" cy="27700"/>
              </a:xfrm>
              <a:custGeom>
                <a:avLst/>
                <a:gdLst/>
                <a:ahLst/>
                <a:cxnLst/>
                <a:rect l="l" t="t" r="r" b="b"/>
                <a:pathLst>
                  <a:path w="85" h="1108" extrusionOk="0">
                    <a:moveTo>
                      <a:pt x="1" y="1"/>
                    </a:moveTo>
                    <a:lnTo>
                      <a:pt x="1" y="1096"/>
                    </a:lnTo>
                    <a:cubicBezTo>
                      <a:pt x="25" y="1108"/>
                      <a:pt x="60" y="1108"/>
                      <a:pt x="84" y="1108"/>
                    </a:cubicBezTo>
                    <a:lnTo>
                      <a:pt x="84" y="24"/>
                    </a:lnTo>
                    <a:cubicBezTo>
                      <a:pt x="48" y="24"/>
                      <a:pt x="25"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00" name="Google Shape;1100;p42"/>
              <p:cNvSpPr/>
              <p:nvPr/>
            </p:nvSpPr>
            <p:spPr>
              <a:xfrm>
                <a:off x="6490075" y="3323150"/>
                <a:ext cx="2125" cy="27125"/>
              </a:xfrm>
              <a:custGeom>
                <a:avLst/>
                <a:gdLst/>
                <a:ahLst/>
                <a:cxnLst/>
                <a:rect l="l" t="t" r="r" b="b"/>
                <a:pathLst>
                  <a:path w="85" h="1085" extrusionOk="0">
                    <a:moveTo>
                      <a:pt x="1" y="1"/>
                    </a:moveTo>
                    <a:lnTo>
                      <a:pt x="1" y="1072"/>
                    </a:lnTo>
                    <a:cubicBezTo>
                      <a:pt x="25" y="1072"/>
                      <a:pt x="60" y="1072"/>
                      <a:pt x="84" y="1084"/>
                    </a:cubicBezTo>
                    <a:lnTo>
                      <a:pt x="84" y="13"/>
                    </a:lnTo>
                    <a:cubicBezTo>
                      <a:pt x="60" y="13"/>
                      <a:pt x="25" y="13"/>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01" name="Google Shape;1101;p42"/>
              <p:cNvSpPr/>
              <p:nvPr/>
            </p:nvSpPr>
            <p:spPr>
              <a:xfrm>
                <a:off x="6518075" y="3325825"/>
                <a:ext cx="2100" cy="26525"/>
              </a:xfrm>
              <a:custGeom>
                <a:avLst/>
                <a:gdLst/>
                <a:ahLst/>
                <a:cxnLst/>
                <a:rect l="l" t="t" r="r" b="b"/>
                <a:pathLst>
                  <a:path w="84" h="1061" extrusionOk="0">
                    <a:moveTo>
                      <a:pt x="0" y="1"/>
                    </a:moveTo>
                    <a:lnTo>
                      <a:pt x="0" y="1061"/>
                    </a:lnTo>
                    <a:lnTo>
                      <a:pt x="83" y="1061"/>
                    </a:lnTo>
                    <a:lnTo>
                      <a:pt x="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02" name="Google Shape;1102;p42"/>
              <p:cNvSpPr/>
              <p:nvPr/>
            </p:nvSpPr>
            <p:spPr>
              <a:xfrm>
                <a:off x="6545750" y="3326425"/>
                <a:ext cx="2400" cy="26525"/>
              </a:xfrm>
              <a:custGeom>
                <a:avLst/>
                <a:gdLst/>
                <a:ahLst/>
                <a:cxnLst/>
                <a:rect l="l" t="t" r="r" b="b"/>
                <a:pathLst>
                  <a:path w="96" h="1061" extrusionOk="0">
                    <a:moveTo>
                      <a:pt x="0" y="1"/>
                    </a:moveTo>
                    <a:lnTo>
                      <a:pt x="0" y="1060"/>
                    </a:lnTo>
                    <a:lnTo>
                      <a:pt x="96" y="1060"/>
                    </a:lnTo>
                    <a:lnTo>
                      <a:pt x="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03" name="Google Shape;1103;p42"/>
              <p:cNvSpPr/>
              <p:nvPr/>
            </p:nvSpPr>
            <p:spPr>
              <a:xfrm>
                <a:off x="6445425" y="3291300"/>
                <a:ext cx="231325" cy="27725"/>
              </a:xfrm>
              <a:custGeom>
                <a:avLst/>
                <a:gdLst/>
                <a:ahLst/>
                <a:cxnLst/>
                <a:rect l="l" t="t" r="r" b="b"/>
                <a:pathLst>
                  <a:path w="9253" h="1109" extrusionOk="0">
                    <a:moveTo>
                      <a:pt x="4632" y="1"/>
                    </a:moveTo>
                    <a:cubicBezTo>
                      <a:pt x="2073" y="1"/>
                      <a:pt x="1" y="215"/>
                      <a:pt x="1" y="489"/>
                    </a:cubicBezTo>
                    <a:cubicBezTo>
                      <a:pt x="1" y="751"/>
                      <a:pt x="2073" y="1108"/>
                      <a:pt x="4632" y="1108"/>
                    </a:cubicBezTo>
                    <a:cubicBezTo>
                      <a:pt x="7192" y="1108"/>
                      <a:pt x="9252" y="751"/>
                      <a:pt x="9252" y="489"/>
                    </a:cubicBezTo>
                    <a:cubicBezTo>
                      <a:pt x="9252" y="215"/>
                      <a:pt x="7192" y="1"/>
                      <a:pt x="4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04" name="Google Shape;1104;p42"/>
              <p:cNvSpPr/>
              <p:nvPr/>
            </p:nvSpPr>
            <p:spPr>
              <a:xfrm>
                <a:off x="6460325" y="3286250"/>
                <a:ext cx="201225" cy="24725"/>
              </a:xfrm>
              <a:custGeom>
                <a:avLst/>
                <a:gdLst/>
                <a:ahLst/>
                <a:cxnLst/>
                <a:rect l="l" t="t" r="r" b="b"/>
                <a:pathLst>
                  <a:path w="8049" h="989" extrusionOk="0">
                    <a:moveTo>
                      <a:pt x="0" y="0"/>
                    </a:moveTo>
                    <a:lnTo>
                      <a:pt x="0" y="453"/>
                    </a:lnTo>
                    <a:lnTo>
                      <a:pt x="12" y="453"/>
                    </a:lnTo>
                    <a:cubicBezTo>
                      <a:pt x="12" y="751"/>
                      <a:pt x="1810" y="989"/>
                      <a:pt x="4036" y="989"/>
                    </a:cubicBezTo>
                    <a:cubicBezTo>
                      <a:pt x="6251" y="989"/>
                      <a:pt x="8049" y="751"/>
                      <a:pt x="8049" y="453"/>
                    </a:cubicBezTo>
                    <a:lnTo>
                      <a:pt x="80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05" name="Google Shape;1105;p42"/>
              <p:cNvSpPr/>
              <p:nvPr/>
            </p:nvSpPr>
            <p:spPr>
              <a:xfrm>
                <a:off x="6460625" y="3275525"/>
                <a:ext cx="200925" cy="21750"/>
              </a:xfrm>
              <a:custGeom>
                <a:avLst/>
                <a:gdLst/>
                <a:ahLst/>
                <a:cxnLst/>
                <a:rect l="l" t="t" r="r" b="b"/>
                <a:pathLst>
                  <a:path w="8037" h="870" extrusionOk="0">
                    <a:moveTo>
                      <a:pt x="4024" y="1"/>
                    </a:moveTo>
                    <a:cubicBezTo>
                      <a:pt x="1798" y="1"/>
                      <a:pt x="0" y="191"/>
                      <a:pt x="0" y="429"/>
                    </a:cubicBezTo>
                    <a:cubicBezTo>
                      <a:pt x="0" y="668"/>
                      <a:pt x="1798" y="870"/>
                      <a:pt x="4024" y="870"/>
                    </a:cubicBezTo>
                    <a:cubicBezTo>
                      <a:pt x="6239" y="870"/>
                      <a:pt x="8037" y="668"/>
                      <a:pt x="8037" y="429"/>
                    </a:cubicBezTo>
                    <a:cubicBezTo>
                      <a:pt x="8037" y="191"/>
                      <a:pt x="6239" y="1"/>
                      <a:pt x="40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grpSp>
        <p:nvGrpSpPr>
          <p:cNvPr id="1106" name="Google Shape;1106;p42"/>
          <p:cNvGrpSpPr/>
          <p:nvPr/>
        </p:nvGrpSpPr>
        <p:grpSpPr>
          <a:xfrm rot="-6994258">
            <a:off x="5227610" y="4004495"/>
            <a:ext cx="445970" cy="329949"/>
            <a:chOff x="877475" y="2935600"/>
            <a:chExt cx="257500" cy="190500"/>
          </a:xfrm>
        </p:grpSpPr>
        <p:sp>
          <p:nvSpPr>
            <p:cNvPr id="1107" name="Google Shape;1107;p42"/>
            <p:cNvSpPr/>
            <p:nvPr/>
          </p:nvSpPr>
          <p:spPr>
            <a:xfrm>
              <a:off x="877475" y="2980850"/>
              <a:ext cx="162250" cy="145250"/>
            </a:xfrm>
            <a:custGeom>
              <a:avLst/>
              <a:gdLst/>
              <a:ahLst/>
              <a:cxnLst/>
              <a:rect l="l" t="t" r="r" b="b"/>
              <a:pathLst>
                <a:path w="6490" h="5810" extrusionOk="0">
                  <a:moveTo>
                    <a:pt x="4192" y="1"/>
                  </a:moveTo>
                  <a:lnTo>
                    <a:pt x="1346" y="1727"/>
                  </a:lnTo>
                  <a:cubicBezTo>
                    <a:pt x="322" y="2358"/>
                    <a:pt x="1" y="3692"/>
                    <a:pt x="620" y="4715"/>
                  </a:cubicBezTo>
                  <a:lnTo>
                    <a:pt x="655" y="4763"/>
                  </a:lnTo>
                  <a:cubicBezTo>
                    <a:pt x="1062" y="5435"/>
                    <a:pt x="1780" y="5809"/>
                    <a:pt x="2516" y="5809"/>
                  </a:cubicBezTo>
                  <a:cubicBezTo>
                    <a:pt x="2902" y="5809"/>
                    <a:pt x="3292" y="5706"/>
                    <a:pt x="3644" y="5489"/>
                  </a:cubicBezTo>
                  <a:lnTo>
                    <a:pt x="6490" y="3763"/>
                  </a:lnTo>
                  <a:cubicBezTo>
                    <a:pt x="6049" y="2239"/>
                    <a:pt x="5275" y="989"/>
                    <a:pt x="41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1108" name="Google Shape;1108;p42"/>
            <p:cNvGrpSpPr/>
            <p:nvPr/>
          </p:nvGrpSpPr>
          <p:grpSpPr>
            <a:xfrm>
              <a:off x="901300" y="2935600"/>
              <a:ext cx="233675" cy="190500"/>
              <a:chOff x="901300" y="2935600"/>
              <a:chExt cx="233675" cy="190500"/>
            </a:xfrm>
          </p:grpSpPr>
          <p:sp>
            <p:nvSpPr>
              <p:cNvPr id="1109" name="Google Shape;1109;p42"/>
              <p:cNvSpPr/>
              <p:nvPr/>
            </p:nvSpPr>
            <p:spPr>
              <a:xfrm>
                <a:off x="979275" y="2935600"/>
                <a:ext cx="155700" cy="140525"/>
              </a:xfrm>
              <a:custGeom>
                <a:avLst/>
                <a:gdLst/>
                <a:ahLst/>
                <a:cxnLst/>
                <a:rect l="l" t="t" r="r" b="b"/>
                <a:pathLst>
                  <a:path w="6228" h="5621" extrusionOk="0">
                    <a:moveTo>
                      <a:pt x="3769" y="1"/>
                    </a:moveTo>
                    <a:cubicBezTo>
                      <a:pt x="3390" y="1"/>
                      <a:pt x="3005" y="101"/>
                      <a:pt x="2656" y="310"/>
                    </a:cubicBezTo>
                    <a:lnTo>
                      <a:pt x="1" y="1918"/>
                    </a:lnTo>
                    <a:lnTo>
                      <a:pt x="2251" y="5621"/>
                    </a:lnTo>
                    <a:lnTo>
                      <a:pt x="4894" y="4013"/>
                    </a:lnTo>
                    <a:cubicBezTo>
                      <a:pt x="5906" y="3406"/>
                      <a:pt x="6228" y="2096"/>
                      <a:pt x="5608" y="1061"/>
                    </a:cubicBezTo>
                    <a:lnTo>
                      <a:pt x="5585" y="1025"/>
                    </a:lnTo>
                    <a:cubicBezTo>
                      <a:pt x="5187" y="362"/>
                      <a:pt x="4488" y="1"/>
                      <a:pt x="3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10" name="Google Shape;1110;p42"/>
              <p:cNvSpPr/>
              <p:nvPr/>
            </p:nvSpPr>
            <p:spPr>
              <a:xfrm>
                <a:off x="910225" y="2989775"/>
                <a:ext cx="217600" cy="136325"/>
              </a:xfrm>
              <a:custGeom>
                <a:avLst/>
                <a:gdLst/>
                <a:ahLst/>
                <a:cxnLst/>
                <a:rect l="l" t="t" r="r" b="b"/>
                <a:pathLst>
                  <a:path w="8704" h="5453" extrusionOk="0">
                    <a:moveTo>
                      <a:pt x="8704" y="1"/>
                    </a:moveTo>
                    <a:lnTo>
                      <a:pt x="8704" y="1"/>
                    </a:lnTo>
                    <a:cubicBezTo>
                      <a:pt x="8418" y="822"/>
                      <a:pt x="7751" y="1180"/>
                      <a:pt x="7751" y="1180"/>
                    </a:cubicBezTo>
                    <a:cubicBezTo>
                      <a:pt x="7751" y="1180"/>
                      <a:pt x="4429" y="3323"/>
                      <a:pt x="2524" y="4335"/>
                    </a:cubicBezTo>
                    <a:cubicBezTo>
                      <a:pt x="1386" y="4937"/>
                      <a:pt x="580" y="5076"/>
                      <a:pt x="115" y="5076"/>
                    </a:cubicBezTo>
                    <a:cubicBezTo>
                      <a:pt x="74" y="5076"/>
                      <a:pt x="36" y="5075"/>
                      <a:pt x="0" y="5073"/>
                    </a:cubicBezTo>
                    <a:lnTo>
                      <a:pt x="0" y="5073"/>
                    </a:lnTo>
                    <a:cubicBezTo>
                      <a:pt x="361" y="5320"/>
                      <a:pt x="793" y="5452"/>
                      <a:pt x="1229" y="5452"/>
                    </a:cubicBezTo>
                    <a:cubicBezTo>
                      <a:pt x="1613" y="5452"/>
                      <a:pt x="2000" y="5350"/>
                      <a:pt x="2346" y="5132"/>
                    </a:cubicBezTo>
                    <a:lnTo>
                      <a:pt x="5191" y="3406"/>
                    </a:lnTo>
                    <a:cubicBezTo>
                      <a:pt x="5191" y="3394"/>
                      <a:pt x="5180" y="3382"/>
                      <a:pt x="5180" y="3370"/>
                    </a:cubicBezTo>
                    <a:lnTo>
                      <a:pt x="7656" y="1846"/>
                    </a:lnTo>
                    <a:cubicBezTo>
                      <a:pt x="8335" y="1441"/>
                      <a:pt x="8692" y="727"/>
                      <a:pt x="8704"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11" name="Google Shape;1111;p42"/>
              <p:cNvSpPr/>
              <p:nvPr/>
            </p:nvSpPr>
            <p:spPr>
              <a:xfrm>
                <a:off x="901300" y="2984200"/>
                <a:ext cx="136925" cy="82350"/>
              </a:xfrm>
              <a:custGeom>
                <a:avLst/>
                <a:gdLst/>
                <a:ahLst/>
                <a:cxnLst/>
                <a:rect l="l" t="t" r="r" b="b"/>
                <a:pathLst>
                  <a:path w="5477" h="3294" extrusionOk="0">
                    <a:moveTo>
                      <a:pt x="5045" y="0"/>
                    </a:moveTo>
                    <a:cubicBezTo>
                      <a:pt x="4567" y="0"/>
                      <a:pt x="3523" y="419"/>
                      <a:pt x="2405" y="1105"/>
                    </a:cubicBezTo>
                    <a:cubicBezTo>
                      <a:pt x="988" y="1962"/>
                      <a:pt x="0" y="2903"/>
                      <a:pt x="179" y="3200"/>
                    </a:cubicBezTo>
                    <a:cubicBezTo>
                      <a:pt x="216" y="3263"/>
                      <a:pt x="303" y="3293"/>
                      <a:pt x="430" y="3293"/>
                    </a:cubicBezTo>
                    <a:cubicBezTo>
                      <a:pt x="906" y="3293"/>
                      <a:pt x="1942" y="2874"/>
                      <a:pt x="3060" y="2188"/>
                    </a:cubicBezTo>
                    <a:cubicBezTo>
                      <a:pt x="4477" y="1331"/>
                      <a:pt x="5477" y="391"/>
                      <a:pt x="5298" y="93"/>
                    </a:cubicBezTo>
                    <a:cubicBezTo>
                      <a:pt x="5261" y="30"/>
                      <a:pt x="5173" y="0"/>
                      <a:pt x="5045"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grpSp>
        <p:nvGrpSpPr>
          <p:cNvPr id="1112" name="Google Shape;1112;p42"/>
          <p:cNvGrpSpPr/>
          <p:nvPr/>
        </p:nvGrpSpPr>
        <p:grpSpPr>
          <a:xfrm rot="10176131">
            <a:off x="4625196" y="765360"/>
            <a:ext cx="315154" cy="276978"/>
            <a:chOff x="1782050" y="3440425"/>
            <a:chExt cx="196475" cy="172675"/>
          </a:xfrm>
        </p:grpSpPr>
        <p:sp>
          <p:nvSpPr>
            <p:cNvPr id="1113" name="Google Shape;1113;p42"/>
            <p:cNvSpPr/>
            <p:nvPr/>
          </p:nvSpPr>
          <p:spPr>
            <a:xfrm>
              <a:off x="1782050" y="3440425"/>
              <a:ext cx="196475" cy="172675"/>
            </a:xfrm>
            <a:custGeom>
              <a:avLst/>
              <a:gdLst/>
              <a:ahLst/>
              <a:cxnLst/>
              <a:rect l="l" t="t" r="r" b="b"/>
              <a:pathLst>
                <a:path w="7859" h="6907" extrusionOk="0">
                  <a:moveTo>
                    <a:pt x="3933" y="1"/>
                  </a:moveTo>
                  <a:cubicBezTo>
                    <a:pt x="3466" y="1"/>
                    <a:pt x="2991" y="96"/>
                    <a:pt x="2537" y="299"/>
                  </a:cubicBezTo>
                  <a:cubicBezTo>
                    <a:pt x="787" y="1072"/>
                    <a:pt x="1" y="3108"/>
                    <a:pt x="775" y="4847"/>
                  </a:cubicBezTo>
                  <a:cubicBezTo>
                    <a:pt x="1346" y="6140"/>
                    <a:pt x="2607" y="6907"/>
                    <a:pt x="3933" y="6907"/>
                  </a:cubicBezTo>
                  <a:cubicBezTo>
                    <a:pt x="4401" y="6907"/>
                    <a:pt x="4878" y="6811"/>
                    <a:pt x="5335" y="6609"/>
                  </a:cubicBezTo>
                  <a:cubicBezTo>
                    <a:pt x="7073" y="5835"/>
                    <a:pt x="7859" y="3799"/>
                    <a:pt x="7085" y="2061"/>
                  </a:cubicBezTo>
                  <a:cubicBezTo>
                    <a:pt x="6522" y="767"/>
                    <a:pt x="5257" y="1"/>
                    <a:pt x="3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14" name="Google Shape;1114;p42"/>
            <p:cNvSpPr/>
            <p:nvPr/>
          </p:nvSpPr>
          <p:spPr>
            <a:xfrm>
              <a:off x="1795750" y="3452350"/>
              <a:ext cx="169400" cy="149000"/>
            </a:xfrm>
            <a:custGeom>
              <a:avLst/>
              <a:gdLst/>
              <a:ahLst/>
              <a:cxnLst/>
              <a:rect l="l" t="t" r="r" b="b"/>
              <a:pathLst>
                <a:path w="6776" h="5960" extrusionOk="0">
                  <a:moveTo>
                    <a:pt x="3371" y="1"/>
                  </a:moveTo>
                  <a:cubicBezTo>
                    <a:pt x="2972" y="1"/>
                    <a:pt x="2567" y="81"/>
                    <a:pt x="2179" y="250"/>
                  </a:cubicBezTo>
                  <a:cubicBezTo>
                    <a:pt x="679" y="917"/>
                    <a:pt x="0" y="2679"/>
                    <a:pt x="667" y="4179"/>
                  </a:cubicBezTo>
                  <a:cubicBezTo>
                    <a:pt x="1160" y="5297"/>
                    <a:pt x="2245" y="5959"/>
                    <a:pt x="3384" y="5959"/>
                  </a:cubicBezTo>
                  <a:cubicBezTo>
                    <a:pt x="3785" y="5959"/>
                    <a:pt x="4193" y="5877"/>
                    <a:pt x="4584" y="5703"/>
                  </a:cubicBezTo>
                  <a:cubicBezTo>
                    <a:pt x="6096" y="5036"/>
                    <a:pt x="6775" y="3274"/>
                    <a:pt x="6108" y="1774"/>
                  </a:cubicBezTo>
                  <a:cubicBezTo>
                    <a:pt x="5614" y="662"/>
                    <a:pt x="4517" y="1"/>
                    <a:pt x="3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15" name="Google Shape;1115;p42"/>
            <p:cNvSpPr/>
            <p:nvPr/>
          </p:nvSpPr>
          <p:spPr>
            <a:xfrm>
              <a:off x="1804975" y="3491625"/>
              <a:ext cx="150925" cy="69675"/>
            </a:xfrm>
            <a:custGeom>
              <a:avLst/>
              <a:gdLst/>
              <a:ahLst/>
              <a:cxnLst/>
              <a:rect l="l" t="t" r="r" b="b"/>
              <a:pathLst>
                <a:path w="6037" h="2787" extrusionOk="0">
                  <a:moveTo>
                    <a:pt x="370" y="1"/>
                  </a:moveTo>
                  <a:lnTo>
                    <a:pt x="191" y="96"/>
                  </a:lnTo>
                  <a:cubicBezTo>
                    <a:pt x="60" y="156"/>
                    <a:pt x="1" y="322"/>
                    <a:pt x="48" y="453"/>
                  </a:cubicBezTo>
                  <a:lnTo>
                    <a:pt x="120" y="644"/>
                  </a:lnTo>
                  <a:lnTo>
                    <a:pt x="5668" y="2787"/>
                  </a:lnTo>
                  <a:lnTo>
                    <a:pt x="5846" y="2692"/>
                  </a:lnTo>
                  <a:cubicBezTo>
                    <a:pt x="5977" y="2632"/>
                    <a:pt x="6037" y="2477"/>
                    <a:pt x="5977" y="2322"/>
                  </a:cubicBezTo>
                  <a:lnTo>
                    <a:pt x="5918" y="2144"/>
                  </a:lnTo>
                  <a:lnTo>
                    <a:pt x="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16" name="Google Shape;1116;p42"/>
            <p:cNvSpPr/>
            <p:nvPr/>
          </p:nvSpPr>
          <p:spPr>
            <a:xfrm>
              <a:off x="1806175" y="3491625"/>
              <a:ext cx="149450" cy="63425"/>
            </a:xfrm>
            <a:custGeom>
              <a:avLst/>
              <a:gdLst/>
              <a:ahLst/>
              <a:cxnLst/>
              <a:rect l="l" t="t" r="r" b="b"/>
              <a:pathLst>
                <a:path w="5978" h="2537" extrusionOk="0">
                  <a:moveTo>
                    <a:pt x="322" y="1"/>
                  </a:moveTo>
                  <a:lnTo>
                    <a:pt x="143" y="96"/>
                  </a:lnTo>
                  <a:cubicBezTo>
                    <a:pt x="72" y="120"/>
                    <a:pt x="24" y="179"/>
                    <a:pt x="0" y="239"/>
                  </a:cubicBezTo>
                  <a:lnTo>
                    <a:pt x="5953" y="2537"/>
                  </a:lnTo>
                  <a:cubicBezTo>
                    <a:pt x="5965" y="2489"/>
                    <a:pt x="5977" y="2418"/>
                    <a:pt x="5953" y="2346"/>
                  </a:cubicBezTo>
                  <a:lnTo>
                    <a:pt x="5870" y="2144"/>
                  </a:lnTo>
                  <a:lnTo>
                    <a:pt x="322" y="1"/>
                  </a:ln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117" name="Google Shape;1117;p42"/>
          <p:cNvGrpSpPr/>
          <p:nvPr/>
        </p:nvGrpSpPr>
        <p:grpSpPr>
          <a:xfrm rot="7244667">
            <a:off x="7790460" y="4030952"/>
            <a:ext cx="315153" cy="276977"/>
            <a:chOff x="1782050" y="3440425"/>
            <a:chExt cx="196475" cy="172675"/>
          </a:xfrm>
        </p:grpSpPr>
        <p:sp>
          <p:nvSpPr>
            <p:cNvPr id="1118" name="Google Shape;1118;p42"/>
            <p:cNvSpPr/>
            <p:nvPr/>
          </p:nvSpPr>
          <p:spPr>
            <a:xfrm>
              <a:off x="1782050" y="3440425"/>
              <a:ext cx="196475" cy="172675"/>
            </a:xfrm>
            <a:custGeom>
              <a:avLst/>
              <a:gdLst/>
              <a:ahLst/>
              <a:cxnLst/>
              <a:rect l="l" t="t" r="r" b="b"/>
              <a:pathLst>
                <a:path w="7859" h="6907" extrusionOk="0">
                  <a:moveTo>
                    <a:pt x="3933" y="1"/>
                  </a:moveTo>
                  <a:cubicBezTo>
                    <a:pt x="3466" y="1"/>
                    <a:pt x="2991" y="96"/>
                    <a:pt x="2537" y="299"/>
                  </a:cubicBezTo>
                  <a:cubicBezTo>
                    <a:pt x="787" y="1072"/>
                    <a:pt x="1" y="3108"/>
                    <a:pt x="775" y="4847"/>
                  </a:cubicBezTo>
                  <a:cubicBezTo>
                    <a:pt x="1346" y="6140"/>
                    <a:pt x="2607" y="6907"/>
                    <a:pt x="3933" y="6907"/>
                  </a:cubicBezTo>
                  <a:cubicBezTo>
                    <a:pt x="4401" y="6907"/>
                    <a:pt x="4878" y="6811"/>
                    <a:pt x="5335" y="6609"/>
                  </a:cubicBezTo>
                  <a:cubicBezTo>
                    <a:pt x="7073" y="5835"/>
                    <a:pt x="7859" y="3799"/>
                    <a:pt x="7085" y="2061"/>
                  </a:cubicBezTo>
                  <a:cubicBezTo>
                    <a:pt x="6522" y="767"/>
                    <a:pt x="5257" y="1"/>
                    <a:pt x="3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19" name="Google Shape;1119;p42"/>
            <p:cNvSpPr/>
            <p:nvPr/>
          </p:nvSpPr>
          <p:spPr>
            <a:xfrm>
              <a:off x="1795750" y="3452350"/>
              <a:ext cx="169400" cy="149000"/>
            </a:xfrm>
            <a:custGeom>
              <a:avLst/>
              <a:gdLst/>
              <a:ahLst/>
              <a:cxnLst/>
              <a:rect l="l" t="t" r="r" b="b"/>
              <a:pathLst>
                <a:path w="6776" h="5960" extrusionOk="0">
                  <a:moveTo>
                    <a:pt x="3371" y="1"/>
                  </a:moveTo>
                  <a:cubicBezTo>
                    <a:pt x="2972" y="1"/>
                    <a:pt x="2567" y="81"/>
                    <a:pt x="2179" y="250"/>
                  </a:cubicBezTo>
                  <a:cubicBezTo>
                    <a:pt x="679" y="917"/>
                    <a:pt x="0" y="2679"/>
                    <a:pt x="667" y="4179"/>
                  </a:cubicBezTo>
                  <a:cubicBezTo>
                    <a:pt x="1160" y="5297"/>
                    <a:pt x="2245" y="5959"/>
                    <a:pt x="3384" y="5959"/>
                  </a:cubicBezTo>
                  <a:cubicBezTo>
                    <a:pt x="3785" y="5959"/>
                    <a:pt x="4193" y="5877"/>
                    <a:pt x="4584" y="5703"/>
                  </a:cubicBezTo>
                  <a:cubicBezTo>
                    <a:pt x="6096" y="5036"/>
                    <a:pt x="6775" y="3274"/>
                    <a:pt x="6108" y="1774"/>
                  </a:cubicBezTo>
                  <a:cubicBezTo>
                    <a:pt x="5614" y="662"/>
                    <a:pt x="4517" y="1"/>
                    <a:pt x="3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20" name="Google Shape;1120;p42"/>
            <p:cNvSpPr/>
            <p:nvPr/>
          </p:nvSpPr>
          <p:spPr>
            <a:xfrm>
              <a:off x="1804975" y="3491625"/>
              <a:ext cx="150925" cy="69675"/>
            </a:xfrm>
            <a:custGeom>
              <a:avLst/>
              <a:gdLst/>
              <a:ahLst/>
              <a:cxnLst/>
              <a:rect l="l" t="t" r="r" b="b"/>
              <a:pathLst>
                <a:path w="6037" h="2787" extrusionOk="0">
                  <a:moveTo>
                    <a:pt x="370" y="1"/>
                  </a:moveTo>
                  <a:lnTo>
                    <a:pt x="191" y="96"/>
                  </a:lnTo>
                  <a:cubicBezTo>
                    <a:pt x="60" y="156"/>
                    <a:pt x="1" y="322"/>
                    <a:pt x="48" y="453"/>
                  </a:cubicBezTo>
                  <a:lnTo>
                    <a:pt x="120" y="644"/>
                  </a:lnTo>
                  <a:lnTo>
                    <a:pt x="5668" y="2787"/>
                  </a:lnTo>
                  <a:lnTo>
                    <a:pt x="5846" y="2692"/>
                  </a:lnTo>
                  <a:cubicBezTo>
                    <a:pt x="5977" y="2632"/>
                    <a:pt x="6037" y="2477"/>
                    <a:pt x="5977" y="2322"/>
                  </a:cubicBezTo>
                  <a:lnTo>
                    <a:pt x="5918" y="2144"/>
                  </a:lnTo>
                  <a:lnTo>
                    <a:pt x="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21" name="Google Shape;1121;p42"/>
            <p:cNvSpPr/>
            <p:nvPr/>
          </p:nvSpPr>
          <p:spPr>
            <a:xfrm>
              <a:off x="1806175" y="3491625"/>
              <a:ext cx="149450" cy="63425"/>
            </a:xfrm>
            <a:custGeom>
              <a:avLst/>
              <a:gdLst/>
              <a:ahLst/>
              <a:cxnLst/>
              <a:rect l="l" t="t" r="r" b="b"/>
              <a:pathLst>
                <a:path w="5978" h="2537" extrusionOk="0">
                  <a:moveTo>
                    <a:pt x="322" y="1"/>
                  </a:moveTo>
                  <a:lnTo>
                    <a:pt x="143" y="96"/>
                  </a:lnTo>
                  <a:cubicBezTo>
                    <a:pt x="72" y="120"/>
                    <a:pt x="24" y="179"/>
                    <a:pt x="0" y="239"/>
                  </a:cubicBezTo>
                  <a:lnTo>
                    <a:pt x="5953" y="2537"/>
                  </a:lnTo>
                  <a:cubicBezTo>
                    <a:pt x="5965" y="2489"/>
                    <a:pt x="5977" y="2418"/>
                    <a:pt x="5953" y="2346"/>
                  </a:cubicBezTo>
                  <a:lnTo>
                    <a:pt x="5870" y="2144"/>
                  </a:lnTo>
                  <a:lnTo>
                    <a:pt x="322" y="1"/>
                  </a:ln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122" name="Google Shape;1122;p42"/>
          <p:cNvGrpSpPr/>
          <p:nvPr/>
        </p:nvGrpSpPr>
        <p:grpSpPr>
          <a:xfrm rot="10176131">
            <a:off x="2575896" y="4902860"/>
            <a:ext cx="315154" cy="276978"/>
            <a:chOff x="1782050" y="3440425"/>
            <a:chExt cx="196475" cy="172675"/>
          </a:xfrm>
        </p:grpSpPr>
        <p:sp>
          <p:nvSpPr>
            <p:cNvPr id="1123" name="Google Shape;1123;p42"/>
            <p:cNvSpPr/>
            <p:nvPr/>
          </p:nvSpPr>
          <p:spPr>
            <a:xfrm>
              <a:off x="1782050" y="3440425"/>
              <a:ext cx="196475" cy="172675"/>
            </a:xfrm>
            <a:custGeom>
              <a:avLst/>
              <a:gdLst/>
              <a:ahLst/>
              <a:cxnLst/>
              <a:rect l="l" t="t" r="r" b="b"/>
              <a:pathLst>
                <a:path w="7859" h="6907" extrusionOk="0">
                  <a:moveTo>
                    <a:pt x="3933" y="1"/>
                  </a:moveTo>
                  <a:cubicBezTo>
                    <a:pt x="3466" y="1"/>
                    <a:pt x="2991" y="96"/>
                    <a:pt x="2537" y="299"/>
                  </a:cubicBezTo>
                  <a:cubicBezTo>
                    <a:pt x="787" y="1072"/>
                    <a:pt x="1" y="3108"/>
                    <a:pt x="775" y="4847"/>
                  </a:cubicBezTo>
                  <a:cubicBezTo>
                    <a:pt x="1346" y="6140"/>
                    <a:pt x="2607" y="6907"/>
                    <a:pt x="3933" y="6907"/>
                  </a:cubicBezTo>
                  <a:cubicBezTo>
                    <a:pt x="4401" y="6907"/>
                    <a:pt x="4878" y="6811"/>
                    <a:pt x="5335" y="6609"/>
                  </a:cubicBezTo>
                  <a:cubicBezTo>
                    <a:pt x="7073" y="5835"/>
                    <a:pt x="7859" y="3799"/>
                    <a:pt x="7085" y="2061"/>
                  </a:cubicBezTo>
                  <a:cubicBezTo>
                    <a:pt x="6522" y="767"/>
                    <a:pt x="5257" y="1"/>
                    <a:pt x="3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24" name="Google Shape;1124;p42"/>
            <p:cNvSpPr/>
            <p:nvPr/>
          </p:nvSpPr>
          <p:spPr>
            <a:xfrm>
              <a:off x="1795750" y="3452350"/>
              <a:ext cx="169400" cy="149000"/>
            </a:xfrm>
            <a:custGeom>
              <a:avLst/>
              <a:gdLst/>
              <a:ahLst/>
              <a:cxnLst/>
              <a:rect l="l" t="t" r="r" b="b"/>
              <a:pathLst>
                <a:path w="6776" h="5960" extrusionOk="0">
                  <a:moveTo>
                    <a:pt x="3371" y="1"/>
                  </a:moveTo>
                  <a:cubicBezTo>
                    <a:pt x="2972" y="1"/>
                    <a:pt x="2567" y="81"/>
                    <a:pt x="2179" y="250"/>
                  </a:cubicBezTo>
                  <a:cubicBezTo>
                    <a:pt x="679" y="917"/>
                    <a:pt x="0" y="2679"/>
                    <a:pt x="667" y="4179"/>
                  </a:cubicBezTo>
                  <a:cubicBezTo>
                    <a:pt x="1160" y="5297"/>
                    <a:pt x="2245" y="5959"/>
                    <a:pt x="3384" y="5959"/>
                  </a:cubicBezTo>
                  <a:cubicBezTo>
                    <a:pt x="3785" y="5959"/>
                    <a:pt x="4193" y="5877"/>
                    <a:pt x="4584" y="5703"/>
                  </a:cubicBezTo>
                  <a:cubicBezTo>
                    <a:pt x="6096" y="5036"/>
                    <a:pt x="6775" y="3274"/>
                    <a:pt x="6108" y="1774"/>
                  </a:cubicBezTo>
                  <a:cubicBezTo>
                    <a:pt x="5614" y="662"/>
                    <a:pt x="4517" y="1"/>
                    <a:pt x="3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25" name="Google Shape;1125;p42"/>
            <p:cNvSpPr/>
            <p:nvPr/>
          </p:nvSpPr>
          <p:spPr>
            <a:xfrm>
              <a:off x="1804975" y="3491625"/>
              <a:ext cx="150925" cy="69675"/>
            </a:xfrm>
            <a:custGeom>
              <a:avLst/>
              <a:gdLst/>
              <a:ahLst/>
              <a:cxnLst/>
              <a:rect l="l" t="t" r="r" b="b"/>
              <a:pathLst>
                <a:path w="6037" h="2787" extrusionOk="0">
                  <a:moveTo>
                    <a:pt x="370" y="1"/>
                  </a:moveTo>
                  <a:lnTo>
                    <a:pt x="191" y="96"/>
                  </a:lnTo>
                  <a:cubicBezTo>
                    <a:pt x="60" y="156"/>
                    <a:pt x="1" y="322"/>
                    <a:pt x="48" y="453"/>
                  </a:cubicBezTo>
                  <a:lnTo>
                    <a:pt x="120" y="644"/>
                  </a:lnTo>
                  <a:lnTo>
                    <a:pt x="5668" y="2787"/>
                  </a:lnTo>
                  <a:lnTo>
                    <a:pt x="5846" y="2692"/>
                  </a:lnTo>
                  <a:cubicBezTo>
                    <a:pt x="5977" y="2632"/>
                    <a:pt x="6037" y="2477"/>
                    <a:pt x="5977" y="2322"/>
                  </a:cubicBezTo>
                  <a:lnTo>
                    <a:pt x="5918" y="2144"/>
                  </a:lnTo>
                  <a:lnTo>
                    <a:pt x="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26" name="Google Shape;1126;p42"/>
            <p:cNvSpPr/>
            <p:nvPr/>
          </p:nvSpPr>
          <p:spPr>
            <a:xfrm>
              <a:off x="1806175" y="3491625"/>
              <a:ext cx="149450" cy="63425"/>
            </a:xfrm>
            <a:custGeom>
              <a:avLst/>
              <a:gdLst/>
              <a:ahLst/>
              <a:cxnLst/>
              <a:rect l="l" t="t" r="r" b="b"/>
              <a:pathLst>
                <a:path w="5978" h="2537" extrusionOk="0">
                  <a:moveTo>
                    <a:pt x="322" y="1"/>
                  </a:moveTo>
                  <a:lnTo>
                    <a:pt x="143" y="96"/>
                  </a:lnTo>
                  <a:cubicBezTo>
                    <a:pt x="72" y="120"/>
                    <a:pt x="24" y="179"/>
                    <a:pt x="0" y="239"/>
                  </a:cubicBezTo>
                  <a:lnTo>
                    <a:pt x="5953" y="2537"/>
                  </a:lnTo>
                  <a:cubicBezTo>
                    <a:pt x="5965" y="2489"/>
                    <a:pt x="5977" y="2418"/>
                    <a:pt x="5953" y="2346"/>
                  </a:cubicBezTo>
                  <a:lnTo>
                    <a:pt x="5870" y="2144"/>
                  </a:lnTo>
                  <a:lnTo>
                    <a:pt x="322" y="1"/>
                  </a:ln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127" name="Google Shape;1127;p42"/>
          <p:cNvGrpSpPr/>
          <p:nvPr/>
        </p:nvGrpSpPr>
        <p:grpSpPr>
          <a:xfrm rot="-6994258">
            <a:off x="837210" y="1176745"/>
            <a:ext cx="445970" cy="329949"/>
            <a:chOff x="877475" y="2935600"/>
            <a:chExt cx="257500" cy="190500"/>
          </a:xfrm>
        </p:grpSpPr>
        <p:sp>
          <p:nvSpPr>
            <p:cNvPr id="1128" name="Google Shape;1128;p42"/>
            <p:cNvSpPr/>
            <p:nvPr/>
          </p:nvSpPr>
          <p:spPr>
            <a:xfrm>
              <a:off x="877475" y="2980850"/>
              <a:ext cx="162250" cy="145250"/>
            </a:xfrm>
            <a:custGeom>
              <a:avLst/>
              <a:gdLst/>
              <a:ahLst/>
              <a:cxnLst/>
              <a:rect l="l" t="t" r="r" b="b"/>
              <a:pathLst>
                <a:path w="6490" h="5810" extrusionOk="0">
                  <a:moveTo>
                    <a:pt x="4192" y="1"/>
                  </a:moveTo>
                  <a:lnTo>
                    <a:pt x="1346" y="1727"/>
                  </a:lnTo>
                  <a:cubicBezTo>
                    <a:pt x="322" y="2358"/>
                    <a:pt x="1" y="3692"/>
                    <a:pt x="620" y="4715"/>
                  </a:cubicBezTo>
                  <a:lnTo>
                    <a:pt x="655" y="4763"/>
                  </a:lnTo>
                  <a:cubicBezTo>
                    <a:pt x="1062" y="5435"/>
                    <a:pt x="1780" y="5809"/>
                    <a:pt x="2516" y="5809"/>
                  </a:cubicBezTo>
                  <a:cubicBezTo>
                    <a:pt x="2902" y="5809"/>
                    <a:pt x="3292" y="5706"/>
                    <a:pt x="3644" y="5489"/>
                  </a:cubicBezTo>
                  <a:lnTo>
                    <a:pt x="6490" y="3763"/>
                  </a:lnTo>
                  <a:cubicBezTo>
                    <a:pt x="6049" y="2239"/>
                    <a:pt x="5275" y="989"/>
                    <a:pt x="41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1129" name="Google Shape;1129;p42"/>
            <p:cNvGrpSpPr/>
            <p:nvPr/>
          </p:nvGrpSpPr>
          <p:grpSpPr>
            <a:xfrm>
              <a:off x="901300" y="2935600"/>
              <a:ext cx="233675" cy="190500"/>
              <a:chOff x="901300" y="2935600"/>
              <a:chExt cx="233675" cy="190500"/>
            </a:xfrm>
          </p:grpSpPr>
          <p:sp>
            <p:nvSpPr>
              <p:cNvPr id="1130" name="Google Shape;1130;p42"/>
              <p:cNvSpPr/>
              <p:nvPr/>
            </p:nvSpPr>
            <p:spPr>
              <a:xfrm>
                <a:off x="979275" y="2935600"/>
                <a:ext cx="155700" cy="140525"/>
              </a:xfrm>
              <a:custGeom>
                <a:avLst/>
                <a:gdLst/>
                <a:ahLst/>
                <a:cxnLst/>
                <a:rect l="l" t="t" r="r" b="b"/>
                <a:pathLst>
                  <a:path w="6228" h="5621" extrusionOk="0">
                    <a:moveTo>
                      <a:pt x="3769" y="1"/>
                    </a:moveTo>
                    <a:cubicBezTo>
                      <a:pt x="3390" y="1"/>
                      <a:pt x="3005" y="101"/>
                      <a:pt x="2656" y="310"/>
                    </a:cubicBezTo>
                    <a:lnTo>
                      <a:pt x="1" y="1918"/>
                    </a:lnTo>
                    <a:lnTo>
                      <a:pt x="2251" y="5621"/>
                    </a:lnTo>
                    <a:lnTo>
                      <a:pt x="4894" y="4013"/>
                    </a:lnTo>
                    <a:cubicBezTo>
                      <a:pt x="5906" y="3406"/>
                      <a:pt x="6228" y="2096"/>
                      <a:pt x="5608" y="1061"/>
                    </a:cubicBezTo>
                    <a:lnTo>
                      <a:pt x="5585" y="1025"/>
                    </a:lnTo>
                    <a:cubicBezTo>
                      <a:pt x="5187" y="362"/>
                      <a:pt x="4488" y="1"/>
                      <a:pt x="3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31" name="Google Shape;1131;p42"/>
              <p:cNvSpPr/>
              <p:nvPr/>
            </p:nvSpPr>
            <p:spPr>
              <a:xfrm>
                <a:off x="910225" y="2989775"/>
                <a:ext cx="217600" cy="136325"/>
              </a:xfrm>
              <a:custGeom>
                <a:avLst/>
                <a:gdLst/>
                <a:ahLst/>
                <a:cxnLst/>
                <a:rect l="l" t="t" r="r" b="b"/>
                <a:pathLst>
                  <a:path w="8704" h="5453" extrusionOk="0">
                    <a:moveTo>
                      <a:pt x="8704" y="1"/>
                    </a:moveTo>
                    <a:lnTo>
                      <a:pt x="8704" y="1"/>
                    </a:lnTo>
                    <a:cubicBezTo>
                      <a:pt x="8418" y="822"/>
                      <a:pt x="7751" y="1180"/>
                      <a:pt x="7751" y="1180"/>
                    </a:cubicBezTo>
                    <a:cubicBezTo>
                      <a:pt x="7751" y="1180"/>
                      <a:pt x="4429" y="3323"/>
                      <a:pt x="2524" y="4335"/>
                    </a:cubicBezTo>
                    <a:cubicBezTo>
                      <a:pt x="1386" y="4937"/>
                      <a:pt x="580" y="5076"/>
                      <a:pt x="115" y="5076"/>
                    </a:cubicBezTo>
                    <a:cubicBezTo>
                      <a:pt x="74" y="5076"/>
                      <a:pt x="36" y="5075"/>
                      <a:pt x="0" y="5073"/>
                    </a:cubicBezTo>
                    <a:lnTo>
                      <a:pt x="0" y="5073"/>
                    </a:lnTo>
                    <a:cubicBezTo>
                      <a:pt x="361" y="5320"/>
                      <a:pt x="793" y="5452"/>
                      <a:pt x="1229" y="5452"/>
                    </a:cubicBezTo>
                    <a:cubicBezTo>
                      <a:pt x="1613" y="5452"/>
                      <a:pt x="2000" y="5350"/>
                      <a:pt x="2346" y="5132"/>
                    </a:cubicBezTo>
                    <a:lnTo>
                      <a:pt x="5191" y="3406"/>
                    </a:lnTo>
                    <a:cubicBezTo>
                      <a:pt x="5191" y="3394"/>
                      <a:pt x="5180" y="3382"/>
                      <a:pt x="5180" y="3370"/>
                    </a:cubicBezTo>
                    <a:lnTo>
                      <a:pt x="7656" y="1846"/>
                    </a:lnTo>
                    <a:cubicBezTo>
                      <a:pt x="8335" y="1441"/>
                      <a:pt x="8692" y="727"/>
                      <a:pt x="8704"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32" name="Google Shape;1132;p42"/>
              <p:cNvSpPr/>
              <p:nvPr/>
            </p:nvSpPr>
            <p:spPr>
              <a:xfrm>
                <a:off x="901300" y="2984200"/>
                <a:ext cx="136925" cy="82350"/>
              </a:xfrm>
              <a:custGeom>
                <a:avLst/>
                <a:gdLst/>
                <a:ahLst/>
                <a:cxnLst/>
                <a:rect l="l" t="t" r="r" b="b"/>
                <a:pathLst>
                  <a:path w="5477" h="3294" extrusionOk="0">
                    <a:moveTo>
                      <a:pt x="5045" y="0"/>
                    </a:moveTo>
                    <a:cubicBezTo>
                      <a:pt x="4567" y="0"/>
                      <a:pt x="3523" y="419"/>
                      <a:pt x="2405" y="1105"/>
                    </a:cubicBezTo>
                    <a:cubicBezTo>
                      <a:pt x="988" y="1962"/>
                      <a:pt x="0" y="2903"/>
                      <a:pt x="179" y="3200"/>
                    </a:cubicBezTo>
                    <a:cubicBezTo>
                      <a:pt x="216" y="3263"/>
                      <a:pt x="303" y="3293"/>
                      <a:pt x="430" y="3293"/>
                    </a:cubicBezTo>
                    <a:cubicBezTo>
                      <a:pt x="906" y="3293"/>
                      <a:pt x="1942" y="2874"/>
                      <a:pt x="3060" y="2188"/>
                    </a:cubicBezTo>
                    <a:cubicBezTo>
                      <a:pt x="4477" y="1331"/>
                      <a:pt x="5477" y="391"/>
                      <a:pt x="5298" y="93"/>
                    </a:cubicBezTo>
                    <a:cubicBezTo>
                      <a:pt x="5261" y="30"/>
                      <a:pt x="5173" y="0"/>
                      <a:pt x="5045"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grpSp>
        <p:nvGrpSpPr>
          <p:cNvPr id="1133" name="Google Shape;1133;p42"/>
          <p:cNvGrpSpPr/>
          <p:nvPr/>
        </p:nvGrpSpPr>
        <p:grpSpPr>
          <a:xfrm rot="9746219">
            <a:off x="7536135" y="794376"/>
            <a:ext cx="416730" cy="329943"/>
            <a:chOff x="807525" y="3466050"/>
            <a:chExt cx="250050" cy="197975"/>
          </a:xfrm>
        </p:grpSpPr>
        <p:sp>
          <p:nvSpPr>
            <p:cNvPr id="1134" name="Google Shape;1134;p42"/>
            <p:cNvSpPr/>
            <p:nvPr/>
          </p:nvSpPr>
          <p:spPr>
            <a:xfrm>
              <a:off x="807525" y="3522000"/>
              <a:ext cx="154800" cy="142025"/>
            </a:xfrm>
            <a:custGeom>
              <a:avLst/>
              <a:gdLst/>
              <a:ahLst/>
              <a:cxnLst/>
              <a:rect l="l" t="t" r="r" b="b"/>
              <a:pathLst>
                <a:path w="6192" h="5681" extrusionOk="0">
                  <a:moveTo>
                    <a:pt x="3715" y="0"/>
                  </a:moveTo>
                  <a:lnTo>
                    <a:pt x="1191" y="1786"/>
                  </a:lnTo>
                  <a:cubicBezTo>
                    <a:pt x="239" y="2453"/>
                    <a:pt x="1" y="3774"/>
                    <a:pt x="667" y="4739"/>
                  </a:cubicBezTo>
                  <a:lnTo>
                    <a:pt x="691" y="4786"/>
                  </a:lnTo>
                  <a:cubicBezTo>
                    <a:pt x="1114" y="5370"/>
                    <a:pt x="1774" y="5681"/>
                    <a:pt x="2444" y="5681"/>
                  </a:cubicBezTo>
                  <a:cubicBezTo>
                    <a:pt x="2867" y="5681"/>
                    <a:pt x="3294" y="5557"/>
                    <a:pt x="3668" y="5298"/>
                  </a:cubicBezTo>
                  <a:lnTo>
                    <a:pt x="6192" y="3524"/>
                  </a:lnTo>
                  <a:lnTo>
                    <a:pt x="37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35" name="Google Shape;1135;p42"/>
            <p:cNvSpPr/>
            <p:nvPr/>
          </p:nvSpPr>
          <p:spPr>
            <a:xfrm>
              <a:off x="895925" y="3466050"/>
              <a:ext cx="161650" cy="147350"/>
            </a:xfrm>
            <a:custGeom>
              <a:avLst/>
              <a:gdLst/>
              <a:ahLst/>
              <a:cxnLst/>
              <a:rect l="l" t="t" r="r" b="b"/>
              <a:pathLst>
                <a:path w="6466" h="5894" extrusionOk="0">
                  <a:moveTo>
                    <a:pt x="3964" y="1"/>
                  </a:moveTo>
                  <a:cubicBezTo>
                    <a:pt x="3532" y="1"/>
                    <a:pt x="3095" y="132"/>
                    <a:pt x="2715" y="405"/>
                  </a:cubicBezTo>
                  <a:lnTo>
                    <a:pt x="1" y="2310"/>
                  </a:lnTo>
                  <a:cubicBezTo>
                    <a:pt x="477" y="3679"/>
                    <a:pt x="1299" y="4881"/>
                    <a:pt x="2537" y="5893"/>
                  </a:cubicBezTo>
                  <a:lnTo>
                    <a:pt x="5240" y="3988"/>
                  </a:lnTo>
                  <a:cubicBezTo>
                    <a:pt x="6228" y="3310"/>
                    <a:pt x="6466" y="1952"/>
                    <a:pt x="5763" y="964"/>
                  </a:cubicBezTo>
                  <a:lnTo>
                    <a:pt x="5728" y="928"/>
                  </a:lnTo>
                  <a:cubicBezTo>
                    <a:pt x="5313" y="324"/>
                    <a:pt x="4644" y="1"/>
                    <a:pt x="3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36" name="Google Shape;1136;p42"/>
            <p:cNvSpPr/>
            <p:nvPr/>
          </p:nvSpPr>
          <p:spPr>
            <a:xfrm>
              <a:off x="846525" y="3511575"/>
              <a:ext cx="206000" cy="152325"/>
            </a:xfrm>
            <a:custGeom>
              <a:avLst/>
              <a:gdLst/>
              <a:ahLst/>
              <a:cxnLst/>
              <a:rect l="l" t="t" r="r" b="b"/>
              <a:pathLst>
                <a:path w="8240" h="6093" extrusionOk="0">
                  <a:moveTo>
                    <a:pt x="8097" y="0"/>
                  </a:moveTo>
                  <a:lnTo>
                    <a:pt x="8097" y="0"/>
                  </a:lnTo>
                  <a:cubicBezTo>
                    <a:pt x="7930" y="417"/>
                    <a:pt x="7501" y="1143"/>
                    <a:pt x="6406" y="2001"/>
                  </a:cubicBezTo>
                  <a:cubicBezTo>
                    <a:pt x="4727" y="3346"/>
                    <a:pt x="1453" y="5501"/>
                    <a:pt x="1453" y="5501"/>
                  </a:cubicBezTo>
                  <a:cubicBezTo>
                    <a:pt x="1453" y="5501"/>
                    <a:pt x="950" y="5901"/>
                    <a:pt x="182" y="5901"/>
                  </a:cubicBezTo>
                  <a:cubicBezTo>
                    <a:pt x="123" y="5901"/>
                    <a:pt x="62" y="5899"/>
                    <a:pt x="0" y="5894"/>
                  </a:cubicBezTo>
                  <a:lnTo>
                    <a:pt x="0" y="5894"/>
                  </a:lnTo>
                  <a:cubicBezTo>
                    <a:pt x="288" y="6025"/>
                    <a:pt x="598" y="6092"/>
                    <a:pt x="907" y="6092"/>
                  </a:cubicBezTo>
                  <a:cubicBezTo>
                    <a:pt x="1326" y="6092"/>
                    <a:pt x="1745" y="5969"/>
                    <a:pt x="2108" y="5715"/>
                  </a:cubicBezTo>
                  <a:lnTo>
                    <a:pt x="4477" y="4049"/>
                  </a:lnTo>
                  <a:lnTo>
                    <a:pt x="4513" y="4072"/>
                  </a:lnTo>
                  <a:lnTo>
                    <a:pt x="7216" y="2167"/>
                  </a:lnTo>
                  <a:cubicBezTo>
                    <a:pt x="7930" y="1667"/>
                    <a:pt x="8240" y="810"/>
                    <a:pt x="8097"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37" name="Google Shape;1137;p42"/>
            <p:cNvSpPr/>
            <p:nvPr/>
          </p:nvSpPr>
          <p:spPr>
            <a:xfrm>
              <a:off x="876575" y="3484950"/>
              <a:ext cx="131300" cy="89875"/>
            </a:xfrm>
            <a:custGeom>
              <a:avLst/>
              <a:gdLst/>
              <a:ahLst/>
              <a:cxnLst/>
              <a:rect l="l" t="t" r="r" b="b"/>
              <a:pathLst>
                <a:path w="5252" h="3595" extrusionOk="0">
                  <a:moveTo>
                    <a:pt x="4852" y="0"/>
                  </a:moveTo>
                  <a:cubicBezTo>
                    <a:pt x="4400" y="0"/>
                    <a:pt x="3364" y="501"/>
                    <a:pt x="2263" y="1280"/>
                  </a:cubicBezTo>
                  <a:cubicBezTo>
                    <a:pt x="930" y="2232"/>
                    <a:pt x="1" y="3232"/>
                    <a:pt x="191" y="3518"/>
                  </a:cubicBezTo>
                  <a:cubicBezTo>
                    <a:pt x="230" y="3570"/>
                    <a:pt x="304" y="3595"/>
                    <a:pt x="406" y="3595"/>
                  </a:cubicBezTo>
                  <a:cubicBezTo>
                    <a:pt x="864" y="3595"/>
                    <a:pt x="1899" y="3095"/>
                    <a:pt x="2989" y="2316"/>
                  </a:cubicBezTo>
                  <a:cubicBezTo>
                    <a:pt x="4335" y="1363"/>
                    <a:pt x="5252" y="363"/>
                    <a:pt x="5061" y="77"/>
                  </a:cubicBezTo>
                  <a:cubicBezTo>
                    <a:pt x="5024" y="25"/>
                    <a:pt x="4953" y="0"/>
                    <a:pt x="4852"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138" name="Google Shape;1138;p42"/>
          <p:cNvGrpSpPr/>
          <p:nvPr/>
        </p:nvGrpSpPr>
        <p:grpSpPr>
          <a:xfrm>
            <a:off x="421200" y="3962119"/>
            <a:ext cx="597600" cy="510814"/>
            <a:chOff x="421200" y="3962119"/>
            <a:chExt cx="597600" cy="510814"/>
          </a:xfrm>
        </p:grpSpPr>
        <p:sp>
          <p:nvSpPr>
            <p:cNvPr id="1139" name="Google Shape;1139;p42"/>
            <p:cNvSpPr/>
            <p:nvPr/>
          </p:nvSpPr>
          <p:spPr>
            <a:xfrm>
              <a:off x="421200" y="4273638"/>
              <a:ext cx="597600" cy="94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1140" name="Google Shape;1140;p42"/>
            <p:cNvGrpSpPr/>
            <p:nvPr/>
          </p:nvGrpSpPr>
          <p:grpSpPr>
            <a:xfrm rot="2135162">
              <a:off x="504865" y="4052559"/>
              <a:ext cx="416718" cy="329933"/>
              <a:chOff x="807525" y="3466050"/>
              <a:chExt cx="250050" cy="197975"/>
            </a:xfrm>
          </p:grpSpPr>
          <p:sp>
            <p:nvSpPr>
              <p:cNvPr id="1141" name="Google Shape;1141;p42"/>
              <p:cNvSpPr/>
              <p:nvPr/>
            </p:nvSpPr>
            <p:spPr>
              <a:xfrm>
                <a:off x="807525" y="3522000"/>
                <a:ext cx="154800" cy="142025"/>
              </a:xfrm>
              <a:custGeom>
                <a:avLst/>
                <a:gdLst/>
                <a:ahLst/>
                <a:cxnLst/>
                <a:rect l="l" t="t" r="r" b="b"/>
                <a:pathLst>
                  <a:path w="6192" h="5681" extrusionOk="0">
                    <a:moveTo>
                      <a:pt x="3715" y="0"/>
                    </a:moveTo>
                    <a:lnTo>
                      <a:pt x="1191" y="1786"/>
                    </a:lnTo>
                    <a:cubicBezTo>
                      <a:pt x="239" y="2453"/>
                      <a:pt x="1" y="3774"/>
                      <a:pt x="667" y="4739"/>
                    </a:cubicBezTo>
                    <a:lnTo>
                      <a:pt x="691" y="4786"/>
                    </a:lnTo>
                    <a:cubicBezTo>
                      <a:pt x="1114" y="5370"/>
                      <a:pt x="1774" y="5681"/>
                      <a:pt x="2444" y="5681"/>
                    </a:cubicBezTo>
                    <a:cubicBezTo>
                      <a:pt x="2867" y="5681"/>
                      <a:pt x="3294" y="5557"/>
                      <a:pt x="3668" y="5298"/>
                    </a:cubicBezTo>
                    <a:lnTo>
                      <a:pt x="6192" y="3524"/>
                    </a:lnTo>
                    <a:lnTo>
                      <a:pt x="37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42" name="Google Shape;1142;p42"/>
              <p:cNvSpPr/>
              <p:nvPr/>
            </p:nvSpPr>
            <p:spPr>
              <a:xfrm>
                <a:off x="895925" y="3466050"/>
                <a:ext cx="161650" cy="147350"/>
              </a:xfrm>
              <a:custGeom>
                <a:avLst/>
                <a:gdLst/>
                <a:ahLst/>
                <a:cxnLst/>
                <a:rect l="l" t="t" r="r" b="b"/>
                <a:pathLst>
                  <a:path w="6466" h="5894" extrusionOk="0">
                    <a:moveTo>
                      <a:pt x="3964" y="1"/>
                    </a:moveTo>
                    <a:cubicBezTo>
                      <a:pt x="3532" y="1"/>
                      <a:pt x="3095" y="132"/>
                      <a:pt x="2715" y="405"/>
                    </a:cubicBezTo>
                    <a:lnTo>
                      <a:pt x="1" y="2310"/>
                    </a:lnTo>
                    <a:cubicBezTo>
                      <a:pt x="477" y="3679"/>
                      <a:pt x="1299" y="4881"/>
                      <a:pt x="2537" y="5893"/>
                    </a:cubicBezTo>
                    <a:lnTo>
                      <a:pt x="5240" y="3988"/>
                    </a:lnTo>
                    <a:cubicBezTo>
                      <a:pt x="6228" y="3310"/>
                      <a:pt x="6466" y="1952"/>
                      <a:pt x="5763" y="964"/>
                    </a:cubicBezTo>
                    <a:lnTo>
                      <a:pt x="5728" y="928"/>
                    </a:lnTo>
                    <a:cubicBezTo>
                      <a:pt x="5313" y="324"/>
                      <a:pt x="4644" y="1"/>
                      <a:pt x="3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43" name="Google Shape;1143;p42"/>
              <p:cNvSpPr/>
              <p:nvPr/>
            </p:nvSpPr>
            <p:spPr>
              <a:xfrm>
                <a:off x="846525" y="3511575"/>
                <a:ext cx="206000" cy="152325"/>
              </a:xfrm>
              <a:custGeom>
                <a:avLst/>
                <a:gdLst/>
                <a:ahLst/>
                <a:cxnLst/>
                <a:rect l="l" t="t" r="r" b="b"/>
                <a:pathLst>
                  <a:path w="8240" h="6093" extrusionOk="0">
                    <a:moveTo>
                      <a:pt x="8097" y="0"/>
                    </a:moveTo>
                    <a:lnTo>
                      <a:pt x="8097" y="0"/>
                    </a:lnTo>
                    <a:cubicBezTo>
                      <a:pt x="7930" y="417"/>
                      <a:pt x="7501" y="1143"/>
                      <a:pt x="6406" y="2001"/>
                    </a:cubicBezTo>
                    <a:cubicBezTo>
                      <a:pt x="4727" y="3346"/>
                      <a:pt x="1453" y="5501"/>
                      <a:pt x="1453" y="5501"/>
                    </a:cubicBezTo>
                    <a:cubicBezTo>
                      <a:pt x="1453" y="5501"/>
                      <a:pt x="950" y="5901"/>
                      <a:pt x="182" y="5901"/>
                    </a:cubicBezTo>
                    <a:cubicBezTo>
                      <a:pt x="123" y="5901"/>
                      <a:pt x="62" y="5899"/>
                      <a:pt x="0" y="5894"/>
                    </a:cubicBezTo>
                    <a:lnTo>
                      <a:pt x="0" y="5894"/>
                    </a:lnTo>
                    <a:cubicBezTo>
                      <a:pt x="288" y="6025"/>
                      <a:pt x="598" y="6092"/>
                      <a:pt x="907" y="6092"/>
                    </a:cubicBezTo>
                    <a:cubicBezTo>
                      <a:pt x="1326" y="6092"/>
                      <a:pt x="1745" y="5969"/>
                      <a:pt x="2108" y="5715"/>
                    </a:cubicBezTo>
                    <a:lnTo>
                      <a:pt x="4477" y="4049"/>
                    </a:lnTo>
                    <a:lnTo>
                      <a:pt x="4513" y="4072"/>
                    </a:lnTo>
                    <a:lnTo>
                      <a:pt x="7216" y="2167"/>
                    </a:lnTo>
                    <a:cubicBezTo>
                      <a:pt x="7930" y="1667"/>
                      <a:pt x="8240" y="810"/>
                      <a:pt x="8097"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44" name="Google Shape;1144;p42"/>
              <p:cNvSpPr/>
              <p:nvPr/>
            </p:nvSpPr>
            <p:spPr>
              <a:xfrm>
                <a:off x="876575" y="3484950"/>
                <a:ext cx="131300" cy="89875"/>
              </a:xfrm>
              <a:custGeom>
                <a:avLst/>
                <a:gdLst/>
                <a:ahLst/>
                <a:cxnLst/>
                <a:rect l="l" t="t" r="r" b="b"/>
                <a:pathLst>
                  <a:path w="5252" h="3595" extrusionOk="0">
                    <a:moveTo>
                      <a:pt x="4852" y="0"/>
                    </a:moveTo>
                    <a:cubicBezTo>
                      <a:pt x="4400" y="0"/>
                      <a:pt x="3364" y="501"/>
                      <a:pt x="2263" y="1280"/>
                    </a:cubicBezTo>
                    <a:cubicBezTo>
                      <a:pt x="930" y="2232"/>
                      <a:pt x="1" y="3232"/>
                      <a:pt x="191" y="3518"/>
                    </a:cubicBezTo>
                    <a:cubicBezTo>
                      <a:pt x="230" y="3570"/>
                      <a:pt x="304" y="3595"/>
                      <a:pt x="406" y="3595"/>
                    </a:cubicBezTo>
                    <a:cubicBezTo>
                      <a:pt x="864" y="3595"/>
                      <a:pt x="1899" y="3095"/>
                      <a:pt x="2989" y="2316"/>
                    </a:cubicBezTo>
                    <a:cubicBezTo>
                      <a:pt x="4335" y="1363"/>
                      <a:pt x="5252" y="363"/>
                      <a:pt x="5061" y="77"/>
                    </a:cubicBezTo>
                    <a:cubicBezTo>
                      <a:pt x="5024" y="25"/>
                      <a:pt x="4953" y="0"/>
                      <a:pt x="4852"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pic>
        <p:nvPicPr>
          <p:cNvPr id="4" name="Picture 3"/>
          <p:cNvPicPr>
            <a:picLocks noChangeAspect="1"/>
          </p:cNvPicPr>
          <p:nvPr/>
        </p:nvPicPr>
        <p:blipFill>
          <a:blip r:embed="rId3"/>
          <a:stretch>
            <a:fillRect/>
          </a:stretch>
        </p:blipFill>
        <p:spPr>
          <a:xfrm>
            <a:off x="3422585" y="281940"/>
            <a:ext cx="5185035" cy="4594754"/>
          </a:xfrm>
          <a:prstGeom prst="rect">
            <a:avLst/>
          </a:prstGeom>
        </p:spPr>
      </p:pic>
      <p:sp>
        <p:nvSpPr>
          <p:cNvPr id="223" name="Google Shape;894;p41"/>
          <p:cNvSpPr txBox="1">
            <a:spLocks noGrp="1"/>
          </p:cNvSpPr>
          <p:nvPr>
            <p:ph type="title"/>
          </p:nvPr>
        </p:nvSpPr>
        <p:spPr>
          <a:xfrm>
            <a:off x="-2331545" y="19930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000" smtClean="0">
                <a:latin typeface="Arial" panose="020B0604020202020204" pitchFamily="34" charset="0"/>
              </a:rPr>
              <a:t>Khai báo y tế</a:t>
            </a:r>
            <a:endParaRPr sz="3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grpSp>
        <p:nvGrpSpPr>
          <p:cNvPr id="927" name="Google Shape;927;p42"/>
          <p:cNvGrpSpPr/>
          <p:nvPr/>
        </p:nvGrpSpPr>
        <p:grpSpPr>
          <a:xfrm>
            <a:off x="200136" y="2546657"/>
            <a:ext cx="1989537" cy="1788347"/>
            <a:chOff x="200136" y="2546657"/>
            <a:chExt cx="1989537" cy="1788347"/>
          </a:xfrm>
        </p:grpSpPr>
        <p:sp>
          <p:nvSpPr>
            <p:cNvPr id="928" name="Google Shape;928;p42"/>
            <p:cNvSpPr/>
            <p:nvPr/>
          </p:nvSpPr>
          <p:spPr>
            <a:xfrm>
              <a:off x="272100" y="3953738"/>
              <a:ext cx="1845600" cy="121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929" name="Google Shape;929;p42"/>
            <p:cNvGrpSpPr/>
            <p:nvPr/>
          </p:nvGrpSpPr>
          <p:grpSpPr>
            <a:xfrm>
              <a:off x="200136" y="2546657"/>
              <a:ext cx="1989537" cy="1788347"/>
              <a:chOff x="-2641074" y="2419072"/>
              <a:chExt cx="1989537" cy="1788347"/>
            </a:xfrm>
          </p:grpSpPr>
          <p:sp>
            <p:nvSpPr>
              <p:cNvPr id="930" name="Google Shape;930;p42"/>
              <p:cNvSpPr/>
              <p:nvPr/>
            </p:nvSpPr>
            <p:spPr>
              <a:xfrm rot="-4463099">
                <a:off x="-2340274" y="2474310"/>
                <a:ext cx="1387937" cy="1677869"/>
              </a:xfrm>
              <a:custGeom>
                <a:avLst/>
                <a:gdLst/>
                <a:ahLst/>
                <a:cxnLst/>
                <a:rect l="l" t="t" r="r" b="b"/>
                <a:pathLst>
                  <a:path w="28421" h="34358" extrusionOk="0">
                    <a:moveTo>
                      <a:pt x="19267" y="0"/>
                    </a:moveTo>
                    <a:cubicBezTo>
                      <a:pt x="19066" y="0"/>
                      <a:pt x="18862" y="25"/>
                      <a:pt x="18658" y="78"/>
                    </a:cubicBezTo>
                    <a:lnTo>
                      <a:pt x="2048" y="4352"/>
                    </a:lnTo>
                    <a:cubicBezTo>
                      <a:pt x="774" y="4674"/>
                      <a:pt x="0" y="5983"/>
                      <a:pt x="322" y="7281"/>
                    </a:cubicBezTo>
                    <a:lnTo>
                      <a:pt x="6835" y="32558"/>
                    </a:lnTo>
                    <a:cubicBezTo>
                      <a:pt x="7107" y="33637"/>
                      <a:pt x="8088" y="34357"/>
                      <a:pt x="9170" y="34357"/>
                    </a:cubicBezTo>
                    <a:cubicBezTo>
                      <a:pt x="9366" y="34357"/>
                      <a:pt x="9565" y="34334"/>
                      <a:pt x="9764" y="34284"/>
                    </a:cubicBezTo>
                    <a:lnTo>
                      <a:pt x="26373" y="30010"/>
                    </a:lnTo>
                    <a:cubicBezTo>
                      <a:pt x="27647" y="29665"/>
                      <a:pt x="28421" y="28355"/>
                      <a:pt x="28099" y="27081"/>
                    </a:cubicBezTo>
                    <a:lnTo>
                      <a:pt x="21598" y="1804"/>
                    </a:lnTo>
                    <a:cubicBezTo>
                      <a:pt x="21317" y="720"/>
                      <a:pt x="20343" y="0"/>
                      <a:pt x="192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31" name="Google Shape;931;p42"/>
              <p:cNvSpPr/>
              <p:nvPr/>
            </p:nvSpPr>
            <p:spPr>
              <a:xfrm rot="-4463099">
                <a:off x="-2332029" y="3162269"/>
                <a:ext cx="266346" cy="241196"/>
              </a:xfrm>
              <a:custGeom>
                <a:avLst/>
                <a:gdLst/>
                <a:ahLst/>
                <a:cxnLst/>
                <a:rect l="l" t="t" r="r" b="b"/>
                <a:pathLst>
                  <a:path w="5454" h="4939" extrusionOk="0">
                    <a:moveTo>
                      <a:pt x="2716" y="0"/>
                    </a:moveTo>
                    <a:cubicBezTo>
                      <a:pt x="2515" y="0"/>
                      <a:pt x="2311" y="25"/>
                      <a:pt x="2108" y="76"/>
                    </a:cubicBezTo>
                    <a:cubicBezTo>
                      <a:pt x="798" y="421"/>
                      <a:pt x="0" y="1767"/>
                      <a:pt x="334" y="3088"/>
                    </a:cubicBezTo>
                    <a:cubicBezTo>
                      <a:pt x="626" y="4197"/>
                      <a:pt x="1634" y="4938"/>
                      <a:pt x="2738" y="4938"/>
                    </a:cubicBezTo>
                    <a:cubicBezTo>
                      <a:pt x="2939" y="4938"/>
                      <a:pt x="3143" y="4914"/>
                      <a:pt x="3346" y="4862"/>
                    </a:cubicBezTo>
                    <a:cubicBezTo>
                      <a:pt x="4656" y="4517"/>
                      <a:pt x="5453" y="3172"/>
                      <a:pt x="5108" y="1850"/>
                    </a:cubicBezTo>
                    <a:cubicBezTo>
                      <a:pt x="4826" y="742"/>
                      <a:pt x="3819" y="0"/>
                      <a:pt x="2716"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32" name="Google Shape;932;p42"/>
              <p:cNvSpPr/>
              <p:nvPr/>
            </p:nvSpPr>
            <p:spPr>
              <a:xfrm rot="-4463099">
                <a:off x="-2292709" y="3192061"/>
                <a:ext cx="229133" cy="220978"/>
              </a:xfrm>
              <a:custGeom>
                <a:avLst/>
                <a:gdLst/>
                <a:ahLst/>
                <a:cxnLst/>
                <a:rect l="l" t="t" r="r" b="b"/>
                <a:pathLst>
                  <a:path w="4692" h="4525" extrusionOk="0">
                    <a:moveTo>
                      <a:pt x="2339" y="0"/>
                    </a:moveTo>
                    <a:cubicBezTo>
                      <a:pt x="1163" y="0"/>
                      <a:pt x="175" y="911"/>
                      <a:pt x="96" y="2102"/>
                    </a:cubicBezTo>
                    <a:cubicBezTo>
                      <a:pt x="0" y="3341"/>
                      <a:pt x="941" y="4424"/>
                      <a:pt x="2191" y="4519"/>
                    </a:cubicBezTo>
                    <a:cubicBezTo>
                      <a:pt x="2243" y="4523"/>
                      <a:pt x="2294" y="4524"/>
                      <a:pt x="2345" y="4524"/>
                    </a:cubicBezTo>
                    <a:cubicBezTo>
                      <a:pt x="3529" y="4524"/>
                      <a:pt x="4528" y="3611"/>
                      <a:pt x="4608" y="2424"/>
                    </a:cubicBezTo>
                    <a:cubicBezTo>
                      <a:pt x="4692" y="1174"/>
                      <a:pt x="3763" y="90"/>
                      <a:pt x="2513" y="7"/>
                    </a:cubicBezTo>
                    <a:cubicBezTo>
                      <a:pt x="2454" y="2"/>
                      <a:pt x="2396" y="0"/>
                      <a:pt x="23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33" name="Google Shape;933;p42"/>
              <p:cNvSpPr/>
              <p:nvPr/>
            </p:nvSpPr>
            <p:spPr>
              <a:xfrm rot="-4463099">
                <a:off x="-2287085" y="3207147"/>
                <a:ext cx="217511" cy="190700"/>
              </a:xfrm>
              <a:custGeom>
                <a:avLst/>
                <a:gdLst/>
                <a:ahLst/>
                <a:cxnLst/>
                <a:rect l="l" t="t" r="r" b="b"/>
                <a:pathLst>
                  <a:path w="4454" h="3905" extrusionOk="0">
                    <a:moveTo>
                      <a:pt x="2233" y="1"/>
                    </a:moveTo>
                    <a:cubicBezTo>
                      <a:pt x="1581" y="1"/>
                      <a:pt x="943" y="328"/>
                      <a:pt x="572" y="915"/>
                    </a:cubicBezTo>
                    <a:cubicBezTo>
                      <a:pt x="1" y="1832"/>
                      <a:pt x="286" y="3035"/>
                      <a:pt x="1191" y="3606"/>
                    </a:cubicBezTo>
                    <a:cubicBezTo>
                      <a:pt x="1515" y="3808"/>
                      <a:pt x="1874" y="3904"/>
                      <a:pt x="2228" y="3904"/>
                    </a:cubicBezTo>
                    <a:cubicBezTo>
                      <a:pt x="2878" y="3904"/>
                      <a:pt x="3512" y="3580"/>
                      <a:pt x="3882" y="2987"/>
                    </a:cubicBezTo>
                    <a:cubicBezTo>
                      <a:pt x="4453" y="2070"/>
                      <a:pt x="4180" y="868"/>
                      <a:pt x="3263" y="296"/>
                    </a:cubicBezTo>
                    <a:cubicBezTo>
                      <a:pt x="2942" y="96"/>
                      <a:pt x="2585" y="1"/>
                      <a:pt x="22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34" name="Google Shape;934;p42"/>
              <p:cNvSpPr/>
              <p:nvPr/>
            </p:nvSpPr>
            <p:spPr>
              <a:xfrm rot="-4463099">
                <a:off x="-2281029" y="3290263"/>
                <a:ext cx="205888" cy="22171"/>
              </a:xfrm>
              <a:custGeom>
                <a:avLst/>
                <a:gdLst/>
                <a:ahLst/>
                <a:cxnLst/>
                <a:rect l="l" t="t" r="r" b="b"/>
                <a:pathLst>
                  <a:path w="4216" h="454" extrusionOk="0">
                    <a:moveTo>
                      <a:pt x="155" y="1"/>
                    </a:moveTo>
                    <a:lnTo>
                      <a:pt x="72" y="96"/>
                    </a:lnTo>
                    <a:cubicBezTo>
                      <a:pt x="0" y="168"/>
                      <a:pt x="0" y="275"/>
                      <a:pt x="72" y="346"/>
                    </a:cubicBezTo>
                    <a:lnTo>
                      <a:pt x="155" y="453"/>
                    </a:lnTo>
                    <a:lnTo>
                      <a:pt x="4049" y="453"/>
                    </a:lnTo>
                    <a:lnTo>
                      <a:pt x="4132" y="346"/>
                    </a:lnTo>
                    <a:cubicBezTo>
                      <a:pt x="4215" y="275"/>
                      <a:pt x="4191" y="168"/>
                      <a:pt x="4132" y="96"/>
                    </a:cubicBezTo>
                    <a:lnTo>
                      <a:pt x="40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35" name="Google Shape;935;p42"/>
              <p:cNvSpPr/>
              <p:nvPr/>
            </p:nvSpPr>
            <p:spPr>
              <a:xfrm rot="-4463099">
                <a:off x="-2287100" y="3294826"/>
                <a:ext cx="203544" cy="10548"/>
              </a:xfrm>
              <a:custGeom>
                <a:avLst/>
                <a:gdLst/>
                <a:ahLst/>
                <a:cxnLst/>
                <a:rect l="l" t="t" r="r" b="b"/>
                <a:pathLst>
                  <a:path w="4168" h="216" extrusionOk="0">
                    <a:moveTo>
                      <a:pt x="131" y="1"/>
                    </a:moveTo>
                    <a:lnTo>
                      <a:pt x="48" y="84"/>
                    </a:lnTo>
                    <a:cubicBezTo>
                      <a:pt x="12" y="120"/>
                      <a:pt x="0" y="156"/>
                      <a:pt x="0" y="215"/>
                    </a:cubicBezTo>
                    <a:lnTo>
                      <a:pt x="4167" y="215"/>
                    </a:lnTo>
                    <a:cubicBezTo>
                      <a:pt x="4156" y="156"/>
                      <a:pt x="4144" y="120"/>
                      <a:pt x="4108" y="84"/>
                    </a:cubicBezTo>
                    <a:lnTo>
                      <a:pt x="4025" y="1"/>
                    </a:ln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36" name="Google Shape;936;p42"/>
              <p:cNvSpPr/>
              <p:nvPr/>
            </p:nvSpPr>
            <p:spPr>
              <a:xfrm rot="-4463099">
                <a:off x="-2184556" y="3310998"/>
                <a:ext cx="161790" cy="72959"/>
              </a:xfrm>
              <a:custGeom>
                <a:avLst/>
                <a:gdLst/>
                <a:ahLst/>
                <a:cxnLst/>
                <a:rect l="l" t="t" r="r" b="b"/>
                <a:pathLst>
                  <a:path w="3313" h="1494" extrusionOk="0">
                    <a:moveTo>
                      <a:pt x="118" y="1"/>
                    </a:moveTo>
                    <a:cubicBezTo>
                      <a:pt x="95" y="1"/>
                      <a:pt x="80" y="12"/>
                      <a:pt x="72" y="37"/>
                    </a:cubicBezTo>
                    <a:cubicBezTo>
                      <a:pt x="1" y="228"/>
                      <a:pt x="525" y="1109"/>
                      <a:pt x="1418" y="1395"/>
                    </a:cubicBezTo>
                    <a:cubicBezTo>
                      <a:pt x="1634" y="1465"/>
                      <a:pt x="1853" y="1493"/>
                      <a:pt x="2061" y="1493"/>
                    </a:cubicBezTo>
                    <a:cubicBezTo>
                      <a:pt x="2702" y="1493"/>
                      <a:pt x="3242" y="1223"/>
                      <a:pt x="3287" y="1061"/>
                    </a:cubicBezTo>
                    <a:cubicBezTo>
                      <a:pt x="3312" y="975"/>
                      <a:pt x="3170" y="969"/>
                      <a:pt x="2930" y="969"/>
                    </a:cubicBezTo>
                    <a:cubicBezTo>
                      <a:pt x="2888" y="969"/>
                      <a:pt x="2842" y="969"/>
                      <a:pt x="2794" y="969"/>
                    </a:cubicBezTo>
                    <a:cubicBezTo>
                      <a:pt x="2474" y="969"/>
                      <a:pt x="2037" y="960"/>
                      <a:pt x="1596" y="823"/>
                    </a:cubicBezTo>
                    <a:cubicBezTo>
                      <a:pt x="825" y="562"/>
                      <a:pt x="282" y="1"/>
                      <a:pt x="118" y="1"/>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37" name="Google Shape;937;p42"/>
              <p:cNvSpPr/>
              <p:nvPr/>
            </p:nvSpPr>
            <p:spPr>
              <a:xfrm rot="-4463099">
                <a:off x="-2322355" y="2859086"/>
                <a:ext cx="257604" cy="241391"/>
              </a:xfrm>
              <a:custGeom>
                <a:avLst/>
                <a:gdLst/>
                <a:ahLst/>
                <a:cxnLst/>
                <a:rect l="l" t="t" r="r" b="b"/>
                <a:pathLst>
                  <a:path w="5275" h="4943" extrusionOk="0">
                    <a:moveTo>
                      <a:pt x="2645" y="0"/>
                    </a:moveTo>
                    <a:cubicBezTo>
                      <a:pt x="2530" y="0"/>
                      <a:pt x="2415" y="8"/>
                      <a:pt x="2298" y="25"/>
                    </a:cubicBezTo>
                    <a:cubicBezTo>
                      <a:pt x="941" y="215"/>
                      <a:pt x="0" y="1454"/>
                      <a:pt x="191" y="2811"/>
                    </a:cubicBezTo>
                    <a:cubicBezTo>
                      <a:pt x="365" y="4041"/>
                      <a:pt x="1425" y="4943"/>
                      <a:pt x="2633" y="4943"/>
                    </a:cubicBezTo>
                    <a:cubicBezTo>
                      <a:pt x="2747" y="4943"/>
                      <a:pt x="2862" y="4935"/>
                      <a:pt x="2977" y="4918"/>
                    </a:cubicBezTo>
                    <a:cubicBezTo>
                      <a:pt x="4334" y="4728"/>
                      <a:pt x="5275" y="3478"/>
                      <a:pt x="5084" y="2132"/>
                    </a:cubicBezTo>
                    <a:cubicBezTo>
                      <a:pt x="4910" y="892"/>
                      <a:pt x="3852" y="0"/>
                      <a:pt x="2645"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38" name="Google Shape;938;p42"/>
              <p:cNvSpPr/>
              <p:nvPr/>
            </p:nvSpPr>
            <p:spPr>
              <a:xfrm rot="-4463099">
                <a:off x="-2294081" y="2888093"/>
                <a:ext cx="243051" cy="221076"/>
              </a:xfrm>
              <a:custGeom>
                <a:avLst/>
                <a:gdLst/>
                <a:ahLst/>
                <a:cxnLst/>
                <a:rect l="l" t="t" r="r" b="b"/>
                <a:pathLst>
                  <a:path w="4977" h="4527" extrusionOk="0">
                    <a:moveTo>
                      <a:pt x="2488" y="0"/>
                    </a:moveTo>
                    <a:cubicBezTo>
                      <a:pt x="1456" y="0"/>
                      <a:pt x="531" y="700"/>
                      <a:pt x="286" y="1740"/>
                    </a:cubicBezTo>
                    <a:cubicBezTo>
                      <a:pt x="0" y="2966"/>
                      <a:pt x="750" y="4180"/>
                      <a:pt x="1965" y="4466"/>
                    </a:cubicBezTo>
                    <a:cubicBezTo>
                      <a:pt x="2139" y="4507"/>
                      <a:pt x="2314" y="4527"/>
                      <a:pt x="2485" y="4527"/>
                    </a:cubicBezTo>
                    <a:cubicBezTo>
                      <a:pt x="3509" y="4527"/>
                      <a:pt x="4436" y="3827"/>
                      <a:pt x="4691" y="2787"/>
                    </a:cubicBezTo>
                    <a:cubicBezTo>
                      <a:pt x="4977" y="1573"/>
                      <a:pt x="4227" y="358"/>
                      <a:pt x="3012" y="61"/>
                    </a:cubicBezTo>
                    <a:cubicBezTo>
                      <a:pt x="2836" y="20"/>
                      <a:pt x="2660" y="0"/>
                      <a:pt x="24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39" name="Google Shape;939;p42"/>
              <p:cNvSpPr/>
              <p:nvPr/>
            </p:nvSpPr>
            <p:spPr>
              <a:xfrm rot="-4463099">
                <a:off x="-2278281" y="2903875"/>
                <a:ext cx="211699" cy="190798"/>
              </a:xfrm>
              <a:custGeom>
                <a:avLst/>
                <a:gdLst/>
                <a:ahLst/>
                <a:cxnLst/>
                <a:rect l="l" t="t" r="r" b="b"/>
                <a:pathLst>
                  <a:path w="4335" h="3907" extrusionOk="0">
                    <a:moveTo>
                      <a:pt x="2188" y="1"/>
                    </a:moveTo>
                    <a:cubicBezTo>
                      <a:pt x="1329" y="1"/>
                      <a:pt x="536" y="568"/>
                      <a:pt x="286" y="1435"/>
                    </a:cubicBezTo>
                    <a:cubicBezTo>
                      <a:pt x="1" y="2483"/>
                      <a:pt x="620" y="3555"/>
                      <a:pt x="1656" y="3841"/>
                    </a:cubicBezTo>
                    <a:cubicBezTo>
                      <a:pt x="1826" y="3885"/>
                      <a:pt x="1996" y="3906"/>
                      <a:pt x="2164" y="3906"/>
                    </a:cubicBezTo>
                    <a:cubicBezTo>
                      <a:pt x="3030" y="3906"/>
                      <a:pt x="3821" y="3339"/>
                      <a:pt x="4061" y="2471"/>
                    </a:cubicBezTo>
                    <a:cubicBezTo>
                      <a:pt x="4335" y="1424"/>
                      <a:pt x="3727" y="352"/>
                      <a:pt x="2692" y="66"/>
                    </a:cubicBezTo>
                    <a:cubicBezTo>
                      <a:pt x="2524" y="22"/>
                      <a:pt x="2355" y="1"/>
                      <a:pt x="21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40" name="Google Shape;940;p42"/>
              <p:cNvSpPr/>
              <p:nvPr/>
            </p:nvSpPr>
            <p:spPr>
              <a:xfrm rot="-4463099">
                <a:off x="-2208016" y="2899593"/>
                <a:ext cx="72129" cy="197195"/>
              </a:xfrm>
              <a:custGeom>
                <a:avLst/>
                <a:gdLst/>
                <a:ahLst/>
                <a:cxnLst/>
                <a:rect l="l" t="t" r="r" b="b"/>
                <a:pathLst>
                  <a:path w="1477" h="4038" extrusionOk="0">
                    <a:moveTo>
                      <a:pt x="1252" y="1"/>
                    </a:moveTo>
                    <a:cubicBezTo>
                      <a:pt x="1216" y="1"/>
                      <a:pt x="1178" y="11"/>
                      <a:pt x="1143" y="33"/>
                    </a:cubicBezTo>
                    <a:lnTo>
                      <a:pt x="1024" y="69"/>
                    </a:lnTo>
                    <a:lnTo>
                      <a:pt x="0" y="3819"/>
                    </a:lnTo>
                    <a:lnTo>
                      <a:pt x="72" y="3938"/>
                    </a:lnTo>
                    <a:cubicBezTo>
                      <a:pt x="105" y="4006"/>
                      <a:pt x="175" y="4037"/>
                      <a:pt x="242" y="4037"/>
                    </a:cubicBezTo>
                    <a:cubicBezTo>
                      <a:pt x="270" y="4037"/>
                      <a:pt x="297" y="4032"/>
                      <a:pt x="322" y="4022"/>
                    </a:cubicBezTo>
                    <a:lnTo>
                      <a:pt x="441" y="3962"/>
                    </a:lnTo>
                    <a:lnTo>
                      <a:pt x="1477" y="212"/>
                    </a:lnTo>
                    <a:lnTo>
                      <a:pt x="1393" y="93"/>
                    </a:lnTo>
                    <a:cubicBezTo>
                      <a:pt x="1371" y="32"/>
                      <a:pt x="1315" y="1"/>
                      <a:pt x="1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41" name="Google Shape;941;p42"/>
              <p:cNvSpPr/>
              <p:nvPr/>
            </p:nvSpPr>
            <p:spPr>
              <a:xfrm rot="-4463099">
                <a:off x="-2204623" y="2904260"/>
                <a:ext cx="62264" cy="197244"/>
              </a:xfrm>
              <a:custGeom>
                <a:avLst/>
                <a:gdLst/>
                <a:ahLst/>
                <a:cxnLst/>
                <a:rect l="l" t="t" r="r" b="b"/>
                <a:pathLst>
                  <a:path w="1275" h="4039" extrusionOk="0">
                    <a:moveTo>
                      <a:pt x="1223" y="0"/>
                    </a:moveTo>
                    <a:cubicBezTo>
                      <a:pt x="1198" y="0"/>
                      <a:pt x="1171" y="7"/>
                      <a:pt x="1143" y="14"/>
                    </a:cubicBezTo>
                    <a:lnTo>
                      <a:pt x="1024" y="74"/>
                    </a:lnTo>
                    <a:lnTo>
                      <a:pt x="0" y="3824"/>
                    </a:lnTo>
                    <a:lnTo>
                      <a:pt x="72" y="3943"/>
                    </a:lnTo>
                    <a:cubicBezTo>
                      <a:pt x="107" y="3991"/>
                      <a:pt x="131" y="4027"/>
                      <a:pt x="179" y="4039"/>
                    </a:cubicBezTo>
                    <a:lnTo>
                      <a:pt x="1274" y="14"/>
                    </a:lnTo>
                    <a:cubicBezTo>
                      <a:pt x="1259" y="4"/>
                      <a:pt x="1242" y="0"/>
                      <a:pt x="1223"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42" name="Google Shape;942;p42"/>
              <p:cNvSpPr/>
              <p:nvPr/>
            </p:nvSpPr>
            <p:spPr>
              <a:xfrm rot="-4463099">
                <a:off x="-2179681" y="3006882"/>
                <a:ext cx="163450" cy="72862"/>
              </a:xfrm>
              <a:custGeom>
                <a:avLst/>
                <a:gdLst/>
                <a:ahLst/>
                <a:cxnLst/>
                <a:rect l="l" t="t" r="r" b="b"/>
                <a:pathLst>
                  <a:path w="3347" h="1492" extrusionOk="0">
                    <a:moveTo>
                      <a:pt x="120" y="0"/>
                    </a:moveTo>
                    <a:cubicBezTo>
                      <a:pt x="96" y="0"/>
                      <a:pt x="80" y="13"/>
                      <a:pt x="72" y="40"/>
                    </a:cubicBezTo>
                    <a:cubicBezTo>
                      <a:pt x="0" y="231"/>
                      <a:pt x="524" y="1112"/>
                      <a:pt x="1417" y="1398"/>
                    </a:cubicBezTo>
                    <a:cubicBezTo>
                      <a:pt x="1631" y="1464"/>
                      <a:pt x="1848" y="1491"/>
                      <a:pt x="2054" y="1491"/>
                    </a:cubicBezTo>
                    <a:cubicBezTo>
                      <a:pt x="2698" y="1491"/>
                      <a:pt x="3241" y="1227"/>
                      <a:pt x="3287" y="1064"/>
                    </a:cubicBezTo>
                    <a:cubicBezTo>
                      <a:pt x="3346" y="874"/>
                      <a:pt x="2477" y="1100"/>
                      <a:pt x="1596" y="826"/>
                    </a:cubicBezTo>
                    <a:cubicBezTo>
                      <a:pt x="828" y="567"/>
                      <a:pt x="287" y="0"/>
                      <a:pt x="120"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43" name="Google Shape;943;p42"/>
              <p:cNvSpPr/>
              <p:nvPr/>
            </p:nvSpPr>
            <p:spPr>
              <a:xfrm rot="-4463099">
                <a:off x="-2340899" y="3471487"/>
                <a:ext cx="268690" cy="241537"/>
              </a:xfrm>
              <a:custGeom>
                <a:avLst/>
                <a:gdLst/>
                <a:ahLst/>
                <a:cxnLst/>
                <a:rect l="l" t="t" r="r" b="b"/>
                <a:pathLst>
                  <a:path w="5502" h="4946" extrusionOk="0">
                    <a:moveTo>
                      <a:pt x="2757" y="1"/>
                    </a:moveTo>
                    <a:cubicBezTo>
                      <a:pt x="2074" y="1"/>
                      <a:pt x="1394" y="283"/>
                      <a:pt x="906" y="836"/>
                    </a:cubicBezTo>
                    <a:cubicBezTo>
                      <a:pt x="1" y="1860"/>
                      <a:pt x="96" y="3420"/>
                      <a:pt x="1108" y="4324"/>
                    </a:cubicBezTo>
                    <a:cubicBezTo>
                      <a:pt x="1579" y="4741"/>
                      <a:pt x="2163" y="4945"/>
                      <a:pt x="2745" y="4945"/>
                    </a:cubicBezTo>
                    <a:cubicBezTo>
                      <a:pt x="3428" y="4945"/>
                      <a:pt x="4108" y="4663"/>
                      <a:pt x="4597" y="4110"/>
                    </a:cubicBezTo>
                    <a:cubicBezTo>
                      <a:pt x="5502" y="3098"/>
                      <a:pt x="5406" y="1538"/>
                      <a:pt x="4394" y="622"/>
                    </a:cubicBezTo>
                    <a:cubicBezTo>
                      <a:pt x="3923" y="205"/>
                      <a:pt x="3339" y="1"/>
                      <a:pt x="2757"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44" name="Google Shape;944;p42"/>
              <p:cNvSpPr/>
              <p:nvPr/>
            </p:nvSpPr>
            <p:spPr>
              <a:xfrm rot="-4463099">
                <a:off x="-2310371" y="3500423"/>
                <a:ext cx="250084" cy="220831"/>
              </a:xfrm>
              <a:custGeom>
                <a:avLst/>
                <a:gdLst/>
                <a:ahLst/>
                <a:cxnLst/>
                <a:rect l="l" t="t" r="r" b="b"/>
                <a:pathLst>
                  <a:path w="5121" h="4522" extrusionOk="0">
                    <a:moveTo>
                      <a:pt x="2563" y="1"/>
                    </a:moveTo>
                    <a:cubicBezTo>
                      <a:pt x="2286" y="1"/>
                      <a:pt x="2003" y="53"/>
                      <a:pt x="1727" y="162"/>
                    </a:cubicBezTo>
                    <a:cubicBezTo>
                      <a:pt x="572" y="627"/>
                      <a:pt x="0" y="1936"/>
                      <a:pt x="465" y="3091"/>
                    </a:cubicBezTo>
                    <a:cubicBezTo>
                      <a:pt x="820" y="3984"/>
                      <a:pt x="1671" y="4522"/>
                      <a:pt x="2568" y="4522"/>
                    </a:cubicBezTo>
                    <a:cubicBezTo>
                      <a:pt x="2843" y="4522"/>
                      <a:pt x="3123" y="4471"/>
                      <a:pt x="3394" y="4365"/>
                    </a:cubicBezTo>
                    <a:cubicBezTo>
                      <a:pt x="4560" y="3901"/>
                      <a:pt x="5120" y="2591"/>
                      <a:pt x="4656" y="1424"/>
                    </a:cubicBezTo>
                    <a:cubicBezTo>
                      <a:pt x="4301" y="543"/>
                      <a:pt x="3460" y="1"/>
                      <a:pt x="2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45" name="Google Shape;945;p42"/>
              <p:cNvSpPr/>
              <p:nvPr/>
            </p:nvSpPr>
            <p:spPr>
              <a:xfrm rot="-4463099">
                <a:off x="-2293223" y="3515518"/>
                <a:ext cx="216339" cy="190847"/>
              </a:xfrm>
              <a:custGeom>
                <a:avLst/>
                <a:gdLst/>
                <a:ahLst/>
                <a:cxnLst/>
                <a:rect l="l" t="t" r="r" b="b"/>
                <a:pathLst>
                  <a:path w="4430" h="3908" extrusionOk="0">
                    <a:moveTo>
                      <a:pt x="2208" y="1"/>
                    </a:moveTo>
                    <a:cubicBezTo>
                      <a:pt x="1972" y="1"/>
                      <a:pt x="1733" y="44"/>
                      <a:pt x="1501" y="135"/>
                    </a:cubicBezTo>
                    <a:cubicBezTo>
                      <a:pt x="489" y="540"/>
                      <a:pt x="1" y="1671"/>
                      <a:pt x="405" y="2659"/>
                    </a:cubicBezTo>
                    <a:cubicBezTo>
                      <a:pt x="706" y="3433"/>
                      <a:pt x="1437" y="3907"/>
                      <a:pt x="2212" y="3907"/>
                    </a:cubicBezTo>
                    <a:cubicBezTo>
                      <a:pt x="2451" y="3907"/>
                      <a:pt x="2694" y="3862"/>
                      <a:pt x="2930" y="3767"/>
                    </a:cubicBezTo>
                    <a:cubicBezTo>
                      <a:pt x="3942" y="3362"/>
                      <a:pt x="4430" y="2231"/>
                      <a:pt x="4037" y="1231"/>
                    </a:cubicBezTo>
                    <a:cubicBezTo>
                      <a:pt x="3726" y="472"/>
                      <a:pt x="2987" y="1"/>
                      <a:pt x="22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46" name="Google Shape;946;p42"/>
              <p:cNvSpPr/>
              <p:nvPr/>
            </p:nvSpPr>
            <p:spPr>
              <a:xfrm rot="-4463099">
                <a:off x="-2281156" y="3565827"/>
                <a:ext cx="191921" cy="90149"/>
              </a:xfrm>
              <a:custGeom>
                <a:avLst/>
                <a:gdLst/>
                <a:ahLst/>
                <a:cxnLst/>
                <a:rect l="l" t="t" r="r" b="b"/>
                <a:pathLst>
                  <a:path w="3930" h="1846" extrusionOk="0">
                    <a:moveTo>
                      <a:pt x="3692" y="0"/>
                    </a:moveTo>
                    <a:lnTo>
                      <a:pt x="72" y="1429"/>
                    </a:lnTo>
                    <a:lnTo>
                      <a:pt x="24" y="1548"/>
                    </a:lnTo>
                    <a:cubicBezTo>
                      <a:pt x="1" y="1631"/>
                      <a:pt x="24" y="1738"/>
                      <a:pt x="120" y="1786"/>
                    </a:cubicBezTo>
                    <a:lnTo>
                      <a:pt x="239" y="1846"/>
                    </a:lnTo>
                    <a:lnTo>
                      <a:pt x="3858" y="417"/>
                    </a:lnTo>
                    <a:lnTo>
                      <a:pt x="3894" y="298"/>
                    </a:lnTo>
                    <a:cubicBezTo>
                      <a:pt x="3930" y="203"/>
                      <a:pt x="3894" y="107"/>
                      <a:pt x="3811" y="60"/>
                    </a:cubicBezTo>
                    <a:lnTo>
                      <a:pt x="3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47" name="Google Shape;947;p42"/>
              <p:cNvSpPr/>
              <p:nvPr/>
            </p:nvSpPr>
            <p:spPr>
              <a:xfrm rot="-4463099">
                <a:off x="-2284497" y="3568807"/>
                <a:ext cx="190749" cy="81994"/>
              </a:xfrm>
              <a:custGeom>
                <a:avLst/>
                <a:gdLst/>
                <a:ahLst/>
                <a:cxnLst/>
                <a:rect l="l" t="t" r="r" b="b"/>
                <a:pathLst>
                  <a:path w="3906" h="1679" extrusionOk="0">
                    <a:moveTo>
                      <a:pt x="3680" y="0"/>
                    </a:moveTo>
                    <a:lnTo>
                      <a:pt x="60" y="1429"/>
                    </a:lnTo>
                    <a:lnTo>
                      <a:pt x="12" y="1548"/>
                    </a:lnTo>
                    <a:cubicBezTo>
                      <a:pt x="1" y="1584"/>
                      <a:pt x="1" y="1631"/>
                      <a:pt x="12" y="1679"/>
                    </a:cubicBezTo>
                    <a:lnTo>
                      <a:pt x="3906" y="143"/>
                    </a:lnTo>
                    <a:cubicBezTo>
                      <a:pt x="3870" y="119"/>
                      <a:pt x="3846" y="72"/>
                      <a:pt x="3799" y="60"/>
                    </a:cubicBezTo>
                    <a:lnTo>
                      <a:pt x="3680" y="0"/>
                    </a:ln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48" name="Google Shape;948;p42"/>
              <p:cNvSpPr/>
              <p:nvPr/>
            </p:nvSpPr>
            <p:spPr>
              <a:xfrm rot="-4463099">
                <a:off x="-2191754" y="3619891"/>
                <a:ext cx="161790" cy="72910"/>
              </a:xfrm>
              <a:custGeom>
                <a:avLst/>
                <a:gdLst/>
                <a:ahLst/>
                <a:cxnLst/>
                <a:rect l="l" t="t" r="r" b="b"/>
                <a:pathLst>
                  <a:path w="3313" h="1493" extrusionOk="0">
                    <a:moveTo>
                      <a:pt x="116" y="0"/>
                    </a:moveTo>
                    <a:cubicBezTo>
                      <a:pt x="94" y="0"/>
                      <a:pt x="79" y="11"/>
                      <a:pt x="72" y="36"/>
                    </a:cubicBezTo>
                    <a:cubicBezTo>
                      <a:pt x="0" y="238"/>
                      <a:pt x="524" y="1107"/>
                      <a:pt x="1417" y="1393"/>
                    </a:cubicBezTo>
                    <a:cubicBezTo>
                      <a:pt x="1634" y="1464"/>
                      <a:pt x="1853" y="1492"/>
                      <a:pt x="2062" y="1492"/>
                    </a:cubicBezTo>
                    <a:cubicBezTo>
                      <a:pt x="2702" y="1492"/>
                      <a:pt x="3241" y="1224"/>
                      <a:pt x="3286" y="1072"/>
                    </a:cubicBezTo>
                    <a:cubicBezTo>
                      <a:pt x="3313" y="975"/>
                      <a:pt x="3154" y="971"/>
                      <a:pt x="2890" y="971"/>
                    </a:cubicBezTo>
                    <a:cubicBezTo>
                      <a:pt x="2861" y="971"/>
                      <a:pt x="2830" y="971"/>
                      <a:pt x="2798" y="971"/>
                    </a:cubicBezTo>
                    <a:cubicBezTo>
                      <a:pt x="2480" y="971"/>
                      <a:pt x="2042" y="965"/>
                      <a:pt x="1596" y="834"/>
                    </a:cubicBezTo>
                    <a:cubicBezTo>
                      <a:pt x="821" y="583"/>
                      <a:pt x="277" y="0"/>
                      <a:pt x="116"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49" name="Google Shape;949;p42"/>
              <p:cNvSpPr/>
              <p:nvPr/>
            </p:nvSpPr>
            <p:spPr>
              <a:xfrm rot="-4463099">
                <a:off x="-1977476" y="3166978"/>
                <a:ext cx="266932" cy="241196"/>
              </a:xfrm>
              <a:custGeom>
                <a:avLst/>
                <a:gdLst/>
                <a:ahLst/>
                <a:cxnLst/>
                <a:rect l="l" t="t" r="r" b="b"/>
                <a:pathLst>
                  <a:path w="5466" h="4939" extrusionOk="0">
                    <a:moveTo>
                      <a:pt x="2725" y="0"/>
                    </a:moveTo>
                    <a:cubicBezTo>
                      <a:pt x="2522" y="0"/>
                      <a:pt x="2315" y="25"/>
                      <a:pt x="2108" y="77"/>
                    </a:cubicBezTo>
                    <a:cubicBezTo>
                      <a:pt x="798" y="422"/>
                      <a:pt x="1" y="1767"/>
                      <a:pt x="346" y="3089"/>
                    </a:cubicBezTo>
                    <a:cubicBezTo>
                      <a:pt x="628" y="4197"/>
                      <a:pt x="1643" y="4939"/>
                      <a:pt x="2742" y="4939"/>
                    </a:cubicBezTo>
                    <a:cubicBezTo>
                      <a:pt x="2942" y="4939"/>
                      <a:pt x="3145" y="4914"/>
                      <a:pt x="3346" y="4863"/>
                    </a:cubicBezTo>
                    <a:cubicBezTo>
                      <a:pt x="4656" y="4518"/>
                      <a:pt x="5466" y="3172"/>
                      <a:pt x="5120" y="1851"/>
                    </a:cubicBezTo>
                    <a:cubicBezTo>
                      <a:pt x="4829" y="734"/>
                      <a:pt x="3832" y="0"/>
                      <a:pt x="2725"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50" name="Google Shape;950;p42"/>
              <p:cNvSpPr/>
              <p:nvPr/>
            </p:nvSpPr>
            <p:spPr>
              <a:xfrm rot="-4463099">
                <a:off x="-1947932" y="3195537"/>
                <a:ext cx="248911" cy="221466"/>
              </a:xfrm>
              <a:custGeom>
                <a:avLst/>
                <a:gdLst/>
                <a:ahLst/>
                <a:cxnLst/>
                <a:rect l="l" t="t" r="r" b="b"/>
                <a:pathLst>
                  <a:path w="5097" h="4535" extrusionOk="0">
                    <a:moveTo>
                      <a:pt x="2552" y="0"/>
                    </a:moveTo>
                    <a:cubicBezTo>
                      <a:pt x="1619" y="0"/>
                      <a:pt x="746" y="588"/>
                      <a:pt x="417" y="1510"/>
                    </a:cubicBezTo>
                    <a:cubicBezTo>
                      <a:pt x="0" y="2689"/>
                      <a:pt x="619" y="3986"/>
                      <a:pt x="1798" y="4403"/>
                    </a:cubicBezTo>
                    <a:cubicBezTo>
                      <a:pt x="2049" y="4492"/>
                      <a:pt x="2305" y="4534"/>
                      <a:pt x="2556" y="4534"/>
                    </a:cubicBezTo>
                    <a:cubicBezTo>
                      <a:pt x="3482" y="4534"/>
                      <a:pt x="4342" y="3959"/>
                      <a:pt x="4679" y="3022"/>
                    </a:cubicBezTo>
                    <a:cubicBezTo>
                      <a:pt x="5096" y="1843"/>
                      <a:pt x="4477" y="545"/>
                      <a:pt x="3298" y="129"/>
                    </a:cubicBezTo>
                    <a:cubicBezTo>
                      <a:pt x="3051" y="41"/>
                      <a:pt x="2799" y="0"/>
                      <a:pt x="25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51" name="Google Shape;951;p42"/>
              <p:cNvSpPr/>
              <p:nvPr/>
            </p:nvSpPr>
            <p:spPr>
              <a:xfrm rot="-4463099">
                <a:off x="-1930527" y="3210979"/>
                <a:ext cx="213995" cy="190603"/>
              </a:xfrm>
              <a:custGeom>
                <a:avLst/>
                <a:gdLst/>
                <a:ahLst/>
                <a:cxnLst/>
                <a:rect l="l" t="t" r="r" b="b"/>
                <a:pathLst>
                  <a:path w="4382" h="3903" extrusionOk="0">
                    <a:moveTo>
                      <a:pt x="2191" y="1"/>
                    </a:moveTo>
                    <a:cubicBezTo>
                      <a:pt x="1390" y="1"/>
                      <a:pt x="640" y="503"/>
                      <a:pt x="358" y="1302"/>
                    </a:cubicBezTo>
                    <a:cubicBezTo>
                      <a:pt x="0" y="2314"/>
                      <a:pt x="536" y="3433"/>
                      <a:pt x="1548" y="3790"/>
                    </a:cubicBezTo>
                    <a:cubicBezTo>
                      <a:pt x="1763" y="3866"/>
                      <a:pt x="1982" y="3902"/>
                      <a:pt x="2197" y="3902"/>
                    </a:cubicBezTo>
                    <a:cubicBezTo>
                      <a:pt x="2993" y="3902"/>
                      <a:pt x="3734" y="3406"/>
                      <a:pt x="4025" y="2600"/>
                    </a:cubicBezTo>
                    <a:cubicBezTo>
                      <a:pt x="4382" y="1588"/>
                      <a:pt x="3846" y="469"/>
                      <a:pt x="2834" y="111"/>
                    </a:cubicBezTo>
                    <a:cubicBezTo>
                      <a:pt x="2621" y="36"/>
                      <a:pt x="2404" y="1"/>
                      <a:pt x="2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52" name="Google Shape;952;p42"/>
              <p:cNvSpPr/>
              <p:nvPr/>
            </p:nvSpPr>
            <p:spPr>
              <a:xfrm rot="-4463099">
                <a:off x="-1865395" y="3210122"/>
                <a:ext cx="84338" cy="193044"/>
              </a:xfrm>
              <a:custGeom>
                <a:avLst/>
                <a:gdLst/>
                <a:ahLst/>
                <a:cxnLst/>
                <a:rect l="l" t="t" r="r" b="b"/>
                <a:pathLst>
                  <a:path w="1727" h="3953" extrusionOk="0">
                    <a:moveTo>
                      <a:pt x="1491" y="1"/>
                    </a:moveTo>
                    <a:cubicBezTo>
                      <a:pt x="1469" y="1"/>
                      <a:pt x="1448" y="4"/>
                      <a:pt x="1429" y="9"/>
                    </a:cubicBezTo>
                    <a:lnTo>
                      <a:pt x="1298" y="69"/>
                    </a:lnTo>
                    <a:lnTo>
                      <a:pt x="0" y="3736"/>
                    </a:lnTo>
                    <a:lnTo>
                      <a:pt x="60" y="3855"/>
                    </a:lnTo>
                    <a:cubicBezTo>
                      <a:pt x="95" y="3917"/>
                      <a:pt x="156" y="3952"/>
                      <a:pt x="224" y="3952"/>
                    </a:cubicBezTo>
                    <a:cubicBezTo>
                      <a:pt x="248" y="3952"/>
                      <a:pt x="273" y="3948"/>
                      <a:pt x="298" y="3938"/>
                    </a:cubicBezTo>
                    <a:lnTo>
                      <a:pt x="429" y="3879"/>
                    </a:lnTo>
                    <a:lnTo>
                      <a:pt x="1726" y="224"/>
                    </a:lnTo>
                    <a:lnTo>
                      <a:pt x="1667" y="105"/>
                    </a:lnTo>
                    <a:cubicBezTo>
                      <a:pt x="1631" y="32"/>
                      <a:pt x="1559" y="1"/>
                      <a:pt x="14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53" name="Google Shape;953;p42"/>
              <p:cNvSpPr/>
              <p:nvPr/>
            </p:nvSpPr>
            <p:spPr>
              <a:xfrm rot="-4463099">
                <a:off x="-1859785" y="3206305"/>
                <a:ext cx="75645" cy="192361"/>
              </a:xfrm>
              <a:custGeom>
                <a:avLst/>
                <a:gdLst/>
                <a:ahLst/>
                <a:cxnLst/>
                <a:rect l="l" t="t" r="r" b="b"/>
                <a:pathLst>
                  <a:path w="1549" h="3939" extrusionOk="0">
                    <a:moveTo>
                      <a:pt x="1382" y="0"/>
                    </a:moveTo>
                    <a:lnTo>
                      <a:pt x="1" y="3929"/>
                    </a:lnTo>
                    <a:cubicBezTo>
                      <a:pt x="13" y="3935"/>
                      <a:pt x="33" y="3938"/>
                      <a:pt x="57" y="3938"/>
                    </a:cubicBezTo>
                    <a:cubicBezTo>
                      <a:pt x="81" y="3938"/>
                      <a:pt x="108" y="3935"/>
                      <a:pt x="132" y="3929"/>
                    </a:cubicBezTo>
                    <a:lnTo>
                      <a:pt x="251" y="3870"/>
                    </a:lnTo>
                    <a:lnTo>
                      <a:pt x="1548" y="215"/>
                    </a:lnTo>
                    <a:lnTo>
                      <a:pt x="1489" y="96"/>
                    </a:lnTo>
                    <a:cubicBezTo>
                      <a:pt x="1453" y="48"/>
                      <a:pt x="1429" y="12"/>
                      <a:pt x="1382"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54" name="Google Shape;954;p42"/>
              <p:cNvSpPr/>
              <p:nvPr/>
            </p:nvSpPr>
            <p:spPr>
              <a:xfrm rot="-4463099">
                <a:off x="-1829926" y="3315745"/>
                <a:ext cx="162327" cy="72862"/>
              </a:xfrm>
              <a:custGeom>
                <a:avLst/>
                <a:gdLst/>
                <a:ahLst/>
                <a:cxnLst/>
                <a:rect l="l" t="t" r="r" b="b"/>
                <a:pathLst>
                  <a:path w="3324" h="1492" extrusionOk="0">
                    <a:moveTo>
                      <a:pt x="124" y="0"/>
                    </a:moveTo>
                    <a:cubicBezTo>
                      <a:pt x="103" y="0"/>
                      <a:pt x="89" y="11"/>
                      <a:pt x="84" y="36"/>
                    </a:cubicBezTo>
                    <a:cubicBezTo>
                      <a:pt x="0" y="226"/>
                      <a:pt x="524" y="1107"/>
                      <a:pt x="1417" y="1393"/>
                    </a:cubicBezTo>
                    <a:cubicBezTo>
                      <a:pt x="1633" y="1463"/>
                      <a:pt x="1853" y="1492"/>
                      <a:pt x="2062" y="1492"/>
                    </a:cubicBezTo>
                    <a:cubicBezTo>
                      <a:pt x="2706" y="1492"/>
                      <a:pt x="3253" y="1222"/>
                      <a:pt x="3298" y="1060"/>
                    </a:cubicBezTo>
                    <a:cubicBezTo>
                      <a:pt x="3323" y="974"/>
                      <a:pt x="3181" y="967"/>
                      <a:pt x="2940" y="967"/>
                    </a:cubicBezTo>
                    <a:cubicBezTo>
                      <a:pt x="2898" y="967"/>
                      <a:pt x="2852" y="968"/>
                      <a:pt x="2804" y="968"/>
                    </a:cubicBezTo>
                    <a:cubicBezTo>
                      <a:pt x="2483" y="968"/>
                      <a:pt x="2042" y="959"/>
                      <a:pt x="1596" y="822"/>
                    </a:cubicBezTo>
                    <a:cubicBezTo>
                      <a:pt x="821" y="581"/>
                      <a:pt x="277" y="0"/>
                      <a:pt x="124"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55" name="Google Shape;955;p42"/>
              <p:cNvSpPr/>
              <p:nvPr/>
            </p:nvSpPr>
            <p:spPr>
              <a:xfrm rot="-4463099">
                <a:off x="-1972065" y="2863666"/>
                <a:ext cx="266932" cy="241049"/>
              </a:xfrm>
              <a:custGeom>
                <a:avLst/>
                <a:gdLst/>
                <a:ahLst/>
                <a:cxnLst/>
                <a:rect l="l" t="t" r="r" b="b"/>
                <a:pathLst>
                  <a:path w="5466" h="4936" extrusionOk="0">
                    <a:moveTo>
                      <a:pt x="2735" y="1"/>
                    </a:moveTo>
                    <a:cubicBezTo>
                      <a:pt x="2529" y="1"/>
                      <a:pt x="2318" y="27"/>
                      <a:pt x="2108" y="81"/>
                    </a:cubicBezTo>
                    <a:cubicBezTo>
                      <a:pt x="798" y="426"/>
                      <a:pt x="0" y="1760"/>
                      <a:pt x="346" y="3093"/>
                    </a:cubicBezTo>
                    <a:cubicBezTo>
                      <a:pt x="626" y="4196"/>
                      <a:pt x="1625" y="4936"/>
                      <a:pt x="2722" y="4936"/>
                    </a:cubicBezTo>
                    <a:cubicBezTo>
                      <a:pt x="2928" y="4936"/>
                      <a:pt x="3137" y="4910"/>
                      <a:pt x="3346" y="4855"/>
                    </a:cubicBezTo>
                    <a:cubicBezTo>
                      <a:pt x="4656" y="4522"/>
                      <a:pt x="5465" y="3177"/>
                      <a:pt x="5120" y="1855"/>
                    </a:cubicBezTo>
                    <a:cubicBezTo>
                      <a:pt x="4829" y="742"/>
                      <a:pt x="3837" y="1"/>
                      <a:pt x="2735"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56" name="Google Shape;956;p42"/>
              <p:cNvSpPr/>
              <p:nvPr/>
            </p:nvSpPr>
            <p:spPr>
              <a:xfrm rot="-4463099">
                <a:off x="-1936661" y="2893013"/>
                <a:ext cx="237240" cy="221027"/>
              </a:xfrm>
              <a:custGeom>
                <a:avLst/>
                <a:gdLst/>
                <a:ahLst/>
                <a:cxnLst/>
                <a:rect l="l" t="t" r="r" b="b"/>
                <a:pathLst>
                  <a:path w="4858" h="4526" extrusionOk="0">
                    <a:moveTo>
                      <a:pt x="2422" y="1"/>
                    </a:moveTo>
                    <a:cubicBezTo>
                      <a:pt x="1337" y="1"/>
                      <a:pt x="373" y="797"/>
                      <a:pt x="191" y="1912"/>
                    </a:cubicBezTo>
                    <a:cubicBezTo>
                      <a:pt x="0" y="3138"/>
                      <a:pt x="834" y="4305"/>
                      <a:pt x="2072" y="4496"/>
                    </a:cubicBezTo>
                    <a:cubicBezTo>
                      <a:pt x="2194" y="4516"/>
                      <a:pt x="2316" y="4526"/>
                      <a:pt x="2436" y="4526"/>
                    </a:cubicBezTo>
                    <a:cubicBezTo>
                      <a:pt x="3521" y="4526"/>
                      <a:pt x="4485" y="3730"/>
                      <a:pt x="4667" y="2626"/>
                    </a:cubicBezTo>
                    <a:cubicBezTo>
                      <a:pt x="4858" y="1388"/>
                      <a:pt x="4024" y="233"/>
                      <a:pt x="2786" y="31"/>
                    </a:cubicBezTo>
                    <a:cubicBezTo>
                      <a:pt x="2664" y="11"/>
                      <a:pt x="2542" y="1"/>
                      <a:pt x="24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57" name="Google Shape;957;p42"/>
              <p:cNvSpPr/>
              <p:nvPr/>
            </p:nvSpPr>
            <p:spPr>
              <a:xfrm rot="-4463099">
                <a:off x="-1925771" y="2907764"/>
                <a:ext cx="216339" cy="190554"/>
              </a:xfrm>
              <a:custGeom>
                <a:avLst/>
                <a:gdLst/>
                <a:ahLst/>
                <a:cxnLst/>
                <a:rect l="l" t="t" r="r" b="b"/>
                <a:pathLst>
                  <a:path w="4430" h="3902" extrusionOk="0">
                    <a:moveTo>
                      <a:pt x="2207" y="0"/>
                    </a:moveTo>
                    <a:cubicBezTo>
                      <a:pt x="1955" y="0"/>
                      <a:pt x="1699" y="50"/>
                      <a:pt x="1453" y="153"/>
                    </a:cubicBezTo>
                    <a:cubicBezTo>
                      <a:pt x="465" y="570"/>
                      <a:pt x="0" y="1713"/>
                      <a:pt x="417" y="2713"/>
                    </a:cubicBezTo>
                    <a:cubicBezTo>
                      <a:pt x="730" y="3455"/>
                      <a:pt x="1452" y="3902"/>
                      <a:pt x="2211" y="3902"/>
                    </a:cubicBezTo>
                    <a:cubicBezTo>
                      <a:pt x="2463" y="3902"/>
                      <a:pt x="2719" y="3853"/>
                      <a:pt x="2965" y="3749"/>
                    </a:cubicBezTo>
                    <a:cubicBezTo>
                      <a:pt x="3965" y="3332"/>
                      <a:pt x="4429" y="2189"/>
                      <a:pt x="4013" y="1189"/>
                    </a:cubicBezTo>
                    <a:cubicBezTo>
                      <a:pt x="3691" y="447"/>
                      <a:pt x="2966" y="0"/>
                      <a:pt x="22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58" name="Google Shape;958;p42"/>
              <p:cNvSpPr/>
              <p:nvPr/>
            </p:nvSpPr>
            <p:spPr>
              <a:xfrm rot="-4463099">
                <a:off x="-1920545" y="2991955"/>
                <a:ext cx="205888" cy="22171"/>
              </a:xfrm>
              <a:custGeom>
                <a:avLst/>
                <a:gdLst/>
                <a:ahLst/>
                <a:cxnLst/>
                <a:rect l="l" t="t" r="r" b="b"/>
                <a:pathLst>
                  <a:path w="4216" h="454" extrusionOk="0">
                    <a:moveTo>
                      <a:pt x="167" y="1"/>
                    </a:moveTo>
                    <a:lnTo>
                      <a:pt x="72" y="96"/>
                    </a:lnTo>
                    <a:cubicBezTo>
                      <a:pt x="0" y="168"/>
                      <a:pt x="0" y="275"/>
                      <a:pt x="72" y="346"/>
                    </a:cubicBezTo>
                    <a:lnTo>
                      <a:pt x="167" y="453"/>
                    </a:lnTo>
                    <a:lnTo>
                      <a:pt x="4049" y="453"/>
                    </a:lnTo>
                    <a:lnTo>
                      <a:pt x="4144" y="346"/>
                    </a:lnTo>
                    <a:cubicBezTo>
                      <a:pt x="4215" y="275"/>
                      <a:pt x="4203" y="168"/>
                      <a:pt x="4144" y="96"/>
                    </a:cubicBezTo>
                    <a:lnTo>
                      <a:pt x="40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59" name="Google Shape;959;p42"/>
              <p:cNvSpPr/>
              <p:nvPr/>
            </p:nvSpPr>
            <p:spPr>
              <a:xfrm rot="-4463099">
                <a:off x="-1924688" y="2995988"/>
                <a:ext cx="203544" cy="11134"/>
              </a:xfrm>
              <a:custGeom>
                <a:avLst/>
                <a:gdLst/>
                <a:ahLst/>
                <a:cxnLst/>
                <a:rect l="l" t="t" r="r" b="b"/>
                <a:pathLst>
                  <a:path w="4168" h="228" extrusionOk="0">
                    <a:moveTo>
                      <a:pt x="143" y="1"/>
                    </a:moveTo>
                    <a:lnTo>
                      <a:pt x="48" y="96"/>
                    </a:lnTo>
                    <a:cubicBezTo>
                      <a:pt x="24" y="120"/>
                      <a:pt x="0" y="168"/>
                      <a:pt x="0" y="227"/>
                    </a:cubicBezTo>
                    <a:lnTo>
                      <a:pt x="4167" y="227"/>
                    </a:lnTo>
                    <a:cubicBezTo>
                      <a:pt x="4156" y="180"/>
                      <a:pt x="4144" y="132"/>
                      <a:pt x="4120" y="96"/>
                    </a:cubicBezTo>
                    <a:lnTo>
                      <a:pt x="4025" y="1"/>
                    </a:ln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60" name="Google Shape;960;p42"/>
              <p:cNvSpPr/>
              <p:nvPr/>
            </p:nvSpPr>
            <p:spPr>
              <a:xfrm rot="-4463099">
                <a:off x="-1824475" y="3012403"/>
                <a:ext cx="162376" cy="72862"/>
              </a:xfrm>
              <a:custGeom>
                <a:avLst/>
                <a:gdLst/>
                <a:ahLst/>
                <a:cxnLst/>
                <a:rect l="l" t="t" r="r" b="b"/>
                <a:pathLst>
                  <a:path w="3325" h="1492" extrusionOk="0">
                    <a:moveTo>
                      <a:pt x="128" y="1"/>
                    </a:moveTo>
                    <a:cubicBezTo>
                      <a:pt x="105" y="1"/>
                      <a:pt x="90" y="13"/>
                      <a:pt x="84" y="40"/>
                    </a:cubicBezTo>
                    <a:cubicBezTo>
                      <a:pt x="1" y="231"/>
                      <a:pt x="525" y="1112"/>
                      <a:pt x="1418" y="1397"/>
                    </a:cubicBezTo>
                    <a:cubicBezTo>
                      <a:pt x="1631" y="1464"/>
                      <a:pt x="1849" y="1491"/>
                      <a:pt x="2056" y="1491"/>
                    </a:cubicBezTo>
                    <a:cubicBezTo>
                      <a:pt x="2703" y="1491"/>
                      <a:pt x="3254" y="1226"/>
                      <a:pt x="3299" y="1064"/>
                    </a:cubicBezTo>
                    <a:cubicBezTo>
                      <a:pt x="3324" y="978"/>
                      <a:pt x="3182" y="972"/>
                      <a:pt x="2941" y="972"/>
                    </a:cubicBezTo>
                    <a:cubicBezTo>
                      <a:pt x="2898" y="972"/>
                      <a:pt x="2853" y="972"/>
                      <a:pt x="2805" y="972"/>
                    </a:cubicBezTo>
                    <a:cubicBezTo>
                      <a:pt x="2483" y="972"/>
                      <a:pt x="2043" y="963"/>
                      <a:pt x="1596" y="826"/>
                    </a:cubicBezTo>
                    <a:cubicBezTo>
                      <a:pt x="827" y="577"/>
                      <a:pt x="285" y="1"/>
                      <a:pt x="128" y="1"/>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61" name="Google Shape;961;p42"/>
              <p:cNvSpPr/>
              <p:nvPr/>
            </p:nvSpPr>
            <p:spPr>
              <a:xfrm rot="-4463099">
                <a:off x="-1984452" y="3476033"/>
                <a:ext cx="266932" cy="241049"/>
              </a:xfrm>
              <a:custGeom>
                <a:avLst/>
                <a:gdLst/>
                <a:ahLst/>
                <a:cxnLst/>
                <a:rect l="l" t="t" r="r" b="b"/>
                <a:pathLst>
                  <a:path w="5466" h="4936" extrusionOk="0">
                    <a:moveTo>
                      <a:pt x="2738" y="0"/>
                    </a:moveTo>
                    <a:cubicBezTo>
                      <a:pt x="2530" y="0"/>
                      <a:pt x="2319" y="26"/>
                      <a:pt x="2108" y="81"/>
                    </a:cubicBezTo>
                    <a:cubicBezTo>
                      <a:pt x="799" y="415"/>
                      <a:pt x="1" y="1760"/>
                      <a:pt x="346" y="3082"/>
                    </a:cubicBezTo>
                    <a:cubicBezTo>
                      <a:pt x="627" y="4187"/>
                      <a:pt x="1629" y="4936"/>
                      <a:pt x="2729" y="4936"/>
                    </a:cubicBezTo>
                    <a:cubicBezTo>
                      <a:pt x="2933" y="4936"/>
                      <a:pt x="3140" y="4910"/>
                      <a:pt x="3347" y="4856"/>
                    </a:cubicBezTo>
                    <a:cubicBezTo>
                      <a:pt x="4656" y="4510"/>
                      <a:pt x="5466" y="3177"/>
                      <a:pt x="5121" y="1843"/>
                    </a:cubicBezTo>
                    <a:cubicBezTo>
                      <a:pt x="4830" y="732"/>
                      <a:pt x="3833" y="0"/>
                      <a:pt x="2738"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62" name="Google Shape;962;p42"/>
              <p:cNvSpPr/>
              <p:nvPr/>
            </p:nvSpPr>
            <p:spPr>
              <a:xfrm rot="-4463099">
                <a:off x="-1951552" y="3505105"/>
                <a:ext cx="242465" cy="220978"/>
              </a:xfrm>
              <a:custGeom>
                <a:avLst/>
                <a:gdLst/>
                <a:ahLst/>
                <a:cxnLst/>
                <a:rect l="l" t="t" r="r" b="b"/>
                <a:pathLst>
                  <a:path w="4965" h="4525" extrusionOk="0">
                    <a:moveTo>
                      <a:pt x="2483" y="0"/>
                    </a:moveTo>
                    <a:cubicBezTo>
                      <a:pt x="1902" y="0"/>
                      <a:pt x="1322" y="221"/>
                      <a:pt x="881" y="661"/>
                    </a:cubicBezTo>
                    <a:cubicBezTo>
                      <a:pt x="0" y="1542"/>
                      <a:pt x="0" y="2971"/>
                      <a:pt x="881" y="3864"/>
                    </a:cubicBezTo>
                    <a:cubicBezTo>
                      <a:pt x="1322" y="4304"/>
                      <a:pt x="1902" y="4525"/>
                      <a:pt x="2483" y="4525"/>
                    </a:cubicBezTo>
                    <a:cubicBezTo>
                      <a:pt x="3063" y="4525"/>
                      <a:pt x="3643" y="4304"/>
                      <a:pt x="4084" y="3864"/>
                    </a:cubicBezTo>
                    <a:cubicBezTo>
                      <a:pt x="4965" y="2971"/>
                      <a:pt x="4965" y="1542"/>
                      <a:pt x="4084" y="661"/>
                    </a:cubicBezTo>
                    <a:cubicBezTo>
                      <a:pt x="3643" y="221"/>
                      <a:pt x="3063" y="0"/>
                      <a:pt x="24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63" name="Google Shape;963;p42"/>
              <p:cNvSpPr/>
              <p:nvPr/>
            </p:nvSpPr>
            <p:spPr>
              <a:xfrm rot="-4463099">
                <a:off x="-1938599" y="3519940"/>
                <a:ext cx="216387" cy="190651"/>
              </a:xfrm>
              <a:custGeom>
                <a:avLst/>
                <a:gdLst/>
                <a:ahLst/>
                <a:cxnLst/>
                <a:rect l="l" t="t" r="r" b="b"/>
                <a:pathLst>
                  <a:path w="4431" h="3904" extrusionOk="0">
                    <a:moveTo>
                      <a:pt x="2205" y="1"/>
                    </a:moveTo>
                    <a:cubicBezTo>
                      <a:pt x="1441" y="1"/>
                      <a:pt x="720" y="457"/>
                      <a:pt x="406" y="1211"/>
                    </a:cubicBezTo>
                    <a:cubicBezTo>
                      <a:pt x="1" y="2200"/>
                      <a:pt x="477" y="3343"/>
                      <a:pt x="1465" y="3759"/>
                    </a:cubicBezTo>
                    <a:cubicBezTo>
                      <a:pt x="1707" y="3857"/>
                      <a:pt x="1957" y="3903"/>
                      <a:pt x="2203" y="3903"/>
                    </a:cubicBezTo>
                    <a:cubicBezTo>
                      <a:pt x="2975" y="3903"/>
                      <a:pt x="3706" y="3446"/>
                      <a:pt x="4013" y="2688"/>
                    </a:cubicBezTo>
                    <a:cubicBezTo>
                      <a:pt x="4430" y="1700"/>
                      <a:pt x="3954" y="557"/>
                      <a:pt x="2954" y="152"/>
                    </a:cubicBezTo>
                    <a:cubicBezTo>
                      <a:pt x="2708" y="49"/>
                      <a:pt x="2454" y="1"/>
                      <a:pt x="2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64" name="Google Shape;964;p42"/>
              <p:cNvSpPr/>
              <p:nvPr/>
            </p:nvSpPr>
            <p:spPr>
              <a:xfrm rot="-4463099">
                <a:off x="-1933160" y="3604543"/>
                <a:ext cx="205839" cy="21536"/>
              </a:xfrm>
              <a:custGeom>
                <a:avLst/>
                <a:gdLst/>
                <a:ahLst/>
                <a:cxnLst/>
                <a:rect l="l" t="t" r="r" b="b"/>
                <a:pathLst>
                  <a:path w="4215" h="441" extrusionOk="0">
                    <a:moveTo>
                      <a:pt x="167" y="0"/>
                    </a:moveTo>
                    <a:lnTo>
                      <a:pt x="72" y="84"/>
                    </a:lnTo>
                    <a:cubicBezTo>
                      <a:pt x="0" y="155"/>
                      <a:pt x="0" y="262"/>
                      <a:pt x="72" y="334"/>
                    </a:cubicBezTo>
                    <a:lnTo>
                      <a:pt x="167" y="441"/>
                    </a:lnTo>
                    <a:lnTo>
                      <a:pt x="4048" y="441"/>
                    </a:lnTo>
                    <a:lnTo>
                      <a:pt x="4143" y="334"/>
                    </a:lnTo>
                    <a:cubicBezTo>
                      <a:pt x="4215" y="262"/>
                      <a:pt x="4203" y="155"/>
                      <a:pt x="4143" y="84"/>
                    </a:cubicBezTo>
                    <a:lnTo>
                      <a:pt x="40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65" name="Google Shape;965;p42"/>
              <p:cNvSpPr/>
              <p:nvPr/>
            </p:nvSpPr>
            <p:spPr>
              <a:xfrm rot="-4463099">
                <a:off x="-1937352" y="3608576"/>
                <a:ext cx="203593" cy="10500"/>
              </a:xfrm>
              <a:custGeom>
                <a:avLst/>
                <a:gdLst/>
                <a:ahLst/>
                <a:cxnLst/>
                <a:rect l="l" t="t" r="r" b="b"/>
                <a:pathLst>
                  <a:path w="4169" h="215" extrusionOk="0">
                    <a:moveTo>
                      <a:pt x="144" y="0"/>
                    </a:moveTo>
                    <a:lnTo>
                      <a:pt x="49" y="84"/>
                    </a:lnTo>
                    <a:cubicBezTo>
                      <a:pt x="25" y="119"/>
                      <a:pt x="1" y="155"/>
                      <a:pt x="1" y="215"/>
                    </a:cubicBezTo>
                    <a:lnTo>
                      <a:pt x="4168" y="215"/>
                    </a:lnTo>
                    <a:cubicBezTo>
                      <a:pt x="4156" y="179"/>
                      <a:pt x="4144" y="131"/>
                      <a:pt x="4120" y="84"/>
                    </a:cubicBezTo>
                    <a:lnTo>
                      <a:pt x="4025" y="0"/>
                    </a:ln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66" name="Google Shape;966;p42"/>
              <p:cNvSpPr/>
              <p:nvPr/>
            </p:nvSpPr>
            <p:spPr>
              <a:xfrm rot="-4463099">
                <a:off x="-1837196" y="3624607"/>
                <a:ext cx="162425" cy="72862"/>
              </a:xfrm>
              <a:custGeom>
                <a:avLst/>
                <a:gdLst/>
                <a:ahLst/>
                <a:cxnLst/>
                <a:rect l="l" t="t" r="r" b="b"/>
                <a:pathLst>
                  <a:path w="3326" h="1492" extrusionOk="0">
                    <a:moveTo>
                      <a:pt x="124" y="0"/>
                    </a:moveTo>
                    <a:cubicBezTo>
                      <a:pt x="103" y="0"/>
                      <a:pt x="90" y="11"/>
                      <a:pt x="84" y="36"/>
                    </a:cubicBezTo>
                    <a:cubicBezTo>
                      <a:pt x="0" y="238"/>
                      <a:pt x="524" y="1107"/>
                      <a:pt x="1417" y="1393"/>
                    </a:cubicBezTo>
                    <a:cubicBezTo>
                      <a:pt x="1634" y="1463"/>
                      <a:pt x="1854" y="1492"/>
                      <a:pt x="2064" y="1492"/>
                    </a:cubicBezTo>
                    <a:cubicBezTo>
                      <a:pt x="2708" y="1492"/>
                      <a:pt x="3254" y="1224"/>
                      <a:pt x="3298" y="1071"/>
                    </a:cubicBezTo>
                    <a:cubicBezTo>
                      <a:pt x="3325" y="975"/>
                      <a:pt x="3164" y="970"/>
                      <a:pt x="2897" y="970"/>
                    </a:cubicBezTo>
                    <a:cubicBezTo>
                      <a:pt x="2867" y="970"/>
                      <a:pt x="2837" y="970"/>
                      <a:pt x="2804" y="970"/>
                    </a:cubicBezTo>
                    <a:cubicBezTo>
                      <a:pt x="2483" y="970"/>
                      <a:pt x="2042" y="964"/>
                      <a:pt x="1596" y="833"/>
                    </a:cubicBezTo>
                    <a:cubicBezTo>
                      <a:pt x="822" y="582"/>
                      <a:pt x="277" y="0"/>
                      <a:pt x="124"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67" name="Google Shape;967;p42"/>
              <p:cNvSpPr/>
              <p:nvPr/>
            </p:nvSpPr>
            <p:spPr>
              <a:xfrm rot="-4463099">
                <a:off x="-1624261" y="3174601"/>
                <a:ext cx="266932" cy="241049"/>
              </a:xfrm>
              <a:custGeom>
                <a:avLst/>
                <a:gdLst/>
                <a:ahLst/>
                <a:cxnLst/>
                <a:rect l="l" t="t" r="r" b="b"/>
                <a:pathLst>
                  <a:path w="5466" h="4936" extrusionOk="0">
                    <a:moveTo>
                      <a:pt x="2737" y="1"/>
                    </a:moveTo>
                    <a:cubicBezTo>
                      <a:pt x="2534" y="1"/>
                      <a:pt x="2327" y="26"/>
                      <a:pt x="2120" y="80"/>
                    </a:cubicBezTo>
                    <a:cubicBezTo>
                      <a:pt x="810" y="426"/>
                      <a:pt x="1" y="1759"/>
                      <a:pt x="346" y="3093"/>
                    </a:cubicBezTo>
                    <a:cubicBezTo>
                      <a:pt x="637" y="4196"/>
                      <a:pt x="1628" y="4935"/>
                      <a:pt x="2723" y="4935"/>
                    </a:cubicBezTo>
                    <a:cubicBezTo>
                      <a:pt x="2928" y="4935"/>
                      <a:pt x="3137" y="4909"/>
                      <a:pt x="3346" y="4855"/>
                    </a:cubicBezTo>
                    <a:cubicBezTo>
                      <a:pt x="4656" y="4522"/>
                      <a:pt x="5466" y="3176"/>
                      <a:pt x="5120" y="1855"/>
                    </a:cubicBezTo>
                    <a:cubicBezTo>
                      <a:pt x="4829" y="750"/>
                      <a:pt x="3834" y="1"/>
                      <a:pt x="2737"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68" name="Google Shape;968;p42"/>
              <p:cNvSpPr/>
              <p:nvPr/>
            </p:nvSpPr>
            <p:spPr>
              <a:xfrm rot="-4463099">
                <a:off x="-1579770" y="3203637"/>
                <a:ext cx="221027" cy="220978"/>
              </a:xfrm>
              <a:custGeom>
                <a:avLst/>
                <a:gdLst/>
                <a:ahLst/>
                <a:cxnLst/>
                <a:rect l="l" t="t" r="r" b="b"/>
                <a:pathLst>
                  <a:path w="4526" h="4525" extrusionOk="0">
                    <a:moveTo>
                      <a:pt x="2263" y="0"/>
                    </a:moveTo>
                    <a:cubicBezTo>
                      <a:pt x="1013" y="0"/>
                      <a:pt x="1" y="1012"/>
                      <a:pt x="1" y="2263"/>
                    </a:cubicBezTo>
                    <a:cubicBezTo>
                      <a:pt x="1" y="3513"/>
                      <a:pt x="1013" y="4525"/>
                      <a:pt x="2263" y="4525"/>
                    </a:cubicBezTo>
                    <a:cubicBezTo>
                      <a:pt x="3501" y="4525"/>
                      <a:pt x="4525" y="3513"/>
                      <a:pt x="4525" y="2263"/>
                    </a:cubicBezTo>
                    <a:cubicBezTo>
                      <a:pt x="4525" y="1012"/>
                      <a:pt x="3501" y="0"/>
                      <a:pt x="22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69" name="Google Shape;969;p42"/>
              <p:cNvSpPr/>
              <p:nvPr/>
            </p:nvSpPr>
            <p:spPr>
              <a:xfrm rot="-4463099">
                <a:off x="-1564417" y="3219009"/>
                <a:ext cx="190163" cy="190798"/>
              </a:xfrm>
              <a:custGeom>
                <a:avLst/>
                <a:gdLst/>
                <a:ahLst/>
                <a:cxnLst/>
                <a:rect l="l" t="t" r="r" b="b"/>
                <a:pathLst>
                  <a:path w="3894" h="3907" extrusionOk="0">
                    <a:moveTo>
                      <a:pt x="1953" y="1"/>
                    </a:moveTo>
                    <a:cubicBezTo>
                      <a:pt x="870" y="1"/>
                      <a:pt x="0" y="882"/>
                      <a:pt x="0" y="1954"/>
                    </a:cubicBezTo>
                    <a:cubicBezTo>
                      <a:pt x="0" y="3025"/>
                      <a:pt x="870" y="3906"/>
                      <a:pt x="1953" y="3906"/>
                    </a:cubicBezTo>
                    <a:cubicBezTo>
                      <a:pt x="3025" y="3906"/>
                      <a:pt x="3894" y="3025"/>
                      <a:pt x="3894" y="1954"/>
                    </a:cubicBezTo>
                    <a:cubicBezTo>
                      <a:pt x="3894" y="882"/>
                      <a:pt x="3025" y="1"/>
                      <a:pt x="1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70" name="Google Shape;970;p42"/>
              <p:cNvSpPr/>
              <p:nvPr/>
            </p:nvSpPr>
            <p:spPr>
              <a:xfrm rot="-4463099">
                <a:off x="-1572201" y="3303065"/>
                <a:ext cx="205888" cy="22122"/>
              </a:xfrm>
              <a:custGeom>
                <a:avLst/>
                <a:gdLst/>
                <a:ahLst/>
                <a:cxnLst/>
                <a:rect l="l" t="t" r="r" b="b"/>
                <a:pathLst>
                  <a:path w="4216" h="453" extrusionOk="0">
                    <a:moveTo>
                      <a:pt x="167" y="0"/>
                    </a:moveTo>
                    <a:lnTo>
                      <a:pt x="72" y="96"/>
                    </a:lnTo>
                    <a:cubicBezTo>
                      <a:pt x="1" y="167"/>
                      <a:pt x="1" y="274"/>
                      <a:pt x="72" y="346"/>
                    </a:cubicBezTo>
                    <a:lnTo>
                      <a:pt x="167" y="453"/>
                    </a:lnTo>
                    <a:lnTo>
                      <a:pt x="4049" y="453"/>
                    </a:lnTo>
                    <a:lnTo>
                      <a:pt x="4144" y="346"/>
                    </a:lnTo>
                    <a:cubicBezTo>
                      <a:pt x="4215" y="274"/>
                      <a:pt x="4204" y="167"/>
                      <a:pt x="4144" y="96"/>
                    </a:cubicBezTo>
                    <a:lnTo>
                      <a:pt x="40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71" name="Google Shape;971;p42"/>
              <p:cNvSpPr/>
              <p:nvPr/>
            </p:nvSpPr>
            <p:spPr>
              <a:xfrm rot="-4463099">
                <a:off x="-1576186" y="3306533"/>
                <a:ext cx="203544" cy="11086"/>
              </a:xfrm>
              <a:custGeom>
                <a:avLst/>
                <a:gdLst/>
                <a:ahLst/>
                <a:cxnLst/>
                <a:rect l="l" t="t" r="r" b="b"/>
                <a:pathLst>
                  <a:path w="4168" h="227" extrusionOk="0">
                    <a:moveTo>
                      <a:pt x="131" y="0"/>
                    </a:moveTo>
                    <a:lnTo>
                      <a:pt x="36" y="96"/>
                    </a:lnTo>
                    <a:cubicBezTo>
                      <a:pt x="12" y="119"/>
                      <a:pt x="0" y="167"/>
                      <a:pt x="0" y="227"/>
                    </a:cubicBezTo>
                    <a:lnTo>
                      <a:pt x="4168" y="227"/>
                    </a:lnTo>
                    <a:cubicBezTo>
                      <a:pt x="4168" y="167"/>
                      <a:pt x="4132" y="119"/>
                      <a:pt x="4108" y="96"/>
                    </a:cubicBezTo>
                    <a:lnTo>
                      <a:pt x="4013" y="0"/>
                    </a:ln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72" name="Google Shape;972;p42"/>
              <p:cNvSpPr/>
              <p:nvPr/>
            </p:nvSpPr>
            <p:spPr>
              <a:xfrm rot="-4463099">
                <a:off x="-1476628" y="3323379"/>
                <a:ext cx="162230" cy="72813"/>
              </a:xfrm>
              <a:custGeom>
                <a:avLst/>
                <a:gdLst/>
                <a:ahLst/>
                <a:cxnLst/>
                <a:rect l="l" t="t" r="r" b="b"/>
                <a:pathLst>
                  <a:path w="3322" h="1491" extrusionOk="0">
                    <a:moveTo>
                      <a:pt x="131" y="0"/>
                    </a:moveTo>
                    <a:cubicBezTo>
                      <a:pt x="107" y="0"/>
                      <a:pt x="91" y="12"/>
                      <a:pt x="83" y="40"/>
                    </a:cubicBezTo>
                    <a:cubicBezTo>
                      <a:pt x="0" y="230"/>
                      <a:pt x="524" y="1111"/>
                      <a:pt x="1417" y="1397"/>
                    </a:cubicBezTo>
                    <a:cubicBezTo>
                      <a:pt x="1631" y="1463"/>
                      <a:pt x="1848" y="1491"/>
                      <a:pt x="2055" y="1491"/>
                    </a:cubicBezTo>
                    <a:cubicBezTo>
                      <a:pt x="2703" y="1491"/>
                      <a:pt x="3253" y="1226"/>
                      <a:pt x="3298" y="1064"/>
                    </a:cubicBezTo>
                    <a:cubicBezTo>
                      <a:pt x="3322" y="987"/>
                      <a:pt x="3197" y="980"/>
                      <a:pt x="2982" y="980"/>
                    </a:cubicBezTo>
                    <a:cubicBezTo>
                      <a:pt x="2928" y="980"/>
                      <a:pt x="2868" y="980"/>
                      <a:pt x="2804" y="980"/>
                    </a:cubicBezTo>
                    <a:cubicBezTo>
                      <a:pt x="2482" y="980"/>
                      <a:pt x="2042" y="968"/>
                      <a:pt x="1595" y="825"/>
                    </a:cubicBezTo>
                    <a:cubicBezTo>
                      <a:pt x="826" y="576"/>
                      <a:pt x="293" y="0"/>
                      <a:pt x="131"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73" name="Google Shape;973;p42"/>
              <p:cNvSpPr/>
              <p:nvPr/>
            </p:nvSpPr>
            <p:spPr>
              <a:xfrm rot="-4463099">
                <a:off x="-1622607" y="2870913"/>
                <a:ext cx="275673" cy="241440"/>
              </a:xfrm>
              <a:custGeom>
                <a:avLst/>
                <a:gdLst/>
                <a:ahLst/>
                <a:cxnLst/>
                <a:rect l="l" t="t" r="r" b="b"/>
                <a:pathLst>
                  <a:path w="5645" h="4944" extrusionOk="0">
                    <a:moveTo>
                      <a:pt x="2818" y="1"/>
                    </a:moveTo>
                    <a:cubicBezTo>
                      <a:pt x="2442" y="1"/>
                      <a:pt x="2061" y="87"/>
                      <a:pt x="1703" y="269"/>
                    </a:cubicBezTo>
                    <a:cubicBezTo>
                      <a:pt x="489" y="888"/>
                      <a:pt x="1" y="2377"/>
                      <a:pt x="620" y="3591"/>
                    </a:cubicBezTo>
                    <a:cubicBezTo>
                      <a:pt x="1057" y="4448"/>
                      <a:pt x="1926" y="4943"/>
                      <a:pt x="2827" y="4943"/>
                    </a:cubicBezTo>
                    <a:cubicBezTo>
                      <a:pt x="3203" y="4943"/>
                      <a:pt x="3584" y="4857"/>
                      <a:pt x="3942" y="4675"/>
                    </a:cubicBezTo>
                    <a:cubicBezTo>
                      <a:pt x="5168" y="4055"/>
                      <a:pt x="5644" y="2567"/>
                      <a:pt x="5025" y="1353"/>
                    </a:cubicBezTo>
                    <a:cubicBezTo>
                      <a:pt x="4588" y="496"/>
                      <a:pt x="3719" y="1"/>
                      <a:pt x="2818"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74" name="Google Shape;974;p42"/>
              <p:cNvSpPr/>
              <p:nvPr/>
            </p:nvSpPr>
            <p:spPr>
              <a:xfrm rot="-4463099">
                <a:off x="-1585615" y="2899987"/>
                <a:ext cx="243637" cy="220978"/>
              </a:xfrm>
              <a:custGeom>
                <a:avLst/>
                <a:gdLst/>
                <a:ahLst/>
                <a:cxnLst/>
                <a:rect l="l" t="t" r="r" b="b"/>
                <a:pathLst>
                  <a:path w="4989" h="4525" extrusionOk="0">
                    <a:moveTo>
                      <a:pt x="2499" y="1"/>
                    </a:moveTo>
                    <a:cubicBezTo>
                      <a:pt x="1479" y="1"/>
                      <a:pt x="551" y="699"/>
                      <a:pt x="298" y="1733"/>
                    </a:cubicBezTo>
                    <a:cubicBezTo>
                      <a:pt x="0" y="2947"/>
                      <a:pt x="750" y="4174"/>
                      <a:pt x="1965" y="4460"/>
                    </a:cubicBezTo>
                    <a:cubicBezTo>
                      <a:pt x="2145" y="4504"/>
                      <a:pt x="2325" y="4525"/>
                      <a:pt x="2502" y="4525"/>
                    </a:cubicBezTo>
                    <a:cubicBezTo>
                      <a:pt x="3522" y="4525"/>
                      <a:pt x="4450" y="3827"/>
                      <a:pt x="4703" y="2793"/>
                    </a:cubicBezTo>
                    <a:cubicBezTo>
                      <a:pt x="4989" y="1578"/>
                      <a:pt x="4251" y="364"/>
                      <a:pt x="3036" y="66"/>
                    </a:cubicBezTo>
                    <a:cubicBezTo>
                      <a:pt x="2856" y="22"/>
                      <a:pt x="2676" y="1"/>
                      <a:pt x="24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75" name="Google Shape;975;p42"/>
              <p:cNvSpPr/>
              <p:nvPr/>
            </p:nvSpPr>
            <p:spPr>
              <a:xfrm rot="-4463099">
                <a:off x="-1558724" y="2915727"/>
                <a:ext cx="190163" cy="190749"/>
              </a:xfrm>
              <a:custGeom>
                <a:avLst/>
                <a:gdLst/>
                <a:ahLst/>
                <a:cxnLst/>
                <a:rect l="l" t="t" r="r" b="b"/>
                <a:pathLst>
                  <a:path w="3894" h="3906" extrusionOk="0">
                    <a:moveTo>
                      <a:pt x="1953" y="0"/>
                    </a:moveTo>
                    <a:cubicBezTo>
                      <a:pt x="869" y="0"/>
                      <a:pt x="0" y="881"/>
                      <a:pt x="0" y="1953"/>
                    </a:cubicBezTo>
                    <a:cubicBezTo>
                      <a:pt x="0" y="3024"/>
                      <a:pt x="881" y="3905"/>
                      <a:pt x="1953" y="3905"/>
                    </a:cubicBezTo>
                    <a:cubicBezTo>
                      <a:pt x="3024" y="3905"/>
                      <a:pt x="3893" y="3024"/>
                      <a:pt x="3893" y="1953"/>
                    </a:cubicBezTo>
                    <a:cubicBezTo>
                      <a:pt x="3893" y="869"/>
                      <a:pt x="3036" y="0"/>
                      <a:pt x="19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76" name="Google Shape;976;p42"/>
              <p:cNvSpPr/>
              <p:nvPr/>
            </p:nvSpPr>
            <p:spPr>
              <a:xfrm rot="-4463099">
                <a:off x="-1566507" y="2999734"/>
                <a:ext cx="205888" cy="22171"/>
              </a:xfrm>
              <a:custGeom>
                <a:avLst/>
                <a:gdLst/>
                <a:ahLst/>
                <a:cxnLst/>
                <a:rect l="l" t="t" r="r" b="b"/>
                <a:pathLst>
                  <a:path w="4216" h="454" extrusionOk="0">
                    <a:moveTo>
                      <a:pt x="167" y="1"/>
                    </a:moveTo>
                    <a:lnTo>
                      <a:pt x="72" y="96"/>
                    </a:lnTo>
                    <a:cubicBezTo>
                      <a:pt x="0" y="167"/>
                      <a:pt x="0" y="274"/>
                      <a:pt x="72" y="346"/>
                    </a:cubicBezTo>
                    <a:lnTo>
                      <a:pt x="167" y="453"/>
                    </a:lnTo>
                    <a:lnTo>
                      <a:pt x="4048" y="453"/>
                    </a:lnTo>
                    <a:lnTo>
                      <a:pt x="4144" y="346"/>
                    </a:lnTo>
                    <a:cubicBezTo>
                      <a:pt x="4215" y="274"/>
                      <a:pt x="4203" y="167"/>
                      <a:pt x="4144" y="96"/>
                    </a:cubicBezTo>
                    <a:lnTo>
                      <a:pt x="40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77" name="Google Shape;977;p42"/>
              <p:cNvSpPr/>
              <p:nvPr/>
            </p:nvSpPr>
            <p:spPr>
              <a:xfrm rot="-4463099">
                <a:off x="-1570516" y="3003221"/>
                <a:ext cx="203544" cy="11086"/>
              </a:xfrm>
              <a:custGeom>
                <a:avLst/>
                <a:gdLst/>
                <a:ahLst/>
                <a:cxnLst/>
                <a:rect l="l" t="t" r="r" b="b"/>
                <a:pathLst>
                  <a:path w="4168" h="227" extrusionOk="0">
                    <a:moveTo>
                      <a:pt x="131" y="1"/>
                    </a:moveTo>
                    <a:lnTo>
                      <a:pt x="36" y="96"/>
                    </a:lnTo>
                    <a:cubicBezTo>
                      <a:pt x="12" y="120"/>
                      <a:pt x="0" y="167"/>
                      <a:pt x="0" y="227"/>
                    </a:cubicBezTo>
                    <a:lnTo>
                      <a:pt x="4167" y="227"/>
                    </a:lnTo>
                    <a:cubicBezTo>
                      <a:pt x="4167" y="179"/>
                      <a:pt x="4131" y="120"/>
                      <a:pt x="4108" y="96"/>
                    </a:cubicBezTo>
                    <a:lnTo>
                      <a:pt x="4012" y="1"/>
                    </a:ln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78" name="Google Shape;978;p42"/>
              <p:cNvSpPr/>
              <p:nvPr/>
            </p:nvSpPr>
            <p:spPr>
              <a:xfrm rot="-4463099">
                <a:off x="-1470758" y="3019914"/>
                <a:ext cx="161692" cy="72520"/>
              </a:xfrm>
              <a:custGeom>
                <a:avLst/>
                <a:gdLst/>
                <a:ahLst/>
                <a:cxnLst/>
                <a:rect l="l" t="t" r="r" b="b"/>
                <a:pathLst>
                  <a:path w="3311" h="1485" extrusionOk="0">
                    <a:moveTo>
                      <a:pt x="120" y="0"/>
                    </a:moveTo>
                    <a:cubicBezTo>
                      <a:pt x="96" y="0"/>
                      <a:pt x="80" y="13"/>
                      <a:pt x="72" y="40"/>
                    </a:cubicBezTo>
                    <a:cubicBezTo>
                      <a:pt x="1" y="230"/>
                      <a:pt x="513" y="1111"/>
                      <a:pt x="1406" y="1385"/>
                    </a:cubicBezTo>
                    <a:cubicBezTo>
                      <a:pt x="1622" y="1456"/>
                      <a:pt x="1843" y="1484"/>
                      <a:pt x="2053" y="1484"/>
                    </a:cubicBezTo>
                    <a:cubicBezTo>
                      <a:pt x="2696" y="1484"/>
                      <a:pt x="3242" y="1216"/>
                      <a:pt x="3287" y="1064"/>
                    </a:cubicBezTo>
                    <a:cubicBezTo>
                      <a:pt x="3311" y="988"/>
                      <a:pt x="3186" y="980"/>
                      <a:pt x="2970" y="980"/>
                    </a:cubicBezTo>
                    <a:cubicBezTo>
                      <a:pt x="2916" y="980"/>
                      <a:pt x="2857" y="981"/>
                      <a:pt x="2793" y="981"/>
                    </a:cubicBezTo>
                    <a:cubicBezTo>
                      <a:pt x="2471" y="981"/>
                      <a:pt x="2031" y="969"/>
                      <a:pt x="1584" y="826"/>
                    </a:cubicBezTo>
                    <a:cubicBezTo>
                      <a:pt x="826" y="576"/>
                      <a:pt x="285" y="0"/>
                      <a:pt x="120"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79" name="Google Shape;979;p42"/>
              <p:cNvSpPr/>
              <p:nvPr/>
            </p:nvSpPr>
            <p:spPr>
              <a:xfrm rot="-4463099">
                <a:off x="-1631237" y="3483509"/>
                <a:ext cx="266932" cy="241196"/>
              </a:xfrm>
              <a:custGeom>
                <a:avLst/>
                <a:gdLst/>
                <a:ahLst/>
                <a:cxnLst/>
                <a:rect l="l" t="t" r="r" b="b"/>
                <a:pathLst>
                  <a:path w="5466" h="4939" extrusionOk="0">
                    <a:moveTo>
                      <a:pt x="2727" y="0"/>
                    </a:moveTo>
                    <a:cubicBezTo>
                      <a:pt x="2527" y="0"/>
                      <a:pt x="2323" y="25"/>
                      <a:pt x="2120" y="76"/>
                    </a:cubicBezTo>
                    <a:cubicBezTo>
                      <a:pt x="810" y="421"/>
                      <a:pt x="1" y="1767"/>
                      <a:pt x="346" y="3088"/>
                    </a:cubicBezTo>
                    <a:cubicBezTo>
                      <a:pt x="638" y="4197"/>
                      <a:pt x="1638" y="4938"/>
                      <a:pt x="2739" y="4938"/>
                    </a:cubicBezTo>
                    <a:cubicBezTo>
                      <a:pt x="2940" y="4938"/>
                      <a:pt x="3143" y="4914"/>
                      <a:pt x="3346" y="4863"/>
                    </a:cubicBezTo>
                    <a:cubicBezTo>
                      <a:pt x="4656" y="4517"/>
                      <a:pt x="5466" y="3172"/>
                      <a:pt x="5121" y="1850"/>
                    </a:cubicBezTo>
                    <a:cubicBezTo>
                      <a:pt x="4828" y="742"/>
                      <a:pt x="3829" y="0"/>
                      <a:pt x="2727"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80" name="Google Shape;980;p42"/>
              <p:cNvSpPr/>
              <p:nvPr/>
            </p:nvSpPr>
            <p:spPr>
              <a:xfrm rot="-4463099">
                <a:off x="-1601621" y="3512496"/>
                <a:ext cx="250084" cy="220978"/>
              </a:xfrm>
              <a:custGeom>
                <a:avLst/>
                <a:gdLst/>
                <a:ahLst/>
                <a:cxnLst/>
                <a:rect l="l" t="t" r="r" b="b"/>
                <a:pathLst>
                  <a:path w="5121" h="4525" extrusionOk="0">
                    <a:moveTo>
                      <a:pt x="2556" y="0"/>
                    </a:moveTo>
                    <a:cubicBezTo>
                      <a:pt x="2272" y="0"/>
                      <a:pt x="1983" y="54"/>
                      <a:pt x="1703" y="169"/>
                    </a:cubicBezTo>
                    <a:cubicBezTo>
                      <a:pt x="548" y="645"/>
                      <a:pt x="0" y="1955"/>
                      <a:pt x="453" y="3121"/>
                    </a:cubicBezTo>
                    <a:cubicBezTo>
                      <a:pt x="814" y="3998"/>
                      <a:pt x="1656" y="4525"/>
                      <a:pt x="2551" y="4525"/>
                    </a:cubicBezTo>
                    <a:cubicBezTo>
                      <a:pt x="2835" y="4525"/>
                      <a:pt x="3124" y="4472"/>
                      <a:pt x="3406" y="4360"/>
                    </a:cubicBezTo>
                    <a:cubicBezTo>
                      <a:pt x="4561" y="3895"/>
                      <a:pt x="5120" y="2574"/>
                      <a:pt x="4656" y="1419"/>
                    </a:cubicBezTo>
                    <a:cubicBezTo>
                      <a:pt x="4303" y="541"/>
                      <a:pt x="3455" y="0"/>
                      <a:pt x="25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81" name="Google Shape;981;p42"/>
              <p:cNvSpPr/>
              <p:nvPr/>
            </p:nvSpPr>
            <p:spPr>
              <a:xfrm rot="-4463099">
                <a:off x="-1584458" y="3527482"/>
                <a:ext cx="215167" cy="189675"/>
              </a:xfrm>
              <a:custGeom>
                <a:avLst/>
                <a:gdLst/>
                <a:ahLst/>
                <a:cxnLst/>
                <a:rect l="l" t="t" r="r" b="b"/>
                <a:pathLst>
                  <a:path w="4406" h="3884" extrusionOk="0">
                    <a:moveTo>
                      <a:pt x="2194" y="1"/>
                    </a:moveTo>
                    <a:cubicBezTo>
                      <a:pt x="1954" y="1"/>
                      <a:pt x="1711" y="47"/>
                      <a:pt x="1477" y="143"/>
                    </a:cubicBezTo>
                    <a:cubicBezTo>
                      <a:pt x="477" y="548"/>
                      <a:pt x="1" y="1667"/>
                      <a:pt x="405" y="2668"/>
                    </a:cubicBezTo>
                    <a:cubicBezTo>
                      <a:pt x="703" y="3426"/>
                      <a:pt x="1426" y="3883"/>
                      <a:pt x="2194" y="3883"/>
                    </a:cubicBezTo>
                    <a:cubicBezTo>
                      <a:pt x="2439" y="3883"/>
                      <a:pt x="2688" y="3837"/>
                      <a:pt x="2930" y="3739"/>
                    </a:cubicBezTo>
                    <a:cubicBezTo>
                      <a:pt x="3930" y="3346"/>
                      <a:pt x="4406" y="2215"/>
                      <a:pt x="4001" y="1215"/>
                    </a:cubicBezTo>
                    <a:cubicBezTo>
                      <a:pt x="3693" y="463"/>
                      <a:pt x="2958" y="1"/>
                      <a:pt x="21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82" name="Google Shape;982;p42"/>
              <p:cNvSpPr/>
              <p:nvPr/>
            </p:nvSpPr>
            <p:spPr>
              <a:xfrm rot="-4463099">
                <a:off x="-1571821" y="3577165"/>
                <a:ext cx="191335" cy="91321"/>
              </a:xfrm>
              <a:custGeom>
                <a:avLst/>
                <a:gdLst/>
                <a:ahLst/>
                <a:cxnLst/>
                <a:rect l="l" t="t" r="r" b="b"/>
                <a:pathLst>
                  <a:path w="3918" h="1870" extrusionOk="0">
                    <a:moveTo>
                      <a:pt x="3680" y="1"/>
                    </a:moveTo>
                    <a:lnTo>
                      <a:pt x="72" y="1453"/>
                    </a:lnTo>
                    <a:lnTo>
                      <a:pt x="25" y="1572"/>
                    </a:lnTo>
                    <a:cubicBezTo>
                      <a:pt x="1" y="1667"/>
                      <a:pt x="25" y="1763"/>
                      <a:pt x="120" y="1810"/>
                    </a:cubicBezTo>
                    <a:lnTo>
                      <a:pt x="239" y="1870"/>
                    </a:lnTo>
                    <a:lnTo>
                      <a:pt x="3835" y="417"/>
                    </a:lnTo>
                    <a:lnTo>
                      <a:pt x="3882" y="298"/>
                    </a:lnTo>
                    <a:cubicBezTo>
                      <a:pt x="3918" y="203"/>
                      <a:pt x="3882" y="96"/>
                      <a:pt x="3799" y="60"/>
                    </a:cubicBezTo>
                    <a:lnTo>
                      <a:pt x="36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83" name="Google Shape;983;p42"/>
              <p:cNvSpPr/>
              <p:nvPr/>
            </p:nvSpPr>
            <p:spPr>
              <a:xfrm rot="-4463099">
                <a:off x="-1575789" y="3579856"/>
                <a:ext cx="189626" cy="83801"/>
              </a:xfrm>
              <a:custGeom>
                <a:avLst/>
                <a:gdLst/>
                <a:ahLst/>
                <a:cxnLst/>
                <a:rect l="l" t="t" r="r" b="b"/>
                <a:pathLst>
                  <a:path w="3883" h="1716" extrusionOk="0">
                    <a:moveTo>
                      <a:pt x="3656" y="1"/>
                    </a:moveTo>
                    <a:lnTo>
                      <a:pt x="60" y="1465"/>
                    </a:lnTo>
                    <a:lnTo>
                      <a:pt x="13" y="1584"/>
                    </a:lnTo>
                    <a:cubicBezTo>
                      <a:pt x="1" y="1620"/>
                      <a:pt x="1" y="1668"/>
                      <a:pt x="13" y="1715"/>
                    </a:cubicBezTo>
                    <a:lnTo>
                      <a:pt x="3882" y="156"/>
                    </a:lnTo>
                    <a:cubicBezTo>
                      <a:pt x="3858" y="120"/>
                      <a:pt x="3823" y="96"/>
                      <a:pt x="3775" y="60"/>
                    </a:cubicBezTo>
                    <a:lnTo>
                      <a:pt x="3656" y="1"/>
                    </a:ln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84" name="Google Shape;984;p42"/>
              <p:cNvSpPr/>
              <p:nvPr/>
            </p:nvSpPr>
            <p:spPr>
              <a:xfrm rot="-4463099">
                <a:off x="-1483764" y="3632174"/>
                <a:ext cx="162474" cy="72910"/>
              </a:xfrm>
              <a:custGeom>
                <a:avLst/>
                <a:gdLst/>
                <a:ahLst/>
                <a:cxnLst/>
                <a:rect l="l" t="t" r="r" b="b"/>
                <a:pathLst>
                  <a:path w="3327" h="1493" extrusionOk="0">
                    <a:moveTo>
                      <a:pt x="128" y="1"/>
                    </a:moveTo>
                    <a:cubicBezTo>
                      <a:pt x="106" y="1"/>
                      <a:pt x="91" y="12"/>
                      <a:pt x="84" y="36"/>
                    </a:cubicBezTo>
                    <a:cubicBezTo>
                      <a:pt x="0" y="227"/>
                      <a:pt x="524" y="1108"/>
                      <a:pt x="1417" y="1394"/>
                    </a:cubicBezTo>
                    <a:cubicBezTo>
                      <a:pt x="1633" y="1464"/>
                      <a:pt x="1853" y="1492"/>
                      <a:pt x="2062" y="1492"/>
                    </a:cubicBezTo>
                    <a:cubicBezTo>
                      <a:pt x="2707" y="1492"/>
                      <a:pt x="3253" y="1222"/>
                      <a:pt x="3298" y="1060"/>
                    </a:cubicBezTo>
                    <a:cubicBezTo>
                      <a:pt x="3327" y="984"/>
                      <a:pt x="3203" y="976"/>
                      <a:pt x="2987" y="976"/>
                    </a:cubicBezTo>
                    <a:cubicBezTo>
                      <a:pt x="2933" y="976"/>
                      <a:pt x="2873" y="977"/>
                      <a:pt x="2809" y="977"/>
                    </a:cubicBezTo>
                    <a:cubicBezTo>
                      <a:pt x="2486" y="977"/>
                      <a:pt x="2042" y="965"/>
                      <a:pt x="1596" y="822"/>
                    </a:cubicBezTo>
                    <a:cubicBezTo>
                      <a:pt x="822" y="582"/>
                      <a:pt x="286" y="1"/>
                      <a:pt x="128" y="1"/>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85" name="Google Shape;985;p42"/>
              <p:cNvSpPr/>
              <p:nvPr/>
            </p:nvSpPr>
            <p:spPr>
              <a:xfrm rot="-4463099">
                <a:off x="-1270247" y="3182349"/>
                <a:ext cx="266932" cy="241098"/>
              </a:xfrm>
              <a:custGeom>
                <a:avLst/>
                <a:gdLst/>
                <a:ahLst/>
                <a:cxnLst/>
                <a:rect l="l" t="t" r="r" b="b"/>
                <a:pathLst>
                  <a:path w="5466" h="4937" extrusionOk="0">
                    <a:moveTo>
                      <a:pt x="2744" y="1"/>
                    </a:moveTo>
                    <a:cubicBezTo>
                      <a:pt x="2538" y="1"/>
                      <a:pt x="2328" y="27"/>
                      <a:pt x="2120" y="81"/>
                    </a:cubicBezTo>
                    <a:cubicBezTo>
                      <a:pt x="810" y="426"/>
                      <a:pt x="0" y="1760"/>
                      <a:pt x="346" y="3093"/>
                    </a:cubicBezTo>
                    <a:cubicBezTo>
                      <a:pt x="636" y="4196"/>
                      <a:pt x="1628" y="4936"/>
                      <a:pt x="2730" y="4936"/>
                    </a:cubicBezTo>
                    <a:cubicBezTo>
                      <a:pt x="2937" y="4936"/>
                      <a:pt x="3147" y="4910"/>
                      <a:pt x="3358" y="4856"/>
                    </a:cubicBezTo>
                    <a:cubicBezTo>
                      <a:pt x="4668" y="4522"/>
                      <a:pt x="5465" y="3177"/>
                      <a:pt x="5120" y="1855"/>
                    </a:cubicBezTo>
                    <a:cubicBezTo>
                      <a:pt x="4849" y="742"/>
                      <a:pt x="3844" y="1"/>
                      <a:pt x="2744"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86" name="Google Shape;986;p42"/>
              <p:cNvSpPr/>
              <p:nvPr/>
            </p:nvSpPr>
            <p:spPr>
              <a:xfrm rot="-4463099">
                <a:off x="-1241297" y="3210946"/>
                <a:ext cx="250621" cy="220880"/>
              </a:xfrm>
              <a:custGeom>
                <a:avLst/>
                <a:gdLst/>
                <a:ahLst/>
                <a:cxnLst/>
                <a:rect l="l" t="t" r="r" b="b"/>
                <a:pathLst>
                  <a:path w="5132" h="4523" extrusionOk="0">
                    <a:moveTo>
                      <a:pt x="2572" y="0"/>
                    </a:moveTo>
                    <a:cubicBezTo>
                      <a:pt x="2283" y="0"/>
                      <a:pt x="1988" y="55"/>
                      <a:pt x="1703" y="172"/>
                    </a:cubicBezTo>
                    <a:cubicBezTo>
                      <a:pt x="548" y="648"/>
                      <a:pt x="0" y="1970"/>
                      <a:pt x="476" y="3125"/>
                    </a:cubicBezTo>
                    <a:cubicBezTo>
                      <a:pt x="836" y="3997"/>
                      <a:pt x="1678" y="4523"/>
                      <a:pt x="2566" y="4523"/>
                    </a:cubicBezTo>
                    <a:cubicBezTo>
                      <a:pt x="2854" y="4523"/>
                      <a:pt x="3146" y="4467"/>
                      <a:pt x="3429" y="4351"/>
                    </a:cubicBezTo>
                    <a:cubicBezTo>
                      <a:pt x="4584" y="3875"/>
                      <a:pt x="5132" y="2553"/>
                      <a:pt x="4655" y="1398"/>
                    </a:cubicBezTo>
                    <a:cubicBezTo>
                      <a:pt x="4305" y="526"/>
                      <a:pt x="3465" y="0"/>
                      <a:pt x="25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87" name="Google Shape;987;p42"/>
              <p:cNvSpPr/>
              <p:nvPr/>
            </p:nvSpPr>
            <p:spPr>
              <a:xfrm rot="-4463099">
                <a:off x="-1219596" y="3226611"/>
                <a:ext cx="207060" cy="190114"/>
              </a:xfrm>
              <a:custGeom>
                <a:avLst/>
                <a:gdLst/>
                <a:ahLst/>
                <a:cxnLst/>
                <a:rect l="l" t="t" r="r" b="b"/>
                <a:pathLst>
                  <a:path w="4240" h="3893" extrusionOk="0">
                    <a:moveTo>
                      <a:pt x="2129" y="0"/>
                    </a:moveTo>
                    <a:cubicBezTo>
                      <a:pt x="2008" y="0"/>
                      <a:pt x="1886" y="12"/>
                      <a:pt x="1763" y="35"/>
                    </a:cubicBezTo>
                    <a:cubicBezTo>
                      <a:pt x="703" y="238"/>
                      <a:pt x="1" y="1262"/>
                      <a:pt x="215" y="2309"/>
                    </a:cubicBezTo>
                    <a:cubicBezTo>
                      <a:pt x="394" y="3245"/>
                      <a:pt x="1203" y="3892"/>
                      <a:pt x="2119" y="3892"/>
                    </a:cubicBezTo>
                    <a:cubicBezTo>
                      <a:pt x="2241" y="3892"/>
                      <a:pt x="2365" y="3881"/>
                      <a:pt x="2489" y="3857"/>
                    </a:cubicBezTo>
                    <a:cubicBezTo>
                      <a:pt x="3549" y="3655"/>
                      <a:pt x="4239" y="2643"/>
                      <a:pt x="4037" y="1583"/>
                    </a:cubicBezTo>
                    <a:cubicBezTo>
                      <a:pt x="3858" y="648"/>
                      <a:pt x="3039" y="0"/>
                      <a:pt x="21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88" name="Google Shape;988;p42"/>
              <p:cNvSpPr/>
              <p:nvPr/>
            </p:nvSpPr>
            <p:spPr>
              <a:xfrm rot="-4463099">
                <a:off x="-1218727" y="3310686"/>
                <a:ext cx="205888" cy="22122"/>
              </a:xfrm>
              <a:custGeom>
                <a:avLst/>
                <a:gdLst/>
                <a:ahLst/>
                <a:cxnLst/>
                <a:rect l="l" t="t" r="r" b="b"/>
                <a:pathLst>
                  <a:path w="4216" h="453" extrusionOk="0">
                    <a:moveTo>
                      <a:pt x="167" y="0"/>
                    </a:moveTo>
                    <a:lnTo>
                      <a:pt x="84" y="95"/>
                    </a:lnTo>
                    <a:cubicBezTo>
                      <a:pt x="0" y="167"/>
                      <a:pt x="0" y="274"/>
                      <a:pt x="84" y="345"/>
                    </a:cubicBezTo>
                    <a:lnTo>
                      <a:pt x="167" y="453"/>
                    </a:lnTo>
                    <a:lnTo>
                      <a:pt x="4061" y="453"/>
                    </a:lnTo>
                    <a:lnTo>
                      <a:pt x="4144" y="345"/>
                    </a:lnTo>
                    <a:cubicBezTo>
                      <a:pt x="4215" y="274"/>
                      <a:pt x="4203" y="167"/>
                      <a:pt x="4144" y="95"/>
                    </a:cubicBezTo>
                    <a:lnTo>
                      <a:pt x="40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89" name="Google Shape;989;p42"/>
              <p:cNvSpPr/>
              <p:nvPr/>
            </p:nvSpPr>
            <p:spPr>
              <a:xfrm rot="-4463099">
                <a:off x="-1222171" y="3314281"/>
                <a:ext cx="203544" cy="11134"/>
              </a:xfrm>
              <a:custGeom>
                <a:avLst/>
                <a:gdLst/>
                <a:ahLst/>
                <a:cxnLst/>
                <a:rect l="l" t="t" r="r" b="b"/>
                <a:pathLst>
                  <a:path w="4168" h="228" extrusionOk="0">
                    <a:moveTo>
                      <a:pt x="131" y="1"/>
                    </a:moveTo>
                    <a:lnTo>
                      <a:pt x="48" y="96"/>
                    </a:lnTo>
                    <a:cubicBezTo>
                      <a:pt x="12" y="120"/>
                      <a:pt x="0" y="168"/>
                      <a:pt x="0" y="227"/>
                    </a:cubicBezTo>
                    <a:lnTo>
                      <a:pt x="4167" y="227"/>
                    </a:lnTo>
                    <a:cubicBezTo>
                      <a:pt x="4167" y="168"/>
                      <a:pt x="4155" y="120"/>
                      <a:pt x="4108" y="96"/>
                    </a:cubicBezTo>
                    <a:lnTo>
                      <a:pt x="4025" y="1"/>
                    </a:ln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90" name="Google Shape;990;p42"/>
              <p:cNvSpPr/>
              <p:nvPr/>
            </p:nvSpPr>
            <p:spPr>
              <a:xfrm rot="-4463099">
                <a:off x="-1122398" y="3330704"/>
                <a:ext cx="162034" cy="72862"/>
              </a:xfrm>
              <a:custGeom>
                <a:avLst/>
                <a:gdLst/>
                <a:ahLst/>
                <a:cxnLst/>
                <a:rect l="l" t="t" r="r" b="b"/>
                <a:pathLst>
                  <a:path w="3318" h="1492" extrusionOk="0">
                    <a:moveTo>
                      <a:pt x="120" y="1"/>
                    </a:moveTo>
                    <a:cubicBezTo>
                      <a:pt x="96" y="1"/>
                      <a:pt x="80" y="13"/>
                      <a:pt x="72" y="40"/>
                    </a:cubicBezTo>
                    <a:cubicBezTo>
                      <a:pt x="1" y="231"/>
                      <a:pt x="513" y="1112"/>
                      <a:pt x="1418" y="1398"/>
                    </a:cubicBezTo>
                    <a:cubicBezTo>
                      <a:pt x="1629" y="1464"/>
                      <a:pt x="1844" y="1491"/>
                      <a:pt x="2049" y="1491"/>
                    </a:cubicBezTo>
                    <a:cubicBezTo>
                      <a:pt x="2691" y="1491"/>
                      <a:pt x="3242" y="1227"/>
                      <a:pt x="3287" y="1064"/>
                    </a:cubicBezTo>
                    <a:cubicBezTo>
                      <a:pt x="3317" y="978"/>
                      <a:pt x="3178" y="972"/>
                      <a:pt x="2939" y="972"/>
                    </a:cubicBezTo>
                    <a:cubicBezTo>
                      <a:pt x="2896" y="972"/>
                      <a:pt x="2851" y="972"/>
                      <a:pt x="2803" y="972"/>
                    </a:cubicBezTo>
                    <a:cubicBezTo>
                      <a:pt x="2483" y="972"/>
                      <a:pt x="2043" y="963"/>
                      <a:pt x="1596" y="826"/>
                    </a:cubicBezTo>
                    <a:cubicBezTo>
                      <a:pt x="827" y="577"/>
                      <a:pt x="285" y="1"/>
                      <a:pt x="120" y="1"/>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91" name="Google Shape;991;p42"/>
              <p:cNvSpPr/>
              <p:nvPr/>
            </p:nvSpPr>
            <p:spPr>
              <a:xfrm rot="-4463099">
                <a:off x="-1264582" y="2879077"/>
                <a:ext cx="266883" cy="241049"/>
              </a:xfrm>
              <a:custGeom>
                <a:avLst/>
                <a:gdLst/>
                <a:ahLst/>
                <a:cxnLst/>
                <a:rect l="l" t="t" r="r" b="b"/>
                <a:pathLst>
                  <a:path w="5465" h="4936" extrusionOk="0">
                    <a:moveTo>
                      <a:pt x="2749" y="0"/>
                    </a:moveTo>
                    <a:cubicBezTo>
                      <a:pt x="2541" y="0"/>
                      <a:pt x="2330" y="26"/>
                      <a:pt x="2119" y="81"/>
                    </a:cubicBezTo>
                    <a:cubicBezTo>
                      <a:pt x="810" y="427"/>
                      <a:pt x="0" y="1760"/>
                      <a:pt x="345" y="3082"/>
                    </a:cubicBezTo>
                    <a:cubicBezTo>
                      <a:pt x="637" y="4187"/>
                      <a:pt x="1631" y="4936"/>
                      <a:pt x="2736" y="4936"/>
                    </a:cubicBezTo>
                    <a:cubicBezTo>
                      <a:pt x="2940" y="4936"/>
                      <a:pt x="3149" y="4910"/>
                      <a:pt x="3358" y="4856"/>
                    </a:cubicBezTo>
                    <a:cubicBezTo>
                      <a:pt x="4667" y="4511"/>
                      <a:pt x="5465" y="3177"/>
                      <a:pt x="5120" y="1855"/>
                    </a:cubicBezTo>
                    <a:cubicBezTo>
                      <a:pt x="4849" y="734"/>
                      <a:pt x="3847" y="0"/>
                      <a:pt x="2749"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92" name="Google Shape;992;p42"/>
              <p:cNvSpPr/>
              <p:nvPr/>
            </p:nvSpPr>
            <p:spPr>
              <a:xfrm rot="-4463099">
                <a:off x="-1235027" y="2907520"/>
                <a:ext cx="250084" cy="220734"/>
              </a:xfrm>
              <a:custGeom>
                <a:avLst/>
                <a:gdLst/>
                <a:ahLst/>
                <a:cxnLst/>
                <a:rect l="l" t="t" r="r" b="b"/>
                <a:pathLst>
                  <a:path w="5121" h="4520" extrusionOk="0">
                    <a:moveTo>
                      <a:pt x="2546" y="1"/>
                    </a:moveTo>
                    <a:cubicBezTo>
                      <a:pt x="2284" y="1"/>
                      <a:pt x="2020" y="46"/>
                      <a:pt x="1763" y="141"/>
                    </a:cubicBezTo>
                    <a:cubicBezTo>
                      <a:pt x="596" y="594"/>
                      <a:pt x="1" y="1903"/>
                      <a:pt x="453" y="3058"/>
                    </a:cubicBezTo>
                    <a:cubicBezTo>
                      <a:pt x="793" y="3959"/>
                      <a:pt x="1652" y="4520"/>
                      <a:pt x="2563" y="4520"/>
                    </a:cubicBezTo>
                    <a:cubicBezTo>
                      <a:pt x="2831" y="4520"/>
                      <a:pt x="3104" y="4471"/>
                      <a:pt x="3370" y="4368"/>
                    </a:cubicBezTo>
                    <a:cubicBezTo>
                      <a:pt x="4525" y="3927"/>
                      <a:pt x="5120" y="2618"/>
                      <a:pt x="4680" y="1451"/>
                    </a:cubicBezTo>
                    <a:cubicBezTo>
                      <a:pt x="4328" y="553"/>
                      <a:pt x="3458" y="1"/>
                      <a:pt x="25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93" name="Google Shape;993;p42"/>
              <p:cNvSpPr/>
              <p:nvPr/>
            </p:nvSpPr>
            <p:spPr>
              <a:xfrm rot="-4463099">
                <a:off x="-1217824" y="2922883"/>
                <a:ext cx="215801" cy="190651"/>
              </a:xfrm>
              <a:custGeom>
                <a:avLst/>
                <a:gdLst/>
                <a:ahLst/>
                <a:cxnLst/>
                <a:rect l="l" t="t" r="r" b="b"/>
                <a:pathLst>
                  <a:path w="4419" h="3904" extrusionOk="0">
                    <a:moveTo>
                      <a:pt x="2209" y="0"/>
                    </a:moveTo>
                    <a:cubicBezTo>
                      <a:pt x="1978" y="0"/>
                      <a:pt x="1743" y="41"/>
                      <a:pt x="1513" y="128"/>
                    </a:cubicBezTo>
                    <a:cubicBezTo>
                      <a:pt x="501" y="521"/>
                      <a:pt x="1" y="1628"/>
                      <a:pt x="382" y="2640"/>
                    </a:cubicBezTo>
                    <a:cubicBezTo>
                      <a:pt x="685" y="3421"/>
                      <a:pt x="1420" y="3904"/>
                      <a:pt x="2204" y="3904"/>
                    </a:cubicBezTo>
                    <a:cubicBezTo>
                      <a:pt x="2437" y="3904"/>
                      <a:pt x="2674" y="3861"/>
                      <a:pt x="2906" y="3771"/>
                    </a:cubicBezTo>
                    <a:cubicBezTo>
                      <a:pt x="3918" y="3390"/>
                      <a:pt x="4418" y="2271"/>
                      <a:pt x="4037" y="1259"/>
                    </a:cubicBezTo>
                    <a:cubicBezTo>
                      <a:pt x="3733" y="477"/>
                      <a:pt x="2996" y="0"/>
                      <a:pt x="22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94" name="Google Shape;994;p42"/>
              <p:cNvSpPr/>
              <p:nvPr/>
            </p:nvSpPr>
            <p:spPr>
              <a:xfrm rot="-4463099">
                <a:off x="-1206630" y="2973481"/>
                <a:ext cx="194216" cy="87854"/>
              </a:xfrm>
              <a:custGeom>
                <a:avLst/>
                <a:gdLst/>
                <a:ahLst/>
                <a:cxnLst/>
                <a:rect l="l" t="t" r="r" b="b"/>
                <a:pathLst>
                  <a:path w="3977" h="1799" extrusionOk="0">
                    <a:moveTo>
                      <a:pt x="3715" y="1"/>
                    </a:moveTo>
                    <a:lnTo>
                      <a:pt x="83" y="1382"/>
                    </a:lnTo>
                    <a:lnTo>
                      <a:pt x="48" y="1501"/>
                    </a:lnTo>
                    <a:cubicBezTo>
                      <a:pt x="0" y="1584"/>
                      <a:pt x="48" y="1691"/>
                      <a:pt x="131" y="1739"/>
                    </a:cubicBezTo>
                    <a:lnTo>
                      <a:pt x="250" y="1798"/>
                    </a:lnTo>
                    <a:lnTo>
                      <a:pt x="3881" y="417"/>
                    </a:lnTo>
                    <a:lnTo>
                      <a:pt x="3929" y="298"/>
                    </a:lnTo>
                    <a:cubicBezTo>
                      <a:pt x="3977" y="203"/>
                      <a:pt x="3929" y="96"/>
                      <a:pt x="3834" y="60"/>
                    </a:cubicBezTo>
                    <a:lnTo>
                      <a:pt x="3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95" name="Google Shape;995;p42"/>
              <p:cNvSpPr/>
              <p:nvPr/>
            </p:nvSpPr>
            <p:spPr>
              <a:xfrm rot="-4463099">
                <a:off x="-1209202" y="2976767"/>
                <a:ext cx="191335" cy="79699"/>
              </a:xfrm>
              <a:custGeom>
                <a:avLst/>
                <a:gdLst/>
                <a:ahLst/>
                <a:cxnLst/>
                <a:rect l="l" t="t" r="r" b="b"/>
                <a:pathLst>
                  <a:path w="3918" h="1632" extrusionOk="0">
                    <a:moveTo>
                      <a:pt x="3692" y="1"/>
                    </a:moveTo>
                    <a:lnTo>
                      <a:pt x="60" y="1382"/>
                    </a:lnTo>
                    <a:lnTo>
                      <a:pt x="25" y="1501"/>
                    </a:lnTo>
                    <a:cubicBezTo>
                      <a:pt x="1" y="1537"/>
                      <a:pt x="1" y="1584"/>
                      <a:pt x="25" y="1632"/>
                    </a:cubicBezTo>
                    <a:lnTo>
                      <a:pt x="3918" y="155"/>
                    </a:lnTo>
                    <a:cubicBezTo>
                      <a:pt x="3894" y="120"/>
                      <a:pt x="3847" y="72"/>
                      <a:pt x="3811" y="60"/>
                    </a:cubicBezTo>
                    <a:lnTo>
                      <a:pt x="3692" y="1"/>
                    </a:ln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96" name="Google Shape;996;p42"/>
              <p:cNvSpPr/>
              <p:nvPr/>
            </p:nvSpPr>
            <p:spPr>
              <a:xfrm rot="-4463099">
                <a:off x="-1116886" y="3027523"/>
                <a:ext cx="162083" cy="72471"/>
              </a:xfrm>
              <a:custGeom>
                <a:avLst/>
                <a:gdLst/>
                <a:ahLst/>
                <a:cxnLst/>
                <a:rect l="l" t="t" r="r" b="b"/>
                <a:pathLst>
                  <a:path w="3319" h="1484" extrusionOk="0">
                    <a:moveTo>
                      <a:pt x="120" y="0"/>
                    </a:moveTo>
                    <a:cubicBezTo>
                      <a:pt x="95" y="0"/>
                      <a:pt x="79" y="12"/>
                      <a:pt x="72" y="40"/>
                    </a:cubicBezTo>
                    <a:cubicBezTo>
                      <a:pt x="0" y="230"/>
                      <a:pt x="512" y="1111"/>
                      <a:pt x="1405" y="1385"/>
                    </a:cubicBezTo>
                    <a:cubicBezTo>
                      <a:pt x="1622" y="1455"/>
                      <a:pt x="1842" y="1484"/>
                      <a:pt x="2052" y="1484"/>
                    </a:cubicBezTo>
                    <a:cubicBezTo>
                      <a:pt x="2696" y="1484"/>
                      <a:pt x="3242" y="1216"/>
                      <a:pt x="3287" y="1064"/>
                    </a:cubicBezTo>
                    <a:cubicBezTo>
                      <a:pt x="3319" y="967"/>
                      <a:pt x="3160" y="962"/>
                      <a:pt x="2894" y="962"/>
                    </a:cubicBezTo>
                    <a:cubicBezTo>
                      <a:pt x="2864" y="962"/>
                      <a:pt x="2834" y="962"/>
                      <a:pt x="2801" y="962"/>
                    </a:cubicBezTo>
                    <a:cubicBezTo>
                      <a:pt x="2480" y="962"/>
                      <a:pt x="2036" y="956"/>
                      <a:pt x="1584" y="825"/>
                    </a:cubicBezTo>
                    <a:cubicBezTo>
                      <a:pt x="825" y="576"/>
                      <a:pt x="284" y="0"/>
                      <a:pt x="120"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97" name="Google Shape;997;p42"/>
              <p:cNvSpPr/>
              <p:nvPr/>
            </p:nvSpPr>
            <p:spPr>
              <a:xfrm rot="-4463099">
                <a:off x="-1281332" y="3490313"/>
                <a:ext cx="275624" cy="241440"/>
              </a:xfrm>
              <a:custGeom>
                <a:avLst/>
                <a:gdLst/>
                <a:ahLst/>
                <a:cxnLst/>
                <a:rect l="l" t="t" r="r" b="b"/>
                <a:pathLst>
                  <a:path w="5644" h="4944" extrusionOk="0">
                    <a:moveTo>
                      <a:pt x="2825" y="1"/>
                    </a:moveTo>
                    <a:cubicBezTo>
                      <a:pt x="1942" y="1"/>
                      <a:pt x="1088" y="474"/>
                      <a:pt x="643" y="1305"/>
                    </a:cubicBezTo>
                    <a:cubicBezTo>
                      <a:pt x="0" y="2496"/>
                      <a:pt x="453" y="3996"/>
                      <a:pt x="1655" y="4651"/>
                    </a:cubicBezTo>
                    <a:cubicBezTo>
                      <a:pt x="2022" y="4849"/>
                      <a:pt x="2419" y="4943"/>
                      <a:pt x="2811" y="4943"/>
                    </a:cubicBezTo>
                    <a:cubicBezTo>
                      <a:pt x="3691" y="4943"/>
                      <a:pt x="4548" y="4470"/>
                      <a:pt x="5001" y="3639"/>
                    </a:cubicBezTo>
                    <a:cubicBezTo>
                      <a:pt x="5644" y="2436"/>
                      <a:pt x="5191" y="936"/>
                      <a:pt x="3989" y="293"/>
                    </a:cubicBezTo>
                    <a:cubicBezTo>
                      <a:pt x="3618" y="95"/>
                      <a:pt x="3219" y="1"/>
                      <a:pt x="2825"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98" name="Google Shape;998;p42"/>
              <p:cNvSpPr/>
              <p:nvPr/>
            </p:nvSpPr>
            <p:spPr>
              <a:xfrm rot="-4463099">
                <a:off x="-1247174" y="3519954"/>
                <a:ext cx="248863" cy="220343"/>
              </a:xfrm>
              <a:custGeom>
                <a:avLst/>
                <a:gdLst/>
                <a:ahLst/>
                <a:cxnLst/>
                <a:rect l="l" t="t" r="r" b="b"/>
                <a:pathLst>
                  <a:path w="5096" h="4512" extrusionOk="0">
                    <a:moveTo>
                      <a:pt x="2550" y="0"/>
                    </a:moveTo>
                    <a:cubicBezTo>
                      <a:pt x="2287" y="0"/>
                      <a:pt x="2021" y="47"/>
                      <a:pt x="1762" y="146"/>
                    </a:cubicBezTo>
                    <a:cubicBezTo>
                      <a:pt x="595" y="574"/>
                      <a:pt x="0" y="1872"/>
                      <a:pt x="441" y="3039"/>
                    </a:cubicBezTo>
                    <a:cubicBezTo>
                      <a:pt x="775" y="3949"/>
                      <a:pt x="1638" y="4511"/>
                      <a:pt x="2555" y="4511"/>
                    </a:cubicBezTo>
                    <a:cubicBezTo>
                      <a:pt x="2814" y="4511"/>
                      <a:pt x="3077" y="4467"/>
                      <a:pt x="3334" y="4372"/>
                    </a:cubicBezTo>
                    <a:cubicBezTo>
                      <a:pt x="4501" y="3932"/>
                      <a:pt x="5096" y="2646"/>
                      <a:pt x="4655" y="1467"/>
                    </a:cubicBezTo>
                    <a:cubicBezTo>
                      <a:pt x="4323" y="562"/>
                      <a:pt x="3459" y="0"/>
                      <a:pt x="25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99" name="Google Shape;999;p42"/>
              <p:cNvSpPr/>
              <p:nvPr/>
            </p:nvSpPr>
            <p:spPr>
              <a:xfrm rot="-4463099">
                <a:off x="-1230488" y="3535221"/>
                <a:ext cx="214581" cy="190163"/>
              </a:xfrm>
              <a:custGeom>
                <a:avLst/>
                <a:gdLst/>
                <a:ahLst/>
                <a:cxnLst/>
                <a:rect l="l" t="t" r="r" b="b"/>
                <a:pathLst>
                  <a:path w="4394" h="3894" extrusionOk="0">
                    <a:moveTo>
                      <a:pt x="2180" y="0"/>
                    </a:moveTo>
                    <a:cubicBezTo>
                      <a:pt x="1958" y="0"/>
                      <a:pt x="1733" y="38"/>
                      <a:pt x="1513" y="118"/>
                    </a:cubicBezTo>
                    <a:cubicBezTo>
                      <a:pt x="500" y="499"/>
                      <a:pt x="0" y="1607"/>
                      <a:pt x="370" y="2619"/>
                    </a:cubicBezTo>
                    <a:cubicBezTo>
                      <a:pt x="657" y="3408"/>
                      <a:pt x="1402" y="3893"/>
                      <a:pt x="2196" y="3893"/>
                    </a:cubicBezTo>
                    <a:cubicBezTo>
                      <a:pt x="2420" y="3893"/>
                      <a:pt x="2647" y="3855"/>
                      <a:pt x="2870" y="3774"/>
                    </a:cubicBezTo>
                    <a:cubicBezTo>
                      <a:pt x="3882" y="3393"/>
                      <a:pt x="4394" y="2285"/>
                      <a:pt x="4013" y="1273"/>
                    </a:cubicBezTo>
                    <a:cubicBezTo>
                      <a:pt x="3724" y="491"/>
                      <a:pt x="2976" y="0"/>
                      <a:pt x="21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00" name="Google Shape;1000;p42"/>
              <p:cNvSpPr/>
              <p:nvPr/>
            </p:nvSpPr>
            <p:spPr>
              <a:xfrm rot="-4463099">
                <a:off x="-1220861" y="3586672"/>
                <a:ext cx="195437" cy="86682"/>
              </a:xfrm>
              <a:custGeom>
                <a:avLst/>
                <a:gdLst/>
                <a:ahLst/>
                <a:cxnLst/>
                <a:rect l="l" t="t" r="r" b="b"/>
                <a:pathLst>
                  <a:path w="4002" h="1775" extrusionOk="0">
                    <a:moveTo>
                      <a:pt x="3739" y="0"/>
                    </a:moveTo>
                    <a:lnTo>
                      <a:pt x="96" y="1357"/>
                    </a:lnTo>
                    <a:lnTo>
                      <a:pt x="48" y="1476"/>
                    </a:lnTo>
                    <a:cubicBezTo>
                      <a:pt x="1" y="1560"/>
                      <a:pt x="48" y="1667"/>
                      <a:pt x="144" y="1715"/>
                    </a:cubicBezTo>
                    <a:lnTo>
                      <a:pt x="263" y="1774"/>
                    </a:lnTo>
                    <a:lnTo>
                      <a:pt x="3906" y="417"/>
                    </a:lnTo>
                    <a:lnTo>
                      <a:pt x="3954" y="298"/>
                    </a:lnTo>
                    <a:cubicBezTo>
                      <a:pt x="4001" y="214"/>
                      <a:pt x="3954" y="107"/>
                      <a:pt x="3858" y="60"/>
                    </a:cubicBezTo>
                    <a:lnTo>
                      <a:pt x="37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01" name="Google Shape;1001;p42"/>
              <p:cNvSpPr/>
              <p:nvPr/>
            </p:nvSpPr>
            <p:spPr>
              <a:xfrm rot="-4463099">
                <a:off x="-1223030" y="3589652"/>
                <a:ext cx="191921" cy="78527"/>
              </a:xfrm>
              <a:custGeom>
                <a:avLst/>
                <a:gdLst/>
                <a:ahLst/>
                <a:cxnLst/>
                <a:rect l="l" t="t" r="r" b="b"/>
                <a:pathLst>
                  <a:path w="3930" h="1608" extrusionOk="0">
                    <a:moveTo>
                      <a:pt x="3703" y="0"/>
                    </a:moveTo>
                    <a:lnTo>
                      <a:pt x="60" y="1357"/>
                    </a:lnTo>
                    <a:lnTo>
                      <a:pt x="12" y="1476"/>
                    </a:lnTo>
                    <a:cubicBezTo>
                      <a:pt x="1" y="1524"/>
                      <a:pt x="1" y="1560"/>
                      <a:pt x="12" y="1607"/>
                    </a:cubicBezTo>
                    <a:lnTo>
                      <a:pt x="3930" y="155"/>
                    </a:lnTo>
                    <a:cubicBezTo>
                      <a:pt x="3906" y="119"/>
                      <a:pt x="3870" y="95"/>
                      <a:pt x="3822" y="60"/>
                    </a:cubicBezTo>
                    <a:lnTo>
                      <a:pt x="3703" y="0"/>
                    </a:ln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1002" name="Google Shape;1002;p42"/>
              <p:cNvGrpSpPr/>
              <p:nvPr/>
            </p:nvGrpSpPr>
            <p:grpSpPr>
              <a:xfrm>
                <a:off x="-2345253" y="2827512"/>
                <a:ext cx="1395648" cy="971465"/>
                <a:chOff x="-2345253" y="1840312"/>
                <a:chExt cx="1395648" cy="971465"/>
              </a:xfrm>
            </p:grpSpPr>
            <p:sp>
              <p:nvSpPr>
                <p:cNvPr id="1003" name="Google Shape;1003;p42"/>
                <p:cNvSpPr/>
                <p:nvPr/>
              </p:nvSpPr>
              <p:spPr>
                <a:xfrm rot="-4463099">
                  <a:off x="-2323036" y="2186713"/>
                  <a:ext cx="290763" cy="254479"/>
                </a:xfrm>
                <a:custGeom>
                  <a:avLst/>
                  <a:gdLst/>
                  <a:ahLst/>
                  <a:cxnLst/>
                  <a:rect l="l" t="t" r="r" b="b"/>
                  <a:pathLst>
                    <a:path w="5954" h="5211" extrusionOk="0">
                      <a:moveTo>
                        <a:pt x="2971" y="0"/>
                      </a:moveTo>
                      <a:cubicBezTo>
                        <a:pt x="2055" y="0"/>
                        <a:pt x="1169" y="484"/>
                        <a:pt x="691" y="1343"/>
                      </a:cubicBezTo>
                      <a:cubicBezTo>
                        <a:pt x="0" y="2605"/>
                        <a:pt x="453" y="4189"/>
                        <a:pt x="1715" y="4879"/>
                      </a:cubicBezTo>
                      <a:cubicBezTo>
                        <a:pt x="2118" y="5104"/>
                        <a:pt x="2554" y="5210"/>
                        <a:pt x="2983" y="5210"/>
                      </a:cubicBezTo>
                      <a:cubicBezTo>
                        <a:pt x="3897" y="5210"/>
                        <a:pt x="4781" y="4726"/>
                        <a:pt x="5251" y="3867"/>
                      </a:cubicBezTo>
                      <a:cubicBezTo>
                        <a:pt x="5953" y="2605"/>
                        <a:pt x="5489" y="1022"/>
                        <a:pt x="4239" y="331"/>
                      </a:cubicBezTo>
                      <a:cubicBezTo>
                        <a:pt x="3836" y="107"/>
                        <a:pt x="3400" y="0"/>
                        <a:pt x="2971"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04" name="Google Shape;1004;p42"/>
                <p:cNvSpPr/>
                <p:nvPr/>
              </p:nvSpPr>
              <p:spPr>
                <a:xfrm rot="-4463099">
                  <a:off x="-2312810" y="1883007"/>
                  <a:ext cx="281436" cy="254039"/>
                </a:xfrm>
                <a:custGeom>
                  <a:avLst/>
                  <a:gdLst/>
                  <a:ahLst/>
                  <a:cxnLst/>
                  <a:rect l="l" t="t" r="r" b="b"/>
                  <a:pathLst>
                    <a:path w="5763" h="5202" extrusionOk="0">
                      <a:moveTo>
                        <a:pt x="2872" y="0"/>
                      </a:moveTo>
                      <a:cubicBezTo>
                        <a:pt x="2659" y="0"/>
                        <a:pt x="2443" y="27"/>
                        <a:pt x="2227" y="82"/>
                      </a:cubicBezTo>
                      <a:cubicBezTo>
                        <a:pt x="834" y="428"/>
                        <a:pt x="0" y="1844"/>
                        <a:pt x="357" y="3249"/>
                      </a:cubicBezTo>
                      <a:cubicBezTo>
                        <a:pt x="659" y="4424"/>
                        <a:pt x="1714" y="5201"/>
                        <a:pt x="2873" y="5201"/>
                      </a:cubicBezTo>
                      <a:cubicBezTo>
                        <a:pt x="3088" y="5201"/>
                        <a:pt x="3306" y="5174"/>
                        <a:pt x="3524" y="5119"/>
                      </a:cubicBezTo>
                      <a:cubicBezTo>
                        <a:pt x="4929" y="4761"/>
                        <a:pt x="5763" y="3356"/>
                        <a:pt x="5406" y="1952"/>
                      </a:cubicBezTo>
                      <a:cubicBezTo>
                        <a:pt x="5084" y="785"/>
                        <a:pt x="4031" y="0"/>
                        <a:pt x="2872"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05" name="Google Shape;1005;p42"/>
                <p:cNvSpPr/>
                <p:nvPr/>
              </p:nvSpPr>
              <p:spPr>
                <a:xfrm rot="-4463099">
                  <a:off x="-2325283" y="2495261"/>
                  <a:ext cx="280898" cy="254625"/>
                </a:xfrm>
                <a:custGeom>
                  <a:avLst/>
                  <a:gdLst/>
                  <a:ahLst/>
                  <a:cxnLst/>
                  <a:rect l="l" t="t" r="r" b="b"/>
                  <a:pathLst>
                    <a:path w="5752" h="5214" extrusionOk="0">
                      <a:moveTo>
                        <a:pt x="2870" y="1"/>
                      </a:moveTo>
                      <a:cubicBezTo>
                        <a:pt x="2657" y="1"/>
                        <a:pt x="2441" y="27"/>
                        <a:pt x="2227" y="83"/>
                      </a:cubicBezTo>
                      <a:cubicBezTo>
                        <a:pt x="834" y="440"/>
                        <a:pt x="1" y="1857"/>
                        <a:pt x="358" y="3250"/>
                      </a:cubicBezTo>
                      <a:cubicBezTo>
                        <a:pt x="659" y="4435"/>
                        <a:pt x="1706" y="5214"/>
                        <a:pt x="2870" y="5214"/>
                      </a:cubicBezTo>
                      <a:cubicBezTo>
                        <a:pt x="3086" y="5214"/>
                        <a:pt x="3305" y="5187"/>
                        <a:pt x="3525" y="5131"/>
                      </a:cubicBezTo>
                      <a:cubicBezTo>
                        <a:pt x="4930" y="4774"/>
                        <a:pt x="5752" y="3357"/>
                        <a:pt x="5394" y="1964"/>
                      </a:cubicBezTo>
                      <a:cubicBezTo>
                        <a:pt x="5103" y="787"/>
                        <a:pt x="4029" y="1"/>
                        <a:pt x="2870" y="1"/>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06" name="Google Shape;1006;p42"/>
                <p:cNvSpPr/>
                <p:nvPr/>
              </p:nvSpPr>
              <p:spPr>
                <a:xfrm rot="-4463099">
                  <a:off x="-1963473" y="2191091"/>
                  <a:ext cx="281484" cy="254576"/>
                </a:xfrm>
                <a:custGeom>
                  <a:avLst/>
                  <a:gdLst/>
                  <a:ahLst/>
                  <a:cxnLst/>
                  <a:rect l="l" t="t" r="r" b="b"/>
                  <a:pathLst>
                    <a:path w="5764" h="5213" extrusionOk="0">
                      <a:moveTo>
                        <a:pt x="2887" y="0"/>
                      </a:moveTo>
                      <a:cubicBezTo>
                        <a:pt x="2673" y="0"/>
                        <a:pt x="2455" y="27"/>
                        <a:pt x="2239" y="83"/>
                      </a:cubicBezTo>
                      <a:cubicBezTo>
                        <a:pt x="834" y="440"/>
                        <a:pt x="1" y="1857"/>
                        <a:pt x="358" y="3250"/>
                      </a:cubicBezTo>
                      <a:cubicBezTo>
                        <a:pt x="660" y="4427"/>
                        <a:pt x="1718" y="5213"/>
                        <a:pt x="2879" y="5213"/>
                      </a:cubicBezTo>
                      <a:cubicBezTo>
                        <a:pt x="3093" y="5213"/>
                        <a:pt x="3309" y="5186"/>
                        <a:pt x="3525" y="5131"/>
                      </a:cubicBezTo>
                      <a:cubicBezTo>
                        <a:pt x="4930" y="4774"/>
                        <a:pt x="5764" y="3357"/>
                        <a:pt x="5406" y="1952"/>
                      </a:cubicBezTo>
                      <a:cubicBezTo>
                        <a:pt x="5105" y="777"/>
                        <a:pt x="4041" y="0"/>
                        <a:pt x="2887"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07" name="Google Shape;1007;p42"/>
                <p:cNvSpPr/>
                <p:nvPr/>
              </p:nvSpPr>
              <p:spPr>
                <a:xfrm rot="-4463099">
                  <a:off x="-1958061" y="1887975"/>
                  <a:ext cx="281484" cy="254039"/>
                </a:xfrm>
                <a:custGeom>
                  <a:avLst/>
                  <a:gdLst/>
                  <a:ahLst/>
                  <a:cxnLst/>
                  <a:rect l="l" t="t" r="r" b="b"/>
                  <a:pathLst>
                    <a:path w="5764" h="5202" extrusionOk="0">
                      <a:moveTo>
                        <a:pt x="2887" y="0"/>
                      </a:moveTo>
                      <a:cubicBezTo>
                        <a:pt x="2672" y="0"/>
                        <a:pt x="2455" y="27"/>
                        <a:pt x="2239" y="83"/>
                      </a:cubicBezTo>
                      <a:cubicBezTo>
                        <a:pt x="834" y="440"/>
                        <a:pt x="1" y="1845"/>
                        <a:pt x="358" y="3250"/>
                      </a:cubicBezTo>
                      <a:cubicBezTo>
                        <a:pt x="659" y="4425"/>
                        <a:pt x="1714" y="5202"/>
                        <a:pt x="2873" y="5202"/>
                      </a:cubicBezTo>
                      <a:cubicBezTo>
                        <a:pt x="3088" y="5202"/>
                        <a:pt x="3307" y="5175"/>
                        <a:pt x="3525" y="5119"/>
                      </a:cubicBezTo>
                      <a:cubicBezTo>
                        <a:pt x="4930" y="4762"/>
                        <a:pt x="5763" y="3357"/>
                        <a:pt x="5406" y="1952"/>
                      </a:cubicBezTo>
                      <a:cubicBezTo>
                        <a:pt x="5105" y="777"/>
                        <a:pt x="4041" y="0"/>
                        <a:pt x="2887"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08" name="Google Shape;1008;p42"/>
                <p:cNvSpPr/>
                <p:nvPr/>
              </p:nvSpPr>
              <p:spPr>
                <a:xfrm rot="-4463099">
                  <a:off x="-1970676" y="2499928"/>
                  <a:ext cx="281436" cy="254674"/>
                </a:xfrm>
                <a:custGeom>
                  <a:avLst/>
                  <a:gdLst/>
                  <a:ahLst/>
                  <a:cxnLst/>
                  <a:rect l="l" t="t" r="r" b="b"/>
                  <a:pathLst>
                    <a:path w="5763" h="5215" extrusionOk="0">
                      <a:moveTo>
                        <a:pt x="2878" y="1"/>
                      </a:moveTo>
                      <a:cubicBezTo>
                        <a:pt x="2663" y="1"/>
                        <a:pt x="2444" y="28"/>
                        <a:pt x="2227" y="83"/>
                      </a:cubicBezTo>
                      <a:cubicBezTo>
                        <a:pt x="834" y="441"/>
                        <a:pt x="0" y="1857"/>
                        <a:pt x="357" y="3250"/>
                      </a:cubicBezTo>
                      <a:cubicBezTo>
                        <a:pt x="659" y="4436"/>
                        <a:pt x="1714" y="5214"/>
                        <a:pt x="2873" y="5214"/>
                      </a:cubicBezTo>
                      <a:cubicBezTo>
                        <a:pt x="3088" y="5214"/>
                        <a:pt x="3307" y="5187"/>
                        <a:pt x="3524" y="5132"/>
                      </a:cubicBezTo>
                      <a:cubicBezTo>
                        <a:pt x="4929" y="4774"/>
                        <a:pt x="5763" y="3358"/>
                        <a:pt x="5406" y="1965"/>
                      </a:cubicBezTo>
                      <a:cubicBezTo>
                        <a:pt x="5104" y="779"/>
                        <a:pt x="4040" y="1"/>
                        <a:pt x="2878" y="1"/>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09" name="Google Shape;1009;p42"/>
                <p:cNvSpPr/>
                <p:nvPr/>
              </p:nvSpPr>
              <p:spPr>
                <a:xfrm rot="-4463099">
                  <a:off x="-1609435" y="2198821"/>
                  <a:ext cx="281484" cy="254674"/>
                </a:xfrm>
                <a:custGeom>
                  <a:avLst/>
                  <a:gdLst/>
                  <a:ahLst/>
                  <a:cxnLst/>
                  <a:rect l="l" t="t" r="r" b="b"/>
                  <a:pathLst>
                    <a:path w="5764" h="5215" extrusionOk="0">
                      <a:moveTo>
                        <a:pt x="2887" y="1"/>
                      </a:moveTo>
                      <a:cubicBezTo>
                        <a:pt x="2673" y="1"/>
                        <a:pt x="2455" y="27"/>
                        <a:pt x="2239" y="83"/>
                      </a:cubicBezTo>
                      <a:cubicBezTo>
                        <a:pt x="834" y="440"/>
                        <a:pt x="1" y="1857"/>
                        <a:pt x="358" y="3250"/>
                      </a:cubicBezTo>
                      <a:cubicBezTo>
                        <a:pt x="659" y="4436"/>
                        <a:pt x="1715" y="5214"/>
                        <a:pt x="2881" y="5214"/>
                      </a:cubicBezTo>
                      <a:cubicBezTo>
                        <a:pt x="3097" y="5214"/>
                        <a:pt x="3317" y="5187"/>
                        <a:pt x="3537" y="5132"/>
                      </a:cubicBezTo>
                      <a:cubicBezTo>
                        <a:pt x="4930" y="4774"/>
                        <a:pt x="5763" y="3358"/>
                        <a:pt x="5406" y="1953"/>
                      </a:cubicBezTo>
                      <a:cubicBezTo>
                        <a:pt x="5105" y="778"/>
                        <a:pt x="4041" y="1"/>
                        <a:pt x="2887" y="1"/>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10" name="Google Shape;1010;p42"/>
                <p:cNvSpPr/>
                <p:nvPr/>
              </p:nvSpPr>
              <p:spPr>
                <a:xfrm rot="-4463099">
                  <a:off x="-1604029" y="1895746"/>
                  <a:ext cx="281436" cy="254088"/>
                </a:xfrm>
                <a:custGeom>
                  <a:avLst/>
                  <a:gdLst/>
                  <a:ahLst/>
                  <a:cxnLst/>
                  <a:rect l="l" t="t" r="r" b="b"/>
                  <a:pathLst>
                    <a:path w="5763" h="5203" extrusionOk="0">
                      <a:moveTo>
                        <a:pt x="2886" y="1"/>
                      </a:moveTo>
                      <a:cubicBezTo>
                        <a:pt x="2672" y="1"/>
                        <a:pt x="2455" y="28"/>
                        <a:pt x="2239" y="84"/>
                      </a:cubicBezTo>
                      <a:cubicBezTo>
                        <a:pt x="834" y="441"/>
                        <a:pt x="0" y="1846"/>
                        <a:pt x="358" y="3251"/>
                      </a:cubicBezTo>
                      <a:cubicBezTo>
                        <a:pt x="659" y="4426"/>
                        <a:pt x="1714" y="5203"/>
                        <a:pt x="2880" y="5203"/>
                      </a:cubicBezTo>
                      <a:cubicBezTo>
                        <a:pt x="3097" y="5203"/>
                        <a:pt x="3317" y="5176"/>
                        <a:pt x="3537" y="5120"/>
                      </a:cubicBezTo>
                      <a:cubicBezTo>
                        <a:pt x="4930" y="4763"/>
                        <a:pt x="5763" y="3358"/>
                        <a:pt x="5406" y="1953"/>
                      </a:cubicBezTo>
                      <a:cubicBezTo>
                        <a:pt x="5105" y="778"/>
                        <a:pt x="4041" y="1"/>
                        <a:pt x="2886" y="1"/>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11" name="Google Shape;1011;p42"/>
                <p:cNvSpPr/>
                <p:nvPr/>
              </p:nvSpPr>
              <p:spPr>
                <a:xfrm rot="-4463099">
                  <a:off x="-1616756" y="2507601"/>
                  <a:ext cx="281436" cy="254820"/>
                </a:xfrm>
                <a:custGeom>
                  <a:avLst/>
                  <a:gdLst/>
                  <a:ahLst/>
                  <a:cxnLst/>
                  <a:rect l="l" t="t" r="r" b="b"/>
                  <a:pathLst>
                    <a:path w="5763" h="5218" extrusionOk="0">
                      <a:moveTo>
                        <a:pt x="2899" y="0"/>
                      </a:moveTo>
                      <a:cubicBezTo>
                        <a:pt x="2681" y="0"/>
                        <a:pt x="2460" y="28"/>
                        <a:pt x="2238" y="87"/>
                      </a:cubicBezTo>
                      <a:cubicBezTo>
                        <a:pt x="833" y="444"/>
                        <a:pt x="0" y="1861"/>
                        <a:pt x="357" y="3254"/>
                      </a:cubicBezTo>
                      <a:cubicBezTo>
                        <a:pt x="659" y="4439"/>
                        <a:pt x="1714" y="5218"/>
                        <a:pt x="2873" y="5218"/>
                      </a:cubicBezTo>
                      <a:cubicBezTo>
                        <a:pt x="3088" y="5218"/>
                        <a:pt x="3306" y="5191"/>
                        <a:pt x="3524" y="5135"/>
                      </a:cubicBezTo>
                      <a:cubicBezTo>
                        <a:pt x="4929" y="4778"/>
                        <a:pt x="5763" y="3361"/>
                        <a:pt x="5405" y="1968"/>
                      </a:cubicBezTo>
                      <a:cubicBezTo>
                        <a:pt x="5105" y="786"/>
                        <a:pt x="4055" y="0"/>
                        <a:pt x="2899"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12" name="Google Shape;1012;p42"/>
                <p:cNvSpPr/>
                <p:nvPr/>
              </p:nvSpPr>
              <p:spPr>
                <a:xfrm rot="-4463099">
                  <a:off x="-1257819" y="2204435"/>
                  <a:ext cx="280898" cy="254039"/>
                </a:xfrm>
                <a:custGeom>
                  <a:avLst/>
                  <a:gdLst/>
                  <a:ahLst/>
                  <a:cxnLst/>
                  <a:rect l="l" t="t" r="r" b="b"/>
                  <a:pathLst>
                    <a:path w="5752" h="5202" extrusionOk="0">
                      <a:moveTo>
                        <a:pt x="2877" y="0"/>
                      </a:moveTo>
                      <a:cubicBezTo>
                        <a:pt x="2663" y="0"/>
                        <a:pt x="2445" y="27"/>
                        <a:pt x="2227" y="82"/>
                      </a:cubicBezTo>
                      <a:cubicBezTo>
                        <a:pt x="822" y="427"/>
                        <a:pt x="0" y="1844"/>
                        <a:pt x="346" y="3249"/>
                      </a:cubicBezTo>
                      <a:cubicBezTo>
                        <a:pt x="657" y="4424"/>
                        <a:pt x="1705" y="5201"/>
                        <a:pt x="2869" y="5201"/>
                      </a:cubicBezTo>
                      <a:cubicBezTo>
                        <a:pt x="3085" y="5201"/>
                        <a:pt x="3305" y="5174"/>
                        <a:pt x="3525" y="5118"/>
                      </a:cubicBezTo>
                      <a:cubicBezTo>
                        <a:pt x="4918" y="4761"/>
                        <a:pt x="5751" y="3356"/>
                        <a:pt x="5394" y="1951"/>
                      </a:cubicBezTo>
                      <a:cubicBezTo>
                        <a:pt x="5092" y="785"/>
                        <a:pt x="4043" y="0"/>
                        <a:pt x="2877"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13" name="Google Shape;1013;p42"/>
                <p:cNvSpPr/>
                <p:nvPr/>
              </p:nvSpPr>
              <p:spPr>
                <a:xfrm rot="-4463099">
                  <a:off x="-1250419" y="1902776"/>
                  <a:ext cx="280849" cy="254576"/>
                </a:xfrm>
                <a:custGeom>
                  <a:avLst/>
                  <a:gdLst/>
                  <a:ahLst/>
                  <a:cxnLst/>
                  <a:rect l="l" t="t" r="r" b="b"/>
                  <a:pathLst>
                    <a:path w="5751" h="5213" extrusionOk="0">
                      <a:moveTo>
                        <a:pt x="2871" y="0"/>
                      </a:moveTo>
                      <a:cubicBezTo>
                        <a:pt x="2659" y="0"/>
                        <a:pt x="2443" y="27"/>
                        <a:pt x="2227" y="81"/>
                      </a:cubicBezTo>
                      <a:cubicBezTo>
                        <a:pt x="822" y="439"/>
                        <a:pt x="0" y="1855"/>
                        <a:pt x="345" y="3249"/>
                      </a:cubicBezTo>
                      <a:cubicBezTo>
                        <a:pt x="657" y="4434"/>
                        <a:pt x="1705" y="5212"/>
                        <a:pt x="2869" y="5212"/>
                      </a:cubicBezTo>
                      <a:cubicBezTo>
                        <a:pt x="3085" y="5212"/>
                        <a:pt x="3305" y="5186"/>
                        <a:pt x="3524" y="5130"/>
                      </a:cubicBezTo>
                      <a:cubicBezTo>
                        <a:pt x="4917" y="4773"/>
                        <a:pt x="5751" y="3356"/>
                        <a:pt x="5394" y="1963"/>
                      </a:cubicBezTo>
                      <a:cubicBezTo>
                        <a:pt x="5091" y="794"/>
                        <a:pt x="4039" y="0"/>
                        <a:pt x="2871"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14" name="Google Shape;1014;p42"/>
                <p:cNvSpPr/>
                <p:nvPr/>
              </p:nvSpPr>
              <p:spPr>
                <a:xfrm rot="-4463099">
                  <a:off x="-1263129" y="2515302"/>
                  <a:ext cx="280898" cy="254039"/>
                </a:xfrm>
                <a:custGeom>
                  <a:avLst/>
                  <a:gdLst/>
                  <a:ahLst/>
                  <a:cxnLst/>
                  <a:rect l="l" t="t" r="r" b="b"/>
                  <a:pathLst>
                    <a:path w="5752" h="5202" extrusionOk="0">
                      <a:moveTo>
                        <a:pt x="2877" y="1"/>
                      </a:moveTo>
                      <a:cubicBezTo>
                        <a:pt x="2663" y="1"/>
                        <a:pt x="2445" y="27"/>
                        <a:pt x="2227" y="83"/>
                      </a:cubicBezTo>
                      <a:cubicBezTo>
                        <a:pt x="822" y="440"/>
                        <a:pt x="1" y="1845"/>
                        <a:pt x="358" y="3250"/>
                      </a:cubicBezTo>
                      <a:cubicBezTo>
                        <a:pt x="659" y="4425"/>
                        <a:pt x="1706" y="5202"/>
                        <a:pt x="2869" y="5202"/>
                      </a:cubicBezTo>
                      <a:cubicBezTo>
                        <a:pt x="3085" y="5202"/>
                        <a:pt x="3305" y="5175"/>
                        <a:pt x="3525" y="5119"/>
                      </a:cubicBezTo>
                      <a:cubicBezTo>
                        <a:pt x="4918" y="4774"/>
                        <a:pt x="5751" y="3357"/>
                        <a:pt x="5394" y="1952"/>
                      </a:cubicBezTo>
                      <a:cubicBezTo>
                        <a:pt x="5093" y="785"/>
                        <a:pt x="4043" y="1"/>
                        <a:pt x="2877" y="1"/>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sp>
            <p:nvSpPr>
              <p:cNvPr id="1015" name="Google Shape;1015;p42"/>
              <p:cNvSpPr/>
              <p:nvPr/>
            </p:nvSpPr>
            <p:spPr>
              <a:xfrm rot="-4463099">
                <a:off x="-1129220" y="3639188"/>
                <a:ext cx="161790" cy="72910"/>
              </a:xfrm>
              <a:custGeom>
                <a:avLst/>
                <a:gdLst/>
                <a:ahLst/>
                <a:cxnLst/>
                <a:rect l="l" t="t" r="r" b="b"/>
                <a:pathLst>
                  <a:path w="3313" h="1493" extrusionOk="0">
                    <a:moveTo>
                      <a:pt x="119" y="0"/>
                    </a:moveTo>
                    <a:cubicBezTo>
                      <a:pt x="95" y="0"/>
                      <a:pt x="80" y="12"/>
                      <a:pt x="72" y="37"/>
                    </a:cubicBezTo>
                    <a:cubicBezTo>
                      <a:pt x="1" y="228"/>
                      <a:pt x="525" y="1109"/>
                      <a:pt x="1418" y="1394"/>
                    </a:cubicBezTo>
                    <a:cubicBezTo>
                      <a:pt x="1634" y="1464"/>
                      <a:pt x="1853" y="1493"/>
                      <a:pt x="2061" y="1493"/>
                    </a:cubicBezTo>
                    <a:cubicBezTo>
                      <a:pt x="2702" y="1493"/>
                      <a:pt x="3242" y="1223"/>
                      <a:pt x="3287" y="1061"/>
                    </a:cubicBezTo>
                    <a:cubicBezTo>
                      <a:pt x="3312" y="975"/>
                      <a:pt x="3168" y="968"/>
                      <a:pt x="2926" y="968"/>
                    </a:cubicBezTo>
                    <a:cubicBezTo>
                      <a:pt x="2884" y="968"/>
                      <a:pt x="2838" y="969"/>
                      <a:pt x="2790" y="969"/>
                    </a:cubicBezTo>
                    <a:cubicBezTo>
                      <a:pt x="2469" y="969"/>
                      <a:pt x="2031" y="960"/>
                      <a:pt x="1596" y="823"/>
                    </a:cubicBezTo>
                    <a:cubicBezTo>
                      <a:pt x="825" y="562"/>
                      <a:pt x="282" y="0"/>
                      <a:pt x="119"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grpSp>
        <p:nvGrpSpPr>
          <p:cNvPr id="1018" name="Google Shape;1018;p42"/>
          <p:cNvGrpSpPr/>
          <p:nvPr/>
        </p:nvGrpSpPr>
        <p:grpSpPr>
          <a:xfrm>
            <a:off x="978680" y="993912"/>
            <a:ext cx="2506083" cy="2637078"/>
            <a:chOff x="-2852270" y="1189062"/>
            <a:chExt cx="2506083" cy="2637078"/>
          </a:xfrm>
        </p:grpSpPr>
        <p:sp>
          <p:nvSpPr>
            <p:cNvPr id="1019" name="Google Shape;1019;p42"/>
            <p:cNvSpPr/>
            <p:nvPr/>
          </p:nvSpPr>
          <p:spPr>
            <a:xfrm rot="2037107">
              <a:off x="-2404751" y="1460403"/>
              <a:ext cx="1611044" cy="2094396"/>
            </a:xfrm>
            <a:custGeom>
              <a:avLst/>
              <a:gdLst/>
              <a:ahLst/>
              <a:cxnLst/>
              <a:rect l="l" t="t" r="r" b="b"/>
              <a:pathLst>
                <a:path w="29481" h="38326" extrusionOk="0">
                  <a:moveTo>
                    <a:pt x="19252" y="0"/>
                  </a:moveTo>
                  <a:cubicBezTo>
                    <a:pt x="19040" y="0"/>
                    <a:pt x="18825" y="27"/>
                    <a:pt x="18610" y="83"/>
                  </a:cubicBezTo>
                  <a:lnTo>
                    <a:pt x="2215" y="4262"/>
                  </a:lnTo>
                  <a:cubicBezTo>
                    <a:pt x="834" y="4619"/>
                    <a:pt x="1" y="6024"/>
                    <a:pt x="358" y="7393"/>
                  </a:cubicBezTo>
                  <a:lnTo>
                    <a:pt x="7752" y="36385"/>
                  </a:lnTo>
                  <a:cubicBezTo>
                    <a:pt x="8053" y="37550"/>
                    <a:pt x="9091" y="38325"/>
                    <a:pt x="10230" y="38325"/>
                  </a:cubicBezTo>
                  <a:cubicBezTo>
                    <a:pt x="10442" y="38325"/>
                    <a:pt x="10657" y="38298"/>
                    <a:pt x="10871" y="38243"/>
                  </a:cubicBezTo>
                  <a:lnTo>
                    <a:pt x="27278" y="34063"/>
                  </a:lnTo>
                  <a:cubicBezTo>
                    <a:pt x="28647" y="33718"/>
                    <a:pt x="29481" y="32313"/>
                    <a:pt x="29135" y="30932"/>
                  </a:cubicBezTo>
                  <a:lnTo>
                    <a:pt x="21742" y="1940"/>
                  </a:lnTo>
                  <a:cubicBezTo>
                    <a:pt x="21440" y="776"/>
                    <a:pt x="20394" y="0"/>
                    <a:pt x="192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20" name="Google Shape;1020;p42"/>
            <p:cNvSpPr/>
            <p:nvPr/>
          </p:nvSpPr>
          <p:spPr>
            <a:xfrm rot="2037107">
              <a:off x="-1827081" y="1710123"/>
              <a:ext cx="454826" cy="1595087"/>
            </a:xfrm>
            <a:custGeom>
              <a:avLst/>
              <a:gdLst/>
              <a:ahLst/>
              <a:cxnLst/>
              <a:rect l="l" t="t" r="r" b="b"/>
              <a:pathLst>
                <a:path w="8323" h="29189" extrusionOk="0">
                  <a:moveTo>
                    <a:pt x="600" y="0"/>
                  </a:moveTo>
                  <a:cubicBezTo>
                    <a:pt x="552" y="0"/>
                    <a:pt x="503" y="7"/>
                    <a:pt x="453" y="22"/>
                  </a:cubicBezTo>
                  <a:cubicBezTo>
                    <a:pt x="167" y="93"/>
                    <a:pt x="1" y="355"/>
                    <a:pt x="84" y="641"/>
                  </a:cubicBezTo>
                  <a:lnTo>
                    <a:pt x="7263" y="28799"/>
                  </a:lnTo>
                  <a:cubicBezTo>
                    <a:pt x="7313" y="29027"/>
                    <a:pt x="7519" y="29189"/>
                    <a:pt x="7745" y="29189"/>
                  </a:cubicBezTo>
                  <a:cubicBezTo>
                    <a:pt x="7790" y="29189"/>
                    <a:pt x="7836" y="29182"/>
                    <a:pt x="7882" y="29168"/>
                  </a:cubicBezTo>
                  <a:cubicBezTo>
                    <a:pt x="8156" y="29097"/>
                    <a:pt x="8323" y="28835"/>
                    <a:pt x="8252" y="28549"/>
                  </a:cubicBezTo>
                  <a:lnTo>
                    <a:pt x="1072" y="391"/>
                  </a:lnTo>
                  <a:cubicBezTo>
                    <a:pt x="1013" y="155"/>
                    <a:pt x="824" y="0"/>
                    <a:pt x="600"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21" name="Google Shape;1021;p42"/>
            <p:cNvSpPr/>
            <p:nvPr/>
          </p:nvSpPr>
          <p:spPr>
            <a:xfrm rot="2037107">
              <a:off x="-1245140" y="1859055"/>
              <a:ext cx="342308" cy="426573"/>
            </a:xfrm>
            <a:custGeom>
              <a:avLst/>
              <a:gdLst/>
              <a:ahLst/>
              <a:cxnLst/>
              <a:rect l="l" t="t" r="r" b="b"/>
              <a:pathLst>
                <a:path w="6264" h="7806" extrusionOk="0">
                  <a:moveTo>
                    <a:pt x="4465" y="1"/>
                  </a:moveTo>
                  <a:lnTo>
                    <a:pt x="1" y="7323"/>
                  </a:lnTo>
                  <a:cubicBezTo>
                    <a:pt x="72" y="7371"/>
                    <a:pt x="167" y="7442"/>
                    <a:pt x="251" y="7478"/>
                  </a:cubicBezTo>
                  <a:cubicBezTo>
                    <a:pt x="631" y="7700"/>
                    <a:pt x="1047" y="7806"/>
                    <a:pt x="1451" y="7806"/>
                  </a:cubicBezTo>
                  <a:cubicBezTo>
                    <a:pt x="2173" y="7806"/>
                    <a:pt x="2858" y="7469"/>
                    <a:pt x="3239" y="6859"/>
                  </a:cubicBezTo>
                  <a:lnTo>
                    <a:pt x="5656" y="3001"/>
                  </a:lnTo>
                  <a:cubicBezTo>
                    <a:pt x="6263" y="2049"/>
                    <a:pt x="5894" y="775"/>
                    <a:pt x="4835" y="179"/>
                  </a:cubicBezTo>
                  <a:cubicBezTo>
                    <a:pt x="4716" y="96"/>
                    <a:pt x="4596" y="48"/>
                    <a:pt x="4465"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22" name="Google Shape;1022;p42"/>
            <p:cNvSpPr/>
            <p:nvPr/>
          </p:nvSpPr>
          <p:spPr>
            <a:xfrm rot="2037107">
              <a:off x="-1336806" y="1925458"/>
              <a:ext cx="264218" cy="264928"/>
            </a:xfrm>
            <a:custGeom>
              <a:avLst/>
              <a:gdLst/>
              <a:ahLst/>
              <a:cxnLst/>
              <a:rect l="l" t="t" r="r" b="b"/>
              <a:pathLst>
                <a:path w="4835" h="4848" extrusionOk="0">
                  <a:moveTo>
                    <a:pt x="1787" y="0"/>
                  </a:moveTo>
                  <a:lnTo>
                    <a:pt x="489" y="2179"/>
                  </a:lnTo>
                  <a:cubicBezTo>
                    <a:pt x="1" y="3013"/>
                    <a:pt x="275" y="4084"/>
                    <a:pt x="1108" y="4572"/>
                  </a:cubicBezTo>
                  <a:lnTo>
                    <a:pt x="1144" y="4608"/>
                  </a:lnTo>
                  <a:cubicBezTo>
                    <a:pt x="1417" y="4770"/>
                    <a:pt x="1719" y="4847"/>
                    <a:pt x="2019" y="4847"/>
                  </a:cubicBezTo>
                  <a:cubicBezTo>
                    <a:pt x="2621" y="4847"/>
                    <a:pt x="3215" y="4537"/>
                    <a:pt x="3549" y="3989"/>
                  </a:cubicBezTo>
                  <a:lnTo>
                    <a:pt x="4835" y="1822"/>
                  </a:lnTo>
                  <a:lnTo>
                    <a:pt x="17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23" name="Google Shape;1023;p42"/>
            <p:cNvSpPr/>
            <p:nvPr/>
          </p:nvSpPr>
          <p:spPr>
            <a:xfrm rot="2037107">
              <a:off x="-1167882" y="1837906"/>
              <a:ext cx="273289" cy="276622"/>
            </a:xfrm>
            <a:custGeom>
              <a:avLst/>
              <a:gdLst/>
              <a:ahLst/>
              <a:cxnLst/>
              <a:rect l="l" t="t" r="r" b="b"/>
              <a:pathLst>
                <a:path w="5001" h="5062" extrusionOk="0">
                  <a:moveTo>
                    <a:pt x="2924" y="1"/>
                  </a:moveTo>
                  <a:cubicBezTo>
                    <a:pt x="2320" y="1"/>
                    <a:pt x="1732" y="307"/>
                    <a:pt x="1393" y="858"/>
                  </a:cubicBezTo>
                  <a:lnTo>
                    <a:pt x="0" y="3204"/>
                  </a:lnTo>
                  <a:cubicBezTo>
                    <a:pt x="822" y="4073"/>
                    <a:pt x="1846" y="4704"/>
                    <a:pt x="3108" y="5061"/>
                  </a:cubicBezTo>
                  <a:lnTo>
                    <a:pt x="4489" y="2727"/>
                  </a:lnTo>
                  <a:cubicBezTo>
                    <a:pt x="5001" y="1870"/>
                    <a:pt x="4715" y="787"/>
                    <a:pt x="3882" y="287"/>
                  </a:cubicBezTo>
                  <a:lnTo>
                    <a:pt x="3834" y="251"/>
                  </a:lnTo>
                  <a:cubicBezTo>
                    <a:pt x="3548" y="81"/>
                    <a:pt x="3234" y="1"/>
                    <a:pt x="29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24" name="Google Shape;1024;p42"/>
            <p:cNvSpPr/>
            <p:nvPr/>
          </p:nvSpPr>
          <p:spPr>
            <a:xfrm rot="2037107">
              <a:off x="-1208958" y="1867717"/>
              <a:ext cx="247987" cy="391763"/>
            </a:xfrm>
            <a:custGeom>
              <a:avLst/>
              <a:gdLst/>
              <a:ahLst/>
              <a:cxnLst/>
              <a:rect l="l" t="t" r="r" b="b"/>
              <a:pathLst>
                <a:path w="4538" h="7169" extrusionOk="0">
                  <a:moveTo>
                    <a:pt x="4109" y="0"/>
                  </a:moveTo>
                  <a:lnTo>
                    <a:pt x="4109" y="0"/>
                  </a:lnTo>
                  <a:cubicBezTo>
                    <a:pt x="4120" y="370"/>
                    <a:pt x="4049" y="1072"/>
                    <a:pt x="3513" y="2084"/>
                  </a:cubicBezTo>
                  <a:cubicBezTo>
                    <a:pt x="2692" y="3656"/>
                    <a:pt x="965" y="6382"/>
                    <a:pt x="965" y="6382"/>
                  </a:cubicBezTo>
                  <a:cubicBezTo>
                    <a:pt x="965" y="6382"/>
                    <a:pt x="680" y="6930"/>
                    <a:pt x="1" y="7168"/>
                  </a:cubicBezTo>
                  <a:cubicBezTo>
                    <a:pt x="608" y="7144"/>
                    <a:pt x="1191" y="6847"/>
                    <a:pt x="1525" y="6287"/>
                  </a:cubicBezTo>
                  <a:lnTo>
                    <a:pt x="2739" y="4239"/>
                  </a:lnTo>
                  <a:cubicBezTo>
                    <a:pt x="2751" y="4239"/>
                    <a:pt x="2763" y="4239"/>
                    <a:pt x="2763" y="4251"/>
                  </a:cubicBezTo>
                  <a:lnTo>
                    <a:pt x="4168" y="1917"/>
                  </a:lnTo>
                  <a:cubicBezTo>
                    <a:pt x="4537" y="1286"/>
                    <a:pt x="4478" y="548"/>
                    <a:pt x="4109"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25" name="Google Shape;1025;p42"/>
            <p:cNvSpPr/>
            <p:nvPr/>
          </p:nvSpPr>
          <p:spPr>
            <a:xfrm rot="2037107">
              <a:off x="-1168610" y="1840059"/>
              <a:ext cx="164651" cy="231921"/>
            </a:xfrm>
            <a:custGeom>
              <a:avLst/>
              <a:gdLst/>
              <a:ahLst/>
              <a:cxnLst/>
              <a:rect l="l" t="t" r="r" b="b"/>
              <a:pathLst>
                <a:path w="3013" h="4244" extrusionOk="0">
                  <a:moveTo>
                    <a:pt x="2717" y="1"/>
                  </a:moveTo>
                  <a:cubicBezTo>
                    <a:pt x="2430" y="1"/>
                    <a:pt x="1725" y="786"/>
                    <a:pt x="1072" y="1860"/>
                  </a:cubicBezTo>
                  <a:cubicBezTo>
                    <a:pt x="370" y="3027"/>
                    <a:pt x="1" y="4075"/>
                    <a:pt x="251" y="4229"/>
                  </a:cubicBezTo>
                  <a:cubicBezTo>
                    <a:pt x="268" y="4239"/>
                    <a:pt x="287" y="4243"/>
                    <a:pt x="309" y="4243"/>
                  </a:cubicBezTo>
                  <a:cubicBezTo>
                    <a:pt x="597" y="4243"/>
                    <a:pt x="1301" y="3468"/>
                    <a:pt x="1953" y="2384"/>
                  </a:cubicBezTo>
                  <a:cubicBezTo>
                    <a:pt x="2632" y="1229"/>
                    <a:pt x="3013" y="169"/>
                    <a:pt x="2775" y="15"/>
                  </a:cubicBezTo>
                  <a:cubicBezTo>
                    <a:pt x="2758" y="5"/>
                    <a:pt x="2739" y="1"/>
                    <a:pt x="2717" y="1"/>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26" name="Google Shape;1026;p42"/>
            <p:cNvSpPr/>
            <p:nvPr/>
          </p:nvSpPr>
          <p:spPr>
            <a:xfrm rot="2037107">
              <a:off x="-1385041" y="2251985"/>
              <a:ext cx="342308" cy="426737"/>
            </a:xfrm>
            <a:custGeom>
              <a:avLst/>
              <a:gdLst/>
              <a:ahLst/>
              <a:cxnLst/>
              <a:rect l="l" t="t" r="r" b="b"/>
              <a:pathLst>
                <a:path w="6264" h="7809" extrusionOk="0">
                  <a:moveTo>
                    <a:pt x="4466" y="1"/>
                  </a:moveTo>
                  <a:lnTo>
                    <a:pt x="1" y="7323"/>
                  </a:lnTo>
                  <a:cubicBezTo>
                    <a:pt x="72" y="7382"/>
                    <a:pt x="156" y="7442"/>
                    <a:pt x="251" y="7490"/>
                  </a:cubicBezTo>
                  <a:cubicBezTo>
                    <a:pt x="628" y="7706"/>
                    <a:pt x="1040" y="7809"/>
                    <a:pt x="1441" y="7809"/>
                  </a:cubicBezTo>
                  <a:cubicBezTo>
                    <a:pt x="2166" y="7809"/>
                    <a:pt x="2856" y="7472"/>
                    <a:pt x="3239" y="6859"/>
                  </a:cubicBezTo>
                  <a:lnTo>
                    <a:pt x="5644" y="3001"/>
                  </a:lnTo>
                  <a:cubicBezTo>
                    <a:pt x="6263" y="2048"/>
                    <a:pt x="5894" y="786"/>
                    <a:pt x="4835" y="179"/>
                  </a:cubicBezTo>
                  <a:cubicBezTo>
                    <a:pt x="4716" y="96"/>
                    <a:pt x="4597" y="60"/>
                    <a:pt x="4466"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27" name="Google Shape;1027;p42"/>
            <p:cNvSpPr/>
            <p:nvPr/>
          </p:nvSpPr>
          <p:spPr>
            <a:xfrm rot="2037107">
              <a:off x="-1475909" y="2317976"/>
              <a:ext cx="263562" cy="265693"/>
            </a:xfrm>
            <a:custGeom>
              <a:avLst/>
              <a:gdLst/>
              <a:ahLst/>
              <a:cxnLst/>
              <a:rect l="l" t="t" r="r" b="b"/>
              <a:pathLst>
                <a:path w="4823" h="4862" extrusionOk="0">
                  <a:moveTo>
                    <a:pt x="1787" y="0"/>
                  </a:moveTo>
                  <a:lnTo>
                    <a:pt x="489" y="2179"/>
                  </a:lnTo>
                  <a:cubicBezTo>
                    <a:pt x="1" y="3013"/>
                    <a:pt x="275" y="4084"/>
                    <a:pt x="1108" y="4572"/>
                  </a:cubicBezTo>
                  <a:lnTo>
                    <a:pt x="1144" y="4608"/>
                  </a:lnTo>
                  <a:cubicBezTo>
                    <a:pt x="1421" y="4779"/>
                    <a:pt x="1730" y="4861"/>
                    <a:pt x="2035" y="4861"/>
                  </a:cubicBezTo>
                  <a:cubicBezTo>
                    <a:pt x="2621" y="4861"/>
                    <a:pt x="3196" y="4560"/>
                    <a:pt x="3525" y="4013"/>
                  </a:cubicBezTo>
                  <a:lnTo>
                    <a:pt x="4823" y="1834"/>
                  </a:lnTo>
                  <a:lnTo>
                    <a:pt x="17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28" name="Google Shape;1028;p42"/>
            <p:cNvSpPr/>
            <p:nvPr/>
          </p:nvSpPr>
          <p:spPr>
            <a:xfrm rot="2037107">
              <a:off x="-1308860" y="2230288"/>
              <a:ext cx="273344" cy="276404"/>
            </a:xfrm>
            <a:custGeom>
              <a:avLst/>
              <a:gdLst/>
              <a:ahLst/>
              <a:cxnLst/>
              <a:rect l="l" t="t" r="r" b="b"/>
              <a:pathLst>
                <a:path w="5002" h="5058" extrusionOk="0">
                  <a:moveTo>
                    <a:pt x="2944" y="1"/>
                  </a:moveTo>
                  <a:cubicBezTo>
                    <a:pt x="2333" y="1"/>
                    <a:pt x="1738" y="313"/>
                    <a:pt x="1406" y="867"/>
                  </a:cubicBezTo>
                  <a:lnTo>
                    <a:pt x="1" y="3201"/>
                  </a:lnTo>
                  <a:cubicBezTo>
                    <a:pt x="822" y="4082"/>
                    <a:pt x="1846" y="4701"/>
                    <a:pt x="3120" y="5058"/>
                  </a:cubicBezTo>
                  <a:lnTo>
                    <a:pt x="4501" y="2724"/>
                  </a:lnTo>
                  <a:cubicBezTo>
                    <a:pt x="5001" y="1879"/>
                    <a:pt x="4727" y="784"/>
                    <a:pt x="3894" y="283"/>
                  </a:cubicBezTo>
                  <a:lnTo>
                    <a:pt x="3846" y="248"/>
                  </a:lnTo>
                  <a:cubicBezTo>
                    <a:pt x="3563" y="80"/>
                    <a:pt x="3251" y="1"/>
                    <a:pt x="29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29" name="Google Shape;1029;p42"/>
            <p:cNvSpPr/>
            <p:nvPr/>
          </p:nvSpPr>
          <p:spPr>
            <a:xfrm rot="2037107">
              <a:off x="-1348798" y="2260666"/>
              <a:ext cx="247987" cy="391709"/>
            </a:xfrm>
            <a:custGeom>
              <a:avLst/>
              <a:gdLst/>
              <a:ahLst/>
              <a:cxnLst/>
              <a:rect l="l" t="t" r="r" b="b"/>
              <a:pathLst>
                <a:path w="4538" h="7168" extrusionOk="0">
                  <a:moveTo>
                    <a:pt x="4109" y="0"/>
                  </a:moveTo>
                  <a:lnTo>
                    <a:pt x="4109" y="0"/>
                  </a:lnTo>
                  <a:cubicBezTo>
                    <a:pt x="4121" y="369"/>
                    <a:pt x="4049" y="1072"/>
                    <a:pt x="3513" y="2084"/>
                  </a:cubicBezTo>
                  <a:cubicBezTo>
                    <a:pt x="2692" y="3655"/>
                    <a:pt x="965" y="6382"/>
                    <a:pt x="965" y="6382"/>
                  </a:cubicBezTo>
                  <a:cubicBezTo>
                    <a:pt x="965" y="6382"/>
                    <a:pt x="680" y="6930"/>
                    <a:pt x="1" y="7168"/>
                  </a:cubicBezTo>
                  <a:cubicBezTo>
                    <a:pt x="608" y="7144"/>
                    <a:pt x="1192" y="6846"/>
                    <a:pt x="1513" y="6299"/>
                  </a:cubicBezTo>
                  <a:lnTo>
                    <a:pt x="2739" y="4239"/>
                  </a:lnTo>
                  <a:cubicBezTo>
                    <a:pt x="2751" y="4239"/>
                    <a:pt x="2763" y="4239"/>
                    <a:pt x="2763" y="4251"/>
                  </a:cubicBezTo>
                  <a:lnTo>
                    <a:pt x="4168" y="1917"/>
                  </a:lnTo>
                  <a:cubicBezTo>
                    <a:pt x="4537" y="1298"/>
                    <a:pt x="4478" y="548"/>
                    <a:pt x="4109"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30" name="Google Shape;1030;p42"/>
            <p:cNvSpPr/>
            <p:nvPr/>
          </p:nvSpPr>
          <p:spPr>
            <a:xfrm rot="2037107">
              <a:off x="-1309141" y="2232960"/>
              <a:ext cx="164050" cy="231484"/>
            </a:xfrm>
            <a:custGeom>
              <a:avLst/>
              <a:gdLst/>
              <a:ahLst/>
              <a:cxnLst/>
              <a:rect l="l" t="t" r="r" b="b"/>
              <a:pathLst>
                <a:path w="3002" h="4236" extrusionOk="0">
                  <a:moveTo>
                    <a:pt x="2700" y="0"/>
                  </a:moveTo>
                  <a:cubicBezTo>
                    <a:pt x="2410" y="0"/>
                    <a:pt x="1711" y="784"/>
                    <a:pt x="1072" y="1862"/>
                  </a:cubicBezTo>
                  <a:cubicBezTo>
                    <a:pt x="370" y="3017"/>
                    <a:pt x="1" y="4076"/>
                    <a:pt x="251" y="4219"/>
                  </a:cubicBezTo>
                  <a:cubicBezTo>
                    <a:pt x="269" y="4230"/>
                    <a:pt x="290" y="4235"/>
                    <a:pt x="314" y="4235"/>
                  </a:cubicBezTo>
                  <a:cubicBezTo>
                    <a:pt x="604" y="4235"/>
                    <a:pt x="1303" y="3452"/>
                    <a:pt x="1942" y="2374"/>
                  </a:cubicBezTo>
                  <a:cubicBezTo>
                    <a:pt x="2644" y="1219"/>
                    <a:pt x="3001" y="159"/>
                    <a:pt x="2763" y="16"/>
                  </a:cubicBezTo>
                  <a:cubicBezTo>
                    <a:pt x="2745" y="5"/>
                    <a:pt x="2724" y="0"/>
                    <a:pt x="2700"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31" name="Google Shape;1031;p42"/>
            <p:cNvSpPr/>
            <p:nvPr/>
          </p:nvSpPr>
          <p:spPr>
            <a:xfrm rot="2037107">
              <a:off x="-1525496" y="2644746"/>
              <a:ext cx="342964" cy="426737"/>
            </a:xfrm>
            <a:custGeom>
              <a:avLst/>
              <a:gdLst/>
              <a:ahLst/>
              <a:cxnLst/>
              <a:rect l="l" t="t" r="r" b="b"/>
              <a:pathLst>
                <a:path w="6276" h="7809" extrusionOk="0">
                  <a:moveTo>
                    <a:pt x="4466" y="0"/>
                  </a:moveTo>
                  <a:lnTo>
                    <a:pt x="1" y="7323"/>
                  </a:lnTo>
                  <a:cubicBezTo>
                    <a:pt x="84" y="7382"/>
                    <a:pt x="168" y="7442"/>
                    <a:pt x="263" y="7489"/>
                  </a:cubicBezTo>
                  <a:cubicBezTo>
                    <a:pt x="636" y="7706"/>
                    <a:pt x="1047" y="7809"/>
                    <a:pt x="1448" y="7809"/>
                  </a:cubicBezTo>
                  <a:cubicBezTo>
                    <a:pt x="2174" y="7809"/>
                    <a:pt x="2868" y="7472"/>
                    <a:pt x="3251" y="6858"/>
                  </a:cubicBezTo>
                  <a:lnTo>
                    <a:pt x="5656" y="3013"/>
                  </a:lnTo>
                  <a:cubicBezTo>
                    <a:pt x="6276" y="2060"/>
                    <a:pt x="5895" y="786"/>
                    <a:pt x="4847" y="179"/>
                  </a:cubicBezTo>
                  <a:cubicBezTo>
                    <a:pt x="4728" y="108"/>
                    <a:pt x="4609" y="60"/>
                    <a:pt x="4466"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32" name="Google Shape;1032;p42"/>
            <p:cNvSpPr/>
            <p:nvPr/>
          </p:nvSpPr>
          <p:spPr>
            <a:xfrm rot="2037107">
              <a:off x="-1617855" y="2711339"/>
              <a:ext cx="264819" cy="264600"/>
            </a:xfrm>
            <a:custGeom>
              <a:avLst/>
              <a:gdLst/>
              <a:ahLst/>
              <a:cxnLst/>
              <a:rect l="l" t="t" r="r" b="b"/>
              <a:pathLst>
                <a:path w="4846" h="4842" extrusionOk="0">
                  <a:moveTo>
                    <a:pt x="1786" y="1"/>
                  </a:moveTo>
                  <a:lnTo>
                    <a:pt x="500" y="2168"/>
                  </a:lnTo>
                  <a:cubicBezTo>
                    <a:pt x="0" y="3001"/>
                    <a:pt x="274" y="4073"/>
                    <a:pt x="1107" y="4573"/>
                  </a:cubicBezTo>
                  <a:lnTo>
                    <a:pt x="1155" y="4597"/>
                  </a:lnTo>
                  <a:cubicBezTo>
                    <a:pt x="1438" y="4762"/>
                    <a:pt x="1748" y="4841"/>
                    <a:pt x="2053" y="4841"/>
                  </a:cubicBezTo>
                  <a:cubicBezTo>
                    <a:pt x="2648" y="4841"/>
                    <a:pt x="3226" y="4540"/>
                    <a:pt x="3548" y="3989"/>
                  </a:cubicBezTo>
                  <a:lnTo>
                    <a:pt x="4846" y="1811"/>
                  </a:lnTo>
                  <a:lnTo>
                    <a:pt x="17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33" name="Google Shape;1033;p42"/>
            <p:cNvSpPr/>
            <p:nvPr/>
          </p:nvSpPr>
          <p:spPr>
            <a:xfrm rot="2037107">
              <a:off x="-1449311" y="2623870"/>
              <a:ext cx="273344" cy="276896"/>
            </a:xfrm>
            <a:custGeom>
              <a:avLst/>
              <a:gdLst/>
              <a:ahLst/>
              <a:cxnLst/>
              <a:rect l="l" t="t" r="r" b="b"/>
              <a:pathLst>
                <a:path w="5002" h="5067" extrusionOk="0">
                  <a:moveTo>
                    <a:pt x="2928" y="1"/>
                  </a:moveTo>
                  <a:cubicBezTo>
                    <a:pt x="2320" y="1"/>
                    <a:pt x="1732" y="313"/>
                    <a:pt x="1394" y="864"/>
                  </a:cubicBezTo>
                  <a:lnTo>
                    <a:pt x="1" y="3197"/>
                  </a:lnTo>
                  <a:cubicBezTo>
                    <a:pt x="822" y="4078"/>
                    <a:pt x="1846" y="4709"/>
                    <a:pt x="3108" y="5066"/>
                  </a:cubicBezTo>
                  <a:lnTo>
                    <a:pt x="4501" y="2721"/>
                  </a:lnTo>
                  <a:cubicBezTo>
                    <a:pt x="5001" y="1876"/>
                    <a:pt x="4716" y="792"/>
                    <a:pt x="3882" y="280"/>
                  </a:cubicBezTo>
                  <a:lnTo>
                    <a:pt x="3846" y="256"/>
                  </a:lnTo>
                  <a:cubicBezTo>
                    <a:pt x="3556" y="83"/>
                    <a:pt x="3239" y="1"/>
                    <a:pt x="29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34" name="Google Shape;1034;p42"/>
            <p:cNvSpPr/>
            <p:nvPr/>
          </p:nvSpPr>
          <p:spPr>
            <a:xfrm rot="2037107">
              <a:off x="-1489931" y="2653021"/>
              <a:ext cx="248589" cy="392364"/>
            </a:xfrm>
            <a:custGeom>
              <a:avLst/>
              <a:gdLst/>
              <a:ahLst/>
              <a:cxnLst/>
              <a:rect l="l" t="t" r="r" b="b"/>
              <a:pathLst>
                <a:path w="4549" h="7180" extrusionOk="0">
                  <a:moveTo>
                    <a:pt x="4108" y="0"/>
                  </a:moveTo>
                  <a:lnTo>
                    <a:pt x="4108" y="0"/>
                  </a:lnTo>
                  <a:cubicBezTo>
                    <a:pt x="4132" y="369"/>
                    <a:pt x="4048" y="1072"/>
                    <a:pt x="3513" y="2084"/>
                  </a:cubicBezTo>
                  <a:cubicBezTo>
                    <a:pt x="2703" y="3667"/>
                    <a:pt x="977" y="6382"/>
                    <a:pt x="977" y="6382"/>
                  </a:cubicBezTo>
                  <a:cubicBezTo>
                    <a:pt x="977" y="6382"/>
                    <a:pt x="691" y="6941"/>
                    <a:pt x="0" y="7179"/>
                  </a:cubicBezTo>
                  <a:cubicBezTo>
                    <a:pt x="619" y="7144"/>
                    <a:pt x="1191" y="6846"/>
                    <a:pt x="1524" y="6298"/>
                  </a:cubicBezTo>
                  <a:lnTo>
                    <a:pt x="2739" y="4239"/>
                  </a:lnTo>
                  <a:cubicBezTo>
                    <a:pt x="2762" y="4239"/>
                    <a:pt x="2774" y="4239"/>
                    <a:pt x="2774" y="4262"/>
                  </a:cubicBezTo>
                  <a:lnTo>
                    <a:pt x="4167" y="1917"/>
                  </a:lnTo>
                  <a:cubicBezTo>
                    <a:pt x="4548" y="1298"/>
                    <a:pt x="4489" y="548"/>
                    <a:pt x="4108"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35" name="Google Shape;1035;p42"/>
            <p:cNvSpPr/>
            <p:nvPr/>
          </p:nvSpPr>
          <p:spPr>
            <a:xfrm rot="2037107">
              <a:off x="-1448427" y="2626188"/>
              <a:ext cx="163394" cy="231375"/>
            </a:xfrm>
            <a:custGeom>
              <a:avLst/>
              <a:gdLst/>
              <a:ahLst/>
              <a:cxnLst/>
              <a:rect l="l" t="t" r="r" b="b"/>
              <a:pathLst>
                <a:path w="2990" h="4234" extrusionOk="0">
                  <a:moveTo>
                    <a:pt x="2693" y="0"/>
                  </a:moveTo>
                  <a:cubicBezTo>
                    <a:pt x="2405" y="0"/>
                    <a:pt x="1701" y="776"/>
                    <a:pt x="1049" y="1860"/>
                  </a:cubicBezTo>
                  <a:cubicBezTo>
                    <a:pt x="358" y="3014"/>
                    <a:pt x="1" y="4074"/>
                    <a:pt x="239" y="4217"/>
                  </a:cubicBezTo>
                  <a:cubicBezTo>
                    <a:pt x="257" y="4228"/>
                    <a:pt x="278" y="4233"/>
                    <a:pt x="302" y="4233"/>
                  </a:cubicBezTo>
                  <a:cubicBezTo>
                    <a:pt x="591" y="4233"/>
                    <a:pt x="1281" y="3451"/>
                    <a:pt x="1930" y="2383"/>
                  </a:cubicBezTo>
                  <a:cubicBezTo>
                    <a:pt x="2632" y="1217"/>
                    <a:pt x="2989" y="157"/>
                    <a:pt x="2751" y="14"/>
                  </a:cubicBezTo>
                  <a:cubicBezTo>
                    <a:pt x="2734" y="5"/>
                    <a:pt x="2715" y="0"/>
                    <a:pt x="2693"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36" name="Google Shape;1036;p42"/>
            <p:cNvSpPr/>
            <p:nvPr/>
          </p:nvSpPr>
          <p:spPr>
            <a:xfrm rot="2037107">
              <a:off x="-1665235" y="3037326"/>
              <a:ext cx="341598" cy="426901"/>
            </a:xfrm>
            <a:custGeom>
              <a:avLst/>
              <a:gdLst/>
              <a:ahLst/>
              <a:cxnLst/>
              <a:rect l="l" t="t" r="r" b="b"/>
              <a:pathLst>
                <a:path w="6251" h="7812" extrusionOk="0">
                  <a:moveTo>
                    <a:pt x="4465" y="0"/>
                  </a:moveTo>
                  <a:lnTo>
                    <a:pt x="0" y="7322"/>
                  </a:lnTo>
                  <a:cubicBezTo>
                    <a:pt x="71" y="7382"/>
                    <a:pt x="167" y="7442"/>
                    <a:pt x="250" y="7489"/>
                  </a:cubicBezTo>
                  <a:cubicBezTo>
                    <a:pt x="631" y="7707"/>
                    <a:pt x="1049" y="7812"/>
                    <a:pt x="1455" y="7812"/>
                  </a:cubicBezTo>
                  <a:cubicBezTo>
                    <a:pt x="2180" y="7812"/>
                    <a:pt x="2869" y="7480"/>
                    <a:pt x="3250" y="6870"/>
                  </a:cubicBezTo>
                  <a:lnTo>
                    <a:pt x="5655" y="3012"/>
                  </a:lnTo>
                  <a:cubicBezTo>
                    <a:pt x="6251" y="2060"/>
                    <a:pt x="5894" y="798"/>
                    <a:pt x="4834" y="179"/>
                  </a:cubicBezTo>
                  <a:cubicBezTo>
                    <a:pt x="4715" y="107"/>
                    <a:pt x="4596" y="60"/>
                    <a:pt x="4465"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37" name="Google Shape;1037;p42"/>
            <p:cNvSpPr/>
            <p:nvPr/>
          </p:nvSpPr>
          <p:spPr>
            <a:xfrm rot="2037107">
              <a:off x="-1757735" y="3104092"/>
              <a:ext cx="264218" cy="264873"/>
            </a:xfrm>
            <a:custGeom>
              <a:avLst/>
              <a:gdLst/>
              <a:ahLst/>
              <a:cxnLst/>
              <a:rect l="l" t="t" r="r" b="b"/>
              <a:pathLst>
                <a:path w="4835" h="4847" extrusionOk="0">
                  <a:moveTo>
                    <a:pt x="1786" y="1"/>
                  </a:moveTo>
                  <a:lnTo>
                    <a:pt x="488" y="2179"/>
                  </a:lnTo>
                  <a:cubicBezTo>
                    <a:pt x="0" y="3013"/>
                    <a:pt x="274" y="4084"/>
                    <a:pt x="1108" y="4573"/>
                  </a:cubicBezTo>
                  <a:lnTo>
                    <a:pt x="1143" y="4596"/>
                  </a:lnTo>
                  <a:cubicBezTo>
                    <a:pt x="1426" y="4766"/>
                    <a:pt x="1736" y="4846"/>
                    <a:pt x="2041" y="4846"/>
                  </a:cubicBezTo>
                  <a:cubicBezTo>
                    <a:pt x="2638" y="4846"/>
                    <a:pt x="3218" y="4540"/>
                    <a:pt x="3548" y="3989"/>
                  </a:cubicBezTo>
                  <a:lnTo>
                    <a:pt x="4834" y="1810"/>
                  </a:lnTo>
                  <a:lnTo>
                    <a:pt x="17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38" name="Google Shape;1038;p42"/>
            <p:cNvSpPr/>
            <p:nvPr/>
          </p:nvSpPr>
          <p:spPr>
            <a:xfrm rot="2037107">
              <a:off x="-1589257" y="3017115"/>
              <a:ext cx="273344" cy="276568"/>
            </a:xfrm>
            <a:custGeom>
              <a:avLst/>
              <a:gdLst/>
              <a:ahLst/>
              <a:cxnLst/>
              <a:rect l="l" t="t" r="r" b="b"/>
              <a:pathLst>
                <a:path w="5002" h="5061" extrusionOk="0">
                  <a:moveTo>
                    <a:pt x="2924" y="0"/>
                  </a:moveTo>
                  <a:cubicBezTo>
                    <a:pt x="2320" y="0"/>
                    <a:pt x="1732" y="306"/>
                    <a:pt x="1394" y="857"/>
                  </a:cubicBezTo>
                  <a:lnTo>
                    <a:pt x="1" y="3203"/>
                  </a:lnTo>
                  <a:cubicBezTo>
                    <a:pt x="822" y="4072"/>
                    <a:pt x="1846" y="4703"/>
                    <a:pt x="3108" y="5060"/>
                  </a:cubicBezTo>
                  <a:lnTo>
                    <a:pt x="4489" y="2727"/>
                  </a:lnTo>
                  <a:cubicBezTo>
                    <a:pt x="5001" y="1869"/>
                    <a:pt x="4716" y="786"/>
                    <a:pt x="3882" y="286"/>
                  </a:cubicBezTo>
                  <a:lnTo>
                    <a:pt x="3835" y="250"/>
                  </a:lnTo>
                  <a:cubicBezTo>
                    <a:pt x="3548" y="81"/>
                    <a:pt x="3234" y="0"/>
                    <a:pt x="29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39" name="Google Shape;1039;p42"/>
            <p:cNvSpPr/>
            <p:nvPr/>
          </p:nvSpPr>
          <p:spPr>
            <a:xfrm rot="2037107">
              <a:off x="-1629715" y="3045732"/>
              <a:ext cx="247933" cy="392419"/>
            </a:xfrm>
            <a:custGeom>
              <a:avLst/>
              <a:gdLst/>
              <a:ahLst/>
              <a:cxnLst/>
              <a:rect l="l" t="t" r="r" b="b"/>
              <a:pathLst>
                <a:path w="4537" h="7181" extrusionOk="0">
                  <a:moveTo>
                    <a:pt x="4108" y="1"/>
                  </a:moveTo>
                  <a:lnTo>
                    <a:pt x="4108" y="1"/>
                  </a:lnTo>
                  <a:cubicBezTo>
                    <a:pt x="4120" y="382"/>
                    <a:pt x="4048" y="1072"/>
                    <a:pt x="3513" y="2084"/>
                  </a:cubicBezTo>
                  <a:cubicBezTo>
                    <a:pt x="2691" y="3668"/>
                    <a:pt x="965" y="6394"/>
                    <a:pt x="965" y="6394"/>
                  </a:cubicBezTo>
                  <a:cubicBezTo>
                    <a:pt x="965" y="6394"/>
                    <a:pt x="679" y="6942"/>
                    <a:pt x="0" y="7180"/>
                  </a:cubicBezTo>
                  <a:cubicBezTo>
                    <a:pt x="608" y="7168"/>
                    <a:pt x="1191" y="6847"/>
                    <a:pt x="1524" y="6299"/>
                  </a:cubicBezTo>
                  <a:lnTo>
                    <a:pt x="2739" y="4251"/>
                  </a:lnTo>
                  <a:cubicBezTo>
                    <a:pt x="2751" y="4251"/>
                    <a:pt x="2763" y="4251"/>
                    <a:pt x="2763" y="4263"/>
                  </a:cubicBezTo>
                  <a:lnTo>
                    <a:pt x="4168" y="1930"/>
                  </a:lnTo>
                  <a:cubicBezTo>
                    <a:pt x="4537" y="1299"/>
                    <a:pt x="4477" y="560"/>
                    <a:pt x="4108"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40" name="Google Shape;1040;p42"/>
            <p:cNvSpPr/>
            <p:nvPr/>
          </p:nvSpPr>
          <p:spPr>
            <a:xfrm rot="2037107">
              <a:off x="-1589935" y="3019283"/>
              <a:ext cx="164651" cy="231867"/>
            </a:xfrm>
            <a:custGeom>
              <a:avLst/>
              <a:gdLst/>
              <a:ahLst/>
              <a:cxnLst/>
              <a:rect l="l" t="t" r="r" b="b"/>
              <a:pathLst>
                <a:path w="3013" h="4243" extrusionOk="0">
                  <a:moveTo>
                    <a:pt x="2716" y="0"/>
                  </a:moveTo>
                  <a:cubicBezTo>
                    <a:pt x="2429" y="0"/>
                    <a:pt x="1725" y="786"/>
                    <a:pt x="1072" y="1859"/>
                  </a:cubicBezTo>
                  <a:cubicBezTo>
                    <a:pt x="369" y="3026"/>
                    <a:pt x="0" y="4086"/>
                    <a:pt x="250" y="4229"/>
                  </a:cubicBezTo>
                  <a:cubicBezTo>
                    <a:pt x="267" y="4238"/>
                    <a:pt x="287" y="4242"/>
                    <a:pt x="309" y="4242"/>
                  </a:cubicBezTo>
                  <a:cubicBezTo>
                    <a:pt x="596" y="4242"/>
                    <a:pt x="1300" y="3467"/>
                    <a:pt x="1953" y="2383"/>
                  </a:cubicBezTo>
                  <a:cubicBezTo>
                    <a:pt x="2631" y="1204"/>
                    <a:pt x="3012" y="157"/>
                    <a:pt x="2774" y="14"/>
                  </a:cubicBezTo>
                  <a:cubicBezTo>
                    <a:pt x="2758" y="5"/>
                    <a:pt x="2738" y="0"/>
                    <a:pt x="2716"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41" name="Google Shape;1041;p42"/>
            <p:cNvSpPr/>
            <p:nvPr/>
          </p:nvSpPr>
          <p:spPr>
            <a:xfrm rot="2037107">
              <a:off x="-1791956" y="1663494"/>
              <a:ext cx="342308" cy="426573"/>
            </a:xfrm>
            <a:custGeom>
              <a:avLst/>
              <a:gdLst/>
              <a:ahLst/>
              <a:cxnLst/>
              <a:rect l="l" t="t" r="r" b="b"/>
              <a:pathLst>
                <a:path w="6264" h="7806" extrusionOk="0">
                  <a:moveTo>
                    <a:pt x="4466" y="0"/>
                  </a:moveTo>
                  <a:lnTo>
                    <a:pt x="1" y="7323"/>
                  </a:lnTo>
                  <a:cubicBezTo>
                    <a:pt x="72" y="7382"/>
                    <a:pt x="167" y="7442"/>
                    <a:pt x="251" y="7477"/>
                  </a:cubicBezTo>
                  <a:cubicBezTo>
                    <a:pt x="631" y="7700"/>
                    <a:pt x="1047" y="7805"/>
                    <a:pt x="1451" y="7805"/>
                  </a:cubicBezTo>
                  <a:cubicBezTo>
                    <a:pt x="2173" y="7805"/>
                    <a:pt x="2858" y="7469"/>
                    <a:pt x="3239" y="6858"/>
                  </a:cubicBezTo>
                  <a:lnTo>
                    <a:pt x="5656" y="3001"/>
                  </a:lnTo>
                  <a:cubicBezTo>
                    <a:pt x="6263" y="2048"/>
                    <a:pt x="5894" y="786"/>
                    <a:pt x="4835" y="179"/>
                  </a:cubicBezTo>
                  <a:cubicBezTo>
                    <a:pt x="4716" y="95"/>
                    <a:pt x="4597" y="60"/>
                    <a:pt x="4466"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42" name="Google Shape;1042;p42"/>
            <p:cNvSpPr/>
            <p:nvPr/>
          </p:nvSpPr>
          <p:spPr>
            <a:xfrm rot="2037107">
              <a:off x="-1883582" y="1729654"/>
              <a:ext cx="263562" cy="265092"/>
            </a:xfrm>
            <a:custGeom>
              <a:avLst/>
              <a:gdLst/>
              <a:ahLst/>
              <a:cxnLst/>
              <a:rect l="l" t="t" r="r" b="b"/>
              <a:pathLst>
                <a:path w="4823" h="4851" extrusionOk="0">
                  <a:moveTo>
                    <a:pt x="1787" y="1"/>
                  </a:moveTo>
                  <a:lnTo>
                    <a:pt x="489" y="2180"/>
                  </a:lnTo>
                  <a:cubicBezTo>
                    <a:pt x="1" y="3013"/>
                    <a:pt x="275" y="4085"/>
                    <a:pt x="1108" y="4573"/>
                  </a:cubicBezTo>
                  <a:lnTo>
                    <a:pt x="1144" y="4608"/>
                  </a:lnTo>
                  <a:cubicBezTo>
                    <a:pt x="1419" y="4772"/>
                    <a:pt x="1723" y="4850"/>
                    <a:pt x="2023" y="4850"/>
                  </a:cubicBezTo>
                  <a:cubicBezTo>
                    <a:pt x="2618" y="4850"/>
                    <a:pt x="3201" y="4543"/>
                    <a:pt x="3525" y="3989"/>
                  </a:cubicBezTo>
                  <a:lnTo>
                    <a:pt x="4823" y="1822"/>
                  </a:lnTo>
                  <a:lnTo>
                    <a:pt x="17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43" name="Google Shape;1043;p42"/>
            <p:cNvSpPr/>
            <p:nvPr/>
          </p:nvSpPr>
          <p:spPr>
            <a:xfrm rot="2037107">
              <a:off x="-1715643" y="1642693"/>
              <a:ext cx="273344" cy="276404"/>
            </a:xfrm>
            <a:custGeom>
              <a:avLst/>
              <a:gdLst/>
              <a:ahLst/>
              <a:cxnLst/>
              <a:rect l="l" t="t" r="r" b="b"/>
              <a:pathLst>
                <a:path w="5002" h="5058" extrusionOk="0">
                  <a:moveTo>
                    <a:pt x="2934" y="0"/>
                  </a:moveTo>
                  <a:cubicBezTo>
                    <a:pt x="2327" y="0"/>
                    <a:pt x="1734" y="312"/>
                    <a:pt x="1394" y="866"/>
                  </a:cubicBezTo>
                  <a:lnTo>
                    <a:pt x="0" y="3200"/>
                  </a:lnTo>
                  <a:cubicBezTo>
                    <a:pt x="810" y="4069"/>
                    <a:pt x="1846" y="4700"/>
                    <a:pt x="3108" y="5057"/>
                  </a:cubicBezTo>
                  <a:lnTo>
                    <a:pt x="4489" y="2724"/>
                  </a:lnTo>
                  <a:cubicBezTo>
                    <a:pt x="5001" y="1878"/>
                    <a:pt x="4715" y="783"/>
                    <a:pt x="3882" y="283"/>
                  </a:cubicBezTo>
                  <a:lnTo>
                    <a:pt x="3834" y="247"/>
                  </a:lnTo>
                  <a:cubicBezTo>
                    <a:pt x="3551" y="80"/>
                    <a:pt x="3241" y="0"/>
                    <a:pt x="29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44" name="Google Shape;1044;p42"/>
            <p:cNvSpPr/>
            <p:nvPr/>
          </p:nvSpPr>
          <p:spPr>
            <a:xfrm rot="2037107">
              <a:off x="-1756238" y="1671760"/>
              <a:ext cx="247933" cy="391763"/>
            </a:xfrm>
            <a:custGeom>
              <a:avLst/>
              <a:gdLst/>
              <a:ahLst/>
              <a:cxnLst/>
              <a:rect l="l" t="t" r="r" b="b"/>
              <a:pathLst>
                <a:path w="4537" h="7169" extrusionOk="0">
                  <a:moveTo>
                    <a:pt x="4108" y="1"/>
                  </a:moveTo>
                  <a:lnTo>
                    <a:pt x="4108" y="1"/>
                  </a:lnTo>
                  <a:cubicBezTo>
                    <a:pt x="4120" y="370"/>
                    <a:pt x="4048" y="1072"/>
                    <a:pt x="3512" y="2084"/>
                  </a:cubicBezTo>
                  <a:cubicBezTo>
                    <a:pt x="2691" y="3656"/>
                    <a:pt x="964" y="6383"/>
                    <a:pt x="964" y="6383"/>
                  </a:cubicBezTo>
                  <a:cubicBezTo>
                    <a:pt x="964" y="6383"/>
                    <a:pt x="679" y="6930"/>
                    <a:pt x="0" y="7168"/>
                  </a:cubicBezTo>
                  <a:cubicBezTo>
                    <a:pt x="607" y="7145"/>
                    <a:pt x="1191" y="6847"/>
                    <a:pt x="1512" y="6287"/>
                  </a:cubicBezTo>
                  <a:lnTo>
                    <a:pt x="2738" y="4239"/>
                  </a:lnTo>
                  <a:cubicBezTo>
                    <a:pt x="2750" y="4239"/>
                    <a:pt x="2762" y="4239"/>
                    <a:pt x="2762" y="4251"/>
                  </a:cubicBezTo>
                  <a:lnTo>
                    <a:pt x="4167" y="1918"/>
                  </a:lnTo>
                  <a:cubicBezTo>
                    <a:pt x="4536" y="1287"/>
                    <a:pt x="4477" y="549"/>
                    <a:pt x="4108"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45" name="Google Shape;1045;p42"/>
            <p:cNvSpPr/>
            <p:nvPr/>
          </p:nvSpPr>
          <p:spPr>
            <a:xfrm rot="2037107">
              <a:off x="-1715904" y="1643969"/>
              <a:ext cx="164050" cy="231867"/>
            </a:xfrm>
            <a:custGeom>
              <a:avLst/>
              <a:gdLst/>
              <a:ahLst/>
              <a:cxnLst/>
              <a:rect l="l" t="t" r="r" b="b"/>
              <a:pathLst>
                <a:path w="3002" h="4243" extrusionOk="0">
                  <a:moveTo>
                    <a:pt x="2705" y="0"/>
                  </a:moveTo>
                  <a:cubicBezTo>
                    <a:pt x="2420" y="0"/>
                    <a:pt x="1725" y="786"/>
                    <a:pt x="1072" y="1859"/>
                  </a:cubicBezTo>
                  <a:cubicBezTo>
                    <a:pt x="370" y="3026"/>
                    <a:pt x="1" y="4086"/>
                    <a:pt x="251" y="4229"/>
                  </a:cubicBezTo>
                  <a:cubicBezTo>
                    <a:pt x="268" y="4238"/>
                    <a:pt x="287" y="4243"/>
                    <a:pt x="309" y="4243"/>
                  </a:cubicBezTo>
                  <a:cubicBezTo>
                    <a:pt x="597" y="4243"/>
                    <a:pt x="1301" y="3467"/>
                    <a:pt x="1953" y="2383"/>
                  </a:cubicBezTo>
                  <a:cubicBezTo>
                    <a:pt x="2644" y="1228"/>
                    <a:pt x="3001" y="169"/>
                    <a:pt x="2763" y="14"/>
                  </a:cubicBezTo>
                  <a:cubicBezTo>
                    <a:pt x="2746" y="5"/>
                    <a:pt x="2727" y="0"/>
                    <a:pt x="2705"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46" name="Google Shape;1046;p42"/>
            <p:cNvSpPr/>
            <p:nvPr/>
          </p:nvSpPr>
          <p:spPr>
            <a:xfrm rot="2037107">
              <a:off x="-1932330" y="2055825"/>
              <a:ext cx="341652" cy="426792"/>
            </a:xfrm>
            <a:custGeom>
              <a:avLst/>
              <a:gdLst/>
              <a:ahLst/>
              <a:cxnLst/>
              <a:rect l="l" t="t" r="r" b="b"/>
              <a:pathLst>
                <a:path w="6252" h="7810" extrusionOk="0">
                  <a:moveTo>
                    <a:pt x="4466" y="1"/>
                  </a:moveTo>
                  <a:lnTo>
                    <a:pt x="1" y="7323"/>
                  </a:lnTo>
                  <a:cubicBezTo>
                    <a:pt x="84" y="7383"/>
                    <a:pt x="168" y="7442"/>
                    <a:pt x="263" y="7490"/>
                  </a:cubicBezTo>
                  <a:cubicBezTo>
                    <a:pt x="636" y="7706"/>
                    <a:pt x="1047" y="7809"/>
                    <a:pt x="1448" y="7809"/>
                  </a:cubicBezTo>
                  <a:cubicBezTo>
                    <a:pt x="2174" y="7809"/>
                    <a:pt x="2868" y="7472"/>
                    <a:pt x="3251" y="6859"/>
                  </a:cubicBezTo>
                  <a:lnTo>
                    <a:pt x="5656" y="3001"/>
                  </a:lnTo>
                  <a:cubicBezTo>
                    <a:pt x="6252" y="2049"/>
                    <a:pt x="5883" y="787"/>
                    <a:pt x="4847" y="180"/>
                  </a:cubicBezTo>
                  <a:cubicBezTo>
                    <a:pt x="4728" y="108"/>
                    <a:pt x="4609" y="61"/>
                    <a:pt x="4466"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47" name="Google Shape;1047;p42"/>
            <p:cNvSpPr/>
            <p:nvPr/>
          </p:nvSpPr>
          <p:spPr>
            <a:xfrm rot="2037107">
              <a:off x="-2024216" y="2123017"/>
              <a:ext cx="264163" cy="264600"/>
            </a:xfrm>
            <a:custGeom>
              <a:avLst/>
              <a:gdLst/>
              <a:ahLst/>
              <a:cxnLst/>
              <a:rect l="l" t="t" r="r" b="b"/>
              <a:pathLst>
                <a:path w="4834" h="4842" extrusionOk="0">
                  <a:moveTo>
                    <a:pt x="1786" y="0"/>
                  </a:moveTo>
                  <a:lnTo>
                    <a:pt x="488" y="2167"/>
                  </a:lnTo>
                  <a:cubicBezTo>
                    <a:pt x="0" y="3001"/>
                    <a:pt x="262" y="4072"/>
                    <a:pt x="1095" y="4561"/>
                  </a:cubicBezTo>
                  <a:lnTo>
                    <a:pt x="1143" y="4596"/>
                  </a:lnTo>
                  <a:cubicBezTo>
                    <a:pt x="1426" y="4762"/>
                    <a:pt x="1736" y="4841"/>
                    <a:pt x="2041" y="4841"/>
                  </a:cubicBezTo>
                  <a:cubicBezTo>
                    <a:pt x="2636" y="4841"/>
                    <a:pt x="3214" y="4540"/>
                    <a:pt x="3536" y="3989"/>
                  </a:cubicBezTo>
                  <a:lnTo>
                    <a:pt x="4834" y="1810"/>
                  </a:lnTo>
                  <a:lnTo>
                    <a:pt x="17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48" name="Google Shape;1048;p42"/>
            <p:cNvSpPr/>
            <p:nvPr/>
          </p:nvSpPr>
          <p:spPr>
            <a:xfrm rot="2037107">
              <a:off x="-1856088" y="2035421"/>
              <a:ext cx="273344" cy="276240"/>
            </a:xfrm>
            <a:custGeom>
              <a:avLst/>
              <a:gdLst/>
              <a:ahLst/>
              <a:cxnLst/>
              <a:rect l="l" t="t" r="r" b="b"/>
              <a:pathLst>
                <a:path w="5002" h="5055" extrusionOk="0">
                  <a:moveTo>
                    <a:pt x="2934" y="1"/>
                  </a:moveTo>
                  <a:cubicBezTo>
                    <a:pt x="2327" y="1"/>
                    <a:pt x="1736" y="312"/>
                    <a:pt x="1406" y="863"/>
                  </a:cubicBezTo>
                  <a:lnTo>
                    <a:pt x="1" y="3197"/>
                  </a:lnTo>
                  <a:cubicBezTo>
                    <a:pt x="822" y="4078"/>
                    <a:pt x="1846" y="4697"/>
                    <a:pt x="3120" y="5054"/>
                  </a:cubicBezTo>
                  <a:lnTo>
                    <a:pt x="4501" y="2721"/>
                  </a:lnTo>
                  <a:cubicBezTo>
                    <a:pt x="5001" y="1875"/>
                    <a:pt x="4727" y="792"/>
                    <a:pt x="3894" y="280"/>
                  </a:cubicBezTo>
                  <a:lnTo>
                    <a:pt x="3846" y="256"/>
                  </a:lnTo>
                  <a:cubicBezTo>
                    <a:pt x="3560" y="82"/>
                    <a:pt x="3245" y="1"/>
                    <a:pt x="29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49" name="Google Shape;1049;p42"/>
            <p:cNvSpPr/>
            <p:nvPr/>
          </p:nvSpPr>
          <p:spPr>
            <a:xfrm rot="2037107">
              <a:off x="-1896693" y="2064521"/>
              <a:ext cx="248589" cy="391763"/>
            </a:xfrm>
            <a:custGeom>
              <a:avLst/>
              <a:gdLst/>
              <a:ahLst/>
              <a:cxnLst/>
              <a:rect l="l" t="t" r="r" b="b"/>
              <a:pathLst>
                <a:path w="4549" h="7169" extrusionOk="0">
                  <a:moveTo>
                    <a:pt x="4108" y="1"/>
                  </a:moveTo>
                  <a:cubicBezTo>
                    <a:pt x="4132" y="370"/>
                    <a:pt x="4048" y="1072"/>
                    <a:pt x="3513" y="2084"/>
                  </a:cubicBezTo>
                  <a:cubicBezTo>
                    <a:pt x="2703" y="3656"/>
                    <a:pt x="977" y="6382"/>
                    <a:pt x="977" y="6382"/>
                  </a:cubicBezTo>
                  <a:cubicBezTo>
                    <a:pt x="977" y="6382"/>
                    <a:pt x="691" y="6930"/>
                    <a:pt x="0" y="7168"/>
                  </a:cubicBezTo>
                  <a:cubicBezTo>
                    <a:pt x="619" y="7156"/>
                    <a:pt x="1203" y="6847"/>
                    <a:pt x="1524" y="6299"/>
                  </a:cubicBezTo>
                  <a:lnTo>
                    <a:pt x="2751" y="4239"/>
                  </a:lnTo>
                  <a:cubicBezTo>
                    <a:pt x="2762" y="4239"/>
                    <a:pt x="2774" y="4239"/>
                    <a:pt x="2774" y="4251"/>
                  </a:cubicBezTo>
                  <a:lnTo>
                    <a:pt x="4167" y="1918"/>
                  </a:lnTo>
                  <a:cubicBezTo>
                    <a:pt x="4548" y="1298"/>
                    <a:pt x="4489" y="548"/>
                    <a:pt x="4108"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50" name="Google Shape;1050;p42"/>
            <p:cNvSpPr/>
            <p:nvPr/>
          </p:nvSpPr>
          <p:spPr>
            <a:xfrm rot="2037107">
              <a:off x="-1856293" y="2037898"/>
              <a:ext cx="164050" cy="231484"/>
            </a:xfrm>
            <a:custGeom>
              <a:avLst/>
              <a:gdLst/>
              <a:ahLst/>
              <a:cxnLst/>
              <a:rect l="l" t="t" r="r" b="b"/>
              <a:pathLst>
                <a:path w="3002" h="4236" extrusionOk="0">
                  <a:moveTo>
                    <a:pt x="2700" y="0"/>
                  </a:moveTo>
                  <a:cubicBezTo>
                    <a:pt x="2410" y="0"/>
                    <a:pt x="1711" y="784"/>
                    <a:pt x="1073" y="1862"/>
                  </a:cubicBezTo>
                  <a:cubicBezTo>
                    <a:pt x="370" y="3017"/>
                    <a:pt x="1" y="4077"/>
                    <a:pt x="251" y="4219"/>
                  </a:cubicBezTo>
                  <a:cubicBezTo>
                    <a:pt x="269" y="4230"/>
                    <a:pt x="290" y="4236"/>
                    <a:pt x="314" y="4236"/>
                  </a:cubicBezTo>
                  <a:cubicBezTo>
                    <a:pt x="604" y="4236"/>
                    <a:pt x="1304" y="3452"/>
                    <a:pt x="1942" y="2374"/>
                  </a:cubicBezTo>
                  <a:cubicBezTo>
                    <a:pt x="2632" y="1219"/>
                    <a:pt x="3001" y="148"/>
                    <a:pt x="2763" y="17"/>
                  </a:cubicBezTo>
                  <a:cubicBezTo>
                    <a:pt x="2745" y="6"/>
                    <a:pt x="2724" y="0"/>
                    <a:pt x="2700"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51" name="Google Shape;1051;p42"/>
            <p:cNvSpPr/>
            <p:nvPr/>
          </p:nvSpPr>
          <p:spPr>
            <a:xfrm rot="2037107">
              <a:off x="-2072720" y="2448606"/>
              <a:ext cx="342253" cy="426737"/>
            </a:xfrm>
            <a:custGeom>
              <a:avLst/>
              <a:gdLst/>
              <a:ahLst/>
              <a:cxnLst/>
              <a:rect l="l" t="t" r="r" b="b"/>
              <a:pathLst>
                <a:path w="6263" h="7809" extrusionOk="0">
                  <a:moveTo>
                    <a:pt x="4465" y="1"/>
                  </a:moveTo>
                  <a:lnTo>
                    <a:pt x="0" y="7323"/>
                  </a:lnTo>
                  <a:cubicBezTo>
                    <a:pt x="72" y="7383"/>
                    <a:pt x="167" y="7442"/>
                    <a:pt x="250" y="7490"/>
                  </a:cubicBezTo>
                  <a:cubicBezTo>
                    <a:pt x="627" y="7706"/>
                    <a:pt x="1041" y="7809"/>
                    <a:pt x="1444" y="7809"/>
                  </a:cubicBezTo>
                  <a:cubicBezTo>
                    <a:pt x="2173" y="7809"/>
                    <a:pt x="2867" y="7472"/>
                    <a:pt x="3251" y="6859"/>
                  </a:cubicBezTo>
                  <a:lnTo>
                    <a:pt x="5656" y="3013"/>
                  </a:lnTo>
                  <a:cubicBezTo>
                    <a:pt x="6263" y="2072"/>
                    <a:pt x="5894" y="787"/>
                    <a:pt x="4834" y="179"/>
                  </a:cubicBezTo>
                  <a:cubicBezTo>
                    <a:pt x="4715" y="108"/>
                    <a:pt x="4596" y="60"/>
                    <a:pt x="4465"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52" name="Google Shape;1052;p42"/>
            <p:cNvSpPr/>
            <p:nvPr/>
          </p:nvSpPr>
          <p:spPr>
            <a:xfrm rot="2037107">
              <a:off x="-2165016" y="2516145"/>
              <a:ext cx="264218" cy="264709"/>
            </a:xfrm>
            <a:custGeom>
              <a:avLst/>
              <a:gdLst/>
              <a:ahLst/>
              <a:cxnLst/>
              <a:rect l="l" t="t" r="r" b="b"/>
              <a:pathLst>
                <a:path w="4835" h="4844" extrusionOk="0">
                  <a:moveTo>
                    <a:pt x="1786" y="0"/>
                  </a:moveTo>
                  <a:lnTo>
                    <a:pt x="488" y="2179"/>
                  </a:lnTo>
                  <a:cubicBezTo>
                    <a:pt x="0" y="3012"/>
                    <a:pt x="274" y="4084"/>
                    <a:pt x="1108" y="4572"/>
                  </a:cubicBezTo>
                  <a:lnTo>
                    <a:pt x="1143" y="4596"/>
                  </a:lnTo>
                  <a:cubicBezTo>
                    <a:pt x="1419" y="4764"/>
                    <a:pt x="1727" y="4843"/>
                    <a:pt x="2031" y="4843"/>
                  </a:cubicBezTo>
                  <a:cubicBezTo>
                    <a:pt x="2633" y="4843"/>
                    <a:pt x="3224" y="4534"/>
                    <a:pt x="3548" y="3989"/>
                  </a:cubicBezTo>
                  <a:lnTo>
                    <a:pt x="4834" y="1810"/>
                  </a:lnTo>
                  <a:lnTo>
                    <a:pt x="17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53" name="Google Shape;1053;p42"/>
            <p:cNvSpPr/>
            <p:nvPr/>
          </p:nvSpPr>
          <p:spPr>
            <a:xfrm rot="2037107">
              <a:off x="-1996655" y="2427948"/>
              <a:ext cx="273344" cy="276841"/>
            </a:xfrm>
            <a:custGeom>
              <a:avLst/>
              <a:gdLst/>
              <a:ahLst/>
              <a:cxnLst/>
              <a:rect l="l" t="t" r="r" b="b"/>
              <a:pathLst>
                <a:path w="5002" h="5066" extrusionOk="0">
                  <a:moveTo>
                    <a:pt x="2925" y="0"/>
                  </a:moveTo>
                  <a:cubicBezTo>
                    <a:pt x="2321" y="0"/>
                    <a:pt x="1732" y="312"/>
                    <a:pt x="1394" y="863"/>
                  </a:cubicBezTo>
                  <a:lnTo>
                    <a:pt x="1" y="3197"/>
                  </a:lnTo>
                  <a:cubicBezTo>
                    <a:pt x="810" y="4078"/>
                    <a:pt x="1846" y="4709"/>
                    <a:pt x="3108" y="5066"/>
                  </a:cubicBezTo>
                  <a:lnTo>
                    <a:pt x="4490" y="2720"/>
                  </a:lnTo>
                  <a:cubicBezTo>
                    <a:pt x="5001" y="1875"/>
                    <a:pt x="4716" y="791"/>
                    <a:pt x="3882" y="280"/>
                  </a:cubicBezTo>
                  <a:lnTo>
                    <a:pt x="3835" y="256"/>
                  </a:lnTo>
                  <a:cubicBezTo>
                    <a:pt x="3548" y="82"/>
                    <a:pt x="3234" y="0"/>
                    <a:pt x="29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54" name="Google Shape;1054;p42"/>
            <p:cNvSpPr/>
            <p:nvPr/>
          </p:nvSpPr>
          <p:spPr>
            <a:xfrm rot="2037107">
              <a:off x="-2037026" y="2457775"/>
              <a:ext cx="247933" cy="392364"/>
            </a:xfrm>
            <a:custGeom>
              <a:avLst/>
              <a:gdLst/>
              <a:ahLst/>
              <a:cxnLst/>
              <a:rect l="l" t="t" r="r" b="b"/>
              <a:pathLst>
                <a:path w="4537" h="7180" extrusionOk="0">
                  <a:moveTo>
                    <a:pt x="4108" y="0"/>
                  </a:moveTo>
                  <a:lnTo>
                    <a:pt x="4108" y="0"/>
                  </a:lnTo>
                  <a:cubicBezTo>
                    <a:pt x="4120" y="381"/>
                    <a:pt x="4048" y="1072"/>
                    <a:pt x="3513" y="2084"/>
                  </a:cubicBezTo>
                  <a:cubicBezTo>
                    <a:pt x="2691" y="3667"/>
                    <a:pt x="965" y="6394"/>
                    <a:pt x="965" y="6394"/>
                  </a:cubicBezTo>
                  <a:cubicBezTo>
                    <a:pt x="965" y="6394"/>
                    <a:pt x="691" y="6942"/>
                    <a:pt x="0" y="7180"/>
                  </a:cubicBezTo>
                  <a:cubicBezTo>
                    <a:pt x="619" y="7144"/>
                    <a:pt x="1191" y="6846"/>
                    <a:pt x="1524" y="6299"/>
                  </a:cubicBezTo>
                  <a:lnTo>
                    <a:pt x="2739" y="4251"/>
                  </a:lnTo>
                  <a:cubicBezTo>
                    <a:pt x="2751" y="4251"/>
                    <a:pt x="2774" y="4251"/>
                    <a:pt x="2774" y="4263"/>
                  </a:cubicBezTo>
                  <a:lnTo>
                    <a:pt x="4168" y="1929"/>
                  </a:lnTo>
                  <a:cubicBezTo>
                    <a:pt x="4537" y="1298"/>
                    <a:pt x="4477" y="560"/>
                    <a:pt x="4108"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55" name="Google Shape;1055;p42"/>
            <p:cNvSpPr/>
            <p:nvPr/>
          </p:nvSpPr>
          <p:spPr>
            <a:xfrm rot="2037107">
              <a:off x="-1996810" y="2430549"/>
              <a:ext cx="163995" cy="231867"/>
            </a:xfrm>
            <a:custGeom>
              <a:avLst/>
              <a:gdLst/>
              <a:ahLst/>
              <a:cxnLst/>
              <a:rect l="l" t="t" r="r" b="b"/>
              <a:pathLst>
                <a:path w="3001" h="4243" extrusionOk="0">
                  <a:moveTo>
                    <a:pt x="2705" y="1"/>
                  </a:moveTo>
                  <a:cubicBezTo>
                    <a:pt x="2417" y="1"/>
                    <a:pt x="1713" y="786"/>
                    <a:pt x="1060" y="1860"/>
                  </a:cubicBezTo>
                  <a:cubicBezTo>
                    <a:pt x="357" y="3027"/>
                    <a:pt x="0" y="4074"/>
                    <a:pt x="238" y="4229"/>
                  </a:cubicBezTo>
                  <a:cubicBezTo>
                    <a:pt x="255" y="4238"/>
                    <a:pt x="274" y="4243"/>
                    <a:pt x="296" y="4243"/>
                  </a:cubicBezTo>
                  <a:cubicBezTo>
                    <a:pt x="583" y="4243"/>
                    <a:pt x="1288" y="3457"/>
                    <a:pt x="1941" y="2384"/>
                  </a:cubicBezTo>
                  <a:cubicBezTo>
                    <a:pt x="2631" y="1217"/>
                    <a:pt x="3001" y="169"/>
                    <a:pt x="2762" y="14"/>
                  </a:cubicBezTo>
                  <a:cubicBezTo>
                    <a:pt x="2746" y="5"/>
                    <a:pt x="2726" y="1"/>
                    <a:pt x="2705" y="1"/>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56" name="Google Shape;1056;p42"/>
            <p:cNvSpPr/>
            <p:nvPr/>
          </p:nvSpPr>
          <p:spPr>
            <a:xfrm rot="2037107">
              <a:off x="-2213261" y="2842652"/>
              <a:ext cx="342253" cy="426573"/>
            </a:xfrm>
            <a:custGeom>
              <a:avLst/>
              <a:gdLst/>
              <a:ahLst/>
              <a:cxnLst/>
              <a:rect l="l" t="t" r="r" b="b"/>
              <a:pathLst>
                <a:path w="6263" h="7806" extrusionOk="0">
                  <a:moveTo>
                    <a:pt x="4465" y="0"/>
                  </a:moveTo>
                  <a:lnTo>
                    <a:pt x="0" y="7323"/>
                  </a:lnTo>
                  <a:cubicBezTo>
                    <a:pt x="72" y="7382"/>
                    <a:pt x="167" y="7442"/>
                    <a:pt x="250" y="7477"/>
                  </a:cubicBezTo>
                  <a:cubicBezTo>
                    <a:pt x="631" y="7700"/>
                    <a:pt x="1047" y="7805"/>
                    <a:pt x="1451" y="7805"/>
                  </a:cubicBezTo>
                  <a:cubicBezTo>
                    <a:pt x="2172" y="7805"/>
                    <a:pt x="2857" y="7469"/>
                    <a:pt x="3239" y="6858"/>
                  </a:cubicBezTo>
                  <a:lnTo>
                    <a:pt x="5656" y="3001"/>
                  </a:lnTo>
                  <a:cubicBezTo>
                    <a:pt x="6263" y="2048"/>
                    <a:pt x="5894" y="786"/>
                    <a:pt x="4834" y="179"/>
                  </a:cubicBezTo>
                  <a:cubicBezTo>
                    <a:pt x="4715" y="96"/>
                    <a:pt x="4596" y="60"/>
                    <a:pt x="4465"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57" name="Google Shape;1057;p42"/>
            <p:cNvSpPr/>
            <p:nvPr/>
          </p:nvSpPr>
          <p:spPr>
            <a:xfrm rot="2037107">
              <a:off x="-2304948" y="2909011"/>
              <a:ext cx="264218" cy="265092"/>
            </a:xfrm>
            <a:custGeom>
              <a:avLst/>
              <a:gdLst/>
              <a:ahLst/>
              <a:cxnLst/>
              <a:rect l="l" t="t" r="r" b="b"/>
              <a:pathLst>
                <a:path w="4835" h="4851" extrusionOk="0">
                  <a:moveTo>
                    <a:pt x="1786" y="1"/>
                  </a:moveTo>
                  <a:lnTo>
                    <a:pt x="489" y="2180"/>
                  </a:lnTo>
                  <a:cubicBezTo>
                    <a:pt x="0" y="3013"/>
                    <a:pt x="274" y="4085"/>
                    <a:pt x="1108" y="4573"/>
                  </a:cubicBezTo>
                  <a:lnTo>
                    <a:pt x="1143" y="4609"/>
                  </a:lnTo>
                  <a:cubicBezTo>
                    <a:pt x="1419" y="4772"/>
                    <a:pt x="1722" y="4850"/>
                    <a:pt x="2023" y="4850"/>
                  </a:cubicBezTo>
                  <a:cubicBezTo>
                    <a:pt x="2620" y="4850"/>
                    <a:pt x="3208" y="4543"/>
                    <a:pt x="3548" y="3989"/>
                  </a:cubicBezTo>
                  <a:lnTo>
                    <a:pt x="4834" y="1823"/>
                  </a:lnTo>
                  <a:lnTo>
                    <a:pt x="17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58" name="Google Shape;1058;p42"/>
            <p:cNvSpPr/>
            <p:nvPr/>
          </p:nvSpPr>
          <p:spPr>
            <a:xfrm rot="2037107">
              <a:off x="-2137137" y="2820974"/>
              <a:ext cx="273945" cy="276568"/>
            </a:xfrm>
            <a:custGeom>
              <a:avLst/>
              <a:gdLst/>
              <a:ahLst/>
              <a:cxnLst/>
              <a:rect l="l" t="t" r="r" b="b"/>
              <a:pathLst>
                <a:path w="5013" h="5061" extrusionOk="0">
                  <a:moveTo>
                    <a:pt x="2933" y="0"/>
                  </a:moveTo>
                  <a:cubicBezTo>
                    <a:pt x="2326" y="0"/>
                    <a:pt x="1736" y="307"/>
                    <a:pt x="1405" y="858"/>
                  </a:cubicBezTo>
                  <a:lnTo>
                    <a:pt x="0" y="3203"/>
                  </a:lnTo>
                  <a:cubicBezTo>
                    <a:pt x="822" y="4072"/>
                    <a:pt x="1846" y="4703"/>
                    <a:pt x="3119" y="5061"/>
                  </a:cubicBezTo>
                  <a:lnTo>
                    <a:pt x="4501" y="2727"/>
                  </a:lnTo>
                  <a:cubicBezTo>
                    <a:pt x="5013" y="1870"/>
                    <a:pt x="4727" y="786"/>
                    <a:pt x="3893" y="286"/>
                  </a:cubicBezTo>
                  <a:lnTo>
                    <a:pt x="3846" y="250"/>
                  </a:lnTo>
                  <a:cubicBezTo>
                    <a:pt x="3559" y="81"/>
                    <a:pt x="3244" y="0"/>
                    <a:pt x="2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59" name="Google Shape;1059;p42"/>
            <p:cNvSpPr/>
            <p:nvPr/>
          </p:nvSpPr>
          <p:spPr>
            <a:xfrm rot="2037107">
              <a:off x="-2177049" y="2851270"/>
              <a:ext cx="247933" cy="391763"/>
            </a:xfrm>
            <a:custGeom>
              <a:avLst/>
              <a:gdLst/>
              <a:ahLst/>
              <a:cxnLst/>
              <a:rect l="l" t="t" r="r" b="b"/>
              <a:pathLst>
                <a:path w="4537" h="7169" extrusionOk="0">
                  <a:moveTo>
                    <a:pt x="4108" y="1"/>
                  </a:moveTo>
                  <a:cubicBezTo>
                    <a:pt x="4120" y="370"/>
                    <a:pt x="4049" y="1073"/>
                    <a:pt x="3513" y="2085"/>
                  </a:cubicBezTo>
                  <a:cubicBezTo>
                    <a:pt x="2691" y="3656"/>
                    <a:pt x="965" y="6383"/>
                    <a:pt x="965" y="6383"/>
                  </a:cubicBezTo>
                  <a:cubicBezTo>
                    <a:pt x="965" y="6383"/>
                    <a:pt x="679" y="6930"/>
                    <a:pt x="0" y="7169"/>
                  </a:cubicBezTo>
                  <a:cubicBezTo>
                    <a:pt x="596" y="7145"/>
                    <a:pt x="1191" y="6847"/>
                    <a:pt x="1524" y="6287"/>
                  </a:cubicBezTo>
                  <a:lnTo>
                    <a:pt x="2739" y="4240"/>
                  </a:lnTo>
                  <a:cubicBezTo>
                    <a:pt x="2751" y="4240"/>
                    <a:pt x="2763" y="4240"/>
                    <a:pt x="2763" y="4251"/>
                  </a:cubicBezTo>
                  <a:lnTo>
                    <a:pt x="4168" y="1918"/>
                  </a:lnTo>
                  <a:cubicBezTo>
                    <a:pt x="4537" y="1287"/>
                    <a:pt x="4477" y="549"/>
                    <a:pt x="4108"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1060" name="Google Shape;1060;p42"/>
            <p:cNvGrpSpPr/>
            <p:nvPr/>
          </p:nvGrpSpPr>
          <p:grpSpPr>
            <a:xfrm rot="2037107">
              <a:off x="-2242726" y="1593524"/>
              <a:ext cx="1286988" cy="1829249"/>
              <a:chOff x="-94950" y="1692350"/>
              <a:chExt cx="588775" cy="836850"/>
            </a:xfrm>
          </p:grpSpPr>
          <p:sp>
            <p:nvSpPr>
              <p:cNvPr id="1061" name="Google Shape;1061;p42"/>
              <p:cNvSpPr/>
              <p:nvPr/>
            </p:nvSpPr>
            <p:spPr>
              <a:xfrm>
                <a:off x="162825" y="1692350"/>
                <a:ext cx="189625" cy="216250"/>
              </a:xfrm>
              <a:custGeom>
                <a:avLst/>
                <a:gdLst/>
                <a:ahLst/>
                <a:cxnLst/>
                <a:rect l="l" t="t" r="r" b="b"/>
                <a:pathLst>
                  <a:path w="7585" h="8650" extrusionOk="0">
                    <a:moveTo>
                      <a:pt x="5083" y="0"/>
                    </a:moveTo>
                    <a:cubicBezTo>
                      <a:pt x="4328" y="0"/>
                      <a:pt x="3586" y="384"/>
                      <a:pt x="3167" y="1070"/>
                    </a:cubicBezTo>
                    <a:lnTo>
                      <a:pt x="619" y="5297"/>
                    </a:lnTo>
                    <a:cubicBezTo>
                      <a:pt x="0" y="6345"/>
                      <a:pt x="345" y="7714"/>
                      <a:pt x="1381" y="8333"/>
                    </a:cubicBezTo>
                    <a:cubicBezTo>
                      <a:pt x="1738" y="8548"/>
                      <a:pt x="2128" y="8649"/>
                      <a:pt x="2514" y="8649"/>
                    </a:cubicBezTo>
                    <a:cubicBezTo>
                      <a:pt x="3263" y="8649"/>
                      <a:pt x="3993" y="8266"/>
                      <a:pt x="4417" y="7583"/>
                    </a:cubicBezTo>
                    <a:lnTo>
                      <a:pt x="6965" y="3356"/>
                    </a:lnTo>
                    <a:cubicBezTo>
                      <a:pt x="7584" y="2308"/>
                      <a:pt x="7251" y="939"/>
                      <a:pt x="6203" y="308"/>
                    </a:cubicBezTo>
                    <a:cubicBezTo>
                      <a:pt x="5854" y="99"/>
                      <a:pt x="5467" y="0"/>
                      <a:pt x="5083"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62" name="Google Shape;1062;p42"/>
              <p:cNvSpPr/>
              <p:nvPr/>
            </p:nvSpPr>
            <p:spPr>
              <a:xfrm>
                <a:off x="209550" y="1877275"/>
                <a:ext cx="189925" cy="216250"/>
              </a:xfrm>
              <a:custGeom>
                <a:avLst/>
                <a:gdLst/>
                <a:ahLst/>
                <a:cxnLst/>
                <a:rect l="l" t="t" r="r" b="b"/>
                <a:pathLst>
                  <a:path w="7597" h="8650" extrusionOk="0">
                    <a:moveTo>
                      <a:pt x="5080" y="1"/>
                    </a:moveTo>
                    <a:cubicBezTo>
                      <a:pt x="4325" y="1"/>
                      <a:pt x="3588" y="387"/>
                      <a:pt x="3179" y="1079"/>
                    </a:cubicBezTo>
                    <a:lnTo>
                      <a:pt x="631" y="5306"/>
                    </a:lnTo>
                    <a:cubicBezTo>
                      <a:pt x="0" y="6341"/>
                      <a:pt x="346" y="7711"/>
                      <a:pt x="1393" y="8342"/>
                    </a:cubicBezTo>
                    <a:cubicBezTo>
                      <a:pt x="1747" y="8550"/>
                      <a:pt x="2135" y="8649"/>
                      <a:pt x="2519" y="8649"/>
                    </a:cubicBezTo>
                    <a:cubicBezTo>
                      <a:pt x="3274" y="8649"/>
                      <a:pt x="4011" y="8266"/>
                      <a:pt x="4430" y="7580"/>
                    </a:cubicBezTo>
                    <a:lnTo>
                      <a:pt x="6966" y="3353"/>
                    </a:lnTo>
                    <a:cubicBezTo>
                      <a:pt x="7597" y="2305"/>
                      <a:pt x="7251" y="936"/>
                      <a:pt x="6216" y="317"/>
                    </a:cubicBezTo>
                    <a:cubicBezTo>
                      <a:pt x="5860" y="103"/>
                      <a:pt x="5467" y="1"/>
                      <a:pt x="5080" y="1"/>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63" name="Google Shape;1063;p42"/>
              <p:cNvSpPr/>
              <p:nvPr/>
            </p:nvSpPr>
            <p:spPr>
              <a:xfrm>
                <a:off x="256875" y="2062275"/>
                <a:ext cx="189925" cy="216225"/>
              </a:xfrm>
              <a:custGeom>
                <a:avLst/>
                <a:gdLst/>
                <a:ahLst/>
                <a:cxnLst/>
                <a:rect l="l" t="t" r="r" b="b"/>
                <a:pathLst>
                  <a:path w="7597" h="8649" extrusionOk="0">
                    <a:moveTo>
                      <a:pt x="5076" y="0"/>
                    </a:moveTo>
                    <a:cubicBezTo>
                      <a:pt x="4323" y="0"/>
                      <a:pt x="3584" y="380"/>
                      <a:pt x="3168" y="1073"/>
                    </a:cubicBezTo>
                    <a:lnTo>
                      <a:pt x="632" y="5299"/>
                    </a:lnTo>
                    <a:cubicBezTo>
                      <a:pt x="1" y="6335"/>
                      <a:pt x="346" y="7704"/>
                      <a:pt x="1382" y="8335"/>
                    </a:cubicBezTo>
                    <a:cubicBezTo>
                      <a:pt x="1740" y="8547"/>
                      <a:pt x="2135" y="8649"/>
                      <a:pt x="2525" y="8649"/>
                    </a:cubicBezTo>
                    <a:cubicBezTo>
                      <a:pt x="3277" y="8649"/>
                      <a:pt x="4010" y="8271"/>
                      <a:pt x="4418" y="7573"/>
                    </a:cubicBezTo>
                    <a:lnTo>
                      <a:pt x="6966" y="3347"/>
                    </a:lnTo>
                    <a:cubicBezTo>
                      <a:pt x="7597" y="2311"/>
                      <a:pt x="7251" y="942"/>
                      <a:pt x="6204" y="311"/>
                    </a:cubicBezTo>
                    <a:cubicBezTo>
                      <a:pt x="5852" y="100"/>
                      <a:pt x="5462" y="0"/>
                      <a:pt x="5076"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64" name="Google Shape;1064;p42"/>
              <p:cNvSpPr/>
              <p:nvPr/>
            </p:nvSpPr>
            <p:spPr>
              <a:xfrm>
                <a:off x="304200" y="2247175"/>
                <a:ext cx="189625" cy="216425"/>
              </a:xfrm>
              <a:custGeom>
                <a:avLst/>
                <a:gdLst/>
                <a:ahLst/>
                <a:cxnLst/>
                <a:rect l="l" t="t" r="r" b="b"/>
                <a:pathLst>
                  <a:path w="7585" h="8657" extrusionOk="0">
                    <a:moveTo>
                      <a:pt x="5084" y="1"/>
                    </a:moveTo>
                    <a:cubicBezTo>
                      <a:pt x="4329" y="1"/>
                      <a:pt x="3586" y="384"/>
                      <a:pt x="3168" y="1070"/>
                    </a:cubicBezTo>
                    <a:lnTo>
                      <a:pt x="620" y="5297"/>
                    </a:lnTo>
                    <a:cubicBezTo>
                      <a:pt x="1" y="6345"/>
                      <a:pt x="346" y="7714"/>
                      <a:pt x="1382" y="8333"/>
                    </a:cubicBezTo>
                    <a:cubicBezTo>
                      <a:pt x="1740" y="8553"/>
                      <a:pt x="2135" y="8657"/>
                      <a:pt x="2525" y="8657"/>
                    </a:cubicBezTo>
                    <a:cubicBezTo>
                      <a:pt x="3277" y="8657"/>
                      <a:pt x="4010" y="8269"/>
                      <a:pt x="4418" y="7571"/>
                    </a:cubicBezTo>
                    <a:lnTo>
                      <a:pt x="6966" y="3344"/>
                    </a:lnTo>
                    <a:cubicBezTo>
                      <a:pt x="7585" y="2309"/>
                      <a:pt x="7252" y="939"/>
                      <a:pt x="6204" y="308"/>
                    </a:cubicBezTo>
                    <a:cubicBezTo>
                      <a:pt x="5855" y="100"/>
                      <a:pt x="5467" y="1"/>
                      <a:pt x="5084" y="1"/>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65" name="Google Shape;1065;p42"/>
              <p:cNvSpPr/>
              <p:nvPr/>
            </p:nvSpPr>
            <p:spPr>
              <a:xfrm>
                <a:off x="-94950" y="1757925"/>
                <a:ext cx="189625" cy="216225"/>
              </a:xfrm>
              <a:custGeom>
                <a:avLst/>
                <a:gdLst/>
                <a:ahLst/>
                <a:cxnLst/>
                <a:rect l="l" t="t" r="r" b="b"/>
                <a:pathLst>
                  <a:path w="7585" h="8649" extrusionOk="0">
                    <a:moveTo>
                      <a:pt x="5065" y="0"/>
                    </a:moveTo>
                    <a:cubicBezTo>
                      <a:pt x="4311" y="0"/>
                      <a:pt x="3576" y="383"/>
                      <a:pt x="3167" y="1067"/>
                    </a:cubicBezTo>
                    <a:lnTo>
                      <a:pt x="619" y="5293"/>
                    </a:lnTo>
                    <a:cubicBezTo>
                      <a:pt x="0" y="6341"/>
                      <a:pt x="334" y="7710"/>
                      <a:pt x="1381" y="8329"/>
                    </a:cubicBezTo>
                    <a:cubicBezTo>
                      <a:pt x="1736" y="8545"/>
                      <a:pt x="2130" y="8648"/>
                      <a:pt x="2520" y="8648"/>
                    </a:cubicBezTo>
                    <a:cubicBezTo>
                      <a:pt x="3268" y="8648"/>
                      <a:pt x="4003" y="8268"/>
                      <a:pt x="4418" y="7579"/>
                    </a:cubicBezTo>
                    <a:lnTo>
                      <a:pt x="6966" y="3353"/>
                    </a:lnTo>
                    <a:cubicBezTo>
                      <a:pt x="7585" y="2305"/>
                      <a:pt x="7239" y="936"/>
                      <a:pt x="6204" y="316"/>
                    </a:cubicBezTo>
                    <a:cubicBezTo>
                      <a:pt x="5847" y="102"/>
                      <a:pt x="5454" y="0"/>
                      <a:pt x="5065"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66" name="Google Shape;1066;p42"/>
              <p:cNvSpPr/>
              <p:nvPr/>
            </p:nvSpPr>
            <p:spPr>
              <a:xfrm>
                <a:off x="-47925" y="1943200"/>
                <a:ext cx="189925" cy="216175"/>
              </a:xfrm>
              <a:custGeom>
                <a:avLst/>
                <a:gdLst/>
                <a:ahLst/>
                <a:cxnLst/>
                <a:rect l="l" t="t" r="r" b="b"/>
                <a:pathLst>
                  <a:path w="7597" h="8647" extrusionOk="0">
                    <a:moveTo>
                      <a:pt x="5080" y="1"/>
                    </a:moveTo>
                    <a:cubicBezTo>
                      <a:pt x="4325" y="1"/>
                      <a:pt x="3588" y="381"/>
                      <a:pt x="3180" y="1073"/>
                    </a:cubicBezTo>
                    <a:lnTo>
                      <a:pt x="632" y="5300"/>
                    </a:lnTo>
                    <a:cubicBezTo>
                      <a:pt x="1" y="6336"/>
                      <a:pt x="346" y="7705"/>
                      <a:pt x="1394" y="8336"/>
                    </a:cubicBezTo>
                    <a:cubicBezTo>
                      <a:pt x="1745" y="8546"/>
                      <a:pt x="2134" y="8646"/>
                      <a:pt x="2519" y="8646"/>
                    </a:cubicBezTo>
                    <a:cubicBezTo>
                      <a:pt x="3268" y="8646"/>
                      <a:pt x="4005" y="8266"/>
                      <a:pt x="4430" y="7574"/>
                    </a:cubicBezTo>
                    <a:lnTo>
                      <a:pt x="6966" y="3347"/>
                    </a:lnTo>
                    <a:cubicBezTo>
                      <a:pt x="7597" y="2311"/>
                      <a:pt x="7251" y="942"/>
                      <a:pt x="6216" y="311"/>
                    </a:cubicBezTo>
                    <a:cubicBezTo>
                      <a:pt x="5860" y="101"/>
                      <a:pt x="5467" y="1"/>
                      <a:pt x="5080" y="1"/>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67" name="Google Shape;1067;p42"/>
              <p:cNvSpPr/>
              <p:nvPr/>
            </p:nvSpPr>
            <p:spPr>
              <a:xfrm>
                <a:off x="-600" y="2128125"/>
                <a:ext cx="189325" cy="216225"/>
              </a:xfrm>
              <a:custGeom>
                <a:avLst/>
                <a:gdLst/>
                <a:ahLst/>
                <a:cxnLst/>
                <a:rect l="l" t="t" r="r" b="b"/>
                <a:pathLst>
                  <a:path w="7573" h="8649" extrusionOk="0">
                    <a:moveTo>
                      <a:pt x="5072" y="0"/>
                    </a:moveTo>
                    <a:cubicBezTo>
                      <a:pt x="4317" y="0"/>
                      <a:pt x="3574" y="383"/>
                      <a:pt x="3156" y="1070"/>
                    </a:cubicBezTo>
                    <a:lnTo>
                      <a:pt x="632" y="5297"/>
                    </a:lnTo>
                    <a:cubicBezTo>
                      <a:pt x="1" y="6344"/>
                      <a:pt x="346" y="7714"/>
                      <a:pt x="1382" y="8333"/>
                    </a:cubicBezTo>
                    <a:cubicBezTo>
                      <a:pt x="1737" y="8547"/>
                      <a:pt x="2128" y="8648"/>
                      <a:pt x="2514" y="8648"/>
                    </a:cubicBezTo>
                    <a:cubicBezTo>
                      <a:pt x="3266" y="8648"/>
                      <a:pt x="3997" y="8263"/>
                      <a:pt x="4406" y="7571"/>
                    </a:cubicBezTo>
                    <a:lnTo>
                      <a:pt x="6954" y="3344"/>
                    </a:lnTo>
                    <a:cubicBezTo>
                      <a:pt x="7573" y="2308"/>
                      <a:pt x="7240" y="939"/>
                      <a:pt x="6192" y="308"/>
                    </a:cubicBezTo>
                    <a:cubicBezTo>
                      <a:pt x="5843" y="99"/>
                      <a:pt x="5456" y="0"/>
                      <a:pt x="5072"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68" name="Google Shape;1068;p42"/>
              <p:cNvSpPr/>
              <p:nvPr/>
            </p:nvSpPr>
            <p:spPr>
              <a:xfrm>
                <a:off x="46125" y="2313050"/>
                <a:ext cx="189950" cy="216150"/>
              </a:xfrm>
              <a:custGeom>
                <a:avLst/>
                <a:gdLst/>
                <a:ahLst/>
                <a:cxnLst/>
                <a:rect l="l" t="t" r="r" b="b"/>
                <a:pathLst>
                  <a:path w="7598" h="8646" extrusionOk="0">
                    <a:moveTo>
                      <a:pt x="5078" y="0"/>
                    </a:moveTo>
                    <a:cubicBezTo>
                      <a:pt x="4324" y="0"/>
                      <a:pt x="3588" y="383"/>
                      <a:pt x="3180" y="1067"/>
                    </a:cubicBezTo>
                    <a:lnTo>
                      <a:pt x="632" y="5293"/>
                    </a:lnTo>
                    <a:cubicBezTo>
                      <a:pt x="1" y="6341"/>
                      <a:pt x="346" y="7710"/>
                      <a:pt x="1394" y="8329"/>
                    </a:cubicBezTo>
                    <a:cubicBezTo>
                      <a:pt x="1754" y="8544"/>
                      <a:pt x="2148" y="8646"/>
                      <a:pt x="2535" y="8646"/>
                    </a:cubicBezTo>
                    <a:cubicBezTo>
                      <a:pt x="3286" y="8646"/>
                      <a:pt x="4014" y="8263"/>
                      <a:pt x="4430" y="7579"/>
                    </a:cubicBezTo>
                    <a:lnTo>
                      <a:pt x="6978" y="3353"/>
                    </a:lnTo>
                    <a:cubicBezTo>
                      <a:pt x="7597" y="2305"/>
                      <a:pt x="7252" y="936"/>
                      <a:pt x="6216" y="317"/>
                    </a:cubicBezTo>
                    <a:cubicBezTo>
                      <a:pt x="5860" y="102"/>
                      <a:pt x="5466" y="0"/>
                      <a:pt x="5078"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sp>
          <p:nvSpPr>
            <p:cNvPr id="1069" name="Google Shape;1069;p42"/>
            <p:cNvSpPr/>
            <p:nvPr/>
          </p:nvSpPr>
          <p:spPr>
            <a:xfrm rot="2037107">
              <a:off x="-2137209" y="2823128"/>
              <a:ext cx="163995" cy="231867"/>
            </a:xfrm>
            <a:custGeom>
              <a:avLst/>
              <a:gdLst/>
              <a:ahLst/>
              <a:cxnLst/>
              <a:rect l="l" t="t" r="r" b="b"/>
              <a:pathLst>
                <a:path w="3001" h="4243" extrusionOk="0">
                  <a:moveTo>
                    <a:pt x="2705" y="0"/>
                  </a:moveTo>
                  <a:cubicBezTo>
                    <a:pt x="2418" y="0"/>
                    <a:pt x="1714" y="786"/>
                    <a:pt x="1072" y="1860"/>
                  </a:cubicBezTo>
                  <a:cubicBezTo>
                    <a:pt x="369" y="3026"/>
                    <a:pt x="0" y="4086"/>
                    <a:pt x="250" y="4229"/>
                  </a:cubicBezTo>
                  <a:cubicBezTo>
                    <a:pt x="267" y="4238"/>
                    <a:pt x="287" y="4243"/>
                    <a:pt x="309" y="4243"/>
                  </a:cubicBezTo>
                  <a:cubicBezTo>
                    <a:pt x="597" y="4243"/>
                    <a:pt x="1300" y="3467"/>
                    <a:pt x="1941" y="2383"/>
                  </a:cubicBezTo>
                  <a:cubicBezTo>
                    <a:pt x="2644" y="1229"/>
                    <a:pt x="3001" y="169"/>
                    <a:pt x="2763" y="14"/>
                  </a:cubicBezTo>
                  <a:cubicBezTo>
                    <a:pt x="2746" y="5"/>
                    <a:pt x="2726" y="0"/>
                    <a:pt x="2705"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070" name="Google Shape;1070;p42"/>
          <p:cNvGrpSpPr/>
          <p:nvPr/>
        </p:nvGrpSpPr>
        <p:grpSpPr>
          <a:xfrm>
            <a:off x="2189663" y="2716775"/>
            <a:ext cx="1079700" cy="1343375"/>
            <a:chOff x="2189663" y="2716775"/>
            <a:chExt cx="1079700" cy="1343375"/>
          </a:xfrm>
        </p:grpSpPr>
        <p:sp>
          <p:nvSpPr>
            <p:cNvPr id="1071" name="Google Shape;1071;p42"/>
            <p:cNvSpPr/>
            <p:nvPr/>
          </p:nvSpPr>
          <p:spPr>
            <a:xfrm>
              <a:off x="2189663" y="3826150"/>
              <a:ext cx="1079700" cy="234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1072" name="Google Shape;1072;p42"/>
            <p:cNvGrpSpPr/>
            <p:nvPr/>
          </p:nvGrpSpPr>
          <p:grpSpPr>
            <a:xfrm>
              <a:off x="2313328" y="2716775"/>
              <a:ext cx="832384" cy="1245359"/>
              <a:chOff x="6059075" y="4171775"/>
              <a:chExt cx="281325" cy="420900"/>
            </a:xfrm>
          </p:grpSpPr>
          <p:sp>
            <p:nvSpPr>
              <p:cNvPr id="1073" name="Google Shape;1073;p42"/>
              <p:cNvSpPr/>
              <p:nvPr/>
            </p:nvSpPr>
            <p:spPr>
              <a:xfrm>
                <a:off x="6079025" y="4256300"/>
                <a:ext cx="242900" cy="336375"/>
              </a:xfrm>
              <a:custGeom>
                <a:avLst/>
                <a:gdLst/>
                <a:ahLst/>
                <a:cxnLst/>
                <a:rect l="l" t="t" r="r" b="b"/>
                <a:pathLst>
                  <a:path w="9716" h="13455" extrusionOk="0">
                    <a:moveTo>
                      <a:pt x="9716" y="1"/>
                    </a:moveTo>
                    <a:lnTo>
                      <a:pt x="9716" y="12121"/>
                    </a:lnTo>
                    <a:cubicBezTo>
                      <a:pt x="9716" y="12443"/>
                      <a:pt x="9502" y="12740"/>
                      <a:pt x="9192" y="12860"/>
                    </a:cubicBezTo>
                    <a:cubicBezTo>
                      <a:pt x="8513" y="13098"/>
                      <a:pt x="7108" y="13455"/>
                      <a:pt x="4882" y="13455"/>
                    </a:cubicBezTo>
                    <a:cubicBezTo>
                      <a:pt x="2751" y="13455"/>
                      <a:pt x="1274" y="13086"/>
                      <a:pt x="536" y="12848"/>
                    </a:cubicBezTo>
                    <a:cubicBezTo>
                      <a:pt x="203" y="12740"/>
                      <a:pt x="0" y="12443"/>
                      <a:pt x="0" y="12098"/>
                    </a:cubicBezTo>
                    <a:lnTo>
                      <a:pt x="0" y="1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74" name="Google Shape;1074;p42"/>
              <p:cNvSpPr/>
              <p:nvPr/>
            </p:nvSpPr>
            <p:spPr>
              <a:xfrm>
                <a:off x="6116525" y="4231900"/>
                <a:ext cx="167900" cy="31575"/>
              </a:xfrm>
              <a:custGeom>
                <a:avLst/>
                <a:gdLst/>
                <a:ahLst/>
                <a:cxnLst/>
                <a:rect l="l" t="t" r="r" b="b"/>
                <a:pathLst>
                  <a:path w="6716" h="1263" extrusionOk="0">
                    <a:moveTo>
                      <a:pt x="1" y="858"/>
                    </a:moveTo>
                    <a:cubicBezTo>
                      <a:pt x="1" y="858"/>
                      <a:pt x="1358" y="1263"/>
                      <a:pt x="3453" y="1263"/>
                    </a:cubicBezTo>
                    <a:cubicBezTo>
                      <a:pt x="5549" y="1263"/>
                      <a:pt x="6716" y="858"/>
                      <a:pt x="6716" y="858"/>
                    </a:cubicBezTo>
                    <a:lnTo>
                      <a:pt x="6716" y="0"/>
                    </a:lnTo>
                    <a:lnTo>
                      <a:pt x="1" y="0"/>
                    </a:lnTo>
                    <a:close/>
                  </a:path>
                </a:pathLst>
              </a:custGeom>
              <a:solidFill>
                <a:srgbClr val="FD91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75" name="Google Shape;1075;p42"/>
              <p:cNvSpPr/>
              <p:nvPr/>
            </p:nvSpPr>
            <p:spPr>
              <a:xfrm>
                <a:off x="6116525" y="4348575"/>
                <a:ext cx="205400" cy="225350"/>
              </a:xfrm>
              <a:custGeom>
                <a:avLst/>
                <a:gdLst/>
                <a:ahLst/>
                <a:cxnLst/>
                <a:rect l="l" t="t" r="r" b="b"/>
                <a:pathLst>
                  <a:path w="8216" h="9014" extrusionOk="0">
                    <a:moveTo>
                      <a:pt x="8216" y="1"/>
                    </a:moveTo>
                    <a:cubicBezTo>
                      <a:pt x="6605" y="223"/>
                      <a:pt x="4999" y="334"/>
                      <a:pt x="3387" y="334"/>
                    </a:cubicBezTo>
                    <a:cubicBezTo>
                      <a:pt x="2582" y="334"/>
                      <a:pt x="1775" y="306"/>
                      <a:pt x="965" y="251"/>
                    </a:cubicBezTo>
                    <a:cubicBezTo>
                      <a:pt x="950" y="250"/>
                      <a:pt x="936" y="250"/>
                      <a:pt x="921" y="250"/>
                    </a:cubicBezTo>
                    <a:cubicBezTo>
                      <a:pt x="417" y="250"/>
                      <a:pt x="1" y="647"/>
                      <a:pt x="1" y="1168"/>
                    </a:cubicBezTo>
                    <a:lnTo>
                      <a:pt x="1" y="7954"/>
                    </a:lnTo>
                    <a:cubicBezTo>
                      <a:pt x="1" y="8407"/>
                      <a:pt x="334" y="8799"/>
                      <a:pt x="798" y="8859"/>
                    </a:cubicBezTo>
                    <a:cubicBezTo>
                      <a:pt x="1658" y="8961"/>
                      <a:pt x="2518" y="9013"/>
                      <a:pt x="3375" y="9013"/>
                    </a:cubicBezTo>
                    <a:cubicBezTo>
                      <a:pt x="5009" y="9013"/>
                      <a:pt x="6630" y="8825"/>
                      <a:pt x="8216" y="8442"/>
                    </a:cubicBezTo>
                    <a:lnTo>
                      <a:pt x="82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76" name="Google Shape;1076;p42"/>
              <p:cNvSpPr/>
              <p:nvPr/>
            </p:nvSpPr>
            <p:spPr>
              <a:xfrm>
                <a:off x="6059075" y="4206000"/>
                <a:ext cx="281325" cy="67900"/>
              </a:xfrm>
              <a:custGeom>
                <a:avLst/>
                <a:gdLst/>
                <a:ahLst/>
                <a:cxnLst/>
                <a:rect l="l" t="t" r="r" b="b"/>
                <a:pathLst>
                  <a:path w="11253" h="2716" extrusionOk="0">
                    <a:moveTo>
                      <a:pt x="1" y="1"/>
                    </a:moveTo>
                    <a:lnTo>
                      <a:pt x="1" y="1965"/>
                    </a:lnTo>
                    <a:cubicBezTo>
                      <a:pt x="1" y="2382"/>
                      <a:pt x="2525" y="2715"/>
                      <a:pt x="5632" y="2715"/>
                    </a:cubicBezTo>
                    <a:cubicBezTo>
                      <a:pt x="8740" y="2715"/>
                      <a:pt x="11252" y="2382"/>
                      <a:pt x="11252" y="1965"/>
                    </a:cubicBezTo>
                    <a:lnTo>
                      <a:pt x="112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77" name="Google Shape;1077;p42"/>
              <p:cNvSpPr/>
              <p:nvPr/>
            </p:nvSpPr>
            <p:spPr>
              <a:xfrm>
                <a:off x="6215350" y="4233975"/>
                <a:ext cx="2700" cy="32175"/>
              </a:xfrm>
              <a:custGeom>
                <a:avLst/>
                <a:gdLst/>
                <a:ahLst/>
                <a:cxnLst/>
                <a:rect l="l" t="t" r="r" b="b"/>
                <a:pathLst>
                  <a:path w="108" h="1287" extrusionOk="0">
                    <a:moveTo>
                      <a:pt x="0" y="1"/>
                    </a:moveTo>
                    <a:lnTo>
                      <a:pt x="0" y="1287"/>
                    </a:lnTo>
                    <a:lnTo>
                      <a:pt x="108" y="1287"/>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78" name="Google Shape;1078;p42"/>
              <p:cNvSpPr/>
              <p:nvPr/>
            </p:nvSpPr>
            <p:spPr>
              <a:xfrm>
                <a:off x="6253750" y="4232500"/>
                <a:ext cx="2700" cy="32475"/>
              </a:xfrm>
              <a:custGeom>
                <a:avLst/>
                <a:gdLst/>
                <a:ahLst/>
                <a:cxnLst/>
                <a:rect l="l" t="t" r="r" b="b"/>
                <a:pathLst>
                  <a:path w="108" h="1299" extrusionOk="0">
                    <a:moveTo>
                      <a:pt x="107" y="0"/>
                    </a:moveTo>
                    <a:cubicBezTo>
                      <a:pt x="72" y="0"/>
                      <a:pt x="36" y="0"/>
                      <a:pt x="0" y="12"/>
                    </a:cubicBezTo>
                    <a:lnTo>
                      <a:pt x="0" y="1298"/>
                    </a:lnTo>
                    <a:lnTo>
                      <a:pt x="107" y="1298"/>
                    </a:ln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79" name="Google Shape;1079;p42"/>
              <p:cNvSpPr/>
              <p:nvPr/>
            </p:nvSpPr>
            <p:spPr>
              <a:xfrm>
                <a:off x="6287975" y="4228925"/>
                <a:ext cx="2700" cy="33075"/>
              </a:xfrm>
              <a:custGeom>
                <a:avLst/>
                <a:gdLst/>
                <a:ahLst/>
                <a:cxnLst/>
                <a:rect l="l" t="t" r="r" b="b"/>
                <a:pathLst>
                  <a:path w="108" h="1323" extrusionOk="0">
                    <a:moveTo>
                      <a:pt x="108" y="0"/>
                    </a:moveTo>
                    <a:cubicBezTo>
                      <a:pt x="72" y="0"/>
                      <a:pt x="36" y="12"/>
                      <a:pt x="1" y="12"/>
                    </a:cubicBezTo>
                    <a:lnTo>
                      <a:pt x="1" y="1322"/>
                    </a:lnTo>
                    <a:cubicBezTo>
                      <a:pt x="48" y="1322"/>
                      <a:pt x="72" y="1310"/>
                      <a:pt x="108" y="1310"/>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80" name="Google Shape;1080;p42"/>
              <p:cNvSpPr/>
              <p:nvPr/>
            </p:nvSpPr>
            <p:spPr>
              <a:xfrm>
                <a:off x="6321900" y="4222975"/>
                <a:ext cx="2700" cy="33650"/>
              </a:xfrm>
              <a:custGeom>
                <a:avLst/>
                <a:gdLst/>
                <a:ahLst/>
                <a:cxnLst/>
                <a:rect l="l" t="t" r="r" b="b"/>
                <a:pathLst>
                  <a:path w="108" h="1346" extrusionOk="0">
                    <a:moveTo>
                      <a:pt x="108" y="0"/>
                    </a:moveTo>
                    <a:cubicBezTo>
                      <a:pt x="72" y="12"/>
                      <a:pt x="25" y="12"/>
                      <a:pt x="1" y="24"/>
                    </a:cubicBezTo>
                    <a:lnTo>
                      <a:pt x="1" y="1346"/>
                    </a:lnTo>
                    <a:cubicBezTo>
                      <a:pt x="48" y="1334"/>
                      <a:pt x="72" y="1334"/>
                      <a:pt x="108" y="1322"/>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81" name="Google Shape;1081;p42"/>
              <p:cNvSpPr/>
              <p:nvPr/>
            </p:nvSpPr>
            <p:spPr>
              <a:xfrm>
                <a:off x="6074850" y="4222975"/>
                <a:ext cx="2700" cy="33650"/>
              </a:xfrm>
              <a:custGeom>
                <a:avLst/>
                <a:gdLst/>
                <a:ahLst/>
                <a:cxnLst/>
                <a:rect l="l" t="t" r="r" b="b"/>
                <a:pathLst>
                  <a:path w="108" h="1346" extrusionOk="0">
                    <a:moveTo>
                      <a:pt x="1" y="0"/>
                    </a:moveTo>
                    <a:lnTo>
                      <a:pt x="1" y="1322"/>
                    </a:lnTo>
                    <a:cubicBezTo>
                      <a:pt x="24" y="1334"/>
                      <a:pt x="72" y="1334"/>
                      <a:pt x="108" y="1346"/>
                    </a:cubicBezTo>
                    <a:lnTo>
                      <a:pt x="108" y="24"/>
                    </a:lnTo>
                    <a:cubicBezTo>
                      <a:pt x="60" y="12"/>
                      <a:pt x="24" y="12"/>
                      <a:pt x="1" y="0"/>
                    </a:cubicBezTo>
                    <a:close/>
                  </a:path>
                </a:pathLst>
              </a:custGeom>
              <a:solidFill>
                <a:srgbClr val="ADA1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82" name="Google Shape;1082;p42"/>
              <p:cNvSpPr/>
              <p:nvPr/>
            </p:nvSpPr>
            <p:spPr>
              <a:xfrm>
                <a:off x="6113550" y="4229525"/>
                <a:ext cx="2700" cy="33050"/>
              </a:xfrm>
              <a:custGeom>
                <a:avLst/>
                <a:gdLst/>
                <a:ahLst/>
                <a:cxnLst/>
                <a:rect l="l" t="t" r="r" b="b"/>
                <a:pathLst>
                  <a:path w="108" h="1322" extrusionOk="0">
                    <a:moveTo>
                      <a:pt x="0" y="0"/>
                    </a:moveTo>
                    <a:lnTo>
                      <a:pt x="0" y="1310"/>
                    </a:lnTo>
                    <a:cubicBezTo>
                      <a:pt x="24" y="1310"/>
                      <a:pt x="72" y="1322"/>
                      <a:pt x="108" y="1322"/>
                    </a:cubicBezTo>
                    <a:lnTo>
                      <a:pt x="108" y="12"/>
                    </a:lnTo>
                    <a:cubicBezTo>
                      <a:pt x="60" y="12"/>
                      <a:pt x="24" y="0"/>
                      <a:pt x="0" y="0"/>
                    </a:cubicBezTo>
                    <a:close/>
                  </a:path>
                </a:pathLst>
              </a:custGeom>
              <a:solidFill>
                <a:srgbClr val="ADA1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83" name="Google Shape;1083;p42"/>
              <p:cNvSpPr/>
              <p:nvPr/>
            </p:nvSpPr>
            <p:spPr>
              <a:xfrm>
                <a:off x="6147475" y="4232500"/>
                <a:ext cx="2425" cy="32475"/>
              </a:xfrm>
              <a:custGeom>
                <a:avLst/>
                <a:gdLst/>
                <a:ahLst/>
                <a:cxnLst/>
                <a:rect l="l" t="t" r="r" b="b"/>
                <a:pathLst>
                  <a:path w="97" h="1299" extrusionOk="0">
                    <a:moveTo>
                      <a:pt x="1" y="0"/>
                    </a:moveTo>
                    <a:lnTo>
                      <a:pt x="1" y="1298"/>
                    </a:lnTo>
                    <a:lnTo>
                      <a:pt x="96" y="1298"/>
                    </a:lnTo>
                    <a:lnTo>
                      <a:pt x="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84" name="Google Shape;1084;p42"/>
              <p:cNvSpPr/>
              <p:nvPr/>
            </p:nvSpPr>
            <p:spPr>
              <a:xfrm>
                <a:off x="6181725" y="4233975"/>
                <a:ext cx="2400" cy="32175"/>
              </a:xfrm>
              <a:custGeom>
                <a:avLst/>
                <a:gdLst/>
                <a:ahLst/>
                <a:cxnLst/>
                <a:rect l="l" t="t" r="r" b="b"/>
                <a:pathLst>
                  <a:path w="96" h="1287" extrusionOk="0">
                    <a:moveTo>
                      <a:pt x="0" y="1"/>
                    </a:moveTo>
                    <a:lnTo>
                      <a:pt x="0" y="1287"/>
                    </a:lnTo>
                    <a:lnTo>
                      <a:pt x="95" y="1287"/>
                    </a:lnTo>
                    <a:lnTo>
                      <a:pt x="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85" name="Google Shape;1085;p42"/>
              <p:cNvSpPr/>
              <p:nvPr/>
            </p:nvSpPr>
            <p:spPr>
              <a:xfrm>
                <a:off x="6059075" y="4190825"/>
                <a:ext cx="281325" cy="33950"/>
              </a:xfrm>
              <a:custGeom>
                <a:avLst/>
                <a:gdLst/>
                <a:ahLst/>
                <a:cxnLst/>
                <a:rect l="l" t="t" r="r" b="b"/>
                <a:pathLst>
                  <a:path w="11253" h="1358" extrusionOk="0">
                    <a:moveTo>
                      <a:pt x="5632" y="0"/>
                    </a:moveTo>
                    <a:cubicBezTo>
                      <a:pt x="2525" y="0"/>
                      <a:pt x="1" y="262"/>
                      <a:pt x="1" y="596"/>
                    </a:cubicBezTo>
                    <a:cubicBezTo>
                      <a:pt x="1" y="929"/>
                      <a:pt x="2525" y="1358"/>
                      <a:pt x="5632" y="1358"/>
                    </a:cubicBezTo>
                    <a:cubicBezTo>
                      <a:pt x="8740" y="1358"/>
                      <a:pt x="11252" y="929"/>
                      <a:pt x="11252" y="596"/>
                    </a:cubicBezTo>
                    <a:cubicBezTo>
                      <a:pt x="11252" y="274"/>
                      <a:pt x="8740" y="0"/>
                      <a:pt x="56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86" name="Google Shape;1086;p42"/>
              <p:cNvSpPr/>
              <p:nvPr/>
            </p:nvSpPr>
            <p:spPr>
              <a:xfrm>
                <a:off x="6077825" y="4184875"/>
                <a:ext cx="244100" cy="29775"/>
              </a:xfrm>
              <a:custGeom>
                <a:avLst/>
                <a:gdLst/>
                <a:ahLst/>
                <a:cxnLst/>
                <a:rect l="l" t="t" r="r" b="b"/>
                <a:pathLst>
                  <a:path w="9764" h="1191" extrusionOk="0">
                    <a:moveTo>
                      <a:pt x="1" y="0"/>
                    </a:moveTo>
                    <a:lnTo>
                      <a:pt x="1" y="548"/>
                    </a:lnTo>
                    <a:cubicBezTo>
                      <a:pt x="1" y="905"/>
                      <a:pt x="2191" y="1191"/>
                      <a:pt x="4882" y="1191"/>
                    </a:cubicBezTo>
                    <a:cubicBezTo>
                      <a:pt x="7573" y="1191"/>
                      <a:pt x="9764" y="905"/>
                      <a:pt x="9764" y="548"/>
                    </a:cubicBezTo>
                    <a:lnTo>
                      <a:pt x="97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87" name="Google Shape;1087;p42"/>
              <p:cNvSpPr/>
              <p:nvPr/>
            </p:nvSpPr>
            <p:spPr>
              <a:xfrm>
                <a:off x="6077825" y="4171775"/>
                <a:ext cx="244100" cy="26225"/>
              </a:xfrm>
              <a:custGeom>
                <a:avLst/>
                <a:gdLst/>
                <a:ahLst/>
                <a:cxnLst/>
                <a:rect l="l" t="t" r="r" b="b"/>
                <a:pathLst>
                  <a:path w="9764" h="1049" extrusionOk="0">
                    <a:moveTo>
                      <a:pt x="4882" y="0"/>
                    </a:moveTo>
                    <a:cubicBezTo>
                      <a:pt x="2191" y="0"/>
                      <a:pt x="1" y="239"/>
                      <a:pt x="1" y="524"/>
                    </a:cubicBezTo>
                    <a:cubicBezTo>
                      <a:pt x="1" y="810"/>
                      <a:pt x="2191" y="1048"/>
                      <a:pt x="4882" y="1048"/>
                    </a:cubicBezTo>
                    <a:cubicBezTo>
                      <a:pt x="7573" y="1048"/>
                      <a:pt x="9764" y="810"/>
                      <a:pt x="9764" y="524"/>
                    </a:cubicBezTo>
                    <a:cubicBezTo>
                      <a:pt x="9764" y="239"/>
                      <a:pt x="7573" y="0"/>
                      <a:pt x="48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grpSp>
        <p:nvGrpSpPr>
          <p:cNvPr id="1088" name="Google Shape;1088;p42"/>
          <p:cNvGrpSpPr/>
          <p:nvPr/>
        </p:nvGrpSpPr>
        <p:grpSpPr>
          <a:xfrm>
            <a:off x="1092400" y="2262265"/>
            <a:ext cx="1682700" cy="2027135"/>
            <a:chOff x="1092400" y="2262265"/>
            <a:chExt cx="1682700" cy="2027135"/>
          </a:xfrm>
        </p:grpSpPr>
        <p:sp>
          <p:nvSpPr>
            <p:cNvPr id="1089" name="Google Shape;1089;p42"/>
            <p:cNvSpPr/>
            <p:nvPr/>
          </p:nvSpPr>
          <p:spPr>
            <a:xfrm>
              <a:off x="1092400" y="3984000"/>
              <a:ext cx="1682700" cy="305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1090" name="Google Shape;1090;p42"/>
            <p:cNvGrpSpPr/>
            <p:nvPr/>
          </p:nvGrpSpPr>
          <p:grpSpPr>
            <a:xfrm>
              <a:off x="1341418" y="2262265"/>
              <a:ext cx="1184607" cy="1957953"/>
              <a:chOff x="6340375" y="3275525"/>
              <a:chExt cx="443225" cy="732575"/>
            </a:xfrm>
          </p:grpSpPr>
          <p:sp>
            <p:nvSpPr>
              <p:cNvPr id="1091" name="Google Shape;1091;p42"/>
              <p:cNvSpPr/>
              <p:nvPr/>
            </p:nvSpPr>
            <p:spPr>
              <a:xfrm>
                <a:off x="6340375" y="3341325"/>
                <a:ext cx="443225" cy="666775"/>
              </a:xfrm>
              <a:custGeom>
                <a:avLst/>
                <a:gdLst/>
                <a:ahLst/>
                <a:cxnLst/>
                <a:rect l="l" t="t" r="r" b="b"/>
                <a:pathLst>
                  <a:path w="17729" h="26671" extrusionOk="0">
                    <a:moveTo>
                      <a:pt x="12549" y="953"/>
                    </a:moveTo>
                    <a:lnTo>
                      <a:pt x="12549" y="0"/>
                    </a:lnTo>
                    <a:lnTo>
                      <a:pt x="8846" y="0"/>
                    </a:lnTo>
                    <a:lnTo>
                      <a:pt x="5144" y="0"/>
                    </a:lnTo>
                    <a:lnTo>
                      <a:pt x="5144" y="953"/>
                    </a:lnTo>
                    <a:cubicBezTo>
                      <a:pt x="4167" y="1703"/>
                      <a:pt x="0" y="4489"/>
                      <a:pt x="0" y="6810"/>
                    </a:cubicBezTo>
                    <a:lnTo>
                      <a:pt x="0" y="24205"/>
                    </a:lnTo>
                    <a:cubicBezTo>
                      <a:pt x="0" y="24813"/>
                      <a:pt x="393" y="25360"/>
                      <a:pt x="988" y="25563"/>
                    </a:cubicBezTo>
                    <a:cubicBezTo>
                      <a:pt x="2322" y="26003"/>
                      <a:pt x="5036" y="26670"/>
                      <a:pt x="8906" y="26670"/>
                    </a:cubicBezTo>
                    <a:cubicBezTo>
                      <a:pt x="12978" y="26670"/>
                      <a:pt x="15514" y="26015"/>
                      <a:pt x="16776" y="25587"/>
                    </a:cubicBezTo>
                    <a:cubicBezTo>
                      <a:pt x="17359" y="25396"/>
                      <a:pt x="17728" y="24848"/>
                      <a:pt x="17728" y="24229"/>
                    </a:cubicBezTo>
                    <a:lnTo>
                      <a:pt x="17728" y="6810"/>
                    </a:lnTo>
                    <a:cubicBezTo>
                      <a:pt x="17717" y="4501"/>
                      <a:pt x="13514" y="1691"/>
                      <a:pt x="12549" y="95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92" name="Google Shape;1092;p42"/>
              <p:cNvSpPr/>
              <p:nvPr/>
            </p:nvSpPr>
            <p:spPr>
              <a:xfrm>
                <a:off x="6468350" y="3341325"/>
                <a:ext cx="185475" cy="35125"/>
              </a:xfrm>
              <a:custGeom>
                <a:avLst/>
                <a:gdLst/>
                <a:ahLst/>
                <a:cxnLst/>
                <a:rect l="l" t="t" r="r" b="b"/>
                <a:pathLst>
                  <a:path w="7419" h="1405" extrusionOk="0">
                    <a:moveTo>
                      <a:pt x="25" y="953"/>
                    </a:moveTo>
                    <a:cubicBezTo>
                      <a:pt x="25" y="953"/>
                      <a:pt x="1513" y="1405"/>
                      <a:pt x="3823" y="1405"/>
                    </a:cubicBezTo>
                    <a:cubicBezTo>
                      <a:pt x="6144" y="1405"/>
                      <a:pt x="7418" y="953"/>
                      <a:pt x="7418" y="953"/>
                    </a:cubicBezTo>
                    <a:lnTo>
                      <a:pt x="7418" y="0"/>
                    </a:lnTo>
                    <a:lnTo>
                      <a:pt x="1" y="0"/>
                    </a:ln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93" name="Google Shape;1093;p42"/>
              <p:cNvSpPr/>
              <p:nvPr/>
            </p:nvSpPr>
            <p:spPr>
              <a:xfrm>
                <a:off x="6409425" y="3564550"/>
                <a:ext cx="373875" cy="409800"/>
              </a:xfrm>
              <a:custGeom>
                <a:avLst/>
                <a:gdLst/>
                <a:ahLst/>
                <a:cxnLst/>
                <a:rect l="l" t="t" r="r" b="b"/>
                <a:pathLst>
                  <a:path w="14955" h="16392" extrusionOk="0">
                    <a:moveTo>
                      <a:pt x="14955" y="1"/>
                    </a:moveTo>
                    <a:cubicBezTo>
                      <a:pt x="11987" y="403"/>
                      <a:pt x="9020" y="609"/>
                      <a:pt x="6048" y="609"/>
                    </a:cubicBezTo>
                    <a:cubicBezTo>
                      <a:pt x="4621" y="609"/>
                      <a:pt x="3192" y="562"/>
                      <a:pt x="1762" y="465"/>
                    </a:cubicBezTo>
                    <a:cubicBezTo>
                      <a:pt x="1727" y="463"/>
                      <a:pt x="1692" y="462"/>
                      <a:pt x="1657" y="462"/>
                    </a:cubicBezTo>
                    <a:cubicBezTo>
                      <a:pt x="751" y="462"/>
                      <a:pt x="0" y="1192"/>
                      <a:pt x="0" y="2120"/>
                    </a:cubicBezTo>
                    <a:lnTo>
                      <a:pt x="0" y="14467"/>
                    </a:lnTo>
                    <a:cubicBezTo>
                      <a:pt x="0" y="15300"/>
                      <a:pt x="619" y="16015"/>
                      <a:pt x="1441" y="16110"/>
                    </a:cubicBezTo>
                    <a:cubicBezTo>
                      <a:pt x="2994" y="16297"/>
                      <a:pt x="4552" y="16391"/>
                      <a:pt x="6105" y="16391"/>
                    </a:cubicBezTo>
                    <a:cubicBezTo>
                      <a:pt x="9087" y="16391"/>
                      <a:pt x="12054" y="16045"/>
                      <a:pt x="14943" y="15348"/>
                    </a:cubicBezTo>
                    <a:cubicBezTo>
                      <a:pt x="14943" y="15348"/>
                      <a:pt x="14943" y="15336"/>
                      <a:pt x="14955" y="15336"/>
                    </a:cubicBezTo>
                    <a:lnTo>
                      <a:pt x="149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94" name="Google Shape;1094;p42"/>
              <p:cNvSpPr/>
              <p:nvPr/>
            </p:nvSpPr>
            <p:spPr>
              <a:xfrm>
                <a:off x="6445425" y="3303500"/>
                <a:ext cx="231325" cy="55700"/>
              </a:xfrm>
              <a:custGeom>
                <a:avLst/>
                <a:gdLst/>
                <a:ahLst/>
                <a:cxnLst/>
                <a:rect l="l" t="t" r="r" b="b"/>
                <a:pathLst>
                  <a:path w="9253" h="2228" extrusionOk="0">
                    <a:moveTo>
                      <a:pt x="1" y="1"/>
                    </a:moveTo>
                    <a:lnTo>
                      <a:pt x="1" y="1620"/>
                    </a:lnTo>
                    <a:cubicBezTo>
                      <a:pt x="1" y="1966"/>
                      <a:pt x="2073" y="2227"/>
                      <a:pt x="4632" y="2227"/>
                    </a:cubicBezTo>
                    <a:cubicBezTo>
                      <a:pt x="7192" y="2227"/>
                      <a:pt x="9252" y="1966"/>
                      <a:pt x="9252" y="1620"/>
                    </a:cubicBezTo>
                    <a:lnTo>
                      <a:pt x="92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95" name="Google Shape;1095;p42"/>
              <p:cNvSpPr/>
              <p:nvPr/>
            </p:nvSpPr>
            <p:spPr>
              <a:xfrm>
                <a:off x="6574025" y="3326425"/>
                <a:ext cx="2400" cy="26525"/>
              </a:xfrm>
              <a:custGeom>
                <a:avLst/>
                <a:gdLst/>
                <a:ahLst/>
                <a:cxnLst/>
                <a:rect l="l" t="t" r="r" b="b"/>
                <a:pathLst>
                  <a:path w="96" h="1061" extrusionOk="0">
                    <a:moveTo>
                      <a:pt x="0" y="1"/>
                    </a:moveTo>
                    <a:lnTo>
                      <a:pt x="0" y="1060"/>
                    </a:lnTo>
                    <a:lnTo>
                      <a:pt x="96" y="1060"/>
                    </a:lnTo>
                    <a:lnTo>
                      <a:pt x="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96" name="Google Shape;1096;p42"/>
              <p:cNvSpPr/>
              <p:nvPr/>
            </p:nvSpPr>
            <p:spPr>
              <a:xfrm>
                <a:off x="6605875" y="3324950"/>
                <a:ext cx="2100" cy="26800"/>
              </a:xfrm>
              <a:custGeom>
                <a:avLst/>
                <a:gdLst/>
                <a:ahLst/>
                <a:cxnLst/>
                <a:rect l="l" t="t" r="r" b="b"/>
                <a:pathLst>
                  <a:path w="84" h="1072" extrusionOk="0">
                    <a:moveTo>
                      <a:pt x="0" y="0"/>
                    </a:moveTo>
                    <a:lnTo>
                      <a:pt x="0" y="1072"/>
                    </a:lnTo>
                    <a:lnTo>
                      <a:pt x="84" y="1072"/>
                    </a:lnTo>
                    <a:lnTo>
                      <a:pt x="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97" name="Google Shape;1097;p42"/>
              <p:cNvSpPr/>
              <p:nvPr/>
            </p:nvSpPr>
            <p:spPr>
              <a:xfrm>
                <a:off x="6633550" y="3321975"/>
                <a:ext cx="2400" cy="27700"/>
              </a:xfrm>
              <a:custGeom>
                <a:avLst/>
                <a:gdLst/>
                <a:ahLst/>
                <a:cxnLst/>
                <a:rect l="l" t="t" r="r" b="b"/>
                <a:pathLst>
                  <a:path w="96" h="1108" extrusionOk="0">
                    <a:moveTo>
                      <a:pt x="96" y="0"/>
                    </a:moveTo>
                    <a:cubicBezTo>
                      <a:pt x="60" y="0"/>
                      <a:pt x="36" y="24"/>
                      <a:pt x="1" y="24"/>
                    </a:cubicBezTo>
                    <a:lnTo>
                      <a:pt x="1" y="1107"/>
                    </a:lnTo>
                    <a:cubicBezTo>
                      <a:pt x="36" y="1107"/>
                      <a:pt x="60" y="1107"/>
                      <a:pt x="96" y="1096"/>
                    </a:cubicBezTo>
                    <a:lnTo>
                      <a:pt x="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98" name="Google Shape;1098;p42"/>
              <p:cNvSpPr/>
              <p:nvPr/>
            </p:nvSpPr>
            <p:spPr>
              <a:xfrm>
                <a:off x="6661525" y="3318100"/>
                <a:ext cx="2425" cy="27400"/>
              </a:xfrm>
              <a:custGeom>
                <a:avLst/>
                <a:gdLst/>
                <a:ahLst/>
                <a:cxnLst/>
                <a:rect l="l" t="t" r="r" b="b"/>
                <a:pathLst>
                  <a:path w="97" h="1096" extrusionOk="0">
                    <a:moveTo>
                      <a:pt x="96" y="0"/>
                    </a:moveTo>
                    <a:cubicBezTo>
                      <a:pt x="60" y="0"/>
                      <a:pt x="37" y="12"/>
                      <a:pt x="1" y="12"/>
                    </a:cubicBezTo>
                    <a:lnTo>
                      <a:pt x="1" y="1096"/>
                    </a:lnTo>
                    <a:cubicBezTo>
                      <a:pt x="37" y="1096"/>
                      <a:pt x="60" y="1084"/>
                      <a:pt x="96" y="1084"/>
                    </a:cubicBezTo>
                    <a:lnTo>
                      <a:pt x="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099" name="Google Shape;1099;p42"/>
              <p:cNvSpPr/>
              <p:nvPr/>
            </p:nvSpPr>
            <p:spPr>
              <a:xfrm>
                <a:off x="6458525" y="3317500"/>
                <a:ext cx="2125" cy="27700"/>
              </a:xfrm>
              <a:custGeom>
                <a:avLst/>
                <a:gdLst/>
                <a:ahLst/>
                <a:cxnLst/>
                <a:rect l="l" t="t" r="r" b="b"/>
                <a:pathLst>
                  <a:path w="85" h="1108" extrusionOk="0">
                    <a:moveTo>
                      <a:pt x="1" y="1"/>
                    </a:moveTo>
                    <a:lnTo>
                      <a:pt x="1" y="1096"/>
                    </a:lnTo>
                    <a:cubicBezTo>
                      <a:pt x="25" y="1108"/>
                      <a:pt x="60" y="1108"/>
                      <a:pt x="84" y="1108"/>
                    </a:cubicBezTo>
                    <a:lnTo>
                      <a:pt x="84" y="24"/>
                    </a:lnTo>
                    <a:cubicBezTo>
                      <a:pt x="48" y="24"/>
                      <a:pt x="25"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00" name="Google Shape;1100;p42"/>
              <p:cNvSpPr/>
              <p:nvPr/>
            </p:nvSpPr>
            <p:spPr>
              <a:xfrm>
                <a:off x="6490075" y="3323150"/>
                <a:ext cx="2125" cy="27125"/>
              </a:xfrm>
              <a:custGeom>
                <a:avLst/>
                <a:gdLst/>
                <a:ahLst/>
                <a:cxnLst/>
                <a:rect l="l" t="t" r="r" b="b"/>
                <a:pathLst>
                  <a:path w="85" h="1085" extrusionOk="0">
                    <a:moveTo>
                      <a:pt x="1" y="1"/>
                    </a:moveTo>
                    <a:lnTo>
                      <a:pt x="1" y="1072"/>
                    </a:lnTo>
                    <a:cubicBezTo>
                      <a:pt x="25" y="1072"/>
                      <a:pt x="60" y="1072"/>
                      <a:pt x="84" y="1084"/>
                    </a:cubicBezTo>
                    <a:lnTo>
                      <a:pt x="84" y="13"/>
                    </a:lnTo>
                    <a:cubicBezTo>
                      <a:pt x="60" y="13"/>
                      <a:pt x="25" y="13"/>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01" name="Google Shape;1101;p42"/>
              <p:cNvSpPr/>
              <p:nvPr/>
            </p:nvSpPr>
            <p:spPr>
              <a:xfrm>
                <a:off x="6518075" y="3325825"/>
                <a:ext cx="2100" cy="26525"/>
              </a:xfrm>
              <a:custGeom>
                <a:avLst/>
                <a:gdLst/>
                <a:ahLst/>
                <a:cxnLst/>
                <a:rect l="l" t="t" r="r" b="b"/>
                <a:pathLst>
                  <a:path w="84" h="1061" extrusionOk="0">
                    <a:moveTo>
                      <a:pt x="0" y="1"/>
                    </a:moveTo>
                    <a:lnTo>
                      <a:pt x="0" y="1061"/>
                    </a:lnTo>
                    <a:lnTo>
                      <a:pt x="83" y="1061"/>
                    </a:lnTo>
                    <a:lnTo>
                      <a:pt x="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02" name="Google Shape;1102;p42"/>
              <p:cNvSpPr/>
              <p:nvPr/>
            </p:nvSpPr>
            <p:spPr>
              <a:xfrm>
                <a:off x="6545750" y="3326425"/>
                <a:ext cx="2400" cy="26525"/>
              </a:xfrm>
              <a:custGeom>
                <a:avLst/>
                <a:gdLst/>
                <a:ahLst/>
                <a:cxnLst/>
                <a:rect l="l" t="t" r="r" b="b"/>
                <a:pathLst>
                  <a:path w="96" h="1061" extrusionOk="0">
                    <a:moveTo>
                      <a:pt x="0" y="1"/>
                    </a:moveTo>
                    <a:lnTo>
                      <a:pt x="0" y="1060"/>
                    </a:lnTo>
                    <a:lnTo>
                      <a:pt x="96" y="1060"/>
                    </a:lnTo>
                    <a:lnTo>
                      <a:pt x="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03" name="Google Shape;1103;p42"/>
              <p:cNvSpPr/>
              <p:nvPr/>
            </p:nvSpPr>
            <p:spPr>
              <a:xfrm>
                <a:off x="6445425" y="3291300"/>
                <a:ext cx="231325" cy="27725"/>
              </a:xfrm>
              <a:custGeom>
                <a:avLst/>
                <a:gdLst/>
                <a:ahLst/>
                <a:cxnLst/>
                <a:rect l="l" t="t" r="r" b="b"/>
                <a:pathLst>
                  <a:path w="9253" h="1109" extrusionOk="0">
                    <a:moveTo>
                      <a:pt x="4632" y="1"/>
                    </a:moveTo>
                    <a:cubicBezTo>
                      <a:pt x="2073" y="1"/>
                      <a:pt x="1" y="215"/>
                      <a:pt x="1" y="489"/>
                    </a:cubicBezTo>
                    <a:cubicBezTo>
                      <a:pt x="1" y="751"/>
                      <a:pt x="2073" y="1108"/>
                      <a:pt x="4632" y="1108"/>
                    </a:cubicBezTo>
                    <a:cubicBezTo>
                      <a:pt x="7192" y="1108"/>
                      <a:pt x="9252" y="751"/>
                      <a:pt x="9252" y="489"/>
                    </a:cubicBezTo>
                    <a:cubicBezTo>
                      <a:pt x="9252" y="215"/>
                      <a:pt x="7192" y="1"/>
                      <a:pt x="4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04" name="Google Shape;1104;p42"/>
              <p:cNvSpPr/>
              <p:nvPr/>
            </p:nvSpPr>
            <p:spPr>
              <a:xfrm>
                <a:off x="6460325" y="3286250"/>
                <a:ext cx="201225" cy="24725"/>
              </a:xfrm>
              <a:custGeom>
                <a:avLst/>
                <a:gdLst/>
                <a:ahLst/>
                <a:cxnLst/>
                <a:rect l="l" t="t" r="r" b="b"/>
                <a:pathLst>
                  <a:path w="8049" h="989" extrusionOk="0">
                    <a:moveTo>
                      <a:pt x="0" y="0"/>
                    </a:moveTo>
                    <a:lnTo>
                      <a:pt x="0" y="453"/>
                    </a:lnTo>
                    <a:lnTo>
                      <a:pt x="12" y="453"/>
                    </a:lnTo>
                    <a:cubicBezTo>
                      <a:pt x="12" y="751"/>
                      <a:pt x="1810" y="989"/>
                      <a:pt x="4036" y="989"/>
                    </a:cubicBezTo>
                    <a:cubicBezTo>
                      <a:pt x="6251" y="989"/>
                      <a:pt x="8049" y="751"/>
                      <a:pt x="8049" y="453"/>
                    </a:cubicBezTo>
                    <a:lnTo>
                      <a:pt x="80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05" name="Google Shape;1105;p42"/>
              <p:cNvSpPr/>
              <p:nvPr/>
            </p:nvSpPr>
            <p:spPr>
              <a:xfrm>
                <a:off x="6460625" y="3275525"/>
                <a:ext cx="200925" cy="21750"/>
              </a:xfrm>
              <a:custGeom>
                <a:avLst/>
                <a:gdLst/>
                <a:ahLst/>
                <a:cxnLst/>
                <a:rect l="l" t="t" r="r" b="b"/>
                <a:pathLst>
                  <a:path w="8037" h="870" extrusionOk="0">
                    <a:moveTo>
                      <a:pt x="4024" y="1"/>
                    </a:moveTo>
                    <a:cubicBezTo>
                      <a:pt x="1798" y="1"/>
                      <a:pt x="0" y="191"/>
                      <a:pt x="0" y="429"/>
                    </a:cubicBezTo>
                    <a:cubicBezTo>
                      <a:pt x="0" y="668"/>
                      <a:pt x="1798" y="870"/>
                      <a:pt x="4024" y="870"/>
                    </a:cubicBezTo>
                    <a:cubicBezTo>
                      <a:pt x="6239" y="870"/>
                      <a:pt x="8037" y="668"/>
                      <a:pt x="8037" y="429"/>
                    </a:cubicBezTo>
                    <a:cubicBezTo>
                      <a:pt x="8037" y="191"/>
                      <a:pt x="6239" y="1"/>
                      <a:pt x="40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grpSp>
        <p:nvGrpSpPr>
          <p:cNvPr id="1106" name="Google Shape;1106;p42"/>
          <p:cNvGrpSpPr/>
          <p:nvPr/>
        </p:nvGrpSpPr>
        <p:grpSpPr>
          <a:xfrm rot="-6994258">
            <a:off x="5227610" y="4004495"/>
            <a:ext cx="445970" cy="329949"/>
            <a:chOff x="877475" y="2935600"/>
            <a:chExt cx="257500" cy="190500"/>
          </a:xfrm>
        </p:grpSpPr>
        <p:sp>
          <p:nvSpPr>
            <p:cNvPr id="1107" name="Google Shape;1107;p42"/>
            <p:cNvSpPr/>
            <p:nvPr/>
          </p:nvSpPr>
          <p:spPr>
            <a:xfrm>
              <a:off x="877475" y="2980850"/>
              <a:ext cx="162250" cy="145250"/>
            </a:xfrm>
            <a:custGeom>
              <a:avLst/>
              <a:gdLst/>
              <a:ahLst/>
              <a:cxnLst/>
              <a:rect l="l" t="t" r="r" b="b"/>
              <a:pathLst>
                <a:path w="6490" h="5810" extrusionOk="0">
                  <a:moveTo>
                    <a:pt x="4192" y="1"/>
                  </a:moveTo>
                  <a:lnTo>
                    <a:pt x="1346" y="1727"/>
                  </a:lnTo>
                  <a:cubicBezTo>
                    <a:pt x="322" y="2358"/>
                    <a:pt x="1" y="3692"/>
                    <a:pt x="620" y="4715"/>
                  </a:cubicBezTo>
                  <a:lnTo>
                    <a:pt x="655" y="4763"/>
                  </a:lnTo>
                  <a:cubicBezTo>
                    <a:pt x="1062" y="5435"/>
                    <a:pt x="1780" y="5809"/>
                    <a:pt x="2516" y="5809"/>
                  </a:cubicBezTo>
                  <a:cubicBezTo>
                    <a:pt x="2902" y="5809"/>
                    <a:pt x="3292" y="5706"/>
                    <a:pt x="3644" y="5489"/>
                  </a:cubicBezTo>
                  <a:lnTo>
                    <a:pt x="6490" y="3763"/>
                  </a:lnTo>
                  <a:cubicBezTo>
                    <a:pt x="6049" y="2239"/>
                    <a:pt x="5275" y="989"/>
                    <a:pt x="41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1108" name="Google Shape;1108;p42"/>
            <p:cNvGrpSpPr/>
            <p:nvPr/>
          </p:nvGrpSpPr>
          <p:grpSpPr>
            <a:xfrm>
              <a:off x="901300" y="2935600"/>
              <a:ext cx="233675" cy="190500"/>
              <a:chOff x="901300" y="2935600"/>
              <a:chExt cx="233675" cy="190500"/>
            </a:xfrm>
          </p:grpSpPr>
          <p:sp>
            <p:nvSpPr>
              <p:cNvPr id="1109" name="Google Shape;1109;p42"/>
              <p:cNvSpPr/>
              <p:nvPr/>
            </p:nvSpPr>
            <p:spPr>
              <a:xfrm>
                <a:off x="979275" y="2935600"/>
                <a:ext cx="155700" cy="140525"/>
              </a:xfrm>
              <a:custGeom>
                <a:avLst/>
                <a:gdLst/>
                <a:ahLst/>
                <a:cxnLst/>
                <a:rect l="l" t="t" r="r" b="b"/>
                <a:pathLst>
                  <a:path w="6228" h="5621" extrusionOk="0">
                    <a:moveTo>
                      <a:pt x="3769" y="1"/>
                    </a:moveTo>
                    <a:cubicBezTo>
                      <a:pt x="3390" y="1"/>
                      <a:pt x="3005" y="101"/>
                      <a:pt x="2656" y="310"/>
                    </a:cubicBezTo>
                    <a:lnTo>
                      <a:pt x="1" y="1918"/>
                    </a:lnTo>
                    <a:lnTo>
                      <a:pt x="2251" y="5621"/>
                    </a:lnTo>
                    <a:lnTo>
                      <a:pt x="4894" y="4013"/>
                    </a:lnTo>
                    <a:cubicBezTo>
                      <a:pt x="5906" y="3406"/>
                      <a:pt x="6228" y="2096"/>
                      <a:pt x="5608" y="1061"/>
                    </a:cubicBezTo>
                    <a:lnTo>
                      <a:pt x="5585" y="1025"/>
                    </a:lnTo>
                    <a:cubicBezTo>
                      <a:pt x="5187" y="362"/>
                      <a:pt x="4488" y="1"/>
                      <a:pt x="3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10" name="Google Shape;1110;p42"/>
              <p:cNvSpPr/>
              <p:nvPr/>
            </p:nvSpPr>
            <p:spPr>
              <a:xfrm>
                <a:off x="910225" y="2989775"/>
                <a:ext cx="217600" cy="136325"/>
              </a:xfrm>
              <a:custGeom>
                <a:avLst/>
                <a:gdLst/>
                <a:ahLst/>
                <a:cxnLst/>
                <a:rect l="l" t="t" r="r" b="b"/>
                <a:pathLst>
                  <a:path w="8704" h="5453" extrusionOk="0">
                    <a:moveTo>
                      <a:pt x="8704" y="1"/>
                    </a:moveTo>
                    <a:lnTo>
                      <a:pt x="8704" y="1"/>
                    </a:lnTo>
                    <a:cubicBezTo>
                      <a:pt x="8418" y="822"/>
                      <a:pt x="7751" y="1180"/>
                      <a:pt x="7751" y="1180"/>
                    </a:cubicBezTo>
                    <a:cubicBezTo>
                      <a:pt x="7751" y="1180"/>
                      <a:pt x="4429" y="3323"/>
                      <a:pt x="2524" y="4335"/>
                    </a:cubicBezTo>
                    <a:cubicBezTo>
                      <a:pt x="1386" y="4937"/>
                      <a:pt x="580" y="5076"/>
                      <a:pt x="115" y="5076"/>
                    </a:cubicBezTo>
                    <a:cubicBezTo>
                      <a:pt x="74" y="5076"/>
                      <a:pt x="36" y="5075"/>
                      <a:pt x="0" y="5073"/>
                    </a:cubicBezTo>
                    <a:lnTo>
                      <a:pt x="0" y="5073"/>
                    </a:lnTo>
                    <a:cubicBezTo>
                      <a:pt x="361" y="5320"/>
                      <a:pt x="793" y="5452"/>
                      <a:pt x="1229" y="5452"/>
                    </a:cubicBezTo>
                    <a:cubicBezTo>
                      <a:pt x="1613" y="5452"/>
                      <a:pt x="2000" y="5350"/>
                      <a:pt x="2346" y="5132"/>
                    </a:cubicBezTo>
                    <a:lnTo>
                      <a:pt x="5191" y="3406"/>
                    </a:lnTo>
                    <a:cubicBezTo>
                      <a:pt x="5191" y="3394"/>
                      <a:pt x="5180" y="3382"/>
                      <a:pt x="5180" y="3370"/>
                    </a:cubicBezTo>
                    <a:lnTo>
                      <a:pt x="7656" y="1846"/>
                    </a:lnTo>
                    <a:cubicBezTo>
                      <a:pt x="8335" y="1441"/>
                      <a:pt x="8692" y="727"/>
                      <a:pt x="8704"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11" name="Google Shape;1111;p42"/>
              <p:cNvSpPr/>
              <p:nvPr/>
            </p:nvSpPr>
            <p:spPr>
              <a:xfrm>
                <a:off x="901300" y="2984200"/>
                <a:ext cx="136925" cy="82350"/>
              </a:xfrm>
              <a:custGeom>
                <a:avLst/>
                <a:gdLst/>
                <a:ahLst/>
                <a:cxnLst/>
                <a:rect l="l" t="t" r="r" b="b"/>
                <a:pathLst>
                  <a:path w="5477" h="3294" extrusionOk="0">
                    <a:moveTo>
                      <a:pt x="5045" y="0"/>
                    </a:moveTo>
                    <a:cubicBezTo>
                      <a:pt x="4567" y="0"/>
                      <a:pt x="3523" y="419"/>
                      <a:pt x="2405" y="1105"/>
                    </a:cubicBezTo>
                    <a:cubicBezTo>
                      <a:pt x="988" y="1962"/>
                      <a:pt x="0" y="2903"/>
                      <a:pt x="179" y="3200"/>
                    </a:cubicBezTo>
                    <a:cubicBezTo>
                      <a:pt x="216" y="3263"/>
                      <a:pt x="303" y="3293"/>
                      <a:pt x="430" y="3293"/>
                    </a:cubicBezTo>
                    <a:cubicBezTo>
                      <a:pt x="906" y="3293"/>
                      <a:pt x="1942" y="2874"/>
                      <a:pt x="3060" y="2188"/>
                    </a:cubicBezTo>
                    <a:cubicBezTo>
                      <a:pt x="4477" y="1331"/>
                      <a:pt x="5477" y="391"/>
                      <a:pt x="5298" y="93"/>
                    </a:cubicBezTo>
                    <a:cubicBezTo>
                      <a:pt x="5261" y="30"/>
                      <a:pt x="5173" y="0"/>
                      <a:pt x="5045"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grpSp>
        <p:nvGrpSpPr>
          <p:cNvPr id="1112" name="Google Shape;1112;p42"/>
          <p:cNvGrpSpPr/>
          <p:nvPr/>
        </p:nvGrpSpPr>
        <p:grpSpPr>
          <a:xfrm rot="10176131">
            <a:off x="4625196" y="765360"/>
            <a:ext cx="315154" cy="276978"/>
            <a:chOff x="1782050" y="3440425"/>
            <a:chExt cx="196475" cy="172675"/>
          </a:xfrm>
        </p:grpSpPr>
        <p:sp>
          <p:nvSpPr>
            <p:cNvPr id="1113" name="Google Shape;1113;p42"/>
            <p:cNvSpPr/>
            <p:nvPr/>
          </p:nvSpPr>
          <p:spPr>
            <a:xfrm>
              <a:off x="1782050" y="3440425"/>
              <a:ext cx="196475" cy="172675"/>
            </a:xfrm>
            <a:custGeom>
              <a:avLst/>
              <a:gdLst/>
              <a:ahLst/>
              <a:cxnLst/>
              <a:rect l="l" t="t" r="r" b="b"/>
              <a:pathLst>
                <a:path w="7859" h="6907" extrusionOk="0">
                  <a:moveTo>
                    <a:pt x="3933" y="1"/>
                  </a:moveTo>
                  <a:cubicBezTo>
                    <a:pt x="3466" y="1"/>
                    <a:pt x="2991" y="96"/>
                    <a:pt x="2537" y="299"/>
                  </a:cubicBezTo>
                  <a:cubicBezTo>
                    <a:pt x="787" y="1072"/>
                    <a:pt x="1" y="3108"/>
                    <a:pt x="775" y="4847"/>
                  </a:cubicBezTo>
                  <a:cubicBezTo>
                    <a:pt x="1346" y="6140"/>
                    <a:pt x="2607" y="6907"/>
                    <a:pt x="3933" y="6907"/>
                  </a:cubicBezTo>
                  <a:cubicBezTo>
                    <a:pt x="4401" y="6907"/>
                    <a:pt x="4878" y="6811"/>
                    <a:pt x="5335" y="6609"/>
                  </a:cubicBezTo>
                  <a:cubicBezTo>
                    <a:pt x="7073" y="5835"/>
                    <a:pt x="7859" y="3799"/>
                    <a:pt x="7085" y="2061"/>
                  </a:cubicBezTo>
                  <a:cubicBezTo>
                    <a:pt x="6522" y="767"/>
                    <a:pt x="5257" y="1"/>
                    <a:pt x="3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14" name="Google Shape;1114;p42"/>
            <p:cNvSpPr/>
            <p:nvPr/>
          </p:nvSpPr>
          <p:spPr>
            <a:xfrm>
              <a:off x="1795750" y="3452350"/>
              <a:ext cx="169400" cy="149000"/>
            </a:xfrm>
            <a:custGeom>
              <a:avLst/>
              <a:gdLst/>
              <a:ahLst/>
              <a:cxnLst/>
              <a:rect l="l" t="t" r="r" b="b"/>
              <a:pathLst>
                <a:path w="6776" h="5960" extrusionOk="0">
                  <a:moveTo>
                    <a:pt x="3371" y="1"/>
                  </a:moveTo>
                  <a:cubicBezTo>
                    <a:pt x="2972" y="1"/>
                    <a:pt x="2567" y="81"/>
                    <a:pt x="2179" y="250"/>
                  </a:cubicBezTo>
                  <a:cubicBezTo>
                    <a:pt x="679" y="917"/>
                    <a:pt x="0" y="2679"/>
                    <a:pt x="667" y="4179"/>
                  </a:cubicBezTo>
                  <a:cubicBezTo>
                    <a:pt x="1160" y="5297"/>
                    <a:pt x="2245" y="5959"/>
                    <a:pt x="3384" y="5959"/>
                  </a:cubicBezTo>
                  <a:cubicBezTo>
                    <a:pt x="3785" y="5959"/>
                    <a:pt x="4193" y="5877"/>
                    <a:pt x="4584" y="5703"/>
                  </a:cubicBezTo>
                  <a:cubicBezTo>
                    <a:pt x="6096" y="5036"/>
                    <a:pt x="6775" y="3274"/>
                    <a:pt x="6108" y="1774"/>
                  </a:cubicBezTo>
                  <a:cubicBezTo>
                    <a:pt x="5614" y="662"/>
                    <a:pt x="4517" y="1"/>
                    <a:pt x="3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15" name="Google Shape;1115;p42"/>
            <p:cNvSpPr/>
            <p:nvPr/>
          </p:nvSpPr>
          <p:spPr>
            <a:xfrm>
              <a:off x="1804975" y="3491625"/>
              <a:ext cx="150925" cy="69675"/>
            </a:xfrm>
            <a:custGeom>
              <a:avLst/>
              <a:gdLst/>
              <a:ahLst/>
              <a:cxnLst/>
              <a:rect l="l" t="t" r="r" b="b"/>
              <a:pathLst>
                <a:path w="6037" h="2787" extrusionOk="0">
                  <a:moveTo>
                    <a:pt x="370" y="1"/>
                  </a:moveTo>
                  <a:lnTo>
                    <a:pt x="191" y="96"/>
                  </a:lnTo>
                  <a:cubicBezTo>
                    <a:pt x="60" y="156"/>
                    <a:pt x="1" y="322"/>
                    <a:pt x="48" y="453"/>
                  </a:cubicBezTo>
                  <a:lnTo>
                    <a:pt x="120" y="644"/>
                  </a:lnTo>
                  <a:lnTo>
                    <a:pt x="5668" y="2787"/>
                  </a:lnTo>
                  <a:lnTo>
                    <a:pt x="5846" y="2692"/>
                  </a:lnTo>
                  <a:cubicBezTo>
                    <a:pt x="5977" y="2632"/>
                    <a:pt x="6037" y="2477"/>
                    <a:pt x="5977" y="2322"/>
                  </a:cubicBezTo>
                  <a:lnTo>
                    <a:pt x="5918" y="2144"/>
                  </a:lnTo>
                  <a:lnTo>
                    <a:pt x="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16" name="Google Shape;1116;p42"/>
            <p:cNvSpPr/>
            <p:nvPr/>
          </p:nvSpPr>
          <p:spPr>
            <a:xfrm>
              <a:off x="1806175" y="3491625"/>
              <a:ext cx="149450" cy="63425"/>
            </a:xfrm>
            <a:custGeom>
              <a:avLst/>
              <a:gdLst/>
              <a:ahLst/>
              <a:cxnLst/>
              <a:rect l="l" t="t" r="r" b="b"/>
              <a:pathLst>
                <a:path w="5978" h="2537" extrusionOk="0">
                  <a:moveTo>
                    <a:pt x="322" y="1"/>
                  </a:moveTo>
                  <a:lnTo>
                    <a:pt x="143" y="96"/>
                  </a:lnTo>
                  <a:cubicBezTo>
                    <a:pt x="72" y="120"/>
                    <a:pt x="24" y="179"/>
                    <a:pt x="0" y="239"/>
                  </a:cubicBezTo>
                  <a:lnTo>
                    <a:pt x="5953" y="2537"/>
                  </a:lnTo>
                  <a:cubicBezTo>
                    <a:pt x="5965" y="2489"/>
                    <a:pt x="5977" y="2418"/>
                    <a:pt x="5953" y="2346"/>
                  </a:cubicBezTo>
                  <a:lnTo>
                    <a:pt x="5870" y="2144"/>
                  </a:lnTo>
                  <a:lnTo>
                    <a:pt x="322" y="1"/>
                  </a:ln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117" name="Google Shape;1117;p42"/>
          <p:cNvGrpSpPr/>
          <p:nvPr/>
        </p:nvGrpSpPr>
        <p:grpSpPr>
          <a:xfrm rot="7244667">
            <a:off x="7790460" y="4030952"/>
            <a:ext cx="315153" cy="276977"/>
            <a:chOff x="1782050" y="3440425"/>
            <a:chExt cx="196475" cy="172675"/>
          </a:xfrm>
        </p:grpSpPr>
        <p:sp>
          <p:nvSpPr>
            <p:cNvPr id="1118" name="Google Shape;1118;p42"/>
            <p:cNvSpPr/>
            <p:nvPr/>
          </p:nvSpPr>
          <p:spPr>
            <a:xfrm>
              <a:off x="1782050" y="3440425"/>
              <a:ext cx="196475" cy="172675"/>
            </a:xfrm>
            <a:custGeom>
              <a:avLst/>
              <a:gdLst/>
              <a:ahLst/>
              <a:cxnLst/>
              <a:rect l="l" t="t" r="r" b="b"/>
              <a:pathLst>
                <a:path w="7859" h="6907" extrusionOk="0">
                  <a:moveTo>
                    <a:pt x="3933" y="1"/>
                  </a:moveTo>
                  <a:cubicBezTo>
                    <a:pt x="3466" y="1"/>
                    <a:pt x="2991" y="96"/>
                    <a:pt x="2537" y="299"/>
                  </a:cubicBezTo>
                  <a:cubicBezTo>
                    <a:pt x="787" y="1072"/>
                    <a:pt x="1" y="3108"/>
                    <a:pt x="775" y="4847"/>
                  </a:cubicBezTo>
                  <a:cubicBezTo>
                    <a:pt x="1346" y="6140"/>
                    <a:pt x="2607" y="6907"/>
                    <a:pt x="3933" y="6907"/>
                  </a:cubicBezTo>
                  <a:cubicBezTo>
                    <a:pt x="4401" y="6907"/>
                    <a:pt x="4878" y="6811"/>
                    <a:pt x="5335" y="6609"/>
                  </a:cubicBezTo>
                  <a:cubicBezTo>
                    <a:pt x="7073" y="5835"/>
                    <a:pt x="7859" y="3799"/>
                    <a:pt x="7085" y="2061"/>
                  </a:cubicBezTo>
                  <a:cubicBezTo>
                    <a:pt x="6522" y="767"/>
                    <a:pt x="5257" y="1"/>
                    <a:pt x="3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19" name="Google Shape;1119;p42"/>
            <p:cNvSpPr/>
            <p:nvPr/>
          </p:nvSpPr>
          <p:spPr>
            <a:xfrm>
              <a:off x="1795750" y="3452350"/>
              <a:ext cx="169400" cy="149000"/>
            </a:xfrm>
            <a:custGeom>
              <a:avLst/>
              <a:gdLst/>
              <a:ahLst/>
              <a:cxnLst/>
              <a:rect l="l" t="t" r="r" b="b"/>
              <a:pathLst>
                <a:path w="6776" h="5960" extrusionOk="0">
                  <a:moveTo>
                    <a:pt x="3371" y="1"/>
                  </a:moveTo>
                  <a:cubicBezTo>
                    <a:pt x="2972" y="1"/>
                    <a:pt x="2567" y="81"/>
                    <a:pt x="2179" y="250"/>
                  </a:cubicBezTo>
                  <a:cubicBezTo>
                    <a:pt x="679" y="917"/>
                    <a:pt x="0" y="2679"/>
                    <a:pt x="667" y="4179"/>
                  </a:cubicBezTo>
                  <a:cubicBezTo>
                    <a:pt x="1160" y="5297"/>
                    <a:pt x="2245" y="5959"/>
                    <a:pt x="3384" y="5959"/>
                  </a:cubicBezTo>
                  <a:cubicBezTo>
                    <a:pt x="3785" y="5959"/>
                    <a:pt x="4193" y="5877"/>
                    <a:pt x="4584" y="5703"/>
                  </a:cubicBezTo>
                  <a:cubicBezTo>
                    <a:pt x="6096" y="5036"/>
                    <a:pt x="6775" y="3274"/>
                    <a:pt x="6108" y="1774"/>
                  </a:cubicBezTo>
                  <a:cubicBezTo>
                    <a:pt x="5614" y="662"/>
                    <a:pt x="4517" y="1"/>
                    <a:pt x="3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20" name="Google Shape;1120;p42"/>
            <p:cNvSpPr/>
            <p:nvPr/>
          </p:nvSpPr>
          <p:spPr>
            <a:xfrm>
              <a:off x="1804975" y="3491625"/>
              <a:ext cx="150925" cy="69675"/>
            </a:xfrm>
            <a:custGeom>
              <a:avLst/>
              <a:gdLst/>
              <a:ahLst/>
              <a:cxnLst/>
              <a:rect l="l" t="t" r="r" b="b"/>
              <a:pathLst>
                <a:path w="6037" h="2787" extrusionOk="0">
                  <a:moveTo>
                    <a:pt x="370" y="1"/>
                  </a:moveTo>
                  <a:lnTo>
                    <a:pt x="191" y="96"/>
                  </a:lnTo>
                  <a:cubicBezTo>
                    <a:pt x="60" y="156"/>
                    <a:pt x="1" y="322"/>
                    <a:pt x="48" y="453"/>
                  </a:cubicBezTo>
                  <a:lnTo>
                    <a:pt x="120" y="644"/>
                  </a:lnTo>
                  <a:lnTo>
                    <a:pt x="5668" y="2787"/>
                  </a:lnTo>
                  <a:lnTo>
                    <a:pt x="5846" y="2692"/>
                  </a:lnTo>
                  <a:cubicBezTo>
                    <a:pt x="5977" y="2632"/>
                    <a:pt x="6037" y="2477"/>
                    <a:pt x="5977" y="2322"/>
                  </a:cubicBezTo>
                  <a:lnTo>
                    <a:pt x="5918" y="2144"/>
                  </a:lnTo>
                  <a:lnTo>
                    <a:pt x="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21" name="Google Shape;1121;p42"/>
            <p:cNvSpPr/>
            <p:nvPr/>
          </p:nvSpPr>
          <p:spPr>
            <a:xfrm>
              <a:off x="1806175" y="3491625"/>
              <a:ext cx="149450" cy="63425"/>
            </a:xfrm>
            <a:custGeom>
              <a:avLst/>
              <a:gdLst/>
              <a:ahLst/>
              <a:cxnLst/>
              <a:rect l="l" t="t" r="r" b="b"/>
              <a:pathLst>
                <a:path w="5978" h="2537" extrusionOk="0">
                  <a:moveTo>
                    <a:pt x="322" y="1"/>
                  </a:moveTo>
                  <a:lnTo>
                    <a:pt x="143" y="96"/>
                  </a:lnTo>
                  <a:cubicBezTo>
                    <a:pt x="72" y="120"/>
                    <a:pt x="24" y="179"/>
                    <a:pt x="0" y="239"/>
                  </a:cubicBezTo>
                  <a:lnTo>
                    <a:pt x="5953" y="2537"/>
                  </a:lnTo>
                  <a:cubicBezTo>
                    <a:pt x="5965" y="2489"/>
                    <a:pt x="5977" y="2418"/>
                    <a:pt x="5953" y="2346"/>
                  </a:cubicBezTo>
                  <a:lnTo>
                    <a:pt x="5870" y="2144"/>
                  </a:lnTo>
                  <a:lnTo>
                    <a:pt x="322" y="1"/>
                  </a:ln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122" name="Google Shape;1122;p42"/>
          <p:cNvGrpSpPr/>
          <p:nvPr/>
        </p:nvGrpSpPr>
        <p:grpSpPr>
          <a:xfrm rot="10176131">
            <a:off x="2575896" y="4902860"/>
            <a:ext cx="315154" cy="276978"/>
            <a:chOff x="1782050" y="3440425"/>
            <a:chExt cx="196475" cy="172675"/>
          </a:xfrm>
        </p:grpSpPr>
        <p:sp>
          <p:nvSpPr>
            <p:cNvPr id="1123" name="Google Shape;1123;p42"/>
            <p:cNvSpPr/>
            <p:nvPr/>
          </p:nvSpPr>
          <p:spPr>
            <a:xfrm>
              <a:off x="1782050" y="3440425"/>
              <a:ext cx="196475" cy="172675"/>
            </a:xfrm>
            <a:custGeom>
              <a:avLst/>
              <a:gdLst/>
              <a:ahLst/>
              <a:cxnLst/>
              <a:rect l="l" t="t" r="r" b="b"/>
              <a:pathLst>
                <a:path w="7859" h="6907" extrusionOk="0">
                  <a:moveTo>
                    <a:pt x="3933" y="1"/>
                  </a:moveTo>
                  <a:cubicBezTo>
                    <a:pt x="3466" y="1"/>
                    <a:pt x="2991" y="96"/>
                    <a:pt x="2537" y="299"/>
                  </a:cubicBezTo>
                  <a:cubicBezTo>
                    <a:pt x="787" y="1072"/>
                    <a:pt x="1" y="3108"/>
                    <a:pt x="775" y="4847"/>
                  </a:cubicBezTo>
                  <a:cubicBezTo>
                    <a:pt x="1346" y="6140"/>
                    <a:pt x="2607" y="6907"/>
                    <a:pt x="3933" y="6907"/>
                  </a:cubicBezTo>
                  <a:cubicBezTo>
                    <a:pt x="4401" y="6907"/>
                    <a:pt x="4878" y="6811"/>
                    <a:pt x="5335" y="6609"/>
                  </a:cubicBezTo>
                  <a:cubicBezTo>
                    <a:pt x="7073" y="5835"/>
                    <a:pt x="7859" y="3799"/>
                    <a:pt x="7085" y="2061"/>
                  </a:cubicBezTo>
                  <a:cubicBezTo>
                    <a:pt x="6522" y="767"/>
                    <a:pt x="5257" y="1"/>
                    <a:pt x="3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24" name="Google Shape;1124;p42"/>
            <p:cNvSpPr/>
            <p:nvPr/>
          </p:nvSpPr>
          <p:spPr>
            <a:xfrm>
              <a:off x="1795750" y="3452350"/>
              <a:ext cx="169400" cy="149000"/>
            </a:xfrm>
            <a:custGeom>
              <a:avLst/>
              <a:gdLst/>
              <a:ahLst/>
              <a:cxnLst/>
              <a:rect l="l" t="t" r="r" b="b"/>
              <a:pathLst>
                <a:path w="6776" h="5960" extrusionOk="0">
                  <a:moveTo>
                    <a:pt x="3371" y="1"/>
                  </a:moveTo>
                  <a:cubicBezTo>
                    <a:pt x="2972" y="1"/>
                    <a:pt x="2567" y="81"/>
                    <a:pt x="2179" y="250"/>
                  </a:cubicBezTo>
                  <a:cubicBezTo>
                    <a:pt x="679" y="917"/>
                    <a:pt x="0" y="2679"/>
                    <a:pt x="667" y="4179"/>
                  </a:cubicBezTo>
                  <a:cubicBezTo>
                    <a:pt x="1160" y="5297"/>
                    <a:pt x="2245" y="5959"/>
                    <a:pt x="3384" y="5959"/>
                  </a:cubicBezTo>
                  <a:cubicBezTo>
                    <a:pt x="3785" y="5959"/>
                    <a:pt x="4193" y="5877"/>
                    <a:pt x="4584" y="5703"/>
                  </a:cubicBezTo>
                  <a:cubicBezTo>
                    <a:pt x="6096" y="5036"/>
                    <a:pt x="6775" y="3274"/>
                    <a:pt x="6108" y="1774"/>
                  </a:cubicBezTo>
                  <a:cubicBezTo>
                    <a:pt x="5614" y="662"/>
                    <a:pt x="4517" y="1"/>
                    <a:pt x="3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25" name="Google Shape;1125;p42"/>
            <p:cNvSpPr/>
            <p:nvPr/>
          </p:nvSpPr>
          <p:spPr>
            <a:xfrm>
              <a:off x="1804975" y="3491625"/>
              <a:ext cx="150925" cy="69675"/>
            </a:xfrm>
            <a:custGeom>
              <a:avLst/>
              <a:gdLst/>
              <a:ahLst/>
              <a:cxnLst/>
              <a:rect l="l" t="t" r="r" b="b"/>
              <a:pathLst>
                <a:path w="6037" h="2787" extrusionOk="0">
                  <a:moveTo>
                    <a:pt x="370" y="1"/>
                  </a:moveTo>
                  <a:lnTo>
                    <a:pt x="191" y="96"/>
                  </a:lnTo>
                  <a:cubicBezTo>
                    <a:pt x="60" y="156"/>
                    <a:pt x="1" y="322"/>
                    <a:pt x="48" y="453"/>
                  </a:cubicBezTo>
                  <a:lnTo>
                    <a:pt x="120" y="644"/>
                  </a:lnTo>
                  <a:lnTo>
                    <a:pt x="5668" y="2787"/>
                  </a:lnTo>
                  <a:lnTo>
                    <a:pt x="5846" y="2692"/>
                  </a:lnTo>
                  <a:cubicBezTo>
                    <a:pt x="5977" y="2632"/>
                    <a:pt x="6037" y="2477"/>
                    <a:pt x="5977" y="2322"/>
                  </a:cubicBezTo>
                  <a:lnTo>
                    <a:pt x="5918" y="2144"/>
                  </a:lnTo>
                  <a:lnTo>
                    <a:pt x="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26" name="Google Shape;1126;p42"/>
            <p:cNvSpPr/>
            <p:nvPr/>
          </p:nvSpPr>
          <p:spPr>
            <a:xfrm>
              <a:off x="1806175" y="3491625"/>
              <a:ext cx="149450" cy="63425"/>
            </a:xfrm>
            <a:custGeom>
              <a:avLst/>
              <a:gdLst/>
              <a:ahLst/>
              <a:cxnLst/>
              <a:rect l="l" t="t" r="r" b="b"/>
              <a:pathLst>
                <a:path w="5978" h="2537" extrusionOk="0">
                  <a:moveTo>
                    <a:pt x="322" y="1"/>
                  </a:moveTo>
                  <a:lnTo>
                    <a:pt x="143" y="96"/>
                  </a:lnTo>
                  <a:cubicBezTo>
                    <a:pt x="72" y="120"/>
                    <a:pt x="24" y="179"/>
                    <a:pt x="0" y="239"/>
                  </a:cubicBezTo>
                  <a:lnTo>
                    <a:pt x="5953" y="2537"/>
                  </a:lnTo>
                  <a:cubicBezTo>
                    <a:pt x="5965" y="2489"/>
                    <a:pt x="5977" y="2418"/>
                    <a:pt x="5953" y="2346"/>
                  </a:cubicBezTo>
                  <a:lnTo>
                    <a:pt x="5870" y="2144"/>
                  </a:lnTo>
                  <a:lnTo>
                    <a:pt x="322" y="1"/>
                  </a:ln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127" name="Google Shape;1127;p42"/>
          <p:cNvGrpSpPr/>
          <p:nvPr/>
        </p:nvGrpSpPr>
        <p:grpSpPr>
          <a:xfrm rot="-6994258">
            <a:off x="837210" y="1176745"/>
            <a:ext cx="445970" cy="329949"/>
            <a:chOff x="877475" y="2935600"/>
            <a:chExt cx="257500" cy="190500"/>
          </a:xfrm>
        </p:grpSpPr>
        <p:sp>
          <p:nvSpPr>
            <p:cNvPr id="1128" name="Google Shape;1128;p42"/>
            <p:cNvSpPr/>
            <p:nvPr/>
          </p:nvSpPr>
          <p:spPr>
            <a:xfrm>
              <a:off x="877475" y="2980850"/>
              <a:ext cx="162250" cy="145250"/>
            </a:xfrm>
            <a:custGeom>
              <a:avLst/>
              <a:gdLst/>
              <a:ahLst/>
              <a:cxnLst/>
              <a:rect l="l" t="t" r="r" b="b"/>
              <a:pathLst>
                <a:path w="6490" h="5810" extrusionOk="0">
                  <a:moveTo>
                    <a:pt x="4192" y="1"/>
                  </a:moveTo>
                  <a:lnTo>
                    <a:pt x="1346" y="1727"/>
                  </a:lnTo>
                  <a:cubicBezTo>
                    <a:pt x="322" y="2358"/>
                    <a:pt x="1" y="3692"/>
                    <a:pt x="620" y="4715"/>
                  </a:cubicBezTo>
                  <a:lnTo>
                    <a:pt x="655" y="4763"/>
                  </a:lnTo>
                  <a:cubicBezTo>
                    <a:pt x="1062" y="5435"/>
                    <a:pt x="1780" y="5809"/>
                    <a:pt x="2516" y="5809"/>
                  </a:cubicBezTo>
                  <a:cubicBezTo>
                    <a:pt x="2902" y="5809"/>
                    <a:pt x="3292" y="5706"/>
                    <a:pt x="3644" y="5489"/>
                  </a:cubicBezTo>
                  <a:lnTo>
                    <a:pt x="6490" y="3763"/>
                  </a:lnTo>
                  <a:cubicBezTo>
                    <a:pt x="6049" y="2239"/>
                    <a:pt x="5275" y="989"/>
                    <a:pt x="41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1129" name="Google Shape;1129;p42"/>
            <p:cNvGrpSpPr/>
            <p:nvPr/>
          </p:nvGrpSpPr>
          <p:grpSpPr>
            <a:xfrm>
              <a:off x="901300" y="2935600"/>
              <a:ext cx="233675" cy="190500"/>
              <a:chOff x="901300" y="2935600"/>
              <a:chExt cx="233675" cy="190500"/>
            </a:xfrm>
          </p:grpSpPr>
          <p:sp>
            <p:nvSpPr>
              <p:cNvPr id="1130" name="Google Shape;1130;p42"/>
              <p:cNvSpPr/>
              <p:nvPr/>
            </p:nvSpPr>
            <p:spPr>
              <a:xfrm>
                <a:off x="979275" y="2935600"/>
                <a:ext cx="155700" cy="140525"/>
              </a:xfrm>
              <a:custGeom>
                <a:avLst/>
                <a:gdLst/>
                <a:ahLst/>
                <a:cxnLst/>
                <a:rect l="l" t="t" r="r" b="b"/>
                <a:pathLst>
                  <a:path w="6228" h="5621" extrusionOk="0">
                    <a:moveTo>
                      <a:pt x="3769" y="1"/>
                    </a:moveTo>
                    <a:cubicBezTo>
                      <a:pt x="3390" y="1"/>
                      <a:pt x="3005" y="101"/>
                      <a:pt x="2656" y="310"/>
                    </a:cubicBezTo>
                    <a:lnTo>
                      <a:pt x="1" y="1918"/>
                    </a:lnTo>
                    <a:lnTo>
                      <a:pt x="2251" y="5621"/>
                    </a:lnTo>
                    <a:lnTo>
                      <a:pt x="4894" y="4013"/>
                    </a:lnTo>
                    <a:cubicBezTo>
                      <a:pt x="5906" y="3406"/>
                      <a:pt x="6228" y="2096"/>
                      <a:pt x="5608" y="1061"/>
                    </a:cubicBezTo>
                    <a:lnTo>
                      <a:pt x="5585" y="1025"/>
                    </a:lnTo>
                    <a:cubicBezTo>
                      <a:pt x="5187" y="362"/>
                      <a:pt x="4488" y="1"/>
                      <a:pt x="3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31" name="Google Shape;1131;p42"/>
              <p:cNvSpPr/>
              <p:nvPr/>
            </p:nvSpPr>
            <p:spPr>
              <a:xfrm>
                <a:off x="910225" y="2989775"/>
                <a:ext cx="217600" cy="136325"/>
              </a:xfrm>
              <a:custGeom>
                <a:avLst/>
                <a:gdLst/>
                <a:ahLst/>
                <a:cxnLst/>
                <a:rect l="l" t="t" r="r" b="b"/>
                <a:pathLst>
                  <a:path w="8704" h="5453" extrusionOk="0">
                    <a:moveTo>
                      <a:pt x="8704" y="1"/>
                    </a:moveTo>
                    <a:lnTo>
                      <a:pt x="8704" y="1"/>
                    </a:lnTo>
                    <a:cubicBezTo>
                      <a:pt x="8418" y="822"/>
                      <a:pt x="7751" y="1180"/>
                      <a:pt x="7751" y="1180"/>
                    </a:cubicBezTo>
                    <a:cubicBezTo>
                      <a:pt x="7751" y="1180"/>
                      <a:pt x="4429" y="3323"/>
                      <a:pt x="2524" y="4335"/>
                    </a:cubicBezTo>
                    <a:cubicBezTo>
                      <a:pt x="1386" y="4937"/>
                      <a:pt x="580" y="5076"/>
                      <a:pt x="115" y="5076"/>
                    </a:cubicBezTo>
                    <a:cubicBezTo>
                      <a:pt x="74" y="5076"/>
                      <a:pt x="36" y="5075"/>
                      <a:pt x="0" y="5073"/>
                    </a:cubicBezTo>
                    <a:lnTo>
                      <a:pt x="0" y="5073"/>
                    </a:lnTo>
                    <a:cubicBezTo>
                      <a:pt x="361" y="5320"/>
                      <a:pt x="793" y="5452"/>
                      <a:pt x="1229" y="5452"/>
                    </a:cubicBezTo>
                    <a:cubicBezTo>
                      <a:pt x="1613" y="5452"/>
                      <a:pt x="2000" y="5350"/>
                      <a:pt x="2346" y="5132"/>
                    </a:cubicBezTo>
                    <a:lnTo>
                      <a:pt x="5191" y="3406"/>
                    </a:lnTo>
                    <a:cubicBezTo>
                      <a:pt x="5191" y="3394"/>
                      <a:pt x="5180" y="3382"/>
                      <a:pt x="5180" y="3370"/>
                    </a:cubicBezTo>
                    <a:lnTo>
                      <a:pt x="7656" y="1846"/>
                    </a:lnTo>
                    <a:cubicBezTo>
                      <a:pt x="8335" y="1441"/>
                      <a:pt x="8692" y="727"/>
                      <a:pt x="8704"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32" name="Google Shape;1132;p42"/>
              <p:cNvSpPr/>
              <p:nvPr/>
            </p:nvSpPr>
            <p:spPr>
              <a:xfrm>
                <a:off x="901300" y="2984200"/>
                <a:ext cx="136925" cy="82350"/>
              </a:xfrm>
              <a:custGeom>
                <a:avLst/>
                <a:gdLst/>
                <a:ahLst/>
                <a:cxnLst/>
                <a:rect l="l" t="t" r="r" b="b"/>
                <a:pathLst>
                  <a:path w="5477" h="3294" extrusionOk="0">
                    <a:moveTo>
                      <a:pt x="5045" y="0"/>
                    </a:moveTo>
                    <a:cubicBezTo>
                      <a:pt x="4567" y="0"/>
                      <a:pt x="3523" y="419"/>
                      <a:pt x="2405" y="1105"/>
                    </a:cubicBezTo>
                    <a:cubicBezTo>
                      <a:pt x="988" y="1962"/>
                      <a:pt x="0" y="2903"/>
                      <a:pt x="179" y="3200"/>
                    </a:cubicBezTo>
                    <a:cubicBezTo>
                      <a:pt x="216" y="3263"/>
                      <a:pt x="303" y="3293"/>
                      <a:pt x="430" y="3293"/>
                    </a:cubicBezTo>
                    <a:cubicBezTo>
                      <a:pt x="906" y="3293"/>
                      <a:pt x="1942" y="2874"/>
                      <a:pt x="3060" y="2188"/>
                    </a:cubicBezTo>
                    <a:cubicBezTo>
                      <a:pt x="4477" y="1331"/>
                      <a:pt x="5477" y="391"/>
                      <a:pt x="5298" y="93"/>
                    </a:cubicBezTo>
                    <a:cubicBezTo>
                      <a:pt x="5261" y="30"/>
                      <a:pt x="5173" y="0"/>
                      <a:pt x="5045"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grpSp>
        <p:nvGrpSpPr>
          <p:cNvPr id="1133" name="Google Shape;1133;p42"/>
          <p:cNvGrpSpPr/>
          <p:nvPr/>
        </p:nvGrpSpPr>
        <p:grpSpPr>
          <a:xfrm rot="9746219">
            <a:off x="7536135" y="794376"/>
            <a:ext cx="416730" cy="329943"/>
            <a:chOff x="807525" y="3466050"/>
            <a:chExt cx="250050" cy="197975"/>
          </a:xfrm>
        </p:grpSpPr>
        <p:sp>
          <p:nvSpPr>
            <p:cNvPr id="1134" name="Google Shape;1134;p42"/>
            <p:cNvSpPr/>
            <p:nvPr/>
          </p:nvSpPr>
          <p:spPr>
            <a:xfrm>
              <a:off x="807525" y="3522000"/>
              <a:ext cx="154800" cy="142025"/>
            </a:xfrm>
            <a:custGeom>
              <a:avLst/>
              <a:gdLst/>
              <a:ahLst/>
              <a:cxnLst/>
              <a:rect l="l" t="t" r="r" b="b"/>
              <a:pathLst>
                <a:path w="6192" h="5681" extrusionOk="0">
                  <a:moveTo>
                    <a:pt x="3715" y="0"/>
                  </a:moveTo>
                  <a:lnTo>
                    <a:pt x="1191" y="1786"/>
                  </a:lnTo>
                  <a:cubicBezTo>
                    <a:pt x="239" y="2453"/>
                    <a:pt x="1" y="3774"/>
                    <a:pt x="667" y="4739"/>
                  </a:cubicBezTo>
                  <a:lnTo>
                    <a:pt x="691" y="4786"/>
                  </a:lnTo>
                  <a:cubicBezTo>
                    <a:pt x="1114" y="5370"/>
                    <a:pt x="1774" y="5681"/>
                    <a:pt x="2444" y="5681"/>
                  </a:cubicBezTo>
                  <a:cubicBezTo>
                    <a:pt x="2867" y="5681"/>
                    <a:pt x="3294" y="5557"/>
                    <a:pt x="3668" y="5298"/>
                  </a:cubicBezTo>
                  <a:lnTo>
                    <a:pt x="6192" y="3524"/>
                  </a:lnTo>
                  <a:lnTo>
                    <a:pt x="37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35" name="Google Shape;1135;p42"/>
            <p:cNvSpPr/>
            <p:nvPr/>
          </p:nvSpPr>
          <p:spPr>
            <a:xfrm>
              <a:off x="895925" y="3466050"/>
              <a:ext cx="161650" cy="147350"/>
            </a:xfrm>
            <a:custGeom>
              <a:avLst/>
              <a:gdLst/>
              <a:ahLst/>
              <a:cxnLst/>
              <a:rect l="l" t="t" r="r" b="b"/>
              <a:pathLst>
                <a:path w="6466" h="5894" extrusionOk="0">
                  <a:moveTo>
                    <a:pt x="3964" y="1"/>
                  </a:moveTo>
                  <a:cubicBezTo>
                    <a:pt x="3532" y="1"/>
                    <a:pt x="3095" y="132"/>
                    <a:pt x="2715" y="405"/>
                  </a:cubicBezTo>
                  <a:lnTo>
                    <a:pt x="1" y="2310"/>
                  </a:lnTo>
                  <a:cubicBezTo>
                    <a:pt x="477" y="3679"/>
                    <a:pt x="1299" y="4881"/>
                    <a:pt x="2537" y="5893"/>
                  </a:cubicBezTo>
                  <a:lnTo>
                    <a:pt x="5240" y="3988"/>
                  </a:lnTo>
                  <a:cubicBezTo>
                    <a:pt x="6228" y="3310"/>
                    <a:pt x="6466" y="1952"/>
                    <a:pt x="5763" y="964"/>
                  </a:cubicBezTo>
                  <a:lnTo>
                    <a:pt x="5728" y="928"/>
                  </a:lnTo>
                  <a:cubicBezTo>
                    <a:pt x="5313" y="324"/>
                    <a:pt x="4644" y="1"/>
                    <a:pt x="3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36" name="Google Shape;1136;p42"/>
            <p:cNvSpPr/>
            <p:nvPr/>
          </p:nvSpPr>
          <p:spPr>
            <a:xfrm>
              <a:off x="846525" y="3511575"/>
              <a:ext cx="206000" cy="152325"/>
            </a:xfrm>
            <a:custGeom>
              <a:avLst/>
              <a:gdLst/>
              <a:ahLst/>
              <a:cxnLst/>
              <a:rect l="l" t="t" r="r" b="b"/>
              <a:pathLst>
                <a:path w="8240" h="6093" extrusionOk="0">
                  <a:moveTo>
                    <a:pt x="8097" y="0"/>
                  </a:moveTo>
                  <a:lnTo>
                    <a:pt x="8097" y="0"/>
                  </a:lnTo>
                  <a:cubicBezTo>
                    <a:pt x="7930" y="417"/>
                    <a:pt x="7501" y="1143"/>
                    <a:pt x="6406" y="2001"/>
                  </a:cubicBezTo>
                  <a:cubicBezTo>
                    <a:pt x="4727" y="3346"/>
                    <a:pt x="1453" y="5501"/>
                    <a:pt x="1453" y="5501"/>
                  </a:cubicBezTo>
                  <a:cubicBezTo>
                    <a:pt x="1453" y="5501"/>
                    <a:pt x="950" y="5901"/>
                    <a:pt x="182" y="5901"/>
                  </a:cubicBezTo>
                  <a:cubicBezTo>
                    <a:pt x="123" y="5901"/>
                    <a:pt x="62" y="5899"/>
                    <a:pt x="0" y="5894"/>
                  </a:cubicBezTo>
                  <a:lnTo>
                    <a:pt x="0" y="5894"/>
                  </a:lnTo>
                  <a:cubicBezTo>
                    <a:pt x="288" y="6025"/>
                    <a:pt x="598" y="6092"/>
                    <a:pt x="907" y="6092"/>
                  </a:cubicBezTo>
                  <a:cubicBezTo>
                    <a:pt x="1326" y="6092"/>
                    <a:pt x="1745" y="5969"/>
                    <a:pt x="2108" y="5715"/>
                  </a:cubicBezTo>
                  <a:lnTo>
                    <a:pt x="4477" y="4049"/>
                  </a:lnTo>
                  <a:lnTo>
                    <a:pt x="4513" y="4072"/>
                  </a:lnTo>
                  <a:lnTo>
                    <a:pt x="7216" y="2167"/>
                  </a:lnTo>
                  <a:cubicBezTo>
                    <a:pt x="7930" y="1667"/>
                    <a:pt x="8240" y="810"/>
                    <a:pt x="8097"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37" name="Google Shape;1137;p42"/>
            <p:cNvSpPr/>
            <p:nvPr/>
          </p:nvSpPr>
          <p:spPr>
            <a:xfrm>
              <a:off x="876575" y="3484950"/>
              <a:ext cx="131300" cy="89875"/>
            </a:xfrm>
            <a:custGeom>
              <a:avLst/>
              <a:gdLst/>
              <a:ahLst/>
              <a:cxnLst/>
              <a:rect l="l" t="t" r="r" b="b"/>
              <a:pathLst>
                <a:path w="5252" h="3595" extrusionOk="0">
                  <a:moveTo>
                    <a:pt x="4852" y="0"/>
                  </a:moveTo>
                  <a:cubicBezTo>
                    <a:pt x="4400" y="0"/>
                    <a:pt x="3364" y="501"/>
                    <a:pt x="2263" y="1280"/>
                  </a:cubicBezTo>
                  <a:cubicBezTo>
                    <a:pt x="930" y="2232"/>
                    <a:pt x="1" y="3232"/>
                    <a:pt x="191" y="3518"/>
                  </a:cubicBezTo>
                  <a:cubicBezTo>
                    <a:pt x="230" y="3570"/>
                    <a:pt x="304" y="3595"/>
                    <a:pt x="406" y="3595"/>
                  </a:cubicBezTo>
                  <a:cubicBezTo>
                    <a:pt x="864" y="3595"/>
                    <a:pt x="1899" y="3095"/>
                    <a:pt x="2989" y="2316"/>
                  </a:cubicBezTo>
                  <a:cubicBezTo>
                    <a:pt x="4335" y="1363"/>
                    <a:pt x="5252" y="363"/>
                    <a:pt x="5061" y="77"/>
                  </a:cubicBezTo>
                  <a:cubicBezTo>
                    <a:pt x="5024" y="25"/>
                    <a:pt x="4953" y="0"/>
                    <a:pt x="4852"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138" name="Google Shape;1138;p42"/>
          <p:cNvGrpSpPr/>
          <p:nvPr/>
        </p:nvGrpSpPr>
        <p:grpSpPr>
          <a:xfrm>
            <a:off x="421200" y="3962119"/>
            <a:ext cx="597600" cy="510814"/>
            <a:chOff x="421200" y="3962119"/>
            <a:chExt cx="597600" cy="510814"/>
          </a:xfrm>
        </p:grpSpPr>
        <p:sp>
          <p:nvSpPr>
            <p:cNvPr id="1139" name="Google Shape;1139;p42"/>
            <p:cNvSpPr/>
            <p:nvPr/>
          </p:nvSpPr>
          <p:spPr>
            <a:xfrm>
              <a:off x="421200" y="4273638"/>
              <a:ext cx="597600" cy="94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1140" name="Google Shape;1140;p42"/>
            <p:cNvGrpSpPr/>
            <p:nvPr/>
          </p:nvGrpSpPr>
          <p:grpSpPr>
            <a:xfrm rot="2135162">
              <a:off x="504865" y="4052559"/>
              <a:ext cx="416718" cy="329933"/>
              <a:chOff x="807525" y="3466050"/>
              <a:chExt cx="250050" cy="197975"/>
            </a:xfrm>
          </p:grpSpPr>
          <p:sp>
            <p:nvSpPr>
              <p:cNvPr id="1141" name="Google Shape;1141;p42"/>
              <p:cNvSpPr/>
              <p:nvPr/>
            </p:nvSpPr>
            <p:spPr>
              <a:xfrm>
                <a:off x="807525" y="3522000"/>
                <a:ext cx="154800" cy="142025"/>
              </a:xfrm>
              <a:custGeom>
                <a:avLst/>
                <a:gdLst/>
                <a:ahLst/>
                <a:cxnLst/>
                <a:rect l="l" t="t" r="r" b="b"/>
                <a:pathLst>
                  <a:path w="6192" h="5681" extrusionOk="0">
                    <a:moveTo>
                      <a:pt x="3715" y="0"/>
                    </a:moveTo>
                    <a:lnTo>
                      <a:pt x="1191" y="1786"/>
                    </a:lnTo>
                    <a:cubicBezTo>
                      <a:pt x="239" y="2453"/>
                      <a:pt x="1" y="3774"/>
                      <a:pt x="667" y="4739"/>
                    </a:cubicBezTo>
                    <a:lnTo>
                      <a:pt x="691" y="4786"/>
                    </a:lnTo>
                    <a:cubicBezTo>
                      <a:pt x="1114" y="5370"/>
                      <a:pt x="1774" y="5681"/>
                      <a:pt x="2444" y="5681"/>
                    </a:cubicBezTo>
                    <a:cubicBezTo>
                      <a:pt x="2867" y="5681"/>
                      <a:pt x="3294" y="5557"/>
                      <a:pt x="3668" y="5298"/>
                    </a:cubicBezTo>
                    <a:lnTo>
                      <a:pt x="6192" y="3524"/>
                    </a:lnTo>
                    <a:lnTo>
                      <a:pt x="37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42" name="Google Shape;1142;p42"/>
              <p:cNvSpPr/>
              <p:nvPr/>
            </p:nvSpPr>
            <p:spPr>
              <a:xfrm>
                <a:off x="895925" y="3466050"/>
                <a:ext cx="161650" cy="147350"/>
              </a:xfrm>
              <a:custGeom>
                <a:avLst/>
                <a:gdLst/>
                <a:ahLst/>
                <a:cxnLst/>
                <a:rect l="l" t="t" r="r" b="b"/>
                <a:pathLst>
                  <a:path w="6466" h="5894" extrusionOk="0">
                    <a:moveTo>
                      <a:pt x="3964" y="1"/>
                    </a:moveTo>
                    <a:cubicBezTo>
                      <a:pt x="3532" y="1"/>
                      <a:pt x="3095" y="132"/>
                      <a:pt x="2715" y="405"/>
                    </a:cubicBezTo>
                    <a:lnTo>
                      <a:pt x="1" y="2310"/>
                    </a:lnTo>
                    <a:cubicBezTo>
                      <a:pt x="477" y="3679"/>
                      <a:pt x="1299" y="4881"/>
                      <a:pt x="2537" y="5893"/>
                    </a:cubicBezTo>
                    <a:lnTo>
                      <a:pt x="5240" y="3988"/>
                    </a:lnTo>
                    <a:cubicBezTo>
                      <a:pt x="6228" y="3310"/>
                      <a:pt x="6466" y="1952"/>
                      <a:pt x="5763" y="964"/>
                    </a:cubicBezTo>
                    <a:lnTo>
                      <a:pt x="5728" y="928"/>
                    </a:lnTo>
                    <a:cubicBezTo>
                      <a:pt x="5313" y="324"/>
                      <a:pt x="4644" y="1"/>
                      <a:pt x="3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43" name="Google Shape;1143;p42"/>
              <p:cNvSpPr/>
              <p:nvPr/>
            </p:nvSpPr>
            <p:spPr>
              <a:xfrm>
                <a:off x="846525" y="3511575"/>
                <a:ext cx="206000" cy="152325"/>
              </a:xfrm>
              <a:custGeom>
                <a:avLst/>
                <a:gdLst/>
                <a:ahLst/>
                <a:cxnLst/>
                <a:rect l="l" t="t" r="r" b="b"/>
                <a:pathLst>
                  <a:path w="8240" h="6093" extrusionOk="0">
                    <a:moveTo>
                      <a:pt x="8097" y="0"/>
                    </a:moveTo>
                    <a:lnTo>
                      <a:pt x="8097" y="0"/>
                    </a:lnTo>
                    <a:cubicBezTo>
                      <a:pt x="7930" y="417"/>
                      <a:pt x="7501" y="1143"/>
                      <a:pt x="6406" y="2001"/>
                    </a:cubicBezTo>
                    <a:cubicBezTo>
                      <a:pt x="4727" y="3346"/>
                      <a:pt x="1453" y="5501"/>
                      <a:pt x="1453" y="5501"/>
                    </a:cubicBezTo>
                    <a:cubicBezTo>
                      <a:pt x="1453" y="5501"/>
                      <a:pt x="950" y="5901"/>
                      <a:pt x="182" y="5901"/>
                    </a:cubicBezTo>
                    <a:cubicBezTo>
                      <a:pt x="123" y="5901"/>
                      <a:pt x="62" y="5899"/>
                      <a:pt x="0" y="5894"/>
                    </a:cubicBezTo>
                    <a:lnTo>
                      <a:pt x="0" y="5894"/>
                    </a:lnTo>
                    <a:cubicBezTo>
                      <a:pt x="288" y="6025"/>
                      <a:pt x="598" y="6092"/>
                      <a:pt x="907" y="6092"/>
                    </a:cubicBezTo>
                    <a:cubicBezTo>
                      <a:pt x="1326" y="6092"/>
                      <a:pt x="1745" y="5969"/>
                      <a:pt x="2108" y="5715"/>
                    </a:cubicBezTo>
                    <a:lnTo>
                      <a:pt x="4477" y="4049"/>
                    </a:lnTo>
                    <a:lnTo>
                      <a:pt x="4513" y="4072"/>
                    </a:lnTo>
                    <a:lnTo>
                      <a:pt x="7216" y="2167"/>
                    </a:lnTo>
                    <a:cubicBezTo>
                      <a:pt x="7930" y="1667"/>
                      <a:pt x="8240" y="810"/>
                      <a:pt x="8097"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44" name="Google Shape;1144;p42"/>
              <p:cNvSpPr/>
              <p:nvPr/>
            </p:nvSpPr>
            <p:spPr>
              <a:xfrm>
                <a:off x="876575" y="3484950"/>
                <a:ext cx="131300" cy="89875"/>
              </a:xfrm>
              <a:custGeom>
                <a:avLst/>
                <a:gdLst/>
                <a:ahLst/>
                <a:cxnLst/>
                <a:rect l="l" t="t" r="r" b="b"/>
                <a:pathLst>
                  <a:path w="5252" h="3595" extrusionOk="0">
                    <a:moveTo>
                      <a:pt x="4852" y="0"/>
                    </a:moveTo>
                    <a:cubicBezTo>
                      <a:pt x="4400" y="0"/>
                      <a:pt x="3364" y="501"/>
                      <a:pt x="2263" y="1280"/>
                    </a:cubicBezTo>
                    <a:cubicBezTo>
                      <a:pt x="930" y="2232"/>
                      <a:pt x="1" y="3232"/>
                      <a:pt x="191" y="3518"/>
                    </a:cubicBezTo>
                    <a:cubicBezTo>
                      <a:pt x="230" y="3570"/>
                      <a:pt x="304" y="3595"/>
                      <a:pt x="406" y="3595"/>
                    </a:cubicBezTo>
                    <a:cubicBezTo>
                      <a:pt x="864" y="3595"/>
                      <a:pt x="1899" y="3095"/>
                      <a:pt x="2989" y="2316"/>
                    </a:cubicBezTo>
                    <a:cubicBezTo>
                      <a:pt x="4335" y="1363"/>
                      <a:pt x="5252" y="363"/>
                      <a:pt x="5061" y="77"/>
                    </a:cubicBezTo>
                    <a:cubicBezTo>
                      <a:pt x="5024" y="25"/>
                      <a:pt x="4953" y="0"/>
                      <a:pt x="4852"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sp>
        <p:nvSpPr>
          <p:cNvPr id="223" name="Google Shape;894;p41"/>
          <p:cNvSpPr txBox="1">
            <a:spLocks noGrp="1"/>
          </p:cNvSpPr>
          <p:nvPr>
            <p:ph type="title"/>
          </p:nvPr>
        </p:nvSpPr>
        <p:spPr>
          <a:xfrm>
            <a:off x="272099" y="199309"/>
            <a:ext cx="282686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000" smtClean="0">
                <a:latin typeface="Arial" panose="020B0604020202020204" pitchFamily="34" charset="0"/>
              </a:rPr>
              <a:t>Gửi thắc mắc và hỏi đáp</a:t>
            </a:r>
            <a:endParaRPr sz="3000">
              <a:latin typeface="Arial" panose="020B0604020202020204" pitchFamily="34" charset="0"/>
            </a:endParaRPr>
          </a:p>
        </p:txBody>
      </p:sp>
      <p:pic>
        <p:nvPicPr>
          <p:cNvPr id="2" name="Picture 1"/>
          <p:cNvPicPr>
            <a:picLocks noChangeAspect="1"/>
          </p:cNvPicPr>
          <p:nvPr/>
        </p:nvPicPr>
        <p:blipFill>
          <a:blip r:embed="rId3"/>
          <a:stretch>
            <a:fillRect/>
          </a:stretch>
        </p:blipFill>
        <p:spPr>
          <a:xfrm>
            <a:off x="3191435" y="375157"/>
            <a:ext cx="5574843" cy="4092709"/>
          </a:xfrm>
          <a:prstGeom prst="rect">
            <a:avLst/>
          </a:prstGeom>
        </p:spPr>
      </p:pic>
    </p:spTree>
    <p:extLst>
      <p:ext uri="{BB962C8B-B14F-4D97-AF65-F5344CB8AC3E}">
        <p14:creationId xmlns:p14="http://schemas.microsoft.com/office/powerpoint/2010/main" val="11629949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8"/>
        <p:cNvGrpSpPr/>
        <p:nvPr/>
      </p:nvGrpSpPr>
      <p:grpSpPr>
        <a:xfrm>
          <a:off x="0" y="0"/>
          <a:ext cx="0" cy="0"/>
          <a:chOff x="0" y="0"/>
          <a:chExt cx="0" cy="0"/>
        </a:xfrm>
      </p:grpSpPr>
      <p:sp>
        <p:nvSpPr>
          <p:cNvPr id="1280" name="Google Shape;1280;p46"/>
          <p:cNvSpPr txBox="1">
            <a:spLocks noGrp="1"/>
          </p:cNvSpPr>
          <p:nvPr>
            <p:ph type="title"/>
          </p:nvPr>
        </p:nvSpPr>
        <p:spPr>
          <a:xfrm>
            <a:off x="55245" y="76367"/>
            <a:ext cx="6538189" cy="110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0" smtClean="0">
                <a:latin typeface="Arial" panose="020B0604020202020204" pitchFamily="34" charset="0"/>
              </a:rPr>
              <a:t>Quản lý thông tin bệnh nhân dành cho nhân viên bệnh viện</a:t>
            </a:r>
            <a:endParaRPr sz="3000">
              <a:latin typeface="Arial" panose="020B0604020202020204" pitchFamily="34" charset="0"/>
            </a:endParaRPr>
          </a:p>
        </p:txBody>
      </p:sp>
      <p:sp>
        <p:nvSpPr>
          <p:cNvPr id="1281" name="Google Shape;1281;p46"/>
          <p:cNvSpPr/>
          <p:nvPr/>
        </p:nvSpPr>
        <p:spPr>
          <a:xfrm>
            <a:off x="5472100" y="3938350"/>
            <a:ext cx="2952000" cy="207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1282" name="Google Shape;1282;p46"/>
          <p:cNvGrpSpPr/>
          <p:nvPr/>
        </p:nvGrpSpPr>
        <p:grpSpPr>
          <a:xfrm rot="-4500040">
            <a:off x="5131325" y="1738517"/>
            <a:ext cx="2506008" cy="2636999"/>
            <a:chOff x="-2852270" y="1189062"/>
            <a:chExt cx="2506083" cy="2637078"/>
          </a:xfrm>
        </p:grpSpPr>
        <p:sp>
          <p:nvSpPr>
            <p:cNvPr id="1283" name="Google Shape;1283;p46"/>
            <p:cNvSpPr/>
            <p:nvPr/>
          </p:nvSpPr>
          <p:spPr>
            <a:xfrm rot="2037107">
              <a:off x="-2404751" y="1460403"/>
              <a:ext cx="1611044" cy="2094396"/>
            </a:xfrm>
            <a:custGeom>
              <a:avLst/>
              <a:gdLst/>
              <a:ahLst/>
              <a:cxnLst/>
              <a:rect l="l" t="t" r="r" b="b"/>
              <a:pathLst>
                <a:path w="29481" h="38326" extrusionOk="0">
                  <a:moveTo>
                    <a:pt x="19252" y="0"/>
                  </a:moveTo>
                  <a:cubicBezTo>
                    <a:pt x="19040" y="0"/>
                    <a:pt x="18825" y="27"/>
                    <a:pt x="18610" y="83"/>
                  </a:cubicBezTo>
                  <a:lnTo>
                    <a:pt x="2215" y="4262"/>
                  </a:lnTo>
                  <a:cubicBezTo>
                    <a:pt x="834" y="4619"/>
                    <a:pt x="1" y="6024"/>
                    <a:pt x="358" y="7393"/>
                  </a:cubicBezTo>
                  <a:lnTo>
                    <a:pt x="7752" y="36385"/>
                  </a:lnTo>
                  <a:cubicBezTo>
                    <a:pt x="8053" y="37550"/>
                    <a:pt x="9091" y="38325"/>
                    <a:pt x="10230" y="38325"/>
                  </a:cubicBezTo>
                  <a:cubicBezTo>
                    <a:pt x="10442" y="38325"/>
                    <a:pt x="10657" y="38298"/>
                    <a:pt x="10871" y="38243"/>
                  </a:cubicBezTo>
                  <a:lnTo>
                    <a:pt x="27278" y="34063"/>
                  </a:lnTo>
                  <a:cubicBezTo>
                    <a:pt x="28647" y="33718"/>
                    <a:pt x="29481" y="32313"/>
                    <a:pt x="29135" y="30932"/>
                  </a:cubicBezTo>
                  <a:lnTo>
                    <a:pt x="21742" y="1940"/>
                  </a:lnTo>
                  <a:cubicBezTo>
                    <a:pt x="21440" y="776"/>
                    <a:pt x="20394" y="0"/>
                    <a:pt x="192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84" name="Google Shape;1284;p46"/>
            <p:cNvSpPr/>
            <p:nvPr/>
          </p:nvSpPr>
          <p:spPr>
            <a:xfrm rot="2037107">
              <a:off x="-1827081" y="1710123"/>
              <a:ext cx="454826" cy="1595087"/>
            </a:xfrm>
            <a:custGeom>
              <a:avLst/>
              <a:gdLst/>
              <a:ahLst/>
              <a:cxnLst/>
              <a:rect l="l" t="t" r="r" b="b"/>
              <a:pathLst>
                <a:path w="8323" h="29189" extrusionOk="0">
                  <a:moveTo>
                    <a:pt x="600" y="0"/>
                  </a:moveTo>
                  <a:cubicBezTo>
                    <a:pt x="552" y="0"/>
                    <a:pt x="503" y="7"/>
                    <a:pt x="453" y="22"/>
                  </a:cubicBezTo>
                  <a:cubicBezTo>
                    <a:pt x="167" y="93"/>
                    <a:pt x="1" y="355"/>
                    <a:pt x="84" y="641"/>
                  </a:cubicBezTo>
                  <a:lnTo>
                    <a:pt x="7263" y="28799"/>
                  </a:lnTo>
                  <a:cubicBezTo>
                    <a:pt x="7313" y="29027"/>
                    <a:pt x="7519" y="29189"/>
                    <a:pt x="7745" y="29189"/>
                  </a:cubicBezTo>
                  <a:cubicBezTo>
                    <a:pt x="7790" y="29189"/>
                    <a:pt x="7836" y="29182"/>
                    <a:pt x="7882" y="29168"/>
                  </a:cubicBezTo>
                  <a:cubicBezTo>
                    <a:pt x="8156" y="29097"/>
                    <a:pt x="8323" y="28835"/>
                    <a:pt x="8252" y="28549"/>
                  </a:cubicBezTo>
                  <a:lnTo>
                    <a:pt x="1072" y="391"/>
                  </a:lnTo>
                  <a:cubicBezTo>
                    <a:pt x="1013" y="155"/>
                    <a:pt x="824" y="0"/>
                    <a:pt x="600"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85" name="Google Shape;1285;p46"/>
            <p:cNvSpPr/>
            <p:nvPr/>
          </p:nvSpPr>
          <p:spPr>
            <a:xfrm rot="2037107">
              <a:off x="-1245140" y="1859055"/>
              <a:ext cx="342308" cy="426573"/>
            </a:xfrm>
            <a:custGeom>
              <a:avLst/>
              <a:gdLst/>
              <a:ahLst/>
              <a:cxnLst/>
              <a:rect l="l" t="t" r="r" b="b"/>
              <a:pathLst>
                <a:path w="6264" h="7806" extrusionOk="0">
                  <a:moveTo>
                    <a:pt x="4465" y="1"/>
                  </a:moveTo>
                  <a:lnTo>
                    <a:pt x="1" y="7323"/>
                  </a:lnTo>
                  <a:cubicBezTo>
                    <a:pt x="72" y="7371"/>
                    <a:pt x="167" y="7442"/>
                    <a:pt x="251" y="7478"/>
                  </a:cubicBezTo>
                  <a:cubicBezTo>
                    <a:pt x="631" y="7700"/>
                    <a:pt x="1047" y="7806"/>
                    <a:pt x="1451" y="7806"/>
                  </a:cubicBezTo>
                  <a:cubicBezTo>
                    <a:pt x="2173" y="7806"/>
                    <a:pt x="2858" y="7469"/>
                    <a:pt x="3239" y="6859"/>
                  </a:cubicBezTo>
                  <a:lnTo>
                    <a:pt x="5656" y="3001"/>
                  </a:lnTo>
                  <a:cubicBezTo>
                    <a:pt x="6263" y="2049"/>
                    <a:pt x="5894" y="775"/>
                    <a:pt x="4835" y="179"/>
                  </a:cubicBezTo>
                  <a:cubicBezTo>
                    <a:pt x="4716" y="96"/>
                    <a:pt x="4596" y="48"/>
                    <a:pt x="4465"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86" name="Google Shape;1286;p46"/>
            <p:cNvSpPr/>
            <p:nvPr/>
          </p:nvSpPr>
          <p:spPr>
            <a:xfrm rot="2037107">
              <a:off x="-1336806" y="1925458"/>
              <a:ext cx="264218" cy="264928"/>
            </a:xfrm>
            <a:custGeom>
              <a:avLst/>
              <a:gdLst/>
              <a:ahLst/>
              <a:cxnLst/>
              <a:rect l="l" t="t" r="r" b="b"/>
              <a:pathLst>
                <a:path w="4835" h="4848" extrusionOk="0">
                  <a:moveTo>
                    <a:pt x="1787" y="0"/>
                  </a:moveTo>
                  <a:lnTo>
                    <a:pt x="489" y="2179"/>
                  </a:lnTo>
                  <a:cubicBezTo>
                    <a:pt x="1" y="3013"/>
                    <a:pt x="275" y="4084"/>
                    <a:pt x="1108" y="4572"/>
                  </a:cubicBezTo>
                  <a:lnTo>
                    <a:pt x="1144" y="4608"/>
                  </a:lnTo>
                  <a:cubicBezTo>
                    <a:pt x="1417" y="4770"/>
                    <a:pt x="1719" y="4847"/>
                    <a:pt x="2019" y="4847"/>
                  </a:cubicBezTo>
                  <a:cubicBezTo>
                    <a:pt x="2621" y="4847"/>
                    <a:pt x="3215" y="4537"/>
                    <a:pt x="3549" y="3989"/>
                  </a:cubicBezTo>
                  <a:lnTo>
                    <a:pt x="4835" y="1822"/>
                  </a:lnTo>
                  <a:lnTo>
                    <a:pt x="17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87" name="Google Shape;1287;p46"/>
            <p:cNvSpPr/>
            <p:nvPr/>
          </p:nvSpPr>
          <p:spPr>
            <a:xfrm rot="2037107">
              <a:off x="-1167882" y="1837906"/>
              <a:ext cx="273289" cy="276622"/>
            </a:xfrm>
            <a:custGeom>
              <a:avLst/>
              <a:gdLst/>
              <a:ahLst/>
              <a:cxnLst/>
              <a:rect l="l" t="t" r="r" b="b"/>
              <a:pathLst>
                <a:path w="5001" h="5062" extrusionOk="0">
                  <a:moveTo>
                    <a:pt x="2924" y="1"/>
                  </a:moveTo>
                  <a:cubicBezTo>
                    <a:pt x="2320" y="1"/>
                    <a:pt x="1732" y="307"/>
                    <a:pt x="1393" y="858"/>
                  </a:cubicBezTo>
                  <a:lnTo>
                    <a:pt x="0" y="3204"/>
                  </a:lnTo>
                  <a:cubicBezTo>
                    <a:pt x="822" y="4073"/>
                    <a:pt x="1846" y="4704"/>
                    <a:pt x="3108" y="5061"/>
                  </a:cubicBezTo>
                  <a:lnTo>
                    <a:pt x="4489" y="2727"/>
                  </a:lnTo>
                  <a:cubicBezTo>
                    <a:pt x="5001" y="1870"/>
                    <a:pt x="4715" y="787"/>
                    <a:pt x="3882" y="287"/>
                  </a:cubicBezTo>
                  <a:lnTo>
                    <a:pt x="3834" y="251"/>
                  </a:lnTo>
                  <a:cubicBezTo>
                    <a:pt x="3548" y="81"/>
                    <a:pt x="3234" y="1"/>
                    <a:pt x="29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88" name="Google Shape;1288;p46"/>
            <p:cNvSpPr/>
            <p:nvPr/>
          </p:nvSpPr>
          <p:spPr>
            <a:xfrm rot="2037107">
              <a:off x="-1208958" y="1867717"/>
              <a:ext cx="247987" cy="391763"/>
            </a:xfrm>
            <a:custGeom>
              <a:avLst/>
              <a:gdLst/>
              <a:ahLst/>
              <a:cxnLst/>
              <a:rect l="l" t="t" r="r" b="b"/>
              <a:pathLst>
                <a:path w="4538" h="7169" extrusionOk="0">
                  <a:moveTo>
                    <a:pt x="4109" y="0"/>
                  </a:moveTo>
                  <a:lnTo>
                    <a:pt x="4109" y="0"/>
                  </a:lnTo>
                  <a:cubicBezTo>
                    <a:pt x="4120" y="370"/>
                    <a:pt x="4049" y="1072"/>
                    <a:pt x="3513" y="2084"/>
                  </a:cubicBezTo>
                  <a:cubicBezTo>
                    <a:pt x="2692" y="3656"/>
                    <a:pt x="965" y="6382"/>
                    <a:pt x="965" y="6382"/>
                  </a:cubicBezTo>
                  <a:cubicBezTo>
                    <a:pt x="965" y="6382"/>
                    <a:pt x="680" y="6930"/>
                    <a:pt x="1" y="7168"/>
                  </a:cubicBezTo>
                  <a:cubicBezTo>
                    <a:pt x="608" y="7144"/>
                    <a:pt x="1191" y="6847"/>
                    <a:pt x="1525" y="6287"/>
                  </a:cubicBezTo>
                  <a:lnTo>
                    <a:pt x="2739" y="4239"/>
                  </a:lnTo>
                  <a:cubicBezTo>
                    <a:pt x="2751" y="4239"/>
                    <a:pt x="2763" y="4239"/>
                    <a:pt x="2763" y="4251"/>
                  </a:cubicBezTo>
                  <a:lnTo>
                    <a:pt x="4168" y="1917"/>
                  </a:lnTo>
                  <a:cubicBezTo>
                    <a:pt x="4537" y="1286"/>
                    <a:pt x="4478" y="548"/>
                    <a:pt x="4109"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89" name="Google Shape;1289;p46"/>
            <p:cNvSpPr/>
            <p:nvPr/>
          </p:nvSpPr>
          <p:spPr>
            <a:xfrm rot="2037107">
              <a:off x="-1168610" y="1840059"/>
              <a:ext cx="164651" cy="231921"/>
            </a:xfrm>
            <a:custGeom>
              <a:avLst/>
              <a:gdLst/>
              <a:ahLst/>
              <a:cxnLst/>
              <a:rect l="l" t="t" r="r" b="b"/>
              <a:pathLst>
                <a:path w="3013" h="4244" extrusionOk="0">
                  <a:moveTo>
                    <a:pt x="2717" y="1"/>
                  </a:moveTo>
                  <a:cubicBezTo>
                    <a:pt x="2430" y="1"/>
                    <a:pt x="1725" y="786"/>
                    <a:pt x="1072" y="1860"/>
                  </a:cubicBezTo>
                  <a:cubicBezTo>
                    <a:pt x="370" y="3027"/>
                    <a:pt x="1" y="4075"/>
                    <a:pt x="251" y="4229"/>
                  </a:cubicBezTo>
                  <a:cubicBezTo>
                    <a:pt x="268" y="4239"/>
                    <a:pt x="287" y="4243"/>
                    <a:pt x="309" y="4243"/>
                  </a:cubicBezTo>
                  <a:cubicBezTo>
                    <a:pt x="597" y="4243"/>
                    <a:pt x="1301" y="3468"/>
                    <a:pt x="1953" y="2384"/>
                  </a:cubicBezTo>
                  <a:cubicBezTo>
                    <a:pt x="2632" y="1229"/>
                    <a:pt x="3013" y="169"/>
                    <a:pt x="2775" y="15"/>
                  </a:cubicBezTo>
                  <a:cubicBezTo>
                    <a:pt x="2758" y="5"/>
                    <a:pt x="2739" y="1"/>
                    <a:pt x="2717" y="1"/>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90" name="Google Shape;1290;p46"/>
            <p:cNvSpPr/>
            <p:nvPr/>
          </p:nvSpPr>
          <p:spPr>
            <a:xfrm rot="2037107">
              <a:off x="-1385041" y="2251985"/>
              <a:ext cx="342308" cy="426737"/>
            </a:xfrm>
            <a:custGeom>
              <a:avLst/>
              <a:gdLst/>
              <a:ahLst/>
              <a:cxnLst/>
              <a:rect l="l" t="t" r="r" b="b"/>
              <a:pathLst>
                <a:path w="6264" h="7809" extrusionOk="0">
                  <a:moveTo>
                    <a:pt x="4466" y="1"/>
                  </a:moveTo>
                  <a:lnTo>
                    <a:pt x="1" y="7323"/>
                  </a:lnTo>
                  <a:cubicBezTo>
                    <a:pt x="72" y="7382"/>
                    <a:pt x="156" y="7442"/>
                    <a:pt x="251" y="7490"/>
                  </a:cubicBezTo>
                  <a:cubicBezTo>
                    <a:pt x="628" y="7706"/>
                    <a:pt x="1040" y="7809"/>
                    <a:pt x="1441" y="7809"/>
                  </a:cubicBezTo>
                  <a:cubicBezTo>
                    <a:pt x="2166" y="7809"/>
                    <a:pt x="2856" y="7472"/>
                    <a:pt x="3239" y="6859"/>
                  </a:cubicBezTo>
                  <a:lnTo>
                    <a:pt x="5644" y="3001"/>
                  </a:lnTo>
                  <a:cubicBezTo>
                    <a:pt x="6263" y="2048"/>
                    <a:pt x="5894" y="786"/>
                    <a:pt x="4835" y="179"/>
                  </a:cubicBezTo>
                  <a:cubicBezTo>
                    <a:pt x="4716" y="96"/>
                    <a:pt x="4597" y="60"/>
                    <a:pt x="4466"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91" name="Google Shape;1291;p46"/>
            <p:cNvSpPr/>
            <p:nvPr/>
          </p:nvSpPr>
          <p:spPr>
            <a:xfrm rot="2037107">
              <a:off x="-1475909" y="2317976"/>
              <a:ext cx="263562" cy="265693"/>
            </a:xfrm>
            <a:custGeom>
              <a:avLst/>
              <a:gdLst/>
              <a:ahLst/>
              <a:cxnLst/>
              <a:rect l="l" t="t" r="r" b="b"/>
              <a:pathLst>
                <a:path w="4823" h="4862" extrusionOk="0">
                  <a:moveTo>
                    <a:pt x="1787" y="0"/>
                  </a:moveTo>
                  <a:lnTo>
                    <a:pt x="489" y="2179"/>
                  </a:lnTo>
                  <a:cubicBezTo>
                    <a:pt x="1" y="3013"/>
                    <a:pt x="275" y="4084"/>
                    <a:pt x="1108" y="4572"/>
                  </a:cubicBezTo>
                  <a:lnTo>
                    <a:pt x="1144" y="4608"/>
                  </a:lnTo>
                  <a:cubicBezTo>
                    <a:pt x="1421" y="4779"/>
                    <a:pt x="1730" y="4861"/>
                    <a:pt x="2035" y="4861"/>
                  </a:cubicBezTo>
                  <a:cubicBezTo>
                    <a:pt x="2621" y="4861"/>
                    <a:pt x="3196" y="4560"/>
                    <a:pt x="3525" y="4013"/>
                  </a:cubicBezTo>
                  <a:lnTo>
                    <a:pt x="4823" y="1834"/>
                  </a:lnTo>
                  <a:lnTo>
                    <a:pt x="17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92" name="Google Shape;1292;p46"/>
            <p:cNvSpPr/>
            <p:nvPr/>
          </p:nvSpPr>
          <p:spPr>
            <a:xfrm rot="2037107">
              <a:off x="-1308860" y="2230288"/>
              <a:ext cx="273344" cy="276404"/>
            </a:xfrm>
            <a:custGeom>
              <a:avLst/>
              <a:gdLst/>
              <a:ahLst/>
              <a:cxnLst/>
              <a:rect l="l" t="t" r="r" b="b"/>
              <a:pathLst>
                <a:path w="5002" h="5058" extrusionOk="0">
                  <a:moveTo>
                    <a:pt x="2944" y="1"/>
                  </a:moveTo>
                  <a:cubicBezTo>
                    <a:pt x="2333" y="1"/>
                    <a:pt x="1738" y="313"/>
                    <a:pt x="1406" y="867"/>
                  </a:cubicBezTo>
                  <a:lnTo>
                    <a:pt x="1" y="3201"/>
                  </a:lnTo>
                  <a:cubicBezTo>
                    <a:pt x="822" y="4082"/>
                    <a:pt x="1846" y="4701"/>
                    <a:pt x="3120" y="5058"/>
                  </a:cubicBezTo>
                  <a:lnTo>
                    <a:pt x="4501" y="2724"/>
                  </a:lnTo>
                  <a:cubicBezTo>
                    <a:pt x="5001" y="1879"/>
                    <a:pt x="4727" y="784"/>
                    <a:pt x="3894" y="283"/>
                  </a:cubicBezTo>
                  <a:lnTo>
                    <a:pt x="3846" y="248"/>
                  </a:lnTo>
                  <a:cubicBezTo>
                    <a:pt x="3563" y="80"/>
                    <a:pt x="3251" y="1"/>
                    <a:pt x="29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93" name="Google Shape;1293;p46"/>
            <p:cNvSpPr/>
            <p:nvPr/>
          </p:nvSpPr>
          <p:spPr>
            <a:xfrm rot="2037107">
              <a:off x="-1348798" y="2260666"/>
              <a:ext cx="247987" cy="391709"/>
            </a:xfrm>
            <a:custGeom>
              <a:avLst/>
              <a:gdLst/>
              <a:ahLst/>
              <a:cxnLst/>
              <a:rect l="l" t="t" r="r" b="b"/>
              <a:pathLst>
                <a:path w="4538" h="7168" extrusionOk="0">
                  <a:moveTo>
                    <a:pt x="4109" y="0"/>
                  </a:moveTo>
                  <a:lnTo>
                    <a:pt x="4109" y="0"/>
                  </a:lnTo>
                  <a:cubicBezTo>
                    <a:pt x="4121" y="369"/>
                    <a:pt x="4049" y="1072"/>
                    <a:pt x="3513" y="2084"/>
                  </a:cubicBezTo>
                  <a:cubicBezTo>
                    <a:pt x="2692" y="3655"/>
                    <a:pt x="965" y="6382"/>
                    <a:pt x="965" y="6382"/>
                  </a:cubicBezTo>
                  <a:cubicBezTo>
                    <a:pt x="965" y="6382"/>
                    <a:pt x="680" y="6930"/>
                    <a:pt x="1" y="7168"/>
                  </a:cubicBezTo>
                  <a:cubicBezTo>
                    <a:pt x="608" y="7144"/>
                    <a:pt x="1192" y="6846"/>
                    <a:pt x="1513" y="6299"/>
                  </a:cubicBezTo>
                  <a:lnTo>
                    <a:pt x="2739" y="4239"/>
                  </a:lnTo>
                  <a:cubicBezTo>
                    <a:pt x="2751" y="4239"/>
                    <a:pt x="2763" y="4239"/>
                    <a:pt x="2763" y="4251"/>
                  </a:cubicBezTo>
                  <a:lnTo>
                    <a:pt x="4168" y="1917"/>
                  </a:lnTo>
                  <a:cubicBezTo>
                    <a:pt x="4537" y="1298"/>
                    <a:pt x="4478" y="548"/>
                    <a:pt x="4109"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94" name="Google Shape;1294;p46"/>
            <p:cNvSpPr/>
            <p:nvPr/>
          </p:nvSpPr>
          <p:spPr>
            <a:xfrm rot="2037107">
              <a:off x="-1309141" y="2232960"/>
              <a:ext cx="164050" cy="231484"/>
            </a:xfrm>
            <a:custGeom>
              <a:avLst/>
              <a:gdLst/>
              <a:ahLst/>
              <a:cxnLst/>
              <a:rect l="l" t="t" r="r" b="b"/>
              <a:pathLst>
                <a:path w="3002" h="4236" extrusionOk="0">
                  <a:moveTo>
                    <a:pt x="2700" y="0"/>
                  </a:moveTo>
                  <a:cubicBezTo>
                    <a:pt x="2410" y="0"/>
                    <a:pt x="1711" y="784"/>
                    <a:pt x="1072" y="1862"/>
                  </a:cubicBezTo>
                  <a:cubicBezTo>
                    <a:pt x="370" y="3017"/>
                    <a:pt x="1" y="4076"/>
                    <a:pt x="251" y="4219"/>
                  </a:cubicBezTo>
                  <a:cubicBezTo>
                    <a:pt x="269" y="4230"/>
                    <a:pt x="290" y="4235"/>
                    <a:pt x="314" y="4235"/>
                  </a:cubicBezTo>
                  <a:cubicBezTo>
                    <a:pt x="604" y="4235"/>
                    <a:pt x="1303" y="3452"/>
                    <a:pt x="1942" y="2374"/>
                  </a:cubicBezTo>
                  <a:cubicBezTo>
                    <a:pt x="2644" y="1219"/>
                    <a:pt x="3001" y="159"/>
                    <a:pt x="2763" y="16"/>
                  </a:cubicBezTo>
                  <a:cubicBezTo>
                    <a:pt x="2745" y="5"/>
                    <a:pt x="2724" y="0"/>
                    <a:pt x="2700"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95" name="Google Shape;1295;p46"/>
            <p:cNvSpPr/>
            <p:nvPr/>
          </p:nvSpPr>
          <p:spPr>
            <a:xfrm rot="2037107">
              <a:off x="-1525496" y="2644746"/>
              <a:ext cx="342964" cy="426737"/>
            </a:xfrm>
            <a:custGeom>
              <a:avLst/>
              <a:gdLst/>
              <a:ahLst/>
              <a:cxnLst/>
              <a:rect l="l" t="t" r="r" b="b"/>
              <a:pathLst>
                <a:path w="6276" h="7809" extrusionOk="0">
                  <a:moveTo>
                    <a:pt x="4466" y="0"/>
                  </a:moveTo>
                  <a:lnTo>
                    <a:pt x="1" y="7323"/>
                  </a:lnTo>
                  <a:cubicBezTo>
                    <a:pt x="84" y="7382"/>
                    <a:pt x="168" y="7442"/>
                    <a:pt x="263" y="7489"/>
                  </a:cubicBezTo>
                  <a:cubicBezTo>
                    <a:pt x="636" y="7706"/>
                    <a:pt x="1047" y="7809"/>
                    <a:pt x="1448" y="7809"/>
                  </a:cubicBezTo>
                  <a:cubicBezTo>
                    <a:pt x="2174" y="7809"/>
                    <a:pt x="2868" y="7472"/>
                    <a:pt x="3251" y="6858"/>
                  </a:cubicBezTo>
                  <a:lnTo>
                    <a:pt x="5656" y="3013"/>
                  </a:lnTo>
                  <a:cubicBezTo>
                    <a:pt x="6276" y="2060"/>
                    <a:pt x="5895" y="786"/>
                    <a:pt x="4847" y="179"/>
                  </a:cubicBezTo>
                  <a:cubicBezTo>
                    <a:pt x="4728" y="108"/>
                    <a:pt x="4609" y="60"/>
                    <a:pt x="4466"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96" name="Google Shape;1296;p46"/>
            <p:cNvSpPr/>
            <p:nvPr/>
          </p:nvSpPr>
          <p:spPr>
            <a:xfrm rot="2037107">
              <a:off x="-1617855" y="2711339"/>
              <a:ext cx="264819" cy="264600"/>
            </a:xfrm>
            <a:custGeom>
              <a:avLst/>
              <a:gdLst/>
              <a:ahLst/>
              <a:cxnLst/>
              <a:rect l="l" t="t" r="r" b="b"/>
              <a:pathLst>
                <a:path w="4846" h="4842" extrusionOk="0">
                  <a:moveTo>
                    <a:pt x="1786" y="1"/>
                  </a:moveTo>
                  <a:lnTo>
                    <a:pt x="500" y="2168"/>
                  </a:lnTo>
                  <a:cubicBezTo>
                    <a:pt x="0" y="3001"/>
                    <a:pt x="274" y="4073"/>
                    <a:pt x="1107" y="4573"/>
                  </a:cubicBezTo>
                  <a:lnTo>
                    <a:pt x="1155" y="4597"/>
                  </a:lnTo>
                  <a:cubicBezTo>
                    <a:pt x="1438" y="4762"/>
                    <a:pt x="1748" y="4841"/>
                    <a:pt x="2053" y="4841"/>
                  </a:cubicBezTo>
                  <a:cubicBezTo>
                    <a:pt x="2648" y="4841"/>
                    <a:pt x="3226" y="4540"/>
                    <a:pt x="3548" y="3989"/>
                  </a:cubicBezTo>
                  <a:lnTo>
                    <a:pt x="4846" y="1811"/>
                  </a:lnTo>
                  <a:lnTo>
                    <a:pt x="17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97" name="Google Shape;1297;p46"/>
            <p:cNvSpPr/>
            <p:nvPr/>
          </p:nvSpPr>
          <p:spPr>
            <a:xfrm rot="2037107">
              <a:off x="-1449311" y="2623870"/>
              <a:ext cx="273344" cy="276896"/>
            </a:xfrm>
            <a:custGeom>
              <a:avLst/>
              <a:gdLst/>
              <a:ahLst/>
              <a:cxnLst/>
              <a:rect l="l" t="t" r="r" b="b"/>
              <a:pathLst>
                <a:path w="5002" h="5067" extrusionOk="0">
                  <a:moveTo>
                    <a:pt x="2928" y="1"/>
                  </a:moveTo>
                  <a:cubicBezTo>
                    <a:pt x="2320" y="1"/>
                    <a:pt x="1732" y="313"/>
                    <a:pt x="1394" y="864"/>
                  </a:cubicBezTo>
                  <a:lnTo>
                    <a:pt x="1" y="3197"/>
                  </a:lnTo>
                  <a:cubicBezTo>
                    <a:pt x="822" y="4078"/>
                    <a:pt x="1846" y="4709"/>
                    <a:pt x="3108" y="5066"/>
                  </a:cubicBezTo>
                  <a:lnTo>
                    <a:pt x="4501" y="2721"/>
                  </a:lnTo>
                  <a:cubicBezTo>
                    <a:pt x="5001" y="1876"/>
                    <a:pt x="4716" y="792"/>
                    <a:pt x="3882" y="280"/>
                  </a:cubicBezTo>
                  <a:lnTo>
                    <a:pt x="3846" y="256"/>
                  </a:lnTo>
                  <a:cubicBezTo>
                    <a:pt x="3556" y="83"/>
                    <a:pt x="3239" y="1"/>
                    <a:pt x="29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98" name="Google Shape;1298;p46"/>
            <p:cNvSpPr/>
            <p:nvPr/>
          </p:nvSpPr>
          <p:spPr>
            <a:xfrm rot="2037107">
              <a:off x="-1489931" y="2653021"/>
              <a:ext cx="248589" cy="392364"/>
            </a:xfrm>
            <a:custGeom>
              <a:avLst/>
              <a:gdLst/>
              <a:ahLst/>
              <a:cxnLst/>
              <a:rect l="l" t="t" r="r" b="b"/>
              <a:pathLst>
                <a:path w="4549" h="7180" extrusionOk="0">
                  <a:moveTo>
                    <a:pt x="4108" y="0"/>
                  </a:moveTo>
                  <a:lnTo>
                    <a:pt x="4108" y="0"/>
                  </a:lnTo>
                  <a:cubicBezTo>
                    <a:pt x="4132" y="369"/>
                    <a:pt x="4048" y="1072"/>
                    <a:pt x="3513" y="2084"/>
                  </a:cubicBezTo>
                  <a:cubicBezTo>
                    <a:pt x="2703" y="3667"/>
                    <a:pt x="977" y="6382"/>
                    <a:pt x="977" y="6382"/>
                  </a:cubicBezTo>
                  <a:cubicBezTo>
                    <a:pt x="977" y="6382"/>
                    <a:pt x="691" y="6941"/>
                    <a:pt x="0" y="7179"/>
                  </a:cubicBezTo>
                  <a:cubicBezTo>
                    <a:pt x="619" y="7144"/>
                    <a:pt x="1191" y="6846"/>
                    <a:pt x="1524" y="6298"/>
                  </a:cubicBezTo>
                  <a:lnTo>
                    <a:pt x="2739" y="4239"/>
                  </a:lnTo>
                  <a:cubicBezTo>
                    <a:pt x="2762" y="4239"/>
                    <a:pt x="2774" y="4239"/>
                    <a:pt x="2774" y="4262"/>
                  </a:cubicBezTo>
                  <a:lnTo>
                    <a:pt x="4167" y="1917"/>
                  </a:lnTo>
                  <a:cubicBezTo>
                    <a:pt x="4548" y="1298"/>
                    <a:pt x="4489" y="548"/>
                    <a:pt x="4108"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99" name="Google Shape;1299;p46"/>
            <p:cNvSpPr/>
            <p:nvPr/>
          </p:nvSpPr>
          <p:spPr>
            <a:xfrm rot="2037107">
              <a:off x="-1448427" y="2626188"/>
              <a:ext cx="163394" cy="231375"/>
            </a:xfrm>
            <a:custGeom>
              <a:avLst/>
              <a:gdLst/>
              <a:ahLst/>
              <a:cxnLst/>
              <a:rect l="l" t="t" r="r" b="b"/>
              <a:pathLst>
                <a:path w="2990" h="4234" extrusionOk="0">
                  <a:moveTo>
                    <a:pt x="2693" y="0"/>
                  </a:moveTo>
                  <a:cubicBezTo>
                    <a:pt x="2405" y="0"/>
                    <a:pt x="1701" y="776"/>
                    <a:pt x="1049" y="1860"/>
                  </a:cubicBezTo>
                  <a:cubicBezTo>
                    <a:pt x="358" y="3014"/>
                    <a:pt x="1" y="4074"/>
                    <a:pt x="239" y="4217"/>
                  </a:cubicBezTo>
                  <a:cubicBezTo>
                    <a:pt x="257" y="4228"/>
                    <a:pt x="278" y="4233"/>
                    <a:pt x="302" y="4233"/>
                  </a:cubicBezTo>
                  <a:cubicBezTo>
                    <a:pt x="591" y="4233"/>
                    <a:pt x="1281" y="3451"/>
                    <a:pt x="1930" y="2383"/>
                  </a:cubicBezTo>
                  <a:cubicBezTo>
                    <a:pt x="2632" y="1217"/>
                    <a:pt x="2989" y="157"/>
                    <a:pt x="2751" y="14"/>
                  </a:cubicBezTo>
                  <a:cubicBezTo>
                    <a:pt x="2734" y="5"/>
                    <a:pt x="2715" y="0"/>
                    <a:pt x="2693"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300" name="Google Shape;1300;p46"/>
            <p:cNvSpPr/>
            <p:nvPr/>
          </p:nvSpPr>
          <p:spPr>
            <a:xfrm rot="2037107">
              <a:off x="-1665235" y="3037326"/>
              <a:ext cx="341598" cy="426901"/>
            </a:xfrm>
            <a:custGeom>
              <a:avLst/>
              <a:gdLst/>
              <a:ahLst/>
              <a:cxnLst/>
              <a:rect l="l" t="t" r="r" b="b"/>
              <a:pathLst>
                <a:path w="6251" h="7812" extrusionOk="0">
                  <a:moveTo>
                    <a:pt x="4465" y="0"/>
                  </a:moveTo>
                  <a:lnTo>
                    <a:pt x="0" y="7322"/>
                  </a:lnTo>
                  <a:cubicBezTo>
                    <a:pt x="71" y="7382"/>
                    <a:pt x="167" y="7442"/>
                    <a:pt x="250" y="7489"/>
                  </a:cubicBezTo>
                  <a:cubicBezTo>
                    <a:pt x="631" y="7707"/>
                    <a:pt x="1049" y="7812"/>
                    <a:pt x="1455" y="7812"/>
                  </a:cubicBezTo>
                  <a:cubicBezTo>
                    <a:pt x="2180" y="7812"/>
                    <a:pt x="2869" y="7480"/>
                    <a:pt x="3250" y="6870"/>
                  </a:cubicBezTo>
                  <a:lnTo>
                    <a:pt x="5655" y="3012"/>
                  </a:lnTo>
                  <a:cubicBezTo>
                    <a:pt x="6251" y="2060"/>
                    <a:pt x="5894" y="798"/>
                    <a:pt x="4834" y="179"/>
                  </a:cubicBezTo>
                  <a:cubicBezTo>
                    <a:pt x="4715" y="107"/>
                    <a:pt x="4596" y="60"/>
                    <a:pt x="4465"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301" name="Google Shape;1301;p46"/>
            <p:cNvSpPr/>
            <p:nvPr/>
          </p:nvSpPr>
          <p:spPr>
            <a:xfrm rot="2037107">
              <a:off x="-1757735" y="3104092"/>
              <a:ext cx="264218" cy="264873"/>
            </a:xfrm>
            <a:custGeom>
              <a:avLst/>
              <a:gdLst/>
              <a:ahLst/>
              <a:cxnLst/>
              <a:rect l="l" t="t" r="r" b="b"/>
              <a:pathLst>
                <a:path w="4835" h="4847" extrusionOk="0">
                  <a:moveTo>
                    <a:pt x="1786" y="1"/>
                  </a:moveTo>
                  <a:lnTo>
                    <a:pt x="488" y="2179"/>
                  </a:lnTo>
                  <a:cubicBezTo>
                    <a:pt x="0" y="3013"/>
                    <a:pt x="274" y="4084"/>
                    <a:pt x="1108" y="4573"/>
                  </a:cubicBezTo>
                  <a:lnTo>
                    <a:pt x="1143" y="4596"/>
                  </a:lnTo>
                  <a:cubicBezTo>
                    <a:pt x="1426" y="4766"/>
                    <a:pt x="1736" y="4846"/>
                    <a:pt x="2041" y="4846"/>
                  </a:cubicBezTo>
                  <a:cubicBezTo>
                    <a:pt x="2638" y="4846"/>
                    <a:pt x="3218" y="4540"/>
                    <a:pt x="3548" y="3989"/>
                  </a:cubicBezTo>
                  <a:lnTo>
                    <a:pt x="4834" y="1810"/>
                  </a:lnTo>
                  <a:lnTo>
                    <a:pt x="17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302" name="Google Shape;1302;p46"/>
            <p:cNvSpPr/>
            <p:nvPr/>
          </p:nvSpPr>
          <p:spPr>
            <a:xfrm rot="2037107">
              <a:off x="-1589257" y="3017115"/>
              <a:ext cx="273344" cy="276568"/>
            </a:xfrm>
            <a:custGeom>
              <a:avLst/>
              <a:gdLst/>
              <a:ahLst/>
              <a:cxnLst/>
              <a:rect l="l" t="t" r="r" b="b"/>
              <a:pathLst>
                <a:path w="5002" h="5061" extrusionOk="0">
                  <a:moveTo>
                    <a:pt x="2924" y="0"/>
                  </a:moveTo>
                  <a:cubicBezTo>
                    <a:pt x="2320" y="0"/>
                    <a:pt x="1732" y="306"/>
                    <a:pt x="1394" y="857"/>
                  </a:cubicBezTo>
                  <a:lnTo>
                    <a:pt x="1" y="3203"/>
                  </a:lnTo>
                  <a:cubicBezTo>
                    <a:pt x="822" y="4072"/>
                    <a:pt x="1846" y="4703"/>
                    <a:pt x="3108" y="5060"/>
                  </a:cubicBezTo>
                  <a:lnTo>
                    <a:pt x="4489" y="2727"/>
                  </a:lnTo>
                  <a:cubicBezTo>
                    <a:pt x="5001" y="1869"/>
                    <a:pt x="4716" y="786"/>
                    <a:pt x="3882" y="286"/>
                  </a:cubicBezTo>
                  <a:lnTo>
                    <a:pt x="3835" y="250"/>
                  </a:lnTo>
                  <a:cubicBezTo>
                    <a:pt x="3548" y="81"/>
                    <a:pt x="3234" y="0"/>
                    <a:pt x="29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303" name="Google Shape;1303;p46"/>
            <p:cNvSpPr/>
            <p:nvPr/>
          </p:nvSpPr>
          <p:spPr>
            <a:xfrm rot="2037107">
              <a:off x="-1629715" y="3045732"/>
              <a:ext cx="247933" cy="392419"/>
            </a:xfrm>
            <a:custGeom>
              <a:avLst/>
              <a:gdLst/>
              <a:ahLst/>
              <a:cxnLst/>
              <a:rect l="l" t="t" r="r" b="b"/>
              <a:pathLst>
                <a:path w="4537" h="7181" extrusionOk="0">
                  <a:moveTo>
                    <a:pt x="4108" y="1"/>
                  </a:moveTo>
                  <a:lnTo>
                    <a:pt x="4108" y="1"/>
                  </a:lnTo>
                  <a:cubicBezTo>
                    <a:pt x="4120" y="382"/>
                    <a:pt x="4048" y="1072"/>
                    <a:pt x="3513" y="2084"/>
                  </a:cubicBezTo>
                  <a:cubicBezTo>
                    <a:pt x="2691" y="3668"/>
                    <a:pt x="965" y="6394"/>
                    <a:pt x="965" y="6394"/>
                  </a:cubicBezTo>
                  <a:cubicBezTo>
                    <a:pt x="965" y="6394"/>
                    <a:pt x="679" y="6942"/>
                    <a:pt x="0" y="7180"/>
                  </a:cubicBezTo>
                  <a:cubicBezTo>
                    <a:pt x="608" y="7168"/>
                    <a:pt x="1191" y="6847"/>
                    <a:pt x="1524" y="6299"/>
                  </a:cubicBezTo>
                  <a:lnTo>
                    <a:pt x="2739" y="4251"/>
                  </a:lnTo>
                  <a:cubicBezTo>
                    <a:pt x="2751" y="4251"/>
                    <a:pt x="2763" y="4251"/>
                    <a:pt x="2763" y="4263"/>
                  </a:cubicBezTo>
                  <a:lnTo>
                    <a:pt x="4168" y="1930"/>
                  </a:lnTo>
                  <a:cubicBezTo>
                    <a:pt x="4537" y="1299"/>
                    <a:pt x="4477" y="560"/>
                    <a:pt x="4108"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304" name="Google Shape;1304;p46"/>
            <p:cNvSpPr/>
            <p:nvPr/>
          </p:nvSpPr>
          <p:spPr>
            <a:xfrm rot="2037107">
              <a:off x="-1589935" y="3019283"/>
              <a:ext cx="164651" cy="231867"/>
            </a:xfrm>
            <a:custGeom>
              <a:avLst/>
              <a:gdLst/>
              <a:ahLst/>
              <a:cxnLst/>
              <a:rect l="l" t="t" r="r" b="b"/>
              <a:pathLst>
                <a:path w="3013" h="4243" extrusionOk="0">
                  <a:moveTo>
                    <a:pt x="2716" y="0"/>
                  </a:moveTo>
                  <a:cubicBezTo>
                    <a:pt x="2429" y="0"/>
                    <a:pt x="1725" y="786"/>
                    <a:pt x="1072" y="1859"/>
                  </a:cubicBezTo>
                  <a:cubicBezTo>
                    <a:pt x="369" y="3026"/>
                    <a:pt x="0" y="4086"/>
                    <a:pt x="250" y="4229"/>
                  </a:cubicBezTo>
                  <a:cubicBezTo>
                    <a:pt x="267" y="4238"/>
                    <a:pt x="287" y="4242"/>
                    <a:pt x="309" y="4242"/>
                  </a:cubicBezTo>
                  <a:cubicBezTo>
                    <a:pt x="596" y="4242"/>
                    <a:pt x="1300" y="3467"/>
                    <a:pt x="1953" y="2383"/>
                  </a:cubicBezTo>
                  <a:cubicBezTo>
                    <a:pt x="2631" y="1204"/>
                    <a:pt x="3012" y="157"/>
                    <a:pt x="2774" y="14"/>
                  </a:cubicBezTo>
                  <a:cubicBezTo>
                    <a:pt x="2758" y="5"/>
                    <a:pt x="2738" y="0"/>
                    <a:pt x="2716"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305" name="Google Shape;1305;p46"/>
            <p:cNvSpPr/>
            <p:nvPr/>
          </p:nvSpPr>
          <p:spPr>
            <a:xfrm rot="2037107">
              <a:off x="-1791956" y="1663494"/>
              <a:ext cx="342308" cy="426573"/>
            </a:xfrm>
            <a:custGeom>
              <a:avLst/>
              <a:gdLst/>
              <a:ahLst/>
              <a:cxnLst/>
              <a:rect l="l" t="t" r="r" b="b"/>
              <a:pathLst>
                <a:path w="6264" h="7806" extrusionOk="0">
                  <a:moveTo>
                    <a:pt x="4466" y="0"/>
                  </a:moveTo>
                  <a:lnTo>
                    <a:pt x="1" y="7323"/>
                  </a:lnTo>
                  <a:cubicBezTo>
                    <a:pt x="72" y="7382"/>
                    <a:pt x="167" y="7442"/>
                    <a:pt x="251" y="7477"/>
                  </a:cubicBezTo>
                  <a:cubicBezTo>
                    <a:pt x="631" y="7700"/>
                    <a:pt x="1047" y="7805"/>
                    <a:pt x="1451" y="7805"/>
                  </a:cubicBezTo>
                  <a:cubicBezTo>
                    <a:pt x="2173" y="7805"/>
                    <a:pt x="2858" y="7469"/>
                    <a:pt x="3239" y="6858"/>
                  </a:cubicBezTo>
                  <a:lnTo>
                    <a:pt x="5656" y="3001"/>
                  </a:lnTo>
                  <a:cubicBezTo>
                    <a:pt x="6263" y="2048"/>
                    <a:pt x="5894" y="786"/>
                    <a:pt x="4835" y="179"/>
                  </a:cubicBezTo>
                  <a:cubicBezTo>
                    <a:pt x="4716" y="95"/>
                    <a:pt x="4597" y="60"/>
                    <a:pt x="4466"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306" name="Google Shape;1306;p46"/>
            <p:cNvSpPr/>
            <p:nvPr/>
          </p:nvSpPr>
          <p:spPr>
            <a:xfrm rot="2037107">
              <a:off x="-1883582" y="1729654"/>
              <a:ext cx="263562" cy="265092"/>
            </a:xfrm>
            <a:custGeom>
              <a:avLst/>
              <a:gdLst/>
              <a:ahLst/>
              <a:cxnLst/>
              <a:rect l="l" t="t" r="r" b="b"/>
              <a:pathLst>
                <a:path w="4823" h="4851" extrusionOk="0">
                  <a:moveTo>
                    <a:pt x="1787" y="1"/>
                  </a:moveTo>
                  <a:lnTo>
                    <a:pt x="489" y="2180"/>
                  </a:lnTo>
                  <a:cubicBezTo>
                    <a:pt x="1" y="3013"/>
                    <a:pt x="275" y="4085"/>
                    <a:pt x="1108" y="4573"/>
                  </a:cubicBezTo>
                  <a:lnTo>
                    <a:pt x="1144" y="4608"/>
                  </a:lnTo>
                  <a:cubicBezTo>
                    <a:pt x="1419" y="4772"/>
                    <a:pt x="1723" y="4850"/>
                    <a:pt x="2023" y="4850"/>
                  </a:cubicBezTo>
                  <a:cubicBezTo>
                    <a:pt x="2618" y="4850"/>
                    <a:pt x="3201" y="4543"/>
                    <a:pt x="3525" y="3989"/>
                  </a:cubicBezTo>
                  <a:lnTo>
                    <a:pt x="4823" y="1822"/>
                  </a:lnTo>
                  <a:lnTo>
                    <a:pt x="17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307" name="Google Shape;1307;p46"/>
            <p:cNvSpPr/>
            <p:nvPr/>
          </p:nvSpPr>
          <p:spPr>
            <a:xfrm rot="2037107">
              <a:off x="-1715643" y="1642693"/>
              <a:ext cx="273344" cy="276404"/>
            </a:xfrm>
            <a:custGeom>
              <a:avLst/>
              <a:gdLst/>
              <a:ahLst/>
              <a:cxnLst/>
              <a:rect l="l" t="t" r="r" b="b"/>
              <a:pathLst>
                <a:path w="5002" h="5058" extrusionOk="0">
                  <a:moveTo>
                    <a:pt x="2934" y="0"/>
                  </a:moveTo>
                  <a:cubicBezTo>
                    <a:pt x="2327" y="0"/>
                    <a:pt x="1734" y="312"/>
                    <a:pt x="1394" y="866"/>
                  </a:cubicBezTo>
                  <a:lnTo>
                    <a:pt x="0" y="3200"/>
                  </a:lnTo>
                  <a:cubicBezTo>
                    <a:pt x="810" y="4069"/>
                    <a:pt x="1846" y="4700"/>
                    <a:pt x="3108" y="5057"/>
                  </a:cubicBezTo>
                  <a:lnTo>
                    <a:pt x="4489" y="2724"/>
                  </a:lnTo>
                  <a:cubicBezTo>
                    <a:pt x="5001" y="1878"/>
                    <a:pt x="4715" y="783"/>
                    <a:pt x="3882" y="283"/>
                  </a:cubicBezTo>
                  <a:lnTo>
                    <a:pt x="3834" y="247"/>
                  </a:lnTo>
                  <a:cubicBezTo>
                    <a:pt x="3551" y="80"/>
                    <a:pt x="3241" y="0"/>
                    <a:pt x="29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308" name="Google Shape;1308;p46"/>
            <p:cNvSpPr/>
            <p:nvPr/>
          </p:nvSpPr>
          <p:spPr>
            <a:xfrm rot="2037107">
              <a:off x="-1756238" y="1671760"/>
              <a:ext cx="247933" cy="391763"/>
            </a:xfrm>
            <a:custGeom>
              <a:avLst/>
              <a:gdLst/>
              <a:ahLst/>
              <a:cxnLst/>
              <a:rect l="l" t="t" r="r" b="b"/>
              <a:pathLst>
                <a:path w="4537" h="7169" extrusionOk="0">
                  <a:moveTo>
                    <a:pt x="4108" y="1"/>
                  </a:moveTo>
                  <a:lnTo>
                    <a:pt x="4108" y="1"/>
                  </a:lnTo>
                  <a:cubicBezTo>
                    <a:pt x="4120" y="370"/>
                    <a:pt x="4048" y="1072"/>
                    <a:pt x="3512" y="2084"/>
                  </a:cubicBezTo>
                  <a:cubicBezTo>
                    <a:pt x="2691" y="3656"/>
                    <a:pt x="964" y="6383"/>
                    <a:pt x="964" y="6383"/>
                  </a:cubicBezTo>
                  <a:cubicBezTo>
                    <a:pt x="964" y="6383"/>
                    <a:pt x="679" y="6930"/>
                    <a:pt x="0" y="7168"/>
                  </a:cubicBezTo>
                  <a:cubicBezTo>
                    <a:pt x="607" y="7145"/>
                    <a:pt x="1191" y="6847"/>
                    <a:pt x="1512" y="6287"/>
                  </a:cubicBezTo>
                  <a:lnTo>
                    <a:pt x="2738" y="4239"/>
                  </a:lnTo>
                  <a:cubicBezTo>
                    <a:pt x="2750" y="4239"/>
                    <a:pt x="2762" y="4239"/>
                    <a:pt x="2762" y="4251"/>
                  </a:cubicBezTo>
                  <a:lnTo>
                    <a:pt x="4167" y="1918"/>
                  </a:lnTo>
                  <a:cubicBezTo>
                    <a:pt x="4536" y="1287"/>
                    <a:pt x="4477" y="549"/>
                    <a:pt x="4108"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309" name="Google Shape;1309;p46"/>
            <p:cNvSpPr/>
            <p:nvPr/>
          </p:nvSpPr>
          <p:spPr>
            <a:xfrm rot="2037107">
              <a:off x="-1715904" y="1643969"/>
              <a:ext cx="164050" cy="231867"/>
            </a:xfrm>
            <a:custGeom>
              <a:avLst/>
              <a:gdLst/>
              <a:ahLst/>
              <a:cxnLst/>
              <a:rect l="l" t="t" r="r" b="b"/>
              <a:pathLst>
                <a:path w="3002" h="4243" extrusionOk="0">
                  <a:moveTo>
                    <a:pt x="2705" y="0"/>
                  </a:moveTo>
                  <a:cubicBezTo>
                    <a:pt x="2420" y="0"/>
                    <a:pt x="1725" y="786"/>
                    <a:pt x="1072" y="1859"/>
                  </a:cubicBezTo>
                  <a:cubicBezTo>
                    <a:pt x="370" y="3026"/>
                    <a:pt x="1" y="4086"/>
                    <a:pt x="251" y="4229"/>
                  </a:cubicBezTo>
                  <a:cubicBezTo>
                    <a:pt x="268" y="4238"/>
                    <a:pt x="287" y="4243"/>
                    <a:pt x="309" y="4243"/>
                  </a:cubicBezTo>
                  <a:cubicBezTo>
                    <a:pt x="597" y="4243"/>
                    <a:pt x="1301" y="3467"/>
                    <a:pt x="1953" y="2383"/>
                  </a:cubicBezTo>
                  <a:cubicBezTo>
                    <a:pt x="2644" y="1228"/>
                    <a:pt x="3001" y="169"/>
                    <a:pt x="2763" y="14"/>
                  </a:cubicBezTo>
                  <a:cubicBezTo>
                    <a:pt x="2746" y="5"/>
                    <a:pt x="2727" y="0"/>
                    <a:pt x="2705"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310" name="Google Shape;1310;p46"/>
            <p:cNvSpPr/>
            <p:nvPr/>
          </p:nvSpPr>
          <p:spPr>
            <a:xfrm rot="2037107">
              <a:off x="-1932330" y="2055825"/>
              <a:ext cx="341652" cy="426792"/>
            </a:xfrm>
            <a:custGeom>
              <a:avLst/>
              <a:gdLst/>
              <a:ahLst/>
              <a:cxnLst/>
              <a:rect l="l" t="t" r="r" b="b"/>
              <a:pathLst>
                <a:path w="6252" h="7810" extrusionOk="0">
                  <a:moveTo>
                    <a:pt x="4466" y="1"/>
                  </a:moveTo>
                  <a:lnTo>
                    <a:pt x="1" y="7323"/>
                  </a:lnTo>
                  <a:cubicBezTo>
                    <a:pt x="84" y="7383"/>
                    <a:pt x="168" y="7442"/>
                    <a:pt x="263" y="7490"/>
                  </a:cubicBezTo>
                  <a:cubicBezTo>
                    <a:pt x="636" y="7706"/>
                    <a:pt x="1047" y="7809"/>
                    <a:pt x="1448" y="7809"/>
                  </a:cubicBezTo>
                  <a:cubicBezTo>
                    <a:pt x="2174" y="7809"/>
                    <a:pt x="2868" y="7472"/>
                    <a:pt x="3251" y="6859"/>
                  </a:cubicBezTo>
                  <a:lnTo>
                    <a:pt x="5656" y="3001"/>
                  </a:lnTo>
                  <a:cubicBezTo>
                    <a:pt x="6252" y="2049"/>
                    <a:pt x="5883" y="787"/>
                    <a:pt x="4847" y="180"/>
                  </a:cubicBezTo>
                  <a:cubicBezTo>
                    <a:pt x="4728" y="108"/>
                    <a:pt x="4609" y="61"/>
                    <a:pt x="4466"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311" name="Google Shape;1311;p46"/>
            <p:cNvSpPr/>
            <p:nvPr/>
          </p:nvSpPr>
          <p:spPr>
            <a:xfrm rot="2037107">
              <a:off x="-2024216" y="2123017"/>
              <a:ext cx="264163" cy="264600"/>
            </a:xfrm>
            <a:custGeom>
              <a:avLst/>
              <a:gdLst/>
              <a:ahLst/>
              <a:cxnLst/>
              <a:rect l="l" t="t" r="r" b="b"/>
              <a:pathLst>
                <a:path w="4834" h="4842" extrusionOk="0">
                  <a:moveTo>
                    <a:pt x="1786" y="0"/>
                  </a:moveTo>
                  <a:lnTo>
                    <a:pt x="488" y="2167"/>
                  </a:lnTo>
                  <a:cubicBezTo>
                    <a:pt x="0" y="3001"/>
                    <a:pt x="262" y="4072"/>
                    <a:pt x="1095" y="4561"/>
                  </a:cubicBezTo>
                  <a:lnTo>
                    <a:pt x="1143" y="4596"/>
                  </a:lnTo>
                  <a:cubicBezTo>
                    <a:pt x="1426" y="4762"/>
                    <a:pt x="1736" y="4841"/>
                    <a:pt x="2041" y="4841"/>
                  </a:cubicBezTo>
                  <a:cubicBezTo>
                    <a:pt x="2636" y="4841"/>
                    <a:pt x="3214" y="4540"/>
                    <a:pt x="3536" y="3989"/>
                  </a:cubicBezTo>
                  <a:lnTo>
                    <a:pt x="4834" y="1810"/>
                  </a:lnTo>
                  <a:lnTo>
                    <a:pt x="17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312" name="Google Shape;1312;p46"/>
            <p:cNvSpPr/>
            <p:nvPr/>
          </p:nvSpPr>
          <p:spPr>
            <a:xfrm rot="2037107">
              <a:off x="-1856088" y="2035421"/>
              <a:ext cx="273344" cy="276240"/>
            </a:xfrm>
            <a:custGeom>
              <a:avLst/>
              <a:gdLst/>
              <a:ahLst/>
              <a:cxnLst/>
              <a:rect l="l" t="t" r="r" b="b"/>
              <a:pathLst>
                <a:path w="5002" h="5055" extrusionOk="0">
                  <a:moveTo>
                    <a:pt x="2934" y="1"/>
                  </a:moveTo>
                  <a:cubicBezTo>
                    <a:pt x="2327" y="1"/>
                    <a:pt x="1736" y="312"/>
                    <a:pt x="1406" y="863"/>
                  </a:cubicBezTo>
                  <a:lnTo>
                    <a:pt x="1" y="3197"/>
                  </a:lnTo>
                  <a:cubicBezTo>
                    <a:pt x="822" y="4078"/>
                    <a:pt x="1846" y="4697"/>
                    <a:pt x="3120" y="5054"/>
                  </a:cubicBezTo>
                  <a:lnTo>
                    <a:pt x="4501" y="2721"/>
                  </a:lnTo>
                  <a:cubicBezTo>
                    <a:pt x="5001" y="1875"/>
                    <a:pt x="4727" y="792"/>
                    <a:pt x="3894" y="280"/>
                  </a:cubicBezTo>
                  <a:lnTo>
                    <a:pt x="3846" y="256"/>
                  </a:lnTo>
                  <a:cubicBezTo>
                    <a:pt x="3560" y="82"/>
                    <a:pt x="3245" y="1"/>
                    <a:pt x="29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313" name="Google Shape;1313;p46"/>
            <p:cNvSpPr/>
            <p:nvPr/>
          </p:nvSpPr>
          <p:spPr>
            <a:xfrm rot="2037107">
              <a:off x="-1896693" y="2064521"/>
              <a:ext cx="248589" cy="391763"/>
            </a:xfrm>
            <a:custGeom>
              <a:avLst/>
              <a:gdLst/>
              <a:ahLst/>
              <a:cxnLst/>
              <a:rect l="l" t="t" r="r" b="b"/>
              <a:pathLst>
                <a:path w="4549" h="7169" extrusionOk="0">
                  <a:moveTo>
                    <a:pt x="4108" y="1"/>
                  </a:moveTo>
                  <a:cubicBezTo>
                    <a:pt x="4132" y="370"/>
                    <a:pt x="4048" y="1072"/>
                    <a:pt x="3513" y="2084"/>
                  </a:cubicBezTo>
                  <a:cubicBezTo>
                    <a:pt x="2703" y="3656"/>
                    <a:pt x="977" y="6382"/>
                    <a:pt x="977" y="6382"/>
                  </a:cubicBezTo>
                  <a:cubicBezTo>
                    <a:pt x="977" y="6382"/>
                    <a:pt x="691" y="6930"/>
                    <a:pt x="0" y="7168"/>
                  </a:cubicBezTo>
                  <a:cubicBezTo>
                    <a:pt x="619" y="7156"/>
                    <a:pt x="1203" y="6847"/>
                    <a:pt x="1524" y="6299"/>
                  </a:cubicBezTo>
                  <a:lnTo>
                    <a:pt x="2751" y="4239"/>
                  </a:lnTo>
                  <a:cubicBezTo>
                    <a:pt x="2762" y="4239"/>
                    <a:pt x="2774" y="4239"/>
                    <a:pt x="2774" y="4251"/>
                  </a:cubicBezTo>
                  <a:lnTo>
                    <a:pt x="4167" y="1918"/>
                  </a:lnTo>
                  <a:cubicBezTo>
                    <a:pt x="4548" y="1298"/>
                    <a:pt x="4489" y="548"/>
                    <a:pt x="4108"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314" name="Google Shape;1314;p46"/>
            <p:cNvSpPr/>
            <p:nvPr/>
          </p:nvSpPr>
          <p:spPr>
            <a:xfrm rot="2037107">
              <a:off x="-1856293" y="2037898"/>
              <a:ext cx="164050" cy="231484"/>
            </a:xfrm>
            <a:custGeom>
              <a:avLst/>
              <a:gdLst/>
              <a:ahLst/>
              <a:cxnLst/>
              <a:rect l="l" t="t" r="r" b="b"/>
              <a:pathLst>
                <a:path w="3002" h="4236" extrusionOk="0">
                  <a:moveTo>
                    <a:pt x="2700" y="0"/>
                  </a:moveTo>
                  <a:cubicBezTo>
                    <a:pt x="2410" y="0"/>
                    <a:pt x="1711" y="784"/>
                    <a:pt x="1073" y="1862"/>
                  </a:cubicBezTo>
                  <a:cubicBezTo>
                    <a:pt x="370" y="3017"/>
                    <a:pt x="1" y="4077"/>
                    <a:pt x="251" y="4219"/>
                  </a:cubicBezTo>
                  <a:cubicBezTo>
                    <a:pt x="269" y="4230"/>
                    <a:pt x="290" y="4236"/>
                    <a:pt x="314" y="4236"/>
                  </a:cubicBezTo>
                  <a:cubicBezTo>
                    <a:pt x="604" y="4236"/>
                    <a:pt x="1304" y="3452"/>
                    <a:pt x="1942" y="2374"/>
                  </a:cubicBezTo>
                  <a:cubicBezTo>
                    <a:pt x="2632" y="1219"/>
                    <a:pt x="3001" y="148"/>
                    <a:pt x="2763" y="17"/>
                  </a:cubicBezTo>
                  <a:cubicBezTo>
                    <a:pt x="2745" y="6"/>
                    <a:pt x="2724" y="0"/>
                    <a:pt x="2700"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315" name="Google Shape;1315;p46"/>
            <p:cNvSpPr/>
            <p:nvPr/>
          </p:nvSpPr>
          <p:spPr>
            <a:xfrm rot="2037107">
              <a:off x="-2072720" y="2448606"/>
              <a:ext cx="342253" cy="426737"/>
            </a:xfrm>
            <a:custGeom>
              <a:avLst/>
              <a:gdLst/>
              <a:ahLst/>
              <a:cxnLst/>
              <a:rect l="l" t="t" r="r" b="b"/>
              <a:pathLst>
                <a:path w="6263" h="7809" extrusionOk="0">
                  <a:moveTo>
                    <a:pt x="4465" y="1"/>
                  </a:moveTo>
                  <a:lnTo>
                    <a:pt x="0" y="7323"/>
                  </a:lnTo>
                  <a:cubicBezTo>
                    <a:pt x="72" y="7383"/>
                    <a:pt x="167" y="7442"/>
                    <a:pt x="250" y="7490"/>
                  </a:cubicBezTo>
                  <a:cubicBezTo>
                    <a:pt x="627" y="7706"/>
                    <a:pt x="1041" y="7809"/>
                    <a:pt x="1444" y="7809"/>
                  </a:cubicBezTo>
                  <a:cubicBezTo>
                    <a:pt x="2173" y="7809"/>
                    <a:pt x="2867" y="7472"/>
                    <a:pt x="3251" y="6859"/>
                  </a:cubicBezTo>
                  <a:lnTo>
                    <a:pt x="5656" y="3013"/>
                  </a:lnTo>
                  <a:cubicBezTo>
                    <a:pt x="6263" y="2072"/>
                    <a:pt x="5894" y="787"/>
                    <a:pt x="4834" y="179"/>
                  </a:cubicBezTo>
                  <a:cubicBezTo>
                    <a:pt x="4715" y="108"/>
                    <a:pt x="4596" y="60"/>
                    <a:pt x="4465"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316" name="Google Shape;1316;p46"/>
            <p:cNvSpPr/>
            <p:nvPr/>
          </p:nvSpPr>
          <p:spPr>
            <a:xfrm rot="2037107">
              <a:off x="-2165016" y="2516145"/>
              <a:ext cx="264218" cy="264709"/>
            </a:xfrm>
            <a:custGeom>
              <a:avLst/>
              <a:gdLst/>
              <a:ahLst/>
              <a:cxnLst/>
              <a:rect l="l" t="t" r="r" b="b"/>
              <a:pathLst>
                <a:path w="4835" h="4844" extrusionOk="0">
                  <a:moveTo>
                    <a:pt x="1786" y="0"/>
                  </a:moveTo>
                  <a:lnTo>
                    <a:pt x="488" y="2179"/>
                  </a:lnTo>
                  <a:cubicBezTo>
                    <a:pt x="0" y="3012"/>
                    <a:pt x="274" y="4084"/>
                    <a:pt x="1108" y="4572"/>
                  </a:cubicBezTo>
                  <a:lnTo>
                    <a:pt x="1143" y="4596"/>
                  </a:lnTo>
                  <a:cubicBezTo>
                    <a:pt x="1419" y="4764"/>
                    <a:pt x="1727" y="4843"/>
                    <a:pt x="2031" y="4843"/>
                  </a:cubicBezTo>
                  <a:cubicBezTo>
                    <a:pt x="2633" y="4843"/>
                    <a:pt x="3224" y="4534"/>
                    <a:pt x="3548" y="3989"/>
                  </a:cubicBezTo>
                  <a:lnTo>
                    <a:pt x="4834" y="1810"/>
                  </a:lnTo>
                  <a:lnTo>
                    <a:pt x="17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317" name="Google Shape;1317;p46"/>
            <p:cNvSpPr/>
            <p:nvPr/>
          </p:nvSpPr>
          <p:spPr>
            <a:xfrm rot="2037107">
              <a:off x="-1996655" y="2427948"/>
              <a:ext cx="273344" cy="276841"/>
            </a:xfrm>
            <a:custGeom>
              <a:avLst/>
              <a:gdLst/>
              <a:ahLst/>
              <a:cxnLst/>
              <a:rect l="l" t="t" r="r" b="b"/>
              <a:pathLst>
                <a:path w="5002" h="5066" extrusionOk="0">
                  <a:moveTo>
                    <a:pt x="2925" y="0"/>
                  </a:moveTo>
                  <a:cubicBezTo>
                    <a:pt x="2321" y="0"/>
                    <a:pt x="1732" y="312"/>
                    <a:pt x="1394" y="863"/>
                  </a:cubicBezTo>
                  <a:lnTo>
                    <a:pt x="1" y="3197"/>
                  </a:lnTo>
                  <a:cubicBezTo>
                    <a:pt x="810" y="4078"/>
                    <a:pt x="1846" y="4709"/>
                    <a:pt x="3108" y="5066"/>
                  </a:cubicBezTo>
                  <a:lnTo>
                    <a:pt x="4490" y="2720"/>
                  </a:lnTo>
                  <a:cubicBezTo>
                    <a:pt x="5001" y="1875"/>
                    <a:pt x="4716" y="791"/>
                    <a:pt x="3882" y="280"/>
                  </a:cubicBezTo>
                  <a:lnTo>
                    <a:pt x="3835" y="256"/>
                  </a:lnTo>
                  <a:cubicBezTo>
                    <a:pt x="3548" y="82"/>
                    <a:pt x="3234" y="0"/>
                    <a:pt x="29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318" name="Google Shape;1318;p46"/>
            <p:cNvSpPr/>
            <p:nvPr/>
          </p:nvSpPr>
          <p:spPr>
            <a:xfrm rot="2037107">
              <a:off x="-2037026" y="2457775"/>
              <a:ext cx="247933" cy="392364"/>
            </a:xfrm>
            <a:custGeom>
              <a:avLst/>
              <a:gdLst/>
              <a:ahLst/>
              <a:cxnLst/>
              <a:rect l="l" t="t" r="r" b="b"/>
              <a:pathLst>
                <a:path w="4537" h="7180" extrusionOk="0">
                  <a:moveTo>
                    <a:pt x="4108" y="0"/>
                  </a:moveTo>
                  <a:lnTo>
                    <a:pt x="4108" y="0"/>
                  </a:lnTo>
                  <a:cubicBezTo>
                    <a:pt x="4120" y="381"/>
                    <a:pt x="4048" y="1072"/>
                    <a:pt x="3513" y="2084"/>
                  </a:cubicBezTo>
                  <a:cubicBezTo>
                    <a:pt x="2691" y="3667"/>
                    <a:pt x="965" y="6394"/>
                    <a:pt x="965" y="6394"/>
                  </a:cubicBezTo>
                  <a:cubicBezTo>
                    <a:pt x="965" y="6394"/>
                    <a:pt x="691" y="6942"/>
                    <a:pt x="0" y="7180"/>
                  </a:cubicBezTo>
                  <a:cubicBezTo>
                    <a:pt x="619" y="7144"/>
                    <a:pt x="1191" y="6846"/>
                    <a:pt x="1524" y="6299"/>
                  </a:cubicBezTo>
                  <a:lnTo>
                    <a:pt x="2739" y="4251"/>
                  </a:lnTo>
                  <a:cubicBezTo>
                    <a:pt x="2751" y="4251"/>
                    <a:pt x="2774" y="4251"/>
                    <a:pt x="2774" y="4263"/>
                  </a:cubicBezTo>
                  <a:lnTo>
                    <a:pt x="4168" y="1929"/>
                  </a:lnTo>
                  <a:cubicBezTo>
                    <a:pt x="4537" y="1298"/>
                    <a:pt x="4477" y="560"/>
                    <a:pt x="4108"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319" name="Google Shape;1319;p46"/>
            <p:cNvSpPr/>
            <p:nvPr/>
          </p:nvSpPr>
          <p:spPr>
            <a:xfrm rot="2037107">
              <a:off x="-1996810" y="2430549"/>
              <a:ext cx="163995" cy="231867"/>
            </a:xfrm>
            <a:custGeom>
              <a:avLst/>
              <a:gdLst/>
              <a:ahLst/>
              <a:cxnLst/>
              <a:rect l="l" t="t" r="r" b="b"/>
              <a:pathLst>
                <a:path w="3001" h="4243" extrusionOk="0">
                  <a:moveTo>
                    <a:pt x="2705" y="1"/>
                  </a:moveTo>
                  <a:cubicBezTo>
                    <a:pt x="2417" y="1"/>
                    <a:pt x="1713" y="786"/>
                    <a:pt x="1060" y="1860"/>
                  </a:cubicBezTo>
                  <a:cubicBezTo>
                    <a:pt x="357" y="3027"/>
                    <a:pt x="0" y="4074"/>
                    <a:pt x="238" y="4229"/>
                  </a:cubicBezTo>
                  <a:cubicBezTo>
                    <a:pt x="255" y="4238"/>
                    <a:pt x="274" y="4243"/>
                    <a:pt x="296" y="4243"/>
                  </a:cubicBezTo>
                  <a:cubicBezTo>
                    <a:pt x="583" y="4243"/>
                    <a:pt x="1288" y="3457"/>
                    <a:pt x="1941" y="2384"/>
                  </a:cubicBezTo>
                  <a:cubicBezTo>
                    <a:pt x="2631" y="1217"/>
                    <a:pt x="3001" y="169"/>
                    <a:pt x="2762" y="14"/>
                  </a:cubicBezTo>
                  <a:cubicBezTo>
                    <a:pt x="2746" y="5"/>
                    <a:pt x="2726" y="1"/>
                    <a:pt x="2705" y="1"/>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320" name="Google Shape;1320;p46"/>
            <p:cNvSpPr/>
            <p:nvPr/>
          </p:nvSpPr>
          <p:spPr>
            <a:xfrm rot="2037107">
              <a:off x="-2213261" y="2842652"/>
              <a:ext cx="342253" cy="426573"/>
            </a:xfrm>
            <a:custGeom>
              <a:avLst/>
              <a:gdLst/>
              <a:ahLst/>
              <a:cxnLst/>
              <a:rect l="l" t="t" r="r" b="b"/>
              <a:pathLst>
                <a:path w="6263" h="7806" extrusionOk="0">
                  <a:moveTo>
                    <a:pt x="4465" y="0"/>
                  </a:moveTo>
                  <a:lnTo>
                    <a:pt x="0" y="7323"/>
                  </a:lnTo>
                  <a:cubicBezTo>
                    <a:pt x="72" y="7382"/>
                    <a:pt x="167" y="7442"/>
                    <a:pt x="250" y="7477"/>
                  </a:cubicBezTo>
                  <a:cubicBezTo>
                    <a:pt x="631" y="7700"/>
                    <a:pt x="1047" y="7805"/>
                    <a:pt x="1451" y="7805"/>
                  </a:cubicBezTo>
                  <a:cubicBezTo>
                    <a:pt x="2172" y="7805"/>
                    <a:pt x="2857" y="7469"/>
                    <a:pt x="3239" y="6858"/>
                  </a:cubicBezTo>
                  <a:lnTo>
                    <a:pt x="5656" y="3001"/>
                  </a:lnTo>
                  <a:cubicBezTo>
                    <a:pt x="6263" y="2048"/>
                    <a:pt x="5894" y="786"/>
                    <a:pt x="4834" y="179"/>
                  </a:cubicBezTo>
                  <a:cubicBezTo>
                    <a:pt x="4715" y="96"/>
                    <a:pt x="4596" y="60"/>
                    <a:pt x="4465"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321" name="Google Shape;1321;p46"/>
            <p:cNvSpPr/>
            <p:nvPr/>
          </p:nvSpPr>
          <p:spPr>
            <a:xfrm rot="2037107">
              <a:off x="-2304948" y="2909011"/>
              <a:ext cx="264218" cy="265092"/>
            </a:xfrm>
            <a:custGeom>
              <a:avLst/>
              <a:gdLst/>
              <a:ahLst/>
              <a:cxnLst/>
              <a:rect l="l" t="t" r="r" b="b"/>
              <a:pathLst>
                <a:path w="4835" h="4851" extrusionOk="0">
                  <a:moveTo>
                    <a:pt x="1786" y="1"/>
                  </a:moveTo>
                  <a:lnTo>
                    <a:pt x="489" y="2180"/>
                  </a:lnTo>
                  <a:cubicBezTo>
                    <a:pt x="0" y="3013"/>
                    <a:pt x="274" y="4085"/>
                    <a:pt x="1108" y="4573"/>
                  </a:cubicBezTo>
                  <a:lnTo>
                    <a:pt x="1143" y="4609"/>
                  </a:lnTo>
                  <a:cubicBezTo>
                    <a:pt x="1419" y="4772"/>
                    <a:pt x="1722" y="4850"/>
                    <a:pt x="2023" y="4850"/>
                  </a:cubicBezTo>
                  <a:cubicBezTo>
                    <a:pt x="2620" y="4850"/>
                    <a:pt x="3208" y="4543"/>
                    <a:pt x="3548" y="3989"/>
                  </a:cubicBezTo>
                  <a:lnTo>
                    <a:pt x="4834" y="1823"/>
                  </a:lnTo>
                  <a:lnTo>
                    <a:pt x="17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322" name="Google Shape;1322;p46"/>
            <p:cNvSpPr/>
            <p:nvPr/>
          </p:nvSpPr>
          <p:spPr>
            <a:xfrm rot="2037107">
              <a:off x="-2137137" y="2820974"/>
              <a:ext cx="273945" cy="276568"/>
            </a:xfrm>
            <a:custGeom>
              <a:avLst/>
              <a:gdLst/>
              <a:ahLst/>
              <a:cxnLst/>
              <a:rect l="l" t="t" r="r" b="b"/>
              <a:pathLst>
                <a:path w="5013" h="5061" extrusionOk="0">
                  <a:moveTo>
                    <a:pt x="2933" y="0"/>
                  </a:moveTo>
                  <a:cubicBezTo>
                    <a:pt x="2326" y="0"/>
                    <a:pt x="1736" y="307"/>
                    <a:pt x="1405" y="858"/>
                  </a:cubicBezTo>
                  <a:lnTo>
                    <a:pt x="0" y="3203"/>
                  </a:lnTo>
                  <a:cubicBezTo>
                    <a:pt x="822" y="4072"/>
                    <a:pt x="1846" y="4703"/>
                    <a:pt x="3119" y="5061"/>
                  </a:cubicBezTo>
                  <a:lnTo>
                    <a:pt x="4501" y="2727"/>
                  </a:lnTo>
                  <a:cubicBezTo>
                    <a:pt x="5013" y="1870"/>
                    <a:pt x="4727" y="786"/>
                    <a:pt x="3893" y="286"/>
                  </a:cubicBezTo>
                  <a:lnTo>
                    <a:pt x="3846" y="250"/>
                  </a:lnTo>
                  <a:cubicBezTo>
                    <a:pt x="3559" y="81"/>
                    <a:pt x="3244" y="0"/>
                    <a:pt x="2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323" name="Google Shape;1323;p46"/>
            <p:cNvSpPr/>
            <p:nvPr/>
          </p:nvSpPr>
          <p:spPr>
            <a:xfrm rot="2037107">
              <a:off x="-2177049" y="2851270"/>
              <a:ext cx="247933" cy="391763"/>
            </a:xfrm>
            <a:custGeom>
              <a:avLst/>
              <a:gdLst/>
              <a:ahLst/>
              <a:cxnLst/>
              <a:rect l="l" t="t" r="r" b="b"/>
              <a:pathLst>
                <a:path w="4537" h="7169" extrusionOk="0">
                  <a:moveTo>
                    <a:pt x="4108" y="1"/>
                  </a:moveTo>
                  <a:cubicBezTo>
                    <a:pt x="4120" y="370"/>
                    <a:pt x="4049" y="1073"/>
                    <a:pt x="3513" y="2085"/>
                  </a:cubicBezTo>
                  <a:cubicBezTo>
                    <a:pt x="2691" y="3656"/>
                    <a:pt x="965" y="6383"/>
                    <a:pt x="965" y="6383"/>
                  </a:cubicBezTo>
                  <a:cubicBezTo>
                    <a:pt x="965" y="6383"/>
                    <a:pt x="679" y="6930"/>
                    <a:pt x="0" y="7169"/>
                  </a:cubicBezTo>
                  <a:cubicBezTo>
                    <a:pt x="596" y="7145"/>
                    <a:pt x="1191" y="6847"/>
                    <a:pt x="1524" y="6287"/>
                  </a:cubicBezTo>
                  <a:lnTo>
                    <a:pt x="2739" y="4240"/>
                  </a:lnTo>
                  <a:cubicBezTo>
                    <a:pt x="2751" y="4240"/>
                    <a:pt x="2763" y="4240"/>
                    <a:pt x="2763" y="4251"/>
                  </a:cubicBezTo>
                  <a:lnTo>
                    <a:pt x="4168" y="1918"/>
                  </a:lnTo>
                  <a:cubicBezTo>
                    <a:pt x="4537" y="1287"/>
                    <a:pt x="4477" y="549"/>
                    <a:pt x="4108"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1324" name="Google Shape;1324;p46"/>
            <p:cNvGrpSpPr/>
            <p:nvPr/>
          </p:nvGrpSpPr>
          <p:grpSpPr>
            <a:xfrm rot="2037107">
              <a:off x="-2242726" y="1593524"/>
              <a:ext cx="1286988" cy="1829249"/>
              <a:chOff x="-94950" y="1692350"/>
              <a:chExt cx="588775" cy="836850"/>
            </a:xfrm>
          </p:grpSpPr>
          <p:sp>
            <p:nvSpPr>
              <p:cNvPr id="1325" name="Google Shape;1325;p46"/>
              <p:cNvSpPr/>
              <p:nvPr/>
            </p:nvSpPr>
            <p:spPr>
              <a:xfrm>
                <a:off x="162825" y="1692350"/>
                <a:ext cx="189625" cy="216250"/>
              </a:xfrm>
              <a:custGeom>
                <a:avLst/>
                <a:gdLst/>
                <a:ahLst/>
                <a:cxnLst/>
                <a:rect l="l" t="t" r="r" b="b"/>
                <a:pathLst>
                  <a:path w="7585" h="8650" extrusionOk="0">
                    <a:moveTo>
                      <a:pt x="5083" y="0"/>
                    </a:moveTo>
                    <a:cubicBezTo>
                      <a:pt x="4328" y="0"/>
                      <a:pt x="3586" y="384"/>
                      <a:pt x="3167" y="1070"/>
                    </a:cubicBezTo>
                    <a:lnTo>
                      <a:pt x="619" y="5297"/>
                    </a:lnTo>
                    <a:cubicBezTo>
                      <a:pt x="0" y="6345"/>
                      <a:pt x="345" y="7714"/>
                      <a:pt x="1381" y="8333"/>
                    </a:cubicBezTo>
                    <a:cubicBezTo>
                      <a:pt x="1738" y="8548"/>
                      <a:pt x="2128" y="8649"/>
                      <a:pt x="2514" y="8649"/>
                    </a:cubicBezTo>
                    <a:cubicBezTo>
                      <a:pt x="3263" y="8649"/>
                      <a:pt x="3993" y="8266"/>
                      <a:pt x="4417" y="7583"/>
                    </a:cubicBezTo>
                    <a:lnTo>
                      <a:pt x="6965" y="3356"/>
                    </a:lnTo>
                    <a:cubicBezTo>
                      <a:pt x="7584" y="2308"/>
                      <a:pt x="7251" y="939"/>
                      <a:pt x="6203" y="308"/>
                    </a:cubicBezTo>
                    <a:cubicBezTo>
                      <a:pt x="5854" y="99"/>
                      <a:pt x="5467" y="0"/>
                      <a:pt x="5083"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326" name="Google Shape;1326;p46"/>
              <p:cNvSpPr/>
              <p:nvPr/>
            </p:nvSpPr>
            <p:spPr>
              <a:xfrm>
                <a:off x="209550" y="1877275"/>
                <a:ext cx="189925" cy="216250"/>
              </a:xfrm>
              <a:custGeom>
                <a:avLst/>
                <a:gdLst/>
                <a:ahLst/>
                <a:cxnLst/>
                <a:rect l="l" t="t" r="r" b="b"/>
                <a:pathLst>
                  <a:path w="7597" h="8650" extrusionOk="0">
                    <a:moveTo>
                      <a:pt x="5080" y="1"/>
                    </a:moveTo>
                    <a:cubicBezTo>
                      <a:pt x="4325" y="1"/>
                      <a:pt x="3588" y="387"/>
                      <a:pt x="3179" y="1079"/>
                    </a:cubicBezTo>
                    <a:lnTo>
                      <a:pt x="631" y="5306"/>
                    </a:lnTo>
                    <a:cubicBezTo>
                      <a:pt x="0" y="6341"/>
                      <a:pt x="346" y="7711"/>
                      <a:pt x="1393" y="8342"/>
                    </a:cubicBezTo>
                    <a:cubicBezTo>
                      <a:pt x="1747" y="8550"/>
                      <a:pt x="2135" y="8649"/>
                      <a:pt x="2519" y="8649"/>
                    </a:cubicBezTo>
                    <a:cubicBezTo>
                      <a:pt x="3274" y="8649"/>
                      <a:pt x="4011" y="8266"/>
                      <a:pt x="4430" y="7580"/>
                    </a:cubicBezTo>
                    <a:lnTo>
                      <a:pt x="6966" y="3353"/>
                    </a:lnTo>
                    <a:cubicBezTo>
                      <a:pt x="7597" y="2305"/>
                      <a:pt x="7251" y="936"/>
                      <a:pt x="6216" y="317"/>
                    </a:cubicBezTo>
                    <a:cubicBezTo>
                      <a:pt x="5860" y="103"/>
                      <a:pt x="5467" y="1"/>
                      <a:pt x="5080" y="1"/>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327" name="Google Shape;1327;p46"/>
              <p:cNvSpPr/>
              <p:nvPr/>
            </p:nvSpPr>
            <p:spPr>
              <a:xfrm>
                <a:off x="256875" y="2062275"/>
                <a:ext cx="189925" cy="216225"/>
              </a:xfrm>
              <a:custGeom>
                <a:avLst/>
                <a:gdLst/>
                <a:ahLst/>
                <a:cxnLst/>
                <a:rect l="l" t="t" r="r" b="b"/>
                <a:pathLst>
                  <a:path w="7597" h="8649" extrusionOk="0">
                    <a:moveTo>
                      <a:pt x="5076" y="0"/>
                    </a:moveTo>
                    <a:cubicBezTo>
                      <a:pt x="4323" y="0"/>
                      <a:pt x="3584" y="380"/>
                      <a:pt x="3168" y="1073"/>
                    </a:cubicBezTo>
                    <a:lnTo>
                      <a:pt x="632" y="5299"/>
                    </a:lnTo>
                    <a:cubicBezTo>
                      <a:pt x="1" y="6335"/>
                      <a:pt x="346" y="7704"/>
                      <a:pt x="1382" y="8335"/>
                    </a:cubicBezTo>
                    <a:cubicBezTo>
                      <a:pt x="1740" y="8547"/>
                      <a:pt x="2135" y="8649"/>
                      <a:pt x="2525" y="8649"/>
                    </a:cubicBezTo>
                    <a:cubicBezTo>
                      <a:pt x="3277" y="8649"/>
                      <a:pt x="4010" y="8271"/>
                      <a:pt x="4418" y="7573"/>
                    </a:cubicBezTo>
                    <a:lnTo>
                      <a:pt x="6966" y="3347"/>
                    </a:lnTo>
                    <a:cubicBezTo>
                      <a:pt x="7597" y="2311"/>
                      <a:pt x="7251" y="942"/>
                      <a:pt x="6204" y="311"/>
                    </a:cubicBezTo>
                    <a:cubicBezTo>
                      <a:pt x="5852" y="100"/>
                      <a:pt x="5462" y="0"/>
                      <a:pt x="5076"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328" name="Google Shape;1328;p46"/>
              <p:cNvSpPr/>
              <p:nvPr/>
            </p:nvSpPr>
            <p:spPr>
              <a:xfrm>
                <a:off x="304200" y="2247175"/>
                <a:ext cx="189625" cy="216425"/>
              </a:xfrm>
              <a:custGeom>
                <a:avLst/>
                <a:gdLst/>
                <a:ahLst/>
                <a:cxnLst/>
                <a:rect l="l" t="t" r="r" b="b"/>
                <a:pathLst>
                  <a:path w="7585" h="8657" extrusionOk="0">
                    <a:moveTo>
                      <a:pt x="5084" y="1"/>
                    </a:moveTo>
                    <a:cubicBezTo>
                      <a:pt x="4329" y="1"/>
                      <a:pt x="3586" y="384"/>
                      <a:pt x="3168" y="1070"/>
                    </a:cubicBezTo>
                    <a:lnTo>
                      <a:pt x="620" y="5297"/>
                    </a:lnTo>
                    <a:cubicBezTo>
                      <a:pt x="1" y="6345"/>
                      <a:pt x="346" y="7714"/>
                      <a:pt x="1382" y="8333"/>
                    </a:cubicBezTo>
                    <a:cubicBezTo>
                      <a:pt x="1740" y="8553"/>
                      <a:pt x="2135" y="8657"/>
                      <a:pt x="2525" y="8657"/>
                    </a:cubicBezTo>
                    <a:cubicBezTo>
                      <a:pt x="3277" y="8657"/>
                      <a:pt x="4010" y="8269"/>
                      <a:pt x="4418" y="7571"/>
                    </a:cubicBezTo>
                    <a:lnTo>
                      <a:pt x="6966" y="3344"/>
                    </a:lnTo>
                    <a:cubicBezTo>
                      <a:pt x="7585" y="2309"/>
                      <a:pt x="7252" y="939"/>
                      <a:pt x="6204" y="308"/>
                    </a:cubicBezTo>
                    <a:cubicBezTo>
                      <a:pt x="5855" y="100"/>
                      <a:pt x="5467" y="1"/>
                      <a:pt x="5084" y="1"/>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329" name="Google Shape;1329;p46"/>
              <p:cNvSpPr/>
              <p:nvPr/>
            </p:nvSpPr>
            <p:spPr>
              <a:xfrm>
                <a:off x="-94950" y="1757925"/>
                <a:ext cx="189625" cy="216225"/>
              </a:xfrm>
              <a:custGeom>
                <a:avLst/>
                <a:gdLst/>
                <a:ahLst/>
                <a:cxnLst/>
                <a:rect l="l" t="t" r="r" b="b"/>
                <a:pathLst>
                  <a:path w="7585" h="8649" extrusionOk="0">
                    <a:moveTo>
                      <a:pt x="5065" y="0"/>
                    </a:moveTo>
                    <a:cubicBezTo>
                      <a:pt x="4311" y="0"/>
                      <a:pt x="3576" y="383"/>
                      <a:pt x="3167" y="1067"/>
                    </a:cubicBezTo>
                    <a:lnTo>
                      <a:pt x="619" y="5293"/>
                    </a:lnTo>
                    <a:cubicBezTo>
                      <a:pt x="0" y="6341"/>
                      <a:pt x="334" y="7710"/>
                      <a:pt x="1381" y="8329"/>
                    </a:cubicBezTo>
                    <a:cubicBezTo>
                      <a:pt x="1736" y="8545"/>
                      <a:pt x="2130" y="8648"/>
                      <a:pt x="2520" y="8648"/>
                    </a:cubicBezTo>
                    <a:cubicBezTo>
                      <a:pt x="3268" y="8648"/>
                      <a:pt x="4003" y="8268"/>
                      <a:pt x="4418" y="7579"/>
                    </a:cubicBezTo>
                    <a:lnTo>
                      <a:pt x="6966" y="3353"/>
                    </a:lnTo>
                    <a:cubicBezTo>
                      <a:pt x="7585" y="2305"/>
                      <a:pt x="7239" y="936"/>
                      <a:pt x="6204" y="316"/>
                    </a:cubicBezTo>
                    <a:cubicBezTo>
                      <a:pt x="5847" y="102"/>
                      <a:pt x="5454" y="0"/>
                      <a:pt x="5065"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330" name="Google Shape;1330;p46"/>
              <p:cNvSpPr/>
              <p:nvPr/>
            </p:nvSpPr>
            <p:spPr>
              <a:xfrm>
                <a:off x="-47925" y="1943200"/>
                <a:ext cx="189925" cy="216175"/>
              </a:xfrm>
              <a:custGeom>
                <a:avLst/>
                <a:gdLst/>
                <a:ahLst/>
                <a:cxnLst/>
                <a:rect l="l" t="t" r="r" b="b"/>
                <a:pathLst>
                  <a:path w="7597" h="8647" extrusionOk="0">
                    <a:moveTo>
                      <a:pt x="5080" y="1"/>
                    </a:moveTo>
                    <a:cubicBezTo>
                      <a:pt x="4325" y="1"/>
                      <a:pt x="3588" y="381"/>
                      <a:pt x="3180" y="1073"/>
                    </a:cubicBezTo>
                    <a:lnTo>
                      <a:pt x="632" y="5300"/>
                    </a:lnTo>
                    <a:cubicBezTo>
                      <a:pt x="1" y="6336"/>
                      <a:pt x="346" y="7705"/>
                      <a:pt x="1394" y="8336"/>
                    </a:cubicBezTo>
                    <a:cubicBezTo>
                      <a:pt x="1745" y="8546"/>
                      <a:pt x="2134" y="8646"/>
                      <a:pt x="2519" y="8646"/>
                    </a:cubicBezTo>
                    <a:cubicBezTo>
                      <a:pt x="3268" y="8646"/>
                      <a:pt x="4005" y="8266"/>
                      <a:pt x="4430" y="7574"/>
                    </a:cubicBezTo>
                    <a:lnTo>
                      <a:pt x="6966" y="3347"/>
                    </a:lnTo>
                    <a:cubicBezTo>
                      <a:pt x="7597" y="2311"/>
                      <a:pt x="7251" y="942"/>
                      <a:pt x="6216" y="311"/>
                    </a:cubicBezTo>
                    <a:cubicBezTo>
                      <a:pt x="5860" y="101"/>
                      <a:pt x="5467" y="1"/>
                      <a:pt x="5080" y="1"/>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331" name="Google Shape;1331;p46"/>
              <p:cNvSpPr/>
              <p:nvPr/>
            </p:nvSpPr>
            <p:spPr>
              <a:xfrm>
                <a:off x="-600" y="2128125"/>
                <a:ext cx="189325" cy="216225"/>
              </a:xfrm>
              <a:custGeom>
                <a:avLst/>
                <a:gdLst/>
                <a:ahLst/>
                <a:cxnLst/>
                <a:rect l="l" t="t" r="r" b="b"/>
                <a:pathLst>
                  <a:path w="7573" h="8649" extrusionOk="0">
                    <a:moveTo>
                      <a:pt x="5072" y="0"/>
                    </a:moveTo>
                    <a:cubicBezTo>
                      <a:pt x="4317" y="0"/>
                      <a:pt x="3574" y="383"/>
                      <a:pt x="3156" y="1070"/>
                    </a:cubicBezTo>
                    <a:lnTo>
                      <a:pt x="632" y="5297"/>
                    </a:lnTo>
                    <a:cubicBezTo>
                      <a:pt x="1" y="6344"/>
                      <a:pt x="346" y="7714"/>
                      <a:pt x="1382" y="8333"/>
                    </a:cubicBezTo>
                    <a:cubicBezTo>
                      <a:pt x="1737" y="8547"/>
                      <a:pt x="2128" y="8648"/>
                      <a:pt x="2514" y="8648"/>
                    </a:cubicBezTo>
                    <a:cubicBezTo>
                      <a:pt x="3266" y="8648"/>
                      <a:pt x="3997" y="8263"/>
                      <a:pt x="4406" y="7571"/>
                    </a:cubicBezTo>
                    <a:lnTo>
                      <a:pt x="6954" y="3344"/>
                    </a:lnTo>
                    <a:cubicBezTo>
                      <a:pt x="7573" y="2308"/>
                      <a:pt x="7240" y="939"/>
                      <a:pt x="6192" y="308"/>
                    </a:cubicBezTo>
                    <a:cubicBezTo>
                      <a:pt x="5843" y="99"/>
                      <a:pt x="5456" y="0"/>
                      <a:pt x="5072"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332" name="Google Shape;1332;p46"/>
              <p:cNvSpPr/>
              <p:nvPr/>
            </p:nvSpPr>
            <p:spPr>
              <a:xfrm>
                <a:off x="46125" y="2313050"/>
                <a:ext cx="189950" cy="216150"/>
              </a:xfrm>
              <a:custGeom>
                <a:avLst/>
                <a:gdLst/>
                <a:ahLst/>
                <a:cxnLst/>
                <a:rect l="l" t="t" r="r" b="b"/>
                <a:pathLst>
                  <a:path w="7598" h="8646" extrusionOk="0">
                    <a:moveTo>
                      <a:pt x="5078" y="0"/>
                    </a:moveTo>
                    <a:cubicBezTo>
                      <a:pt x="4324" y="0"/>
                      <a:pt x="3588" y="383"/>
                      <a:pt x="3180" y="1067"/>
                    </a:cubicBezTo>
                    <a:lnTo>
                      <a:pt x="632" y="5293"/>
                    </a:lnTo>
                    <a:cubicBezTo>
                      <a:pt x="1" y="6341"/>
                      <a:pt x="346" y="7710"/>
                      <a:pt x="1394" y="8329"/>
                    </a:cubicBezTo>
                    <a:cubicBezTo>
                      <a:pt x="1754" y="8544"/>
                      <a:pt x="2148" y="8646"/>
                      <a:pt x="2535" y="8646"/>
                    </a:cubicBezTo>
                    <a:cubicBezTo>
                      <a:pt x="3286" y="8646"/>
                      <a:pt x="4014" y="8263"/>
                      <a:pt x="4430" y="7579"/>
                    </a:cubicBezTo>
                    <a:lnTo>
                      <a:pt x="6978" y="3353"/>
                    </a:lnTo>
                    <a:cubicBezTo>
                      <a:pt x="7597" y="2305"/>
                      <a:pt x="7252" y="936"/>
                      <a:pt x="6216" y="317"/>
                    </a:cubicBezTo>
                    <a:cubicBezTo>
                      <a:pt x="5860" y="102"/>
                      <a:pt x="5466" y="0"/>
                      <a:pt x="5078"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sp>
          <p:nvSpPr>
            <p:cNvPr id="1333" name="Google Shape;1333;p46"/>
            <p:cNvSpPr/>
            <p:nvPr/>
          </p:nvSpPr>
          <p:spPr>
            <a:xfrm rot="2037107">
              <a:off x="-2137209" y="2823128"/>
              <a:ext cx="163995" cy="231867"/>
            </a:xfrm>
            <a:custGeom>
              <a:avLst/>
              <a:gdLst/>
              <a:ahLst/>
              <a:cxnLst/>
              <a:rect l="l" t="t" r="r" b="b"/>
              <a:pathLst>
                <a:path w="3001" h="4243" extrusionOk="0">
                  <a:moveTo>
                    <a:pt x="2705" y="0"/>
                  </a:moveTo>
                  <a:cubicBezTo>
                    <a:pt x="2418" y="0"/>
                    <a:pt x="1714" y="786"/>
                    <a:pt x="1072" y="1860"/>
                  </a:cubicBezTo>
                  <a:cubicBezTo>
                    <a:pt x="369" y="3026"/>
                    <a:pt x="0" y="4086"/>
                    <a:pt x="250" y="4229"/>
                  </a:cubicBezTo>
                  <a:cubicBezTo>
                    <a:pt x="267" y="4238"/>
                    <a:pt x="287" y="4243"/>
                    <a:pt x="309" y="4243"/>
                  </a:cubicBezTo>
                  <a:cubicBezTo>
                    <a:pt x="597" y="4243"/>
                    <a:pt x="1300" y="3467"/>
                    <a:pt x="1941" y="2383"/>
                  </a:cubicBezTo>
                  <a:cubicBezTo>
                    <a:pt x="2644" y="1229"/>
                    <a:pt x="3001" y="169"/>
                    <a:pt x="2763" y="14"/>
                  </a:cubicBezTo>
                  <a:cubicBezTo>
                    <a:pt x="2746" y="5"/>
                    <a:pt x="2726" y="0"/>
                    <a:pt x="2705"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334" name="Google Shape;1334;p46"/>
          <p:cNvGrpSpPr/>
          <p:nvPr/>
        </p:nvGrpSpPr>
        <p:grpSpPr>
          <a:xfrm>
            <a:off x="7116052" y="2352368"/>
            <a:ext cx="1138522" cy="1703382"/>
            <a:chOff x="6059075" y="4171775"/>
            <a:chExt cx="281325" cy="420900"/>
          </a:xfrm>
        </p:grpSpPr>
        <p:sp>
          <p:nvSpPr>
            <p:cNvPr id="1335" name="Google Shape;1335;p46"/>
            <p:cNvSpPr/>
            <p:nvPr/>
          </p:nvSpPr>
          <p:spPr>
            <a:xfrm>
              <a:off x="6079025" y="4256300"/>
              <a:ext cx="242900" cy="336375"/>
            </a:xfrm>
            <a:custGeom>
              <a:avLst/>
              <a:gdLst/>
              <a:ahLst/>
              <a:cxnLst/>
              <a:rect l="l" t="t" r="r" b="b"/>
              <a:pathLst>
                <a:path w="9716" h="13455" extrusionOk="0">
                  <a:moveTo>
                    <a:pt x="9716" y="1"/>
                  </a:moveTo>
                  <a:lnTo>
                    <a:pt x="9716" y="12121"/>
                  </a:lnTo>
                  <a:cubicBezTo>
                    <a:pt x="9716" y="12443"/>
                    <a:pt x="9502" y="12740"/>
                    <a:pt x="9192" y="12860"/>
                  </a:cubicBezTo>
                  <a:cubicBezTo>
                    <a:pt x="8513" y="13098"/>
                    <a:pt x="7108" y="13455"/>
                    <a:pt x="4882" y="13455"/>
                  </a:cubicBezTo>
                  <a:cubicBezTo>
                    <a:pt x="2751" y="13455"/>
                    <a:pt x="1274" y="13086"/>
                    <a:pt x="536" y="12848"/>
                  </a:cubicBezTo>
                  <a:cubicBezTo>
                    <a:pt x="203" y="12740"/>
                    <a:pt x="0" y="12443"/>
                    <a:pt x="0" y="12098"/>
                  </a:cubicBezTo>
                  <a:lnTo>
                    <a:pt x="0" y="1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336" name="Google Shape;1336;p46"/>
            <p:cNvSpPr/>
            <p:nvPr/>
          </p:nvSpPr>
          <p:spPr>
            <a:xfrm>
              <a:off x="6116525" y="4231900"/>
              <a:ext cx="167900" cy="31575"/>
            </a:xfrm>
            <a:custGeom>
              <a:avLst/>
              <a:gdLst/>
              <a:ahLst/>
              <a:cxnLst/>
              <a:rect l="l" t="t" r="r" b="b"/>
              <a:pathLst>
                <a:path w="6716" h="1263" extrusionOk="0">
                  <a:moveTo>
                    <a:pt x="1" y="858"/>
                  </a:moveTo>
                  <a:cubicBezTo>
                    <a:pt x="1" y="858"/>
                    <a:pt x="1358" y="1263"/>
                    <a:pt x="3453" y="1263"/>
                  </a:cubicBezTo>
                  <a:cubicBezTo>
                    <a:pt x="5549" y="1263"/>
                    <a:pt x="6716" y="858"/>
                    <a:pt x="6716" y="858"/>
                  </a:cubicBezTo>
                  <a:lnTo>
                    <a:pt x="6716" y="0"/>
                  </a:lnTo>
                  <a:lnTo>
                    <a:pt x="1" y="0"/>
                  </a:lnTo>
                  <a:close/>
                </a:path>
              </a:pathLst>
            </a:custGeom>
            <a:solidFill>
              <a:srgbClr val="FD91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337" name="Google Shape;1337;p46"/>
            <p:cNvSpPr/>
            <p:nvPr/>
          </p:nvSpPr>
          <p:spPr>
            <a:xfrm>
              <a:off x="6116525" y="4348575"/>
              <a:ext cx="205400" cy="225350"/>
            </a:xfrm>
            <a:custGeom>
              <a:avLst/>
              <a:gdLst/>
              <a:ahLst/>
              <a:cxnLst/>
              <a:rect l="l" t="t" r="r" b="b"/>
              <a:pathLst>
                <a:path w="8216" h="9014" extrusionOk="0">
                  <a:moveTo>
                    <a:pt x="8216" y="1"/>
                  </a:moveTo>
                  <a:cubicBezTo>
                    <a:pt x="6605" y="223"/>
                    <a:pt x="4999" y="334"/>
                    <a:pt x="3387" y="334"/>
                  </a:cubicBezTo>
                  <a:cubicBezTo>
                    <a:pt x="2582" y="334"/>
                    <a:pt x="1775" y="306"/>
                    <a:pt x="965" y="251"/>
                  </a:cubicBezTo>
                  <a:cubicBezTo>
                    <a:pt x="950" y="250"/>
                    <a:pt x="936" y="250"/>
                    <a:pt x="921" y="250"/>
                  </a:cubicBezTo>
                  <a:cubicBezTo>
                    <a:pt x="417" y="250"/>
                    <a:pt x="1" y="647"/>
                    <a:pt x="1" y="1168"/>
                  </a:cubicBezTo>
                  <a:lnTo>
                    <a:pt x="1" y="7954"/>
                  </a:lnTo>
                  <a:cubicBezTo>
                    <a:pt x="1" y="8407"/>
                    <a:pt x="334" y="8799"/>
                    <a:pt x="798" y="8859"/>
                  </a:cubicBezTo>
                  <a:cubicBezTo>
                    <a:pt x="1658" y="8961"/>
                    <a:pt x="2518" y="9013"/>
                    <a:pt x="3375" y="9013"/>
                  </a:cubicBezTo>
                  <a:cubicBezTo>
                    <a:pt x="5009" y="9013"/>
                    <a:pt x="6630" y="8825"/>
                    <a:pt x="8216" y="8442"/>
                  </a:cubicBezTo>
                  <a:lnTo>
                    <a:pt x="82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338" name="Google Shape;1338;p46"/>
            <p:cNvSpPr/>
            <p:nvPr/>
          </p:nvSpPr>
          <p:spPr>
            <a:xfrm>
              <a:off x="6059075" y="4206000"/>
              <a:ext cx="281325" cy="67900"/>
            </a:xfrm>
            <a:custGeom>
              <a:avLst/>
              <a:gdLst/>
              <a:ahLst/>
              <a:cxnLst/>
              <a:rect l="l" t="t" r="r" b="b"/>
              <a:pathLst>
                <a:path w="11253" h="2716" extrusionOk="0">
                  <a:moveTo>
                    <a:pt x="1" y="1"/>
                  </a:moveTo>
                  <a:lnTo>
                    <a:pt x="1" y="1965"/>
                  </a:lnTo>
                  <a:cubicBezTo>
                    <a:pt x="1" y="2382"/>
                    <a:pt x="2525" y="2715"/>
                    <a:pt x="5632" y="2715"/>
                  </a:cubicBezTo>
                  <a:cubicBezTo>
                    <a:pt x="8740" y="2715"/>
                    <a:pt x="11252" y="2382"/>
                    <a:pt x="11252" y="1965"/>
                  </a:cubicBezTo>
                  <a:lnTo>
                    <a:pt x="112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339" name="Google Shape;1339;p46"/>
            <p:cNvSpPr/>
            <p:nvPr/>
          </p:nvSpPr>
          <p:spPr>
            <a:xfrm>
              <a:off x="6215350" y="4233975"/>
              <a:ext cx="2700" cy="32175"/>
            </a:xfrm>
            <a:custGeom>
              <a:avLst/>
              <a:gdLst/>
              <a:ahLst/>
              <a:cxnLst/>
              <a:rect l="l" t="t" r="r" b="b"/>
              <a:pathLst>
                <a:path w="108" h="1287" extrusionOk="0">
                  <a:moveTo>
                    <a:pt x="0" y="1"/>
                  </a:moveTo>
                  <a:lnTo>
                    <a:pt x="0" y="1287"/>
                  </a:lnTo>
                  <a:lnTo>
                    <a:pt x="108" y="1287"/>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340" name="Google Shape;1340;p46"/>
            <p:cNvSpPr/>
            <p:nvPr/>
          </p:nvSpPr>
          <p:spPr>
            <a:xfrm>
              <a:off x="6253750" y="4232500"/>
              <a:ext cx="2700" cy="32475"/>
            </a:xfrm>
            <a:custGeom>
              <a:avLst/>
              <a:gdLst/>
              <a:ahLst/>
              <a:cxnLst/>
              <a:rect l="l" t="t" r="r" b="b"/>
              <a:pathLst>
                <a:path w="108" h="1299" extrusionOk="0">
                  <a:moveTo>
                    <a:pt x="107" y="0"/>
                  </a:moveTo>
                  <a:cubicBezTo>
                    <a:pt x="72" y="0"/>
                    <a:pt x="36" y="0"/>
                    <a:pt x="0" y="12"/>
                  </a:cubicBezTo>
                  <a:lnTo>
                    <a:pt x="0" y="1298"/>
                  </a:lnTo>
                  <a:lnTo>
                    <a:pt x="107" y="1298"/>
                  </a:ln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341" name="Google Shape;1341;p46"/>
            <p:cNvSpPr/>
            <p:nvPr/>
          </p:nvSpPr>
          <p:spPr>
            <a:xfrm>
              <a:off x="6287975" y="4228925"/>
              <a:ext cx="2700" cy="33075"/>
            </a:xfrm>
            <a:custGeom>
              <a:avLst/>
              <a:gdLst/>
              <a:ahLst/>
              <a:cxnLst/>
              <a:rect l="l" t="t" r="r" b="b"/>
              <a:pathLst>
                <a:path w="108" h="1323" extrusionOk="0">
                  <a:moveTo>
                    <a:pt x="108" y="0"/>
                  </a:moveTo>
                  <a:cubicBezTo>
                    <a:pt x="72" y="0"/>
                    <a:pt x="36" y="12"/>
                    <a:pt x="1" y="12"/>
                  </a:cubicBezTo>
                  <a:lnTo>
                    <a:pt x="1" y="1322"/>
                  </a:lnTo>
                  <a:cubicBezTo>
                    <a:pt x="48" y="1322"/>
                    <a:pt x="72" y="1310"/>
                    <a:pt x="108" y="1310"/>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342" name="Google Shape;1342;p46"/>
            <p:cNvSpPr/>
            <p:nvPr/>
          </p:nvSpPr>
          <p:spPr>
            <a:xfrm>
              <a:off x="6321900" y="4222975"/>
              <a:ext cx="2700" cy="33650"/>
            </a:xfrm>
            <a:custGeom>
              <a:avLst/>
              <a:gdLst/>
              <a:ahLst/>
              <a:cxnLst/>
              <a:rect l="l" t="t" r="r" b="b"/>
              <a:pathLst>
                <a:path w="108" h="1346" extrusionOk="0">
                  <a:moveTo>
                    <a:pt x="108" y="0"/>
                  </a:moveTo>
                  <a:cubicBezTo>
                    <a:pt x="72" y="12"/>
                    <a:pt x="25" y="12"/>
                    <a:pt x="1" y="24"/>
                  </a:cubicBezTo>
                  <a:lnTo>
                    <a:pt x="1" y="1346"/>
                  </a:lnTo>
                  <a:cubicBezTo>
                    <a:pt x="48" y="1334"/>
                    <a:pt x="72" y="1334"/>
                    <a:pt x="108" y="1322"/>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343" name="Google Shape;1343;p46"/>
            <p:cNvSpPr/>
            <p:nvPr/>
          </p:nvSpPr>
          <p:spPr>
            <a:xfrm>
              <a:off x="6074850" y="4222975"/>
              <a:ext cx="2700" cy="33650"/>
            </a:xfrm>
            <a:custGeom>
              <a:avLst/>
              <a:gdLst/>
              <a:ahLst/>
              <a:cxnLst/>
              <a:rect l="l" t="t" r="r" b="b"/>
              <a:pathLst>
                <a:path w="108" h="1346" extrusionOk="0">
                  <a:moveTo>
                    <a:pt x="1" y="0"/>
                  </a:moveTo>
                  <a:lnTo>
                    <a:pt x="1" y="1322"/>
                  </a:lnTo>
                  <a:cubicBezTo>
                    <a:pt x="24" y="1334"/>
                    <a:pt x="72" y="1334"/>
                    <a:pt x="108" y="1346"/>
                  </a:cubicBezTo>
                  <a:lnTo>
                    <a:pt x="108" y="24"/>
                  </a:lnTo>
                  <a:cubicBezTo>
                    <a:pt x="60" y="12"/>
                    <a:pt x="24" y="12"/>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344" name="Google Shape;1344;p46"/>
            <p:cNvSpPr/>
            <p:nvPr/>
          </p:nvSpPr>
          <p:spPr>
            <a:xfrm>
              <a:off x="6113550" y="4229525"/>
              <a:ext cx="2700" cy="33050"/>
            </a:xfrm>
            <a:custGeom>
              <a:avLst/>
              <a:gdLst/>
              <a:ahLst/>
              <a:cxnLst/>
              <a:rect l="l" t="t" r="r" b="b"/>
              <a:pathLst>
                <a:path w="108" h="1322" extrusionOk="0">
                  <a:moveTo>
                    <a:pt x="0" y="0"/>
                  </a:moveTo>
                  <a:lnTo>
                    <a:pt x="0" y="1310"/>
                  </a:lnTo>
                  <a:cubicBezTo>
                    <a:pt x="24" y="1310"/>
                    <a:pt x="72" y="1322"/>
                    <a:pt x="108" y="1322"/>
                  </a:cubicBezTo>
                  <a:lnTo>
                    <a:pt x="108" y="12"/>
                  </a:lnTo>
                  <a:cubicBezTo>
                    <a:pt x="60" y="12"/>
                    <a:pt x="24"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345" name="Google Shape;1345;p46"/>
            <p:cNvSpPr/>
            <p:nvPr/>
          </p:nvSpPr>
          <p:spPr>
            <a:xfrm>
              <a:off x="6147475" y="4232500"/>
              <a:ext cx="2425" cy="32475"/>
            </a:xfrm>
            <a:custGeom>
              <a:avLst/>
              <a:gdLst/>
              <a:ahLst/>
              <a:cxnLst/>
              <a:rect l="l" t="t" r="r" b="b"/>
              <a:pathLst>
                <a:path w="97" h="1299" extrusionOk="0">
                  <a:moveTo>
                    <a:pt x="1" y="0"/>
                  </a:moveTo>
                  <a:lnTo>
                    <a:pt x="1" y="1298"/>
                  </a:lnTo>
                  <a:lnTo>
                    <a:pt x="96" y="1298"/>
                  </a:lnTo>
                  <a:lnTo>
                    <a:pt x="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346" name="Google Shape;1346;p46"/>
            <p:cNvSpPr/>
            <p:nvPr/>
          </p:nvSpPr>
          <p:spPr>
            <a:xfrm>
              <a:off x="6181725" y="4233975"/>
              <a:ext cx="2400" cy="32175"/>
            </a:xfrm>
            <a:custGeom>
              <a:avLst/>
              <a:gdLst/>
              <a:ahLst/>
              <a:cxnLst/>
              <a:rect l="l" t="t" r="r" b="b"/>
              <a:pathLst>
                <a:path w="96" h="1287" extrusionOk="0">
                  <a:moveTo>
                    <a:pt x="0" y="1"/>
                  </a:moveTo>
                  <a:lnTo>
                    <a:pt x="0" y="1287"/>
                  </a:lnTo>
                  <a:lnTo>
                    <a:pt x="95" y="1287"/>
                  </a:lnTo>
                  <a:lnTo>
                    <a:pt x="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347" name="Google Shape;1347;p46"/>
            <p:cNvSpPr/>
            <p:nvPr/>
          </p:nvSpPr>
          <p:spPr>
            <a:xfrm>
              <a:off x="6059075" y="4190825"/>
              <a:ext cx="281325" cy="33950"/>
            </a:xfrm>
            <a:custGeom>
              <a:avLst/>
              <a:gdLst/>
              <a:ahLst/>
              <a:cxnLst/>
              <a:rect l="l" t="t" r="r" b="b"/>
              <a:pathLst>
                <a:path w="11253" h="1358" extrusionOk="0">
                  <a:moveTo>
                    <a:pt x="5632" y="0"/>
                  </a:moveTo>
                  <a:cubicBezTo>
                    <a:pt x="2525" y="0"/>
                    <a:pt x="1" y="262"/>
                    <a:pt x="1" y="596"/>
                  </a:cubicBezTo>
                  <a:cubicBezTo>
                    <a:pt x="1" y="929"/>
                    <a:pt x="2525" y="1358"/>
                    <a:pt x="5632" y="1358"/>
                  </a:cubicBezTo>
                  <a:cubicBezTo>
                    <a:pt x="8740" y="1358"/>
                    <a:pt x="11252" y="929"/>
                    <a:pt x="11252" y="596"/>
                  </a:cubicBezTo>
                  <a:cubicBezTo>
                    <a:pt x="11252" y="274"/>
                    <a:pt x="8740" y="0"/>
                    <a:pt x="56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348" name="Google Shape;1348;p46"/>
            <p:cNvSpPr/>
            <p:nvPr/>
          </p:nvSpPr>
          <p:spPr>
            <a:xfrm>
              <a:off x="6077825" y="4184875"/>
              <a:ext cx="244100" cy="29775"/>
            </a:xfrm>
            <a:custGeom>
              <a:avLst/>
              <a:gdLst/>
              <a:ahLst/>
              <a:cxnLst/>
              <a:rect l="l" t="t" r="r" b="b"/>
              <a:pathLst>
                <a:path w="9764" h="1191" extrusionOk="0">
                  <a:moveTo>
                    <a:pt x="1" y="0"/>
                  </a:moveTo>
                  <a:lnTo>
                    <a:pt x="1" y="548"/>
                  </a:lnTo>
                  <a:cubicBezTo>
                    <a:pt x="1" y="905"/>
                    <a:pt x="2191" y="1191"/>
                    <a:pt x="4882" y="1191"/>
                  </a:cubicBezTo>
                  <a:cubicBezTo>
                    <a:pt x="7573" y="1191"/>
                    <a:pt x="9764" y="905"/>
                    <a:pt x="9764" y="548"/>
                  </a:cubicBezTo>
                  <a:lnTo>
                    <a:pt x="97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349" name="Google Shape;1349;p46"/>
            <p:cNvSpPr/>
            <p:nvPr/>
          </p:nvSpPr>
          <p:spPr>
            <a:xfrm>
              <a:off x="6077825" y="4171775"/>
              <a:ext cx="244100" cy="26225"/>
            </a:xfrm>
            <a:custGeom>
              <a:avLst/>
              <a:gdLst/>
              <a:ahLst/>
              <a:cxnLst/>
              <a:rect l="l" t="t" r="r" b="b"/>
              <a:pathLst>
                <a:path w="9764" h="1049" extrusionOk="0">
                  <a:moveTo>
                    <a:pt x="4882" y="0"/>
                  </a:moveTo>
                  <a:cubicBezTo>
                    <a:pt x="2191" y="0"/>
                    <a:pt x="1" y="239"/>
                    <a:pt x="1" y="524"/>
                  </a:cubicBezTo>
                  <a:cubicBezTo>
                    <a:pt x="1" y="810"/>
                    <a:pt x="2191" y="1048"/>
                    <a:pt x="4882" y="1048"/>
                  </a:cubicBezTo>
                  <a:cubicBezTo>
                    <a:pt x="7573" y="1048"/>
                    <a:pt x="9764" y="810"/>
                    <a:pt x="9764" y="524"/>
                  </a:cubicBezTo>
                  <a:cubicBezTo>
                    <a:pt x="9764" y="239"/>
                    <a:pt x="7573" y="0"/>
                    <a:pt x="48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350" name="Google Shape;1350;p46"/>
          <p:cNvGrpSpPr/>
          <p:nvPr/>
        </p:nvGrpSpPr>
        <p:grpSpPr>
          <a:xfrm>
            <a:off x="6348600" y="4074856"/>
            <a:ext cx="597600" cy="510814"/>
            <a:chOff x="421200" y="3962119"/>
            <a:chExt cx="597600" cy="510814"/>
          </a:xfrm>
        </p:grpSpPr>
        <p:sp>
          <p:nvSpPr>
            <p:cNvPr id="1351" name="Google Shape;1351;p46"/>
            <p:cNvSpPr/>
            <p:nvPr/>
          </p:nvSpPr>
          <p:spPr>
            <a:xfrm>
              <a:off x="421200" y="4273638"/>
              <a:ext cx="597600" cy="94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1352" name="Google Shape;1352;p46"/>
            <p:cNvGrpSpPr/>
            <p:nvPr/>
          </p:nvGrpSpPr>
          <p:grpSpPr>
            <a:xfrm rot="2135162">
              <a:off x="504865" y="4052559"/>
              <a:ext cx="416718" cy="329933"/>
              <a:chOff x="807525" y="3466050"/>
              <a:chExt cx="250050" cy="197975"/>
            </a:xfrm>
          </p:grpSpPr>
          <p:sp>
            <p:nvSpPr>
              <p:cNvPr id="1353" name="Google Shape;1353;p46"/>
              <p:cNvSpPr/>
              <p:nvPr/>
            </p:nvSpPr>
            <p:spPr>
              <a:xfrm>
                <a:off x="807525" y="3522000"/>
                <a:ext cx="154800" cy="142025"/>
              </a:xfrm>
              <a:custGeom>
                <a:avLst/>
                <a:gdLst/>
                <a:ahLst/>
                <a:cxnLst/>
                <a:rect l="l" t="t" r="r" b="b"/>
                <a:pathLst>
                  <a:path w="6192" h="5681" extrusionOk="0">
                    <a:moveTo>
                      <a:pt x="3715" y="0"/>
                    </a:moveTo>
                    <a:lnTo>
                      <a:pt x="1191" y="1786"/>
                    </a:lnTo>
                    <a:cubicBezTo>
                      <a:pt x="239" y="2453"/>
                      <a:pt x="1" y="3774"/>
                      <a:pt x="667" y="4739"/>
                    </a:cubicBezTo>
                    <a:lnTo>
                      <a:pt x="691" y="4786"/>
                    </a:lnTo>
                    <a:cubicBezTo>
                      <a:pt x="1114" y="5370"/>
                      <a:pt x="1774" y="5681"/>
                      <a:pt x="2444" y="5681"/>
                    </a:cubicBezTo>
                    <a:cubicBezTo>
                      <a:pt x="2867" y="5681"/>
                      <a:pt x="3294" y="5557"/>
                      <a:pt x="3668" y="5298"/>
                    </a:cubicBezTo>
                    <a:lnTo>
                      <a:pt x="6192" y="3524"/>
                    </a:lnTo>
                    <a:lnTo>
                      <a:pt x="37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354" name="Google Shape;1354;p46"/>
              <p:cNvSpPr/>
              <p:nvPr/>
            </p:nvSpPr>
            <p:spPr>
              <a:xfrm>
                <a:off x="895925" y="3466050"/>
                <a:ext cx="161650" cy="147350"/>
              </a:xfrm>
              <a:custGeom>
                <a:avLst/>
                <a:gdLst/>
                <a:ahLst/>
                <a:cxnLst/>
                <a:rect l="l" t="t" r="r" b="b"/>
                <a:pathLst>
                  <a:path w="6466" h="5894" extrusionOk="0">
                    <a:moveTo>
                      <a:pt x="3964" y="1"/>
                    </a:moveTo>
                    <a:cubicBezTo>
                      <a:pt x="3532" y="1"/>
                      <a:pt x="3095" y="132"/>
                      <a:pt x="2715" y="405"/>
                    </a:cubicBezTo>
                    <a:lnTo>
                      <a:pt x="1" y="2310"/>
                    </a:lnTo>
                    <a:cubicBezTo>
                      <a:pt x="477" y="3679"/>
                      <a:pt x="1299" y="4881"/>
                      <a:pt x="2537" y="5893"/>
                    </a:cubicBezTo>
                    <a:lnTo>
                      <a:pt x="5240" y="3988"/>
                    </a:lnTo>
                    <a:cubicBezTo>
                      <a:pt x="6228" y="3310"/>
                      <a:pt x="6466" y="1952"/>
                      <a:pt x="5763" y="964"/>
                    </a:cubicBezTo>
                    <a:lnTo>
                      <a:pt x="5728" y="928"/>
                    </a:lnTo>
                    <a:cubicBezTo>
                      <a:pt x="5313" y="324"/>
                      <a:pt x="4644" y="1"/>
                      <a:pt x="3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355" name="Google Shape;1355;p46"/>
              <p:cNvSpPr/>
              <p:nvPr/>
            </p:nvSpPr>
            <p:spPr>
              <a:xfrm>
                <a:off x="846525" y="3511575"/>
                <a:ext cx="206000" cy="152325"/>
              </a:xfrm>
              <a:custGeom>
                <a:avLst/>
                <a:gdLst/>
                <a:ahLst/>
                <a:cxnLst/>
                <a:rect l="l" t="t" r="r" b="b"/>
                <a:pathLst>
                  <a:path w="8240" h="6093" extrusionOk="0">
                    <a:moveTo>
                      <a:pt x="8097" y="0"/>
                    </a:moveTo>
                    <a:lnTo>
                      <a:pt x="8097" y="0"/>
                    </a:lnTo>
                    <a:cubicBezTo>
                      <a:pt x="7930" y="417"/>
                      <a:pt x="7501" y="1143"/>
                      <a:pt x="6406" y="2001"/>
                    </a:cubicBezTo>
                    <a:cubicBezTo>
                      <a:pt x="4727" y="3346"/>
                      <a:pt x="1453" y="5501"/>
                      <a:pt x="1453" y="5501"/>
                    </a:cubicBezTo>
                    <a:cubicBezTo>
                      <a:pt x="1453" y="5501"/>
                      <a:pt x="950" y="5901"/>
                      <a:pt x="182" y="5901"/>
                    </a:cubicBezTo>
                    <a:cubicBezTo>
                      <a:pt x="123" y="5901"/>
                      <a:pt x="62" y="5899"/>
                      <a:pt x="0" y="5894"/>
                    </a:cubicBezTo>
                    <a:lnTo>
                      <a:pt x="0" y="5894"/>
                    </a:lnTo>
                    <a:cubicBezTo>
                      <a:pt x="288" y="6025"/>
                      <a:pt x="598" y="6092"/>
                      <a:pt x="907" y="6092"/>
                    </a:cubicBezTo>
                    <a:cubicBezTo>
                      <a:pt x="1326" y="6092"/>
                      <a:pt x="1745" y="5969"/>
                      <a:pt x="2108" y="5715"/>
                    </a:cubicBezTo>
                    <a:lnTo>
                      <a:pt x="4477" y="4049"/>
                    </a:lnTo>
                    <a:lnTo>
                      <a:pt x="4513" y="4072"/>
                    </a:lnTo>
                    <a:lnTo>
                      <a:pt x="7216" y="2167"/>
                    </a:lnTo>
                    <a:cubicBezTo>
                      <a:pt x="7930" y="1667"/>
                      <a:pt x="8240" y="810"/>
                      <a:pt x="8097"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356" name="Google Shape;1356;p46"/>
              <p:cNvSpPr/>
              <p:nvPr/>
            </p:nvSpPr>
            <p:spPr>
              <a:xfrm>
                <a:off x="876575" y="3484950"/>
                <a:ext cx="131300" cy="89875"/>
              </a:xfrm>
              <a:custGeom>
                <a:avLst/>
                <a:gdLst/>
                <a:ahLst/>
                <a:cxnLst/>
                <a:rect l="l" t="t" r="r" b="b"/>
                <a:pathLst>
                  <a:path w="5252" h="3595" extrusionOk="0">
                    <a:moveTo>
                      <a:pt x="4852" y="0"/>
                    </a:moveTo>
                    <a:cubicBezTo>
                      <a:pt x="4400" y="0"/>
                      <a:pt x="3364" y="501"/>
                      <a:pt x="2263" y="1280"/>
                    </a:cubicBezTo>
                    <a:cubicBezTo>
                      <a:pt x="930" y="2232"/>
                      <a:pt x="1" y="3232"/>
                      <a:pt x="191" y="3518"/>
                    </a:cubicBezTo>
                    <a:cubicBezTo>
                      <a:pt x="230" y="3570"/>
                      <a:pt x="304" y="3595"/>
                      <a:pt x="406" y="3595"/>
                    </a:cubicBezTo>
                    <a:cubicBezTo>
                      <a:pt x="864" y="3595"/>
                      <a:pt x="1899" y="3095"/>
                      <a:pt x="2989" y="2316"/>
                    </a:cubicBezTo>
                    <a:cubicBezTo>
                      <a:pt x="4335" y="1363"/>
                      <a:pt x="5252" y="363"/>
                      <a:pt x="5061" y="77"/>
                    </a:cubicBezTo>
                    <a:cubicBezTo>
                      <a:pt x="5024" y="25"/>
                      <a:pt x="4953" y="0"/>
                      <a:pt x="4852"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grpSp>
        <p:nvGrpSpPr>
          <p:cNvPr id="1357" name="Google Shape;1357;p46"/>
          <p:cNvGrpSpPr/>
          <p:nvPr/>
        </p:nvGrpSpPr>
        <p:grpSpPr>
          <a:xfrm rot="-9703557">
            <a:off x="7671794" y="830866"/>
            <a:ext cx="416747" cy="329956"/>
            <a:chOff x="807525" y="3466050"/>
            <a:chExt cx="250050" cy="197975"/>
          </a:xfrm>
        </p:grpSpPr>
        <p:sp>
          <p:nvSpPr>
            <p:cNvPr id="1358" name="Google Shape;1358;p46"/>
            <p:cNvSpPr/>
            <p:nvPr/>
          </p:nvSpPr>
          <p:spPr>
            <a:xfrm>
              <a:off x="807525" y="3522000"/>
              <a:ext cx="154800" cy="142025"/>
            </a:xfrm>
            <a:custGeom>
              <a:avLst/>
              <a:gdLst/>
              <a:ahLst/>
              <a:cxnLst/>
              <a:rect l="l" t="t" r="r" b="b"/>
              <a:pathLst>
                <a:path w="6192" h="5681" extrusionOk="0">
                  <a:moveTo>
                    <a:pt x="3715" y="0"/>
                  </a:moveTo>
                  <a:lnTo>
                    <a:pt x="1191" y="1786"/>
                  </a:lnTo>
                  <a:cubicBezTo>
                    <a:pt x="239" y="2453"/>
                    <a:pt x="1" y="3774"/>
                    <a:pt x="667" y="4739"/>
                  </a:cubicBezTo>
                  <a:lnTo>
                    <a:pt x="691" y="4786"/>
                  </a:lnTo>
                  <a:cubicBezTo>
                    <a:pt x="1114" y="5370"/>
                    <a:pt x="1774" y="5681"/>
                    <a:pt x="2444" y="5681"/>
                  </a:cubicBezTo>
                  <a:cubicBezTo>
                    <a:pt x="2867" y="5681"/>
                    <a:pt x="3294" y="5557"/>
                    <a:pt x="3668" y="5298"/>
                  </a:cubicBezTo>
                  <a:lnTo>
                    <a:pt x="6192" y="3524"/>
                  </a:lnTo>
                  <a:lnTo>
                    <a:pt x="37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359" name="Google Shape;1359;p46"/>
            <p:cNvSpPr/>
            <p:nvPr/>
          </p:nvSpPr>
          <p:spPr>
            <a:xfrm>
              <a:off x="895925" y="3466050"/>
              <a:ext cx="161650" cy="147350"/>
            </a:xfrm>
            <a:custGeom>
              <a:avLst/>
              <a:gdLst/>
              <a:ahLst/>
              <a:cxnLst/>
              <a:rect l="l" t="t" r="r" b="b"/>
              <a:pathLst>
                <a:path w="6466" h="5894" extrusionOk="0">
                  <a:moveTo>
                    <a:pt x="3964" y="1"/>
                  </a:moveTo>
                  <a:cubicBezTo>
                    <a:pt x="3532" y="1"/>
                    <a:pt x="3095" y="132"/>
                    <a:pt x="2715" y="405"/>
                  </a:cubicBezTo>
                  <a:lnTo>
                    <a:pt x="1" y="2310"/>
                  </a:lnTo>
                  <a:cubicBezTo>
                    <a:pt x="477" y="3679"/>
                    <a:pt x="1299" y="4881"/>
                    <a:pt x="2537" y="5893"/>
                  </a:cubicBezTo>
                  <a:lnTo>
                    <a:pt x="5240" y="3988"/>
                  </a:lnTo>
                  <a:cubicBezTo>
                    <a:pt x="6228" y="3310"/>
                    <a:pt x="6466" y="1952"/>
                    <a:pt x="5763" y="964"/>
                  </a:cubicBezTo>
                  <a:lnTo>
                    <a:pt x="5728" y="928"/>
                  </a:lnTo>
                  <a:cubicBezTo>
                    <a:pt x="5313" y="324"/>
                    <a:pt x="4644" y="1"/>
                    <a:pt x="3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360" name="Google Shape;1360;p46"/>
            <p:cNvSpPr/>
            <p:nvPr/>
          </p:nvSpPr>
          <p:spPr>
            <a:xfrm>
              <a:off x="846525" y="3511575"/>
              <a:ext cx="206000" cy="152325"/>
            </a:xfrm>
            <a:custGeom>
              <a:avLst/>
              <a:gdLst/>
              <a:ahLst/>
              <a:cxnLst/>
              <a:rect l="l" t="t" r="r" b="b"/>
              <a:pathLst>
                <a:path w="8240" h="6093" extrusionOk="0">
                  <a:moveTo>
                    <a:pt x="8097" y="0"/>
                  </a:moveTo>
                  <a:lnTo>
                    <a:pt x="8097" y="0"/>
                  </a:lnTo>
                  <a:cubicBezTo>
                    <a:pt x="7930" y="417"/>
                    <a:pt x="7501" y="1143"/>
                    <a:pt x="6406" y="2001"/>
                  </a:cubicBezTo>
                  <a:cubicBezTo>
                    <a:pt x="4727" y="3346"/>
                    <a:pt x="1453" y="5501"/>
                    <a:pt x="1453" y="5501"/>
                  </a:cubicBezTo>
                  <a:cubicBezTo>
                    <a:pt x="1453" y="5501"/>
                    <a:pt x="950" y="5901"/>
                    <a:pt x="182" y="5901"/>
                  </a:cubicBezTo>
                  <a:cubicBezTo>
                    <a:pt x="123" y="5901"/>
                    <a:pt x="62" y="5899"/>
                    <a:pt x="0" y="5894"/>
                  </a:cubicBezTo>
                  <a:lnTo>
                    <a:pt x="0" y="5894"/>
                  </a:lnTo>
                  <a:cubicBezTo>
                    <a:pt x="288" y="6025"/>
                    <a:pt x="598" y="6092"/>
                    <a:pt x="907" y="6092"/>
                  </a:cubicBezTo>
                  <a:cubicBezTo>
                    <a:pt x="1326" y="6092"/>
                    <a:pt x="1745" y="5969"/>
                    <a:pt x="2108" y="5715"/>
                  </a:cubicBezTo>
                  <a:lnTo>
                    <a:pt x="4477" y="4049"/>
                  </a:lnTo>
                  <a:lnTo>
                    <a:pt x="4513" y="4072"/>
                  </a:lnTo>
                  <a:lnTo>
                    <a:pt x="7216" y="2167"/>
                  </a:lnTo>
                  <a:cubicBezTo>
                    <a:pt x="7930" y="1667"/>
                    <a:pt x="8240" y="810"/>
                    <a:pt x="8097"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361" name="Google Shape;1361;p46"/>
            <p:cNvSpPr/>
            <p:nvPr/>
          </p:nvSpPr>
          <p:spPr>
            <a:xfrm>
              <a:off x="876575" y="3484950"/>
              <a:ext cx="131300" cy="89875"/>
            </a:xfrm>
            <a:custGeom>
              <a:avLst/>
              <a:gdLst/>
              <a:ahLst/>
              <a:cxnLst/>
              <a:rect l="l" t="t" r="r" b="b"/>
              <a:pathLst>
                <a:path w="5252" h="3595" extrusionOk="0">
                  <a:moveTo>
                    <a:pt x="4852" y="0"/>
                  </a:moveTo>
                  <a:cubicBezTo>
                    <a:pt x="4400" y="0"/>
                    <a:pt x="3364" y="501"/>
                    <a:pt x="2263" y="1280"/>
                  </a:cubicBezTo>
                  <a:cubicBezTo>
                    <a:pt x="930" y="2232"/>
                    <a:pt x="1" y="3232"/>
                    <a:pt x="191" y="3518"/>
                  </a:cubicBezTo>
                  <a:cubicBezTo>
                    <a:pt x="230" y="3570"/>
                    <a:pt x="304" y="3595"/>
                    <a:pt x="406" y="3595"/>
                  </a:cubicBezTo>
                  <a:cubicBezTo>
                    <a:pt x="864" y="3595"/>
                    <a:pt x="1899" y="3095"/>
                    <a:pt x="2989" y="2316"/>
                  </a:cubicBezTo>
                  <a:cubicBezTo>
                    <a:pt x="4335" y="1363"/>
                    <a:pt x="5252" y="363"/>
                    <a:pt x="5061" y="77"/>
                  </a:cubicBezTo>
                  <a:cubicBezTo>
                    <a:pt x="5024" y="25"/>
                    <a:pt x="4953" y="0"/>
                    <a:pt x="4852"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362" name="Google Shape;1362;p46"/>
          <p:cNvGrpSpPr/>
          <p:nvPr/>
        </p:nvGrpSpPr>
        <p:grpSpPr>
          <a:xfrm rot="-247534">
            <a:off x="6268723" y="751523"/>
            <a:ext cx="315157" cy="276980"/>
            <a:chOff x="1782050" y="3440425"/>
            <a:chExt cx="196475" cy="172675"/>
          </a:xfrm>
        </p:grpSpPr>
        <p:sp>
          <p:nvSpPr>
            <p:cNvPr id="1363" name="Google Shape;1363;p46"/>
            <p:cNvSpPr/>
            <p:nvPr/>
          </p:nvSpPr>
          <p:spPr>
            <a:xfrm>
              <a:off x="1782050" y="3440425"/>
              <a:ext cx="196475" cy="172675"/>
            </a:xfrm>
            <a:custGeom>
              <a:avLst/>
              <a:gdLst/>
              <a:ahLst/>
              <a:cxnLst/>
              <a:rect l="l" t="t" r="r" b="b"/>
              <a:pathLst>
                <a:path w="7859" h="6907" extrusionOk="0">
                  <a:moveTo>
                    <a:pt x="3933" y="1"/>
                  </a:moveTo>
                  <a:cubicBezTo>
                    <a:pt x="3466" y="1"/>
                    <a:pt x="2991" y="96"/>
                    <a:pt x="2537" y="299"/>
                  </a:cubicBezTo>
                  <a:cubicBezTo>
                    <a:pt x="787" y="1072"/>
                    <a:pt x="1" y="3108"/>
                    <a:pt x="775" y="4847"/>
                  </a:cubicBezTo>
                  <a:cubicBezTo>
                    <a:pt x="1346" y="6140"/>
                    <a:pt x="2607" y="6907"/>
                    <a:pt x="3933" y="6907"/>
                  </a:cubicBezTo>
                  <a:cubicBezTo>
                    <a:pt x="4401" y="6907"/>
                    <a:pt x="4878" y="6811"/>
                    <a:pt x="5335" y="6609"/>
                  </a:cubicBezTo>
                  <a:cubicBezTo>
                    <a:pt x="7073" y="5835"/>
                    <a:pt x="7859" y="3799"/>
                    <a:pt x="7085" y="2061"/>
                  </a:cubicBezTo>
                  <a:cubicBezTo>
                    <a:pt x="6522" y="767"/>
                    <a:pt x="5257" y="1"/>
                    <a:pt x="3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364" name="Google Shape;1364;p46"/>
            <p:cNvSpPr/>
            <p:nvPr/>
          </p:nvSpPr>
          <p:spPr>
            <a:xfrm>
              <a:off x="1795750" y="3452350"/>
              <a:ext cx="169400" cy="149000"/>
            </a:xfrm>
            <a:custGeom>
              <a:avLst/>
              <a:gdLst/>
              <a:ahLst/>
              <a:cxnLst/>
              <a:rect l="l" t="t" r="r" b="b"/>
              <a:pathLst>
                <a:path w="6776" h="5960" extrusionOk="0">
                  <a:moveTo>
                    <a:pt x="3371" y="1"/>
                  </a:moveTo>
                  <a:cubicBezTo>
                    <a:pt x="2972" y="1"/>
                    <a:pt x="2567" y="81"/>
                    <a:pt x="2179" y="250"/>
                  </a:cubicBezTo>
                  <a:cubicBezTo>
                    <a:pt x="679" y="917"/>
                    <a:pt x="0" y="2679"/>
                    <a:pt x="667" y="4179"/>
                  </a:cubicBezTo>
                  <a:cubicBezTo>
                    <a:pt x="1160" y="5297"/>
                    <a:pt x="2245" y="5959"/>
                    <a:pt x="3384" y="5959"/>
                  </a:cubicBezTo>
                  <a:cubicBezTo>
                    <a:pt x="3785" y="5959"/>
                    <a:pt x="4193" y="5877"/>
                    <a:pt x="4584" y="5703"/>
                  </a:cubicBezTo>
                  <a:cubicBezTo>
                    <a:pt x="6096" y="5036"/>
                    <a:pt x="6775" y="3274"/>
                    <a:pt x="6108" y="1774"/>
                  </a:cubicBezTo>
                  <a:cubicBezTo>
                    <a:pt x="5614" y="662"/>
                    <a:pt x="4517" y="1"/>
                    <a:pt x="3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365" name="Google Shape;1365;p46"/>
            <p:cNvSpPr/>
            <p:nvPr/>
          </p:nvSpPr>
          <p:spPr>
            <a:xfrm>
              <a:off x="1804975" y="3491625"/>
              <a:ext cx="150925" cy="69675"/>
            </a:xfrm>
            <a:custGeom>
              <a:avLst/>
              <a:gdLst/>
              <a:ahLst/>
              <a:cxnLst/>
              <a:rect l="l" t="t" r="r" b="b"/>
              <a:pathLst>
                <a:path w="6037" h="2787" extrusionOk="0">
                  <a:moveTo>
                    <a:pt x="370" y="1"/>
                  </a:moveTo>
                  <a:lnTo>
                    <a:pt x="191" y="96"/>
                  </a:lnTo>
                  <a:cubicBezTo>
                    <a:pt x="60" y="156"/>
                    <a:pt x="1" y="322"/>
                    <a:pt x="48" y="453"/>
                  </a:cubicBezTo>
                  <a:lnTo>
                    <a:pt x="120" y="644"/>
                  </a:lnTo>
                  <a:lnTo>
                    <a:pt x="5668" y="2787"/>
                  </a:lnTo>
                  <a:lnTo>
                    <a:pt x="5846" y="2692"/>
                  </a:lnTo>
                  <a:cubicBezTo>
                    <a:pt x="5977" y="2632"/>
                    <a:pt x="6037" y="2477"/>
                    <a:pt x="5977" y="2322"/>
                  </a:cubicBezTo>
                  <a:lnTo>
                    <a:pt x="5918" y="2144"/>
                  </a:lnTo>
                  <a:lnTo>
                    <a:pt x="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366" name="Google Shape;1366;p46"/>
            <p:cNvSpPr/>
            <p:nvPr/>
          </p:nvSpPr>
          <p:spPr>
            <a:xfrm>
              <a:off x="1806175" y="3491625"/>
              <a:ext cx="149450" cy="63425"/>
            </a:xfrm>
            <a:custGeom>
              <a:avLst/>
              <a:gdLst/>
              <a:ahLst/>
              <a:cxnLst/>
              <a:rect l="l" t="t" r="r" b="b"/>
              <a:pathLst>
                <a:path w="5978" h="2537" extrusionOk="0">
                  <a:moveTo>
                    <a:pt x="322" y="1"/>
                  </a:moveTo>
                  <a:lnTo>
                    <a:pt x="143" y="96"/>
                  </a:lnTo>
                  <a:cubicBezTo>
                    <a:pt x="72" y="120"/>
                    <a:pt x="24" y="179"/>
                    <a:pt x="0" y="239"/>
                  </a:cubicBezTo>
                  <a:lnTo>
                    <a:pt x="5953" y="2537"/>
                  </a:lnTo>
                  <a:cubicBezTo>
                    <a:pt x="5965" y="2489"/>
                    <a:pt x="5977" y="2418"/>
                    <a:pt x="5953" y="2346"/>
                  </a:cubicBezTo>
                  <a:lnTo>
                    <a:pt x="5870" y="2144"/>
                  </a:lnTo>
                  <a:lnTo>
                    <a:pt x="322" y="1"/>
                  </a:ln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367" name="Google Shape;1367;p46"/>
          <p:cNvGrpSpPr/>
          <p:nvPr/>
        </p:nvGrpSpPr>
        <p:grpSpPr>
          <a:xfrm rot="2700140">
            <a:off x="771342" y="4165298"/>
            <a:ext cx="445932" cy="329944"/>
            <a:chOff x="877475" y="2935600"/>
            <a:chExt cx="257500" cy="190500"/>
          </a:xfrm>
        </p:grpSpPr>
        <p:sp>
          <p:nvSpPr>
            <p:cNvPr id="1368" name="Google Shape;1368;p46"/>
            <p:cNvSpPr/>
            <p:nvPr/>
          </p:nvSpPr>
          <p:spPr>
            <a:xfrm>
              <a:off x="877475" y="2980850"/>
              <a:ext cx="162250" cy="145250"/>
            </a:xfrm>
            <a:custGeom>
              <a:avLst/>
              <a:gdLst/>
              <a:ahLst/>
              <a:cxnLst/>
              <a:rect l="l" t="t" r="r" b="b"/>
              <a:pathLst>
                <a:path w="6490" h="5810" extrusionOk="0">
                  <a:moveTo>
                    <a:pt x="4192" y="1"/>
                  </a:moveTo>
                  <a:lnTo>
                    <a:pt x="1346" y="1727"/>
                  </a:lnTo>
                  <a:cubicBezTo>
                    <a:pt x="322" y="2358"/>
                    <a:pt x="1" y="3692"/>
                    <a:pt x="620" y="4715"/>
                  </a:cubicBezTo>
                  <a:lnTo>
                    <a:pt x="655" y="4763"/>
                  </a:lnTo>
                  <a:cubicBezTo>
                    <a:pt x="1062" y="5435"/>
                    <a:pt x="1780" y="5809"/>
                    <a:pt x="2516" y="5809"/>
                  </a:cubicBezTo>
                  <a:cubicBezTo>
                    <a:pt x="2902" y="5809"/>
                    <a:pt x="3292" y="5706"/>
                    <a:pt x="3644" y="5489"/>
                  </a:cubicBezTo>
                  <a:lnTo>
                    <a:pt x="6490" y="3763"/>
                  </a:lnTo>
                  <a:cubicBezTo>
                    <a:pt x="6049" y="2239"/>
                    <a:pt x="5275" y="989"/>
                    <a:pt x="41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1369" name="Google Shape;1369;p46"/>
            <p:cNvGrpSpPr/>
            <p:nvPr/>
          </p:nvGrpSpPr>
          <p:grpSpPr>
            <a:xfrm>
              <a:off x="901300" y="2935600"/>
              <a:ext cx="233675" cy="190500"/>
              <a:chOff x="901300" y="2935600"/>
              <a:chExt cx="233675" cy="190500"/>
            </a:xfrm>
          </p:grpSpPr>
          <p:sp>
            <p:nvSpPr>
              <p:cNvPr id="1370" name="Google Shape;1370;p46"/>
              <p:cNvSpPr/>
              <p:nvPr/>
            </p:nvSpPr>
            <p:spPr>
              <a:xfrm>
                <a:off x="979275" y="2935600"/>
                <a:ext cx="155700" cy="140525"/>
              </a:xfrm>
              <a:custGeom>
                <a:avLst/>
                <a:gdLst/>
                <a:ahLst/>
                <a:cxnLst/>
                <a:rect l="l" t="t" r="r" b="b"/>
                <a:pathLst>
                  <a:path w="6228" h="5621" extrusionOk="0">
                    <a:moveTo>
                      <a:pt x="3769" y="1"/>
                    </a:moveTo>
                    <a:cubicBezTo>
                      <a:pt x="3390" y="1"/>
                      <a:pt x="3005" y="101"/>
                      <a:pt x="2656" y="310"/>
                    </a:cubicBezTo>
                    <a:lnTo>
                      <a:pt x="1" y="1918"/>
                    </a:lnTo>
                    <a:lnTo>
                      <a:pt x="2251" y="5621"/>
                    </a:lnTo>
                    <a:lnTo>
                      <a:pt x="4894" y="4013"/>
                    </a:lnTo>
                    <a:cubicBezTo>
                      <a:pt x="5906" y="3406"/>
                      <a:pt x="6228" y="2096"/>
                      <a:pt x="5608" y="1061"/>
                    </a:cubicBezTo>
                    <a:lnTo>
                      <a:pt x="5585" y="1025"/>
                    </a:lnTo>
                    <a:cubicBezTo>
                      <a:pt x="5187" y="362"/>
                      <a:pt x="4488" y="1"/>
                      <a:pt x="3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371" name="Google Shape;1371;p46"/>
              <p:cNvSpPr/>
              <p:nvPr/>
            </p:nvSpPr>
            <p:spPr>
              <a:xfrm>
                <a:off x="910225" y="2989775"/>
                <a:ext cx="217600" cy="136325"/>
              </a:xfrm>
              <a:custGeom>
                <a:avLst/>
                <a:gdLst/>
                <a:ahLst/>
                <a:cxnLst/>
                <a:rect l="l" t="t" r="r" b="b"/>
                <a:pathLst>
                  <a:path w="8704" h="5453" extrusionOk="0">
                    <a:moveTo>
                      <a:pt x="8704" y="1"/>
                    </a:moveTo>
                    <a:lnTo>
                      <a:pt x="8704" y="1"/>
                    </a:lnTo>
                    <a:cubicBezTo>
                      <a:pt x="8418" y="822"/>
                      <a:pt x="7751" y="1180"/>
                      <a:pt x="7751" y="1180"/>
                    </a:cubicBezTo>
                    <a:cubicBezTo>
                      <a:pt x="7751" y="1180"/>
                      <a:pt x="4429" y="3323"/>
                      <a:pt x="2524" y="4335"/>
                    </a:cubicBezTo>
                    <a:cubicBezTo>
                      <a:pt x="1386" y="4937"/>
                      <a:pt x="580" y="5076"/>
                      <a:pt x="115" y="5076"/>
                    </a:cubicBezTo>
                    <a:cubicBezTo>
                      <a:pt x="74" y="5076"/>
                      <a:pt x="36" y="5075"/>
                      <a:pt x="0" y="5073"/>
                    </a:cubicBezTo>
                    <a:lnTo>
                      <a:pt x="0" y="5073"/>
                    </a:lnTo>
                    <a:cubicBezTo>
                      <a:pt x="361" y="5320"/>
                      <a:pt x="793" y="5452"/>
                      <a:pt x="1229" y="5452"/>
                    </a:cubicBezTo>
                    <a:cubicBezTo>
                      <a:pt x="1613" y="5452"/>
                      <a:pt x="2000" y="5350"/>
                      <a:pt x="2346" y="5132"/>
                    </a:cubicBezTo>
                    <a:lnTo>
                      <a:pt x="5191" y="3406"/>
                    </a:lnTo>
                    <a:cubicBezTo>
                      <a:pt x="5191" y="3394"/>
                      <a:pt x="5180" y="3382"/>
                      <a:pt x="5180" y="3370"/>
                    </a:cubicBezTo>
                    <a:lnTo>
                      <a:pt x="7656" y="1846"/>
                    </a:lnTo>
                    <a:cubicBezTo>
                      <a:pt x="8335" y="1441"/>
                      <a:pt x="8692" y="727"/>
                      <a:pt x="8704"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372" name="Google Shape;1372;p46"/>
              <p:cNvSpPr/>
              <p:nvPr/>
            </p:nvSpPr>
            <p:spPr>
              <a:xfrm>
                <a:off x="901300" y="2984200"/>
                <a:ext cx="136925" cy="82350"/>
              </a:xfrm>
              <a:custGeom>
                <a:avLst/>
                <a:gdLst/>
                <a:ahLst/>
                <a:cxnLst/>
                <a:rect l="l" t="t" r="r" b="b"/>
                <a:pathLst>
                  <a:path w="5477" h="3294" extrusionOk="0">
                    <a:moveTo>
                      <a:pt x="5045" y="0"/>
                    </a:moveTo>
                    <a:cubicBezTo>
                      <a:pt x="4567" y="0"/>
                      <a:pt x="3523" y="419"/>
                      <a:pt x="2405" y="1105"/>
                    </a:cubicBezTo>
                    <a:cubicBezTo>
                      <a:pt x="988" y="1962"/>
                      <a:pt x="0" y="2903"/>
                      <a:pt x="179" y="3200"/>
                    </a:cubicBezTo>
                    <a:cubicBezTo>
                      <a:pt x="216" y="3263"/>
                      <a:pt x="303" y="3293"/>
                      <a:pt x="430" y="3293"/>
                    </a:cubicBezTo>
                    <a:cubicBezTo>
                      <a:pt x="906" y="3293"/>
                      <a:pt x="1942" y="2874"/>
                      <a:pt x="3060" y="2188"/>
                    </a:cubicBezTo>
                    <a:cubicBezTo>
                      <a:pt x="4477" y="1331"/>
                      <a:pt x="5477" y="391"/>
                      <a:pt x="5298" y="93"/>
                    </a:cubicBezTo>
                    <a:cubicBezTo>
                      <a:pt x="5261" y="30"/>
                      <a:pt x="5173" y="0"/>
                      <a:pt x="5045"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grpSp>
        <p:nvGrpSpPr>
          <p:cNvPr id="1373" name="Google Shape;1373;p46"/>
          <p:cNvGrpSpPr/>
          <p:nvPr/>
        </p:nvGrpSpPr>
        <p:grpSpPr>
          <a:xfrm rot="-247534">
            <a:off x="8659498" y="4551998"/>
            <a:ext cx="315157" cy="276980"/>
            <a:chOff x="1782050" y="3440425"/>
            <a:chExt cx="196475" cy="172675"/>
          </a:xfrm>
        </p:grpSpPr>
        <p:sp>
          <p:nvSpPr>
            <p:cNvPr id="1374" name="Google Shape;1374;p46"/>
            <p:cNvSpPr/>
            <p:nvPr/>
          </p:nvSpPr>
          <p:spPr>
            <a:xfrm>
              <a:off x="1782050" y="3440425"/>
              <a:ext cx="196475" cy="172675"/>
            </a:xfrm>
            <a:custGeom>
              <a:avLst/>
              <a:gdLst/>
              <a:ahLst/>
              <a:cxnLst/>
              <a:rect l="l" t="t" r="r" b="b"/>
              <a:pathLst>
                <a:path w="7859" h="6907" extrusionOk="0">
                  <a:moveTo>
                    <a:pt x="3933" y="1"/>
                  </a:moveTo>
                  <a:cubicBezTo>
                    <a:pt x="3466" y="1"/>
                    <a:pt x="2991" y="96"/>
                    <a:pt x="2537" y="299"/>
                  </a:cubicBezTo>
                  <a:cubicBezTo>
                    <a:pt x="787" y="1072"/>
                    <a:pt x="1" y="3108"/>
                    <a:pt x="775" y="4847"/>
                  </a:cubicBezTo>
                  <a:cubicBezTo>
                    <a:pt x="1346" y="6140"/>
                    <a:pt x="2607" y="6907"/>
                    <a:pt x="3933" y="6907"/>
                  </a:cubicBezTo>
                  <a:cubicBezTo>
                    <a:pt x="4401" y="6907"/>
                    <a:pt x="4878" y="6811"/>
                    <a:pt x="5335" y="6609"/>
                  </a:cubicBezTo>
                  <a:cubicBezTo>
                    <a:pt x="7073" y="5835"/>
                    <a:pt x="7859" y="3799"/>
                    <a:pt x="7085" y="2061"/>
                  </a:cubicBezTo>
                  <a:cubicBezTo>
                    <a:pt x="6522" y="767"/>
                    <a:pt x="5257" y="1"/>
                    <a:pt x="3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375" name="Google Shape;1375;p46"/>
            <p:cNvSpPr/>
            <p:nvPr/>
          </p:nvSpPr>
          <p:spPr>
            <a:xfrm>
              <a:off x="1795750" y="3452350"/>
              <a:ext cx="169400" cy="149000"/>
            </a:xfrm>
            <a:custGeom>
              <a:avLst/>
              <a:gdLst/>
              <a:ahLst/>
              <a:cxnLst/>
              <a:rect l="l" t="t" r="r" b="b"/>
              <a:pathLst>
                <a:path w="6776" h="5960" extrusionOk="0">
                  <a:moveTo>
                    <a:pt x="3371" y="1"/>
                  </a:moveTo>
                  <a:cubicBezTo>
                    <a:pt x="2972" y="1"/>
                    <a:pt x="2567" y="81"/>
                    <a:pt x="2179" y="250"/>
                  </a:cubicBezTo>
                  <a:cubicBezTo>
                    <a:pt x="679" y="917"/>
                    <a:pt x="0" y="2679"/>
                    <a:pt x="667" y="4179"/>
                  </a:cubicBezTo>
                  <a:cubicBezTo>
                    <a:pt x="1160" y="5297"/>
                    <a:pt x="2245" y="5959"/>
                    <a:pt x="3384" y="5959"/>
                  </a:cubicBezTo>
                  <a:cubicBezTo>
                    <a:pt x="3785" y="5959"/>
                    <a:pt x="4193" y="5877"/>
                    <a:pt x="4584" y="5703"/>
                  </a:cubicBezTo>
                  <a:cubicBezTo>
                    <a:pt x="6096" y="5036"/>
                    <a:pt x="6775" y="3274"/>
                    <a:pt x="6108" y="1774"/>
                  </a:cubicBezTo>
                  <a:cubicBezTo>
                    <a:pt x="5614" y="662"/>
                    <a:pt x="4517" y="1"/>
                    <a:pt x="3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376" name="Google Shape;1376;p46"/>
            <p:cNvSpPr/>
            <p:nvPr/>
          </p:nvSpPr>
          <p:spPr>
            <a:xfrm>
              <a:off x="1804975" y="3491625"/>
              <a:ext cx="150925" cy="69675"/>
            </a:xfrm>
            <a:custGeom>
              <a:avLst/>
              <a:gdLst/>
              <a:ahLst/>
              <a:cxnLst/>
              <a:rect l="l" t="t" r="r" b="b"/>
              <a:pathLst>
                <a:path w="6037" h="2787" extrusionOk="0">
                  <a:moveTo>
                    <a:pt x="370" y="1"/>
                  </a:moveTo>
                  <a:lnTo>
                    <a:pt x="191" y="96"/>
                  </a:lnTo>
                  <a:cubicBezTo>
                    <a:pt x="60" y="156"/>
                    <a:pt x="1" y="322"/>
                    <a:pt x="48" y="453"/>
                  </a:cubicBezTo>
                  <a:lnTo>
                    <a:pt x="120" y="644"/>
                  </a:lnTo>
                  <a:lnTo>
                    <a:pt x="5668" y="2787"/>
                  </a:lnTo>
                  <a:lnTo>
                    <a:pt x="5846" y="2692"/>
                  </a:lnTo>
                  <a:cubicBezTo>
                    <a:pt x="5977" y="2632"/>
                    <a:pt x="6037" y="2477"/>
                    <a:pt x="5977" y="2322"/>
                  </a:cubicBezTo>
                  <a:lnTo>
                    <a:pt x="5918" y="2144"/>
                  </a:lnTo>
                  <a:lnTo>
                    <a:pt x="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377" name="Google Shape;1377;p46"/>
            <p:cNvSpPr/>
            <p:nvPr/>
          </p:nvSpPr>
          <p:spPr>
            <a:xfrm>
              <a:off x="1806175" y="3491625"/>
              <a:ext cx="149450" cy="63425"/>
            </a:xfrm>
            <a:custGeom>
              <a:avLst/>
              <a:gdLst/>
              <a:ahLst/>
              <a:cxnLst/>
              <a:rect l="l" t="t" r="r" b="b"/>
              <a:pathLst>
                <a:path w="5978" h="2537" extrusionOk="0">
                  <a:moveTo>
                    <a:pt x="322" y="1"/>
                  </a:moveTo>
                  <a:lnTo>
                    <a:pt x="143" y="96"/>
                  </a:lnTo>
                  <a:cubicBezTo>
                    <a:pt x="72" y="120"/>
                    <a:pt x="24" y="179"/>
                    <a:pt x="0" y="239"/>
                  </a:cubicBezTo>
                  <a:lnTo>
                    <a:pt x="5953" y="2537"/>
                  </a:lnTo>
                  <a:cubicBezTo>
                    <a:pt x="5965" y="2489"/>
                    <a:pt x="5977" y="2418"/>
                    <a:pt x="5953" y="2346"/>
                  </a:cubicBezTo>
                  <a:lnTo>
                    <a:pt x="5870" y="2144"/>
                  </a:lnTo>
                  <a:lnTo>
                    <a:pt x="322" y="1"/>
                  </a:ln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pic>
        <p:nvPicPr>
          <p:cNvPr id="3" name="Picture 2"/>
          <p:cNvPicPr>
            <a:picLocks noChangeAspect="1"/>
          </p:cNvPicPr>
          <p:nvPr/>
        </p:nvPicPr>
        <p:blipFill>
          <a:blip r:embed="rId3"/>
          <a:stretch>
            <a:fillRect/>
          </a:stretch>
        </p:blipFill>
        <p:spPr>
          <a:xfrm>
            <a:off x="208015" y="1113973"/>
            <a:ext cx="4982869" cy="380047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48"/>
        <p:cNvGrpSpPr/>
        <p:nvPr/>
      </p:nvGrpSpPr>
      <p:grpSpPr>
        <a:xfrm>
          <a:off x="0" y="0"/>
          <a:ext cx="0" cy="0"/>
          <a:chOff x="0" y="0"/>
          <a:chExt cx="0" cy="0"/>
        </a:xfrm>
      </p:grpSpPr>
      <p:sp>
        <p:nvSpPr>
          <p:cNvPr id="1150" name="Google Shape;1150;p43"/>
          <p:cNvSpPr txBox="1">
            <a:spLocks noGrp="1"/>
          </p:cNvSpPr>
          <p:nvPr>
            <p:ph type="title" idx="2"/>
          </p:nvPr>
        </p:nvSpPr>
        <p:spPr>
          <a:xfrm>
            <a:off x="1572099" y="163572"/>
            <a:ext cx="4289076"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smtClean="0">
                <a:latin typeface="Arial" panose="020B0604020202020204" pitchFamily="34" charset="0"/>
              </a:rPr>
              <a:t>Giải đáp câu hỏi của bệnh nhân</a:t>
            </a:r>
            <a:endParaRPr sz="3000">
              <a:latin typeface="Arial" panose="020B0604020202020204" pitchFamily="34" charset="0"/>
            </a:endParaRPr>
          </a:p>
        </p:txBody>
      </p:sp>
      <p:grpSp>
        <p:nvGrpSpPr>
          <p:cNvPr id="1152" name="Google Shape;1152;p43"/>
          <p:cNvGrpSpPr/>
          <p:nvPr/>
        </p:nvGrpSpPr>
        <p:grpSpPr>
          <a:xfrm>
            <a:off x="6476006" y="689478"/>
            <a:ext cx="2407702" cy="3186809"/>
            <a:chOff x="5582025" y="2620025"/>
            <a:chExt cx="614900" cy="813875"/>
          </a:xfrm>
        </p:grpSpPr>
        <p:sp>
          <p:nvSpPr>
            <p:cNvPr id="1153" name="Google Shape;1153;p43"/>
            <p:cNvSpPr/>
            <p:nvPr/>
          </p:nvSpPr>
          <p:spPr>
            <a:xfrm>
              <a:off x="5727200" y="3387150"/>
              <a:ext cx="432500" cy="46750"/>
            </a:xfrm>
            <a:custGeom>
              <a:avLst/>
              <a:gdLst/>
              <a:ahLst/>
              <a:cxnLst/>
              <a:rect l="l" t="t" r="r" b="b"/>
              <a:pathLst>
                <a:path w="17300" h="1870" extrusionOk="0">
                  <a:moveTo>
                    <a:pt x="8656" y="1"/>
                  </a:moveTo>
                  <a:cubicBezTo>
                    <a:pt x="3870" y="1"/>
                    <a:pt x="0" y="417"/>
                    <a:pt x="0" y="941"/>
                  </a:cubicBezTo>
                  <a:cubicBezTo>
                    <a:pt x="0" y="1453"/>
                    <a:pt x="3870" y="1870"/>
                    <a:pt x="8656" y="1870"/>
                  </a:cubicBezTo>
                  <a:cubicBezTo>
                    <a:pt x="13430" y="1870"/>
                    <a:pt x="17300" y="1453"/>
                    <a:pt x="17300" y="941"/>
                  </a:cubicBezTo>
                  <a:cubicBezTo>
                    <a:pt x="17300" y="417"/>
                    <a:pt x="13430" y="1"/>
                    <a:pt x="86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54" name="Google Shape;1154;p43"/>
            <p:cNvSpPr/>
            <p:nvPr/>
          </p:nvSpPr>
          <p:spPr>
            <a:xfrm>
              <a:off x="5965900" y="2678150"/>
              <a:ext cx="25050" cy="34550"/>
            </a:xfrm>
            <a:custGeom>
              <a:avLst/>
              <a:gdLst/>
              <a:ahLst/>
              <a:cxnLst/>
              <a:rect l="l" t="t" r="r" b="b"/>
              <a:pathLst>
                <a:path w="1002" h="1382" extrusionOk="0">
                  <a:moveTo>
                    <a:pt x="251" y="0"/>
                  </a:moveTo>
                  <a:lnTo>
                    <a:pt x="1" y="155"/>
                  </a:lnTo>
                  <a:lnTo>
                    <a:pt x="751" y="1381"/>
                  </a:lnTo>
                  <a:lnTo>
                    <a:pt x="1001" y="1226"/>
                  </a:lnTo>
                  <a:lnTo>
                    <a:pt x="2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55" name="Google Shape;1155;p43"/>
            <p:cNvSpPr/>
            <p:nvPr/>
          </p:nvSpPr>
          <p:spPr>
            <a:xfrm>
              <a:off x="5912625" y="2620025"/>
              <a:ext cx="86050" cy="75450"/>
            </a:xfrm>
            <a:custGeom>
              <a:avLst/>
              <a:gdLst/>
              <a:ahLst/>
              <a:cxnLst/>
              <a:rect l="l" t="t" r="r" b="b"/>
              <a:pathLst>
                <a:path w="3442" h="3018" extrusionOk="0">
                  <a:moveTo>
                    <a:pt x="1718" y="1"/>
                  </a:moveTo>
                  <a:cubicBezTo>
                    <a:pt x="1454" y="1"/>
                    <a:pt x="1186" y="71"/>
                    <a:pt x="941" y="218"/>
                  </a:cubicBezTo>
                  <a:cubicBezTo>
                    <a:pt x="227" y="658"/>
                    <a:pt x="1" y="1575"/>
                    <a:pt x="429" y="2289"/>
                  </a:cubicBezTo>
                  <a:cubicBezTo>
                    <a:pt x="711" y="2759"/>
                    <a:pt x="1210" y="3018"/>
                    <a:pt x="1721" y="3018"/>
                  </a:cubicBezTo>
                  <a:cubicBezTo>
                    <a:pt x="1987" y="3018"/>
                    <a:pt x="2257" y="2948"/>
                    <a:pt x="2501" y="2801"/>
                  </a:cubicBezTo>
                  <a:cubicBezTo>
                    <a:pt x="3215" y="2361"/>
                    <a:pt x="3442" y="1444"/>
                    <a:pt x="3001" y="730"/>
                  </a:cubicBezTo>
                  <a:cubicBezTo>
                    <a:pt x="2719" y="260"/>
                    <a:pt x="2226" y="1"/>
                    <a:pt x="17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56" name="Google Shape;1156;p43"/>
            <p:cNvSpPr/>
            <p:nvPr/>
          </p:nvSpPr>
          <p:spPr>
            <a:xfrm>
              <a:off x="5918875" y="2625675"/>
              <a:ext cx="73850" cy="64625"/>
            </a:xfrm>
            <a:custGeom>
              <a:avLst/>
              <a:gdLst/>
              <a:ahLst/>
              <a:cxnLst/>
              <a:rect l="l" t="t" r="r" b="b"/>
              <a:pathLst>
                <a:path w="2954" h="2585" extrusionOk="0">
                  <a:moveTo>
                    <a:pt x="1474" y="1"/>
                  </a:moveTo>
                  <a:cubicBezTo>
                    <a:pt x="1245" y="1"/>
                    <a:pt x="1012" y="63"/>
                    <a:pt x="799" y="194"/>
                  </a:cubicBezTo>
                  <a:cubicBezTo>
                    <a:pt x="191" y="563"/>
                    <a:pt x="1" y="1349"/>
                    <a:pt x="370" y="1956"/>
                  </a:cubicBezTo>
                  <a:cubicBezTo>
                    <a:pt x="612" y="2363"/>
                    <a:pt x="1039" y="2584"/>
                    <a:pt x="1476" y="2584"/>
                  </a:cubicBezTo>
                  <a:cubicBezTo>
                    <a:pt x="1704" y="2584"/>
                    <a:pt x="1935" y="2523"/>
                    <a:pt x="2144" y="2397"/>
                  </a:cubicBezTo>
                  <a:cubicBezTo>
                    <a:pt x="2751" y="2016"/>
                    <a:pt x="2954" y="1230"/>
                    <a:pt x="2573" y="623"/>
                  </a:cubicBezTo>
                  <a:cubicBezTo>
                    <a:pt x="2331" y="225"/>
                    <a:pt x="1910" y="1"/>
                    <a:pt x="14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57" name="Google Shape;1157;p43"/>
            <p:cNvSpPr/>
            <p:nvPr/>
          </p:nvSpPr>
          <p:spPr>
            <a:xfrm>
              <a:off x="5925725" y="2631425"/>
              <a:ext cx="60450" cy="52950"/>
            </a:xfrm>
            <a:custGeom>
              <a:avLst/>
              <a:gdLst/>
              <a:ahLst/>
              <a:cxnLst/>
              <a:rect l="l" t="t" r="r" b="b"/>
              <a:pathLst>
                <a:path w="2418" h="2118" extrusionOk="0">
                  <a:moveTo>
                    <a:pt x="1209" y="1"/>
                  </a:moveTo>
                  <a:cubicBezTo>
                    <a:pt x="1020" y="1"/>
                    <a:pt x="829" y="51"/>
                    <a:pt x="655" y="155"/>
                  </a:cubicBezTo>
                  <a:cubicBezTo>
                    <a:pt x="144" y="464"/>
                    <a:pt x="1" y="1107"/>
                    <a:pt x="298" y="1607"/>
                  </a:cubicBezTo>
                  <a:cubicBezTo>
                    <a:pt x="500" y="1941"/>
                    <a:pt x="844" y="2118"/>
                    <a:pt x="1198" y="2118"/>
                  </a:cubicBezTo>
                  <a:cubicBezTo>
                    <a:pt x="1386" y="2118"/>
                    <a:pt x="1577" y="2068"/>
                    <a:pt x="1751" y="1964"/>
                  </a:cubicBezTo>
                  <a:cubicBezTo>
                    <a:pt x="2263" y="1655"/>
                    <a:pt x="2418" y="1000"/>
                    <a:pt x="2108" y="512"/>
                  </a:cubicBezTo>
                  <a:cubicBezTo>
                    <a:pt x="1906" y="178"/>
                    <a:pt x="1562" y="1"/>
                    <a:pt x="12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58" name="Google Shape;1158;p43"/>
            <p:cNvSpPr/>
            <p:nvPr/>
          </p:nvSpPr>
          <p:spPr>
            <a:xfrm>
              <a:off x="5978125" y="2699275"/>
              <a:ext cx="181575" cy="388450"/>
            </a:xfrm>
            <a:custGeom>
              <a:avLst/>
              <a:gdLst/>
              <a:ahLst/>
              <a:cxnLst/>
              <a:rect l="l" t="t" r="r" b="b"/>
              <a:pathLst>
                <a:path w="7263" h="15538" extrusionOk="0">
                  <a:moveTo>
                    <a:pt x="429" y="0"/>
                  </a:moveTo>
                  <a:lnTo>
                    <a:pt x="0" y="262"/>
                  </a:lnTo>
                  <a:cubicBezTo>
                    <a:pt x="3941" y="6668"/>
                    <a:pt x="5560" y="10990"/>
                    <a:pt x="6775" y="15538"/>
                  </a:cubicBezTo>
                  <a:lnTo>
                    <a:pt x="7263" y="15395"/>
                  </a:lnTo>
                  <a:cubicBezTo>
                    <a:pt x="6037" y="10835"/>
                    <a:pt x="4417" y="6454"/>
                    <a:pt x="4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59" name="Google Shape;1159;p43"/>
            <p:cNvSpPr/>
            <p:nvPr/>
          </p:nvSpPr>
          <p:spPr>
            <a:xfrm>
              <a:off x="5728675" y="2791400"/>
              <a:ext cx="468250" cy="622400"/>
            </a:xfrm>
            <a:custGeom>
              <a:avLst/>
              <a:gdLst/>
              <a:ahLst/>
              <a:cxnLst/>
              <a:rect l="l" t="t" r="r" b="b"/>
              <a:pathLst>
                <a:path w="18730" h="24896" extrusionOk="0">
                  <a:moveTo>
                    <a:pt x="3238" y="0"/>
                  </a:moveTo>
                  <a:cubicBezTo>
                    <a:pt x="2928" y="0"/>
                    <a:pt x="2664" y="237"/>
                    <a:pt x="2620" y="554"/>
                  </a:cubicBezTo>
                  <a:lnTo>
                    <a:pt x="96" y="21818"/>
                  </a:lnTo>
                  <a:cubicBezTo>
                    <a:pt x="1" y="22509"/>
                    <a:pt x="501" y="23128"/>
                    <a:pt x="1179" y="23212"/>
                  </a:cubicBezTo>
                  <a:lnTo>
                    <a:pt x="15384" y="24890"/>
                  </a:lnTo>
                  <a:cubicBezTo>
                    <a:pt x="15410" y="24894"/>
                    <a:pt x="15436" y="24896"/>
                    <a:pt x="15463" y="24896"/>
                  </a:cubicBezTo>
                  <a:cubicBezTo>
                    <a:pt x="15766" y="24896"/>
                    <a:pt x="16041" y="24650"/>
                    <a:pt x="16074" y="24343"/>
                  </a:cubicBezTo>
                  <a:lnTo>
                    <a:pt x="18682" y="2459"/>
                  </a:lnTo>
                  <a:cubicBezTo>
                    <a:pt x="18729" y="2114"/>
                    <a:pt x="18479" y="1804"/>
                    <a:pt x="18134" y="1756"/>
                  </a:cubicBezTo>
                  <a:lnTo>
                    <a:pt x="3323" y="6"/>
                  </a:lnTo>
                  <a:cubicBezTo>
                    <a:pt x="3294" y="2"/>
                    <a:pt x="3266" y="0"/>
                    <a:pt x="3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0" name="Google Shape;1160;p43"/>
            <p:cNvSpPr/>
            <p:nvPr/>
          </p:nvSpPr>
          <p:spPr>
            <a:xfrm>
              <a:off x="5725400" y="2788725"/>
              <a:ext cx="468250" cy="622350"/>
            </a:xfrm>
            <a:custGeom>
              <a:avLst/>
              <a:gdLst/>
              <a:ahLst/>
              <a:cxnLst/>
              <a:rect l="l" t="t" r="r" b="b"/>
              <a:pathLst>
                <a:path w="18730" h="24894" extrusionOk="0">
                  <a:moveTo>
                    <a:pt x="3241" y="1"/>
                  </a:moveTo>
                  <a:cubicBezTo>
                    <a:pt x="2930" y="1"/>
                    <a:pt x="2664" y="247"/>
                    <a:pt x="2620" y="554"/>
                  </a:cubicBezTo>
                  <a:lnTo>
                    <a:pt x="96" y="21830"/>
                  </a:lnTo>
                  <a:cubicBezTo>
                    <a:pt x="1" y="22509"/>
                    <a:pt x="489" y="23140"/>
                    <a:pt x="1179" y="23211"/>
                  </a:cubicBezTo>
                  <a:lnTo>
                    <a:pt x="15372" y="24890"/>
                  </a:lnTo>
                  <a:cubicBezTo>
                    <a:pt x="15395" y="24893"/>
                    <a:pt x="15419" y="24894"/>
                    <a:pt x="15442" y="24894"/>
                  </a:cubicBezTo>
                  <a:cubicBezTo>
                    <a:pt x="15770" y="24894"/>
                    <a:pt x="16052" y="24665"/>
                    <a:pt x="16074" y="24342"/>
                  </a:cubicBezTo>
                  <a:lnTo>
                    <a:pt x="18682" y="2459"/>
                  </a:lnTo>
                  <a:cubicBezTo>
                    <a:pt x="18729" y="2125"/>
                    <a:pt x="18467" y="1804"/>
                    <a:pt x="18134" y="1768"/>
                  </a:cubicBezTo>
                  <a:lnTo>
                    <a:pt x="3323" y="6"/>
                  </a:lnTo>
                  <a:cubicBezTo>
                    <a:pt x="3295" y="2"/>
                    <a:pt x="3268" y="1"/>
                    <a:pt x="32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1" name="Google Shape;1161;p43"/>
            <p:cNvSpPr/>
            <p:nvPr/>
          </p:nvSpPr>
          <p:spPr>
            <a:xfrm>
              <a:off x="5764100" y="2826975"/>
              <a:ext cx="393825" cy="540550"/>
            </a:xfrm>
            <a:custGeom>
              <a:avLst/>
              <a:gdLst/>
              <a:ahLst/>
              <a:cxnLst/>
              <a:rect l="l" t="t" r="r" b="b"/>
              <a:pathLst>
                <a:path w="15753" h="21622" extrusionOk="0">
                  <a:moveTo>
                    <a:pt x="2370" y="0"/>
                  </a:moveTo>
                  <a:lnTo>
                    <a:pt x="1" y="20038"/>
                  </a:lnTo>
                  <a:lnTo>
                    <a:pt x="13383" y="21622"/>
                  </a:lnTo>
                  <a:lnTo>
                    <a:pt x="15753" y="1572"/>
                  </a:lnTo>
                  <a:lnTo>
                    <a:pt x="23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2" name="Google Shape;1162;p43"/>
            <p:cNvSpPr/>
            <p:nvPr/>
          </p:nvSpPr>
          <p:spPr>
            <a:xfrm>
              <a:off x="5834350" y="2869225"/>
              <a:ext cx="87225" cy="115525"/>
            </a:xfrm>
            <a:custGeom>
              <a:avLst/>
              <a:gdLst/>
              <a:ahLst/>
              <a:cxnLst/>
              <a:rect l="l" t="t" r="r" b="b"/>
              <a:pathLst>
                <a:path w="3489" h="4621" extrusionOk="0">
                  <a:moveTo>
                    <a:pt x="500" y="1"/>
                  </a:moveTo>
                  <a:lnTo>
                    <a:pt x="0" y="4263"/>
                  </a:lnTo>
                  <a:lnTo>
                    <a:pt x="2977" y="4620"/>
                  </a:lnTo>
                  <a:lnTo>
                    <a:pt x="3489" y="346"/>
                  </a:lnTo>
                  <a:lnTo>
                    <a:pt x="5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3" name="Google Shape;1163;p43"/>
            <p:cNvSpPr/>
            <p:nvPr/>
          </p:nvSpPr>
          <p:spPr>
            <a:xfrm>
              <a:off x="5986150" y="2880250"/>
              <a:ext cx="139025" cy="35750"/>
            </a:xfrm>
            <a:custGeom>
              <a:avLst/>
              <a:gdLst/>
              <a:ahLst/>
              <a:cxnLst/>
              <a:rect l="l" t="t" r="r" b="b"/>
              <a:pathLst>
                <a:path w="5561" h="1430" extrusionOk="0">
                  <a:moveTo>
                    <a:pt x="84" y="0"/>
                  </a:moveTo>
                  <a:lnTo>
                    <a:pt x="1" y="846"/>
                  </a:lnTo>
                  <a:lnTo>
                    <a:pt x="5477" y="1429"/>
                  </a:lnTo>
                  <a:lnTo>
                    <a:pt x="5561" y="584"/>
                  </a:lnTo>
                  <a:lnTo>
                    <a:pt x="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4" name="Google Shape;1164;p43"/>
            <p:cNvSpPr/>
            <p:nvPr/>
          </p:nvSpPr>
          <p:spPr>
            <a:xfrm>
              <a:off x="6003125" y="2916250"/>
              <a:ext cx="118475" cy="33675"/>
            </a:xfrm>
            <a:custGeom>
              <a:avLst/>
              <a:gdLst/>
              <a:ahLst/>
              <a:cxnLst/>
              <a:rect l="l" t="t" r="r" b="b"/>
              <a:pathLst>
                <a:path w="4739" h="1347" extrusionOk="0">
                  <a:moveTo>
                    <a:pt x="84" y="1"/>
                  </a:moveTo>
                  <a:lnTo>
                    <a:pt x="0" y="846"/>
                  </a:lnTo>
                  <a:lnTo>
                    <a:pt x="4644" y="1346"/>
                  </a:lnTo>
                  <a:lnTo>
                    <a:pt x="4739" y="501"/>
                  </a:lnTo>
                  <a:lnTo>
                    <a:pt x="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5" name="Google Shape;1165;p43"/>
            <p:cNvSpPr/>
            <p:nvPr/>
          </p:nvSpPr>
          <p:spPr>
            <a:xfrm>
              <a:off x="5942700" y="2943950"/>
              <a:ext cx="175625" cy="39900"/>
            </a:xfrm>
            <a:custGeom>
              <a:avLst/>
              <a:gdLst/>
              <a:ahLst/>
              <a:cxnLst/>
              <a:rect l="l" t="t" r="r" b="b"/>
              <a:pathLst>
                <a:path w="7025" h="1596" extrusionOk="0">
                  <a:moveTo>
                    <a:pt x="96" y="0"/>
                  </a:moveTo>
                  <a:lnTo>
                    <a:pt x="0" y="846"/>
                  </a:lnTo>
                  <a:lnTo>
                    <a:pt x="6930" y="1596"/>
                  </a:lnTo>
                  <a:lnTo>
                    <a:pt x="7025" y="750"/>
                  </a:lnTo>
                  <a:lnTo>
                    <a:pt x="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6" name="Google Shape;1166;p43"/>
            <p:cNvSpPr/>
            <p:nvPr/>
          </p:nvSpPr>
          <p:spPr>
            <a:xfrm>
              <a:off x="5996575" y="2984425"/>
              <a:ext cx="117900" cy="33350"/>
            </a:xfrm>
            <a:custGeom>
              <a:avLst/>
              <a:gdLst/>
              <a:ahLst/>
              <a:cxnLst/>
              <a:rect l="l" t="t" r="r" b="b"/>
              <a:pathLst>
                <a:path w="4716" h="1334" extrusionOk="0">
                  <a:moveTo>
                    <a:pt x="84" y="1"/>
                  </a:moveTo>
                  <a:lnTo>
                    <a:pt x="0" y="834"/>
                  </a:lnTo>
                  <a:lnTo>
                    <a:pt x="4632" y="1334"/>
                  </a:lnTo>
                  <a:lnTo>
                    <a:pt x="4715" y="489"/>
                  </a:lnTo>
                  <a:lnTo>
                    <a:pt x="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7" name="Google Shape;1167;p43"/>
            <p:cNvSpPr/>
            <p:nvPr/>
          </p:nvSpPr>
          <p:spPr>
            <a:xfrm>
              <a:off x="5861725" y="3004375"/>
              <a:ext cx="248875" cy="47350"/>
            </a:xfrm>
            <a:custGeom>
              <a:avLst/>
              <a:gdLst/>
              <a:ahLst/>
              <a:cxnLst/>
              <a:rect l="l" t="t" r="r" b="b"/>
              <a:pathLst>
                <a:path w="9955" h="1894" extrusionOk="0">
                  <a:moveTo>
                    <a:pt x="84" y="0"/>
                  </a:moveTo>
                  <a:lnTo>
                    <a:pt x="1" y="846"/>
                  </a:lnTo>
                  <a:lnTo>
                    <a:pt x="9871" y="1893"/>
                  </a:lnTo>
                  <a:lnTo>
                    <a:pt x="9954" y="1060"/>
                  </a:lnTo>
                  <a:lnTo>
                    <a:pt x="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8" name="Google Shape;1168;p43"/>
            <p:cNvSpPr/>
            <p:nvPr/>
          </p:nvSpPr>
          <p:spPr>
            <a:xfrm>
              <a:off x="5825725" y="3034425"/>
              <a:ext cx="281600" cy="51225"/>
            </a:xfrm>
            <a:custGeom>
              <a:avLst/>
              <a:gdLst/>
              <a:ahLst/>
              <a:cxnLst/>
              <a:rect l="l" t="t" r="r" b="b"/>
              <a:pathLst>
                <a:path w="11264" h="2049" extrusionOk="0">
                  <a:moveTo>
                    <a:pt x="83" y="1"/>
                  </a:moveTo>
                  <a:lnTo>
                    <a:pt x="0" y="846"/>
                  </a:lnTo>
                  <a:lnTo>
                    <a:pt x="11168" y="2049"/>
                  </a:lnTo>
                  <a:lnTo>
                    <a:pt x="11263" y="1203"/>
                  </a:lnTo>
                  <a:lnTo>
                    <a:pt x="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9" name="Google Shape;1169;p43"/>
            <p:cNvSpPr/>
            <p:nvPr/>
          </p:nvSpPr>
          <p:spPr>
            <a:xfrm>
              <a:off x="5879300" y="3074925"/>
              <a:ext cx="224150" cy="44650"/>
            </a:xfrm>
            <a:custGeom>
              <a:avLst/>
              <a:gdLst/>
              <a:ahLst/>
              <a:cxnLst/>
              <a:rect l="l" t="t" r="r" b="b"/>
              <a:pathLst>
                <a:path w="8966" h="1786" extrusionOk="0">
                  <a:moveTo>
                    <a:pt x="96" y="0"/>
                  </a:moveTo>
                  <a:lnTo>
                    <a:pt x="0" y="833"/>
                  </a:lnTo>
                  <a:lnTo>
                    <a:pt x="8882" y="1786"/>
                  </a:lnTo>
                  <a:lnTo>
                    <a:pt x="8966" y="952"/>
                  </a:lnTo>
                  <a:lnTo>
                    <a:pt x="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0" name="Google Shape;1170;p43"/>
            <p:cNvSpPr/>
            <p:nvPr/>
          </p:nvSpPr>
          <p:spPr>
            <a:xfrm>
              <a:off x="5969475" y="3263025"/>
              <a:ext cx="111950" cy="19975"/>
            </a:xfrm>
            <a:custGeom>
              <a:avLst/>
              <a:gdLst/>
              <a:ahLst/>
              <a:cxnLst/>
              <a:rect l="l" t="t" r="r" b="b"/>
              <a:pathLst>
                <a:path w="4478" h="799" extrusionOk="0">
                  <a:moveTo>
                    <a:pt x="37" y="1"/>
                  </a:moveTo>
                  <a:lnTo>
                    <a:pt x="1" y="322"/>
                  </a:lnTo>
                  <a:lnTo>
                    <a:pt x="4442" y="798"/>
                  </a:lnTo>
                  <a:lnTo>
                    <a:pt x="4478" y="477"/>
                  </a:lnTo>
                  <a:lnTo>
                    <a:pt x="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1" name="Google Shape;1171;p43"/>
            <p:cNvSpPr/>
            <p:nvPr/>
          </p:nvSpPr>
          <p:spPr>
            <a:xfrm>
              <a:off x="5741175" y="3075500"/>
              <a:ext cx="395025" cy="272975"/>
            </a:xfrm>
            <a:custGeom>
              <a:avLst/>
              <a:gdLst/>
              <a:ahLst/>
              <a:cxnLst/>
              <a:rect l="l" t="t" r="r" b="b"/>
              <a:pathLst>
                <a:path w="15801" h="10919" extrusionOk="0">
                  <a:moveTo>
                    <a:pt x="679" y="1"/>
                  </a:moveTo>
                  <a:lnTo>
                    <a:pt x="656" y="310"/>
                  </a:lnTo>
                  <a:cubicBezTo>
                    <a:pt x="3358" y="1584"/>
                    <a:pt x="6192" y="3882"/>
                    <a:pt x="6918" y="4489"/>
                  </a:cubicBezTo>
                  <a:cubicBezTo>
                    <a:pt x="6871" y="4561"/>
                    <a:pt x="6859" y="4644"/>
                    <a:pt x="6883" y="4668"/>
                  </a:cubicBezTo>
                  <a:cubicBezTo>
                    <a:pt x="6906" y="4680"/>
                    <a:pt x="8109" y="5632"/>
                    <a:pt x="8252" y="6859"/>
                  </a:cubicBezTo>
                  <a:cubicBezTo>
                    <a:pt x="8311" y="7395"/>
                    <a:pt x="8157" y="7918"/>
                    <a:pt x="7764" y="8407"/>
                  </a:cubicBezTo>
                  <a:cubicBezTo>
                    <a:pt x="7212" y="9097"/>
                    <a:pt x="6590" y="9316"/>
                    <a:pt x="6024" y="9316"/>
                  </a:cubicBezTo>
                  <a:cubicBezTo>
                    <a:pt x="5076" y="9316"/>
                    <a:pt x="4284" y="8701"/>
                    <a:pt x="4239" y="8657"/>
                  </a:cubicBezTo>
                  <a:cubicBezTo>
                    <a:pt x="4234" y="8655"/>
                    <a:pt x="4227" y="8654"/>
                    <a:pt x="4221" y="8654"/>
                  </a:cubicBezTo>
                  <a:cubicBezTo>
                    <a:pt x="4185" y="8654"/>
                    <a:pt x="4133" y="8682"/>
                    <a:pt x="4073" y="8752"/>
                  </a:cubicBezTo>
                  <a:cubicBezTo>
                    <a:pt x="3692" y="8478"/>
                    <a:pt x="1822" y="7109"/>
                    <a:pt x="36" y="5371"/>
                  </a:cubicBezTo>
                  <a:lnTo>
                    <a:pt x="1" y="5740"/>
                  </a:lnTo>
                  <a:cubicBezTo>
                    <a:pt x="36" y="5787"/>
                    <a:pt x="84" y="5835"/>
                    <a:pt x="132" y="5859"/>
                  </a:cubicBezTo>
                  <a:cubicBezTo>
                    <a:pt x="1811" y="7454"/>
                    <a:pt x="3513" y="8704"/>
                    <a:pt x="3894" y="8966"/>
                  </a:cubicBezTo>
                  <a:cubicBezTo>
                    <a:pt x="3870" y="9026"/>
                    <a:pt x="3835" y="9085"/>
                    <a:pt x="3870" y="9109"/>
                  </a:cubicBezTo>
                  <a:cubicBezTo>
                    <a:pt x="4334" y="9482"/>
                    <a:pt x="5139" y="9886"/>
                    <a:pt x="6015" y="9886"/>
                  </a:cubicBezTo>
                  <a:cubicBezTo>
                    <a:pt x="6735" y="9886"/>
                    <a:pt x="7502" y="9613"/>
                    <a:pt x="8168" y="8823"/>
                  </a:cubicBezTo>
                  <a:cubicBezTo>
                    <a:pt x="10383" y="10216"/>
                    <a:pt x="12300" y="10919"/>
                    <a:pt x="13872" y="10919"/>
                  </a:cubicBezTo>
                  <a:cubicBezTo>
                    <a:pt x="14550" y="10919"/>
                    <a:pt x="15181" y="10788"/>
                    <a:pt x="15717" y="10502"/>
                  </a:cubicBezTo>
                  <a:lnTo>
                    <a:pt x="15800" y="9883"/>
                  </a:lnTo>
                  <a:lnTo>
                    <a:pt x="15800" y="9883"/>
                  </a:lnTo>
                  <a:cubicBezTo>
                    <a:pt x="15265" y="10240"/>
                    <a:pt x="14610" y="10419"/>
                    <a:pt x="13872" y="10419"/>
                  </a:cubicBezTo>
                  <a:cubicBezTo>
                    <a:pt x="12407" y="10419"/>
                    <a:pt x="10597" y="9740"/>
                    <a:pt x="8466" y="8407"/>
                  </a:cubicBezTo>
                  <a:cubicBezTo>
                    <a:pt x="8776" y="7883"/>
                    <a:pt x="8895" y="7347"/>
                    <a:pt x="8835" y="6764"/>
                  </a:cubicBezTo>
                  <a:cubicBezTo>
                    <a:pt x="8657" y="5311"/>
                    <a:pt x="7299" y="4239"/>
                    <a:pt x="7240" y="4192"/>
                  </a:cubicBezTo>
                  <a:cubicBezTo>
                    <a:pt x="7235" y="4187"/>
                    <a:pt x="7228" y="4184"/>
                    <a:pt x="7219" y="4184"/>
                  </a:cubicBezTo>
                  <a:cubicBezTo>
                    <a:pt x="7190" y="4184"/>
                    <a:pt x="7143" y="4214"/>
                    <a:pt x="7097" y="4251"/>
                  </a:cubicBezTo>
                  <a:cubicBezTo>
                    <a:pt x="6549" y="3787"/>
                    <a:pt x="4847" y="2453"/>
                    <a:pt x="3061" y="1322"/>
                  </a:cubicBezTo>
                  <a:cubicBezTo>
                    <a:pt x="2215" y="763"/>
                    <a:pt x="1406" y="334"/>
                    <a:pt x="679"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2" name="Google Shape;1172;p43"/>
            <p:cNvSpPr/>
            <p:nvPr/>
          </p:nvSpPr>
          <p:spPr>
            <a:xfrm>
              <a:off x="5964425" y="2779475"/>
              <a:ext cx="51225" cy="48575"/>
            </a:xfrm>
            <a:custGeom>
              <a:avLst/>
              <a:gdLst/>
              <a:ahLst/>
              <a:cxnLst/>
              <a:rect l="l" t="t" r="r" b="b"/>
              <a:pathLst>
                <a:path w="2049" h="1943" extrusionOk="0">
                  <a:moveTo>
                    <a:pt x="1048" y="327"/>
                  </a:moveTo>
                  <a:cubicBezTo>
                    <a:pt x="1064" y="327"/>
                    <a:pt x="1080" y="327"/>
                    <a:pt x="1096" y="328"/>
                  </a:cubicBezTo>
                  <a:cubicBezTo>
                    <a:pt x="1441" y="376"/>
                    <a:pt x="1679" y="686"/>
                    <a:pt x="1644" y="1031"/>
                  </a:cubicBezTo>
                  <a:cubicBezTo>
                    <a:pt x="1611" y="1348"/>
                    <a:pt x="1337" y="1584"/>
                    <a:pt x="1035" y="1584"/>
                  </a:cubicBezTo>
                  <a:cubicBezTo>
                    <a:pt x="1008" y="1584"/>
                    <a:pt x="980" y="1583"/>
                    <a:pt x="953" y="1579"/>
                  </a:cubicBezTo>
                  <a:cubicBezTo>
                    <a:pt x="608" y="1543"/>
                    <a:pt x="370" y="1221"/>
                    <a:pt x="393" y="888"/>
                  </a:cubicBezTo>
                  <a:cubicBezTo>
                    <a:pt x="439" y="559"/>
                    <a:pt x="723" y="327"/>
                    <a:pt x="1048" y="327"/>
                  </a:cubicBezTo>
                  <a:close/>
                  <a:moveTo>
                    <a:pt x="1030" y="1"/>
                  </a:moveTo>
                  <a:cubicBezTo>
                    <a:pt x="542" y="1"/>
                    <a:pt x="126" y="355"/>
                    <a:pt x="60" y="852"/>
                  </a:cubicBezTo>
                  <a:cubicBezTo>
                    <a:pt x="0" y="1388"/>
                    <a:pt x="370" y="1864"/>
                    <a:pt x="905" y="1936"/>
                  </a:cubicBezTo>
                  <a:cubicBezTo>
                    <a:pt x="943" y="1940"/>
                    <a:pt x="981" y="1942"/>
                    <a:pt x="1018" y="1942"/>
                  </a:cubicBezTo>
                  <a:cubicBezTo>
                    <a:pt x="1507" y="1942"/>
                    <a:pt x="1922" y="1588"/>
                    <a:pt x="1989" y="1090"/>
                  </a:cubicBezTo>
                  <a:cubicBezTo>
                    <a:pt x="2048" y="543"/>
                    <a:pt x="1679" y="67"/>
                    <a:pt x="1143" y="7"/>
                  </a:cubicBezTo>
                  <a:cubicBezTo>
                    <a:pt x="1105" y="3"/>
                    <a:pt x="1068" y="1"/>
                    <a:pt x="10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3" name="Google Shape;1173;p43"/>
            <p:cNvSpPr/>
            <p:nvPr/>
          </p:nvSpPr>
          <p:spPr>
            <a:xfrm>
              <a:off x="5904300" y="2789425"/>
              <a:ext cx="166700" cy="57500"/>
            </a:xfrm>
            <a:custGeom>
              <a:avLst/>
              <a:gdLst/>
              <a:ahLst/>
              <a:cxnLst/>
              <a:rect l="l" t="t" r="r" b="b"/>
              <a:pathLst>
                <a:path w="6668" h="2300" extrusionOk="0">
                  <a:moveTo>
                    <a:pt x="373" y="1"/>
                  </a:moveTo>
                  <a:cubicBezTo>
                    <a:pt x="288" y="1"/>
                    <a:pt x="226" y="68"/>
                    <a:pt x="215" y="157"/>
                  </a:cubicBezTo>
                  <a:lnTo>
                    <a:pt x="0" y="1538"/>
                  </a:lnTo>
                  <a:lnTo>
                    <a:pt x="6442" y="2300"/>
                  </a:lnTo>
                  <a:lnTo>
                    <a:pt x="6656" y="919"/>
                  </a:lnTo>
                  <a:cubicBezTo>
                    <a:pt x="6668" y="823"/>
                    <a:pt x="6596" y="752"/>
                    <a:pt x="6513" y="740"/>
                  </a:cubicBezTo>
                  <a:lnTo>
                    <a:pt x="393" y="2"/>
                  </a:lnTo>
                  <a:cubicBezTo>
                    <a:pt x="386" y="1"/>
                    <a:pt x="379" y="1"/>
                    <a:pt x="3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4" name="Google Shape;1174;p43"/>
            <p:cNvSpPr/>
            <p:nvPr/>
          </p:nvSpPr>
          <p:spPr>
            <a:xfrm>
              <a:off x="5903400" y="2827850"/>
              <a:ext cx="162250" cy="36825"/>
            </a:xfrm>
            <a:custGeom>
              <a:avLst/>
              <a:gdLst/>
              <a:ahLst/>
              <a:cxnLst/>
              <a:rect l="l" t="t" r="r" b="b"/>
              <a:pathLst>
                <a:path w="6490" h="1473" extrusionOk="0">
                  <a:moveTo>
                    <a:pt x="36" y="1"/>
                  </a:moveTo>
                  <a:lnTo>
                    <a:pt x="36" y="1"/>
                  </a:lnTo>
                  <a:cubicBezTo>
                    <a:pt x="1" y="453"/>
                    <a:pt x="310" y="834"/>
                    <a:pt x="739" y="894"/>
                  </a:cubicBezTo>
                  <a:lnTo>
                    <a:pt x="5597" y="1465"/>
                  </a:lnTo>
                  <a:cubicBezTo>
                    <a:pt x="5633" y="1470"/>
                    <a:pt x="5669" y="1473"/>
                    <a:pt x="5705" y="1473"/>
                  </a:cubicBezTo>
                  <a:cubicBezTo>
                    <a:pt x="6102" y="1473"/>
                    <a:pt x="6446" y="1178"/>
                    <a:pt x="6490" y="763"/>
                  </a:cubicBezTo>
                  <a:lnTo>
                    <a:pt x="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5" name="Google Shape;1175;p43"/>
            <p:cNvSpPr/>
            <p:nvPr/>
          </p:nvSpPr>
          <p:spPr>
            <a:xfrm>
              <a:off x="5628375" y="3007950"/>
              <a:ext cx="197075" cy="295300"/>
            </a:xfrm>
            <a:custGeom>
              <a:avLst/>
              <a:gdLst/>
              <a:ahLst/>
              <a:cxnLst/>
              <a:rect l="l" t="t" r="r" b="b"/>
              <a:pathLst>
                <a:path w="7883" h="11812" extrusionOk="0">
                  <a:moveTo>
                    <a:pt x="1500" y="0"/>
                  </a:moveTo>
                  <a:cubicBezTo>
                    <a:pt x="834" y="453"/>
                    <a:pt x="381" y="988"/>
                    <a:pt x="179" y="1596"/>
                  </a:cubicBezTo>
                  <a:cubicBezTo>
                    <a:pt x="84" y="1869"/>
                    <a:pt x="24" y="2143"/>
                    <a:pt x="24" y="2465"/>
                  </a:cubicBezTo>
                  <a:cubicBezTo>
                    <a:pt x="0" y="4108"/>
                    <a:pt x="1298" y="6179"/>
                    <a:pt x="3870" y="8632"/>
                  </a:cubicBezTo>
                  <a:cubicBezTo>
                    <a:pt x="5775" y="10454"/>
                    <a:pt x="7692" y="11787"/>
                    <a:pt x="7727" y="11811"/>
                  </a:cubicBezTo>
                  <a:lnTo>
                    <a:pt x="7882" y="11561"/>
                  </a:lnTo>
                  <a:cubicBezTo>
                    <a:pt x="7811" y="11513"/>
                    <a:pt x="286" y="6227"/>
                    <a:pt x="322" y="2453"/>
                  </a:cubicBezTo>
                  <a:cubicBezTo>
                    <a:pt x="346" y="1560"/>
                    <a:pt x="786" y="822"/>
                    <a:pt x="1667" y="238"/>
                  </a:cubicBezTo>
                  <a:lnTo>
                    <a:pt x="15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6" name="Google Shape;1176;p43"/>
            <p:cNvSpPr/>
            <p:nvPr/>
          </p:nvSpPr>
          <p:spPr>
            <a:xfrm>
              <a:off x="5628675" y="3055575"/>
              <a:ext cx="8950" cy="19350"/>
            </a:xfrm>
            <a:custGeom>
              <a:avLst/>
              <a:gdLst/>
              <a:ahLst/>
              <a:cxnLst/>
              <a:rect l="l" t="t" r="r" b="b"/>
              <a:pathLst>
                <a:path w="358" h="774" extrusionOk="0">
                  <a:moveTo>
                    <a:pt x="357" y="0"/>
                  </a:moveTo>
                  <a:lnTo>
                    <a:pt x="48" y="72"/>
                  </a:lnTo>
                  <a:cubicBezTo>
                    <a:pt x="12" y="226"/>
                    <a:pt x="0" y="369"/>
                    <a:pt x="0" y="536"/>
                  </a:cubicBezTo>
                  <a:lnTo>
                    <a:pt x="0" y="774"/>
                  </a:lnTo>
                  <a:cubicBezTo>
                    <a:pt x="95" y="750"/>
                    <a:pt x="191" y="703"/>
                    <a:pt x="286" y="655"/>
                  </a:cubicBezTo>
                  <a:cubicBezTo>
                    <a:pt x="298" y="643"/>
                    <a:pt x="298" y="595"/>
                    <a:pt x="298" y="560"/>
                  </a:cubicBezTo>
                  <a:cubicBezTo>
                    <a:pt x="298" y="357"/>
                    <a:pt x="334" y="179"/>
                    <a:pt x="357"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7" name="Google Shape;1177;p43"/>
            <p:cNvSpPr/>
            <p:nvPr/>
          </p:nvSpPr>
          <p:spPr>
            <a:xfrm>
              <a:off x="5591450" y="3055475"/>
              <a:ext cx="312275" cy="137925"/>
            </a:xfrm>
            <a:custGeom>
              <a:avLst/>
              <a:gdLst/>
              <a:ahLst/>
              <a:cxnLst/>
              <a:rect l="l" t="t" r="r" b="b"/>
              <a:pathLst>
                <a:path w="12491" h="5517" extrusionOk="0">
                  <a:moveTo>
                    <a:pt x="2742" y="0"/>
                  </a:moveTo>
                  <a:cubicBezTo>
                    <a:pt x="2349" y="0"/>
                    <a:pt x="1995" y="61"/>
                    <a:pt x="1680" y="183"/>
                  </a:cubicBezTo>
                  <a:cubicBezTo>
                    <a:pt x="1084" y="421"/>
                    <a:pt x="644" y="885"/>
                    <a:pt x="346" y="1552"/>
                  </a:cubicBezTo>
                  <a:cubicBezTo>
                    <a:pt x="180" y="1945"/>
                    <a:pt x="60" y="2385"/>
                    <a:pt x="1" y="2909"/>
                  </a:cubicBezTo>
                  <a:lnTo>
                    <a:pt x="287" y="2945"/>
                  </a:lnTo>
                  <a:cubicBezTo>
                    <a:pt x="430" y="1611"/>
                    <a:pt x="942" y="766"/>
                    <a:pt x="1787" y="457"/>
                  </a:cubicBezTo>
                  <a:cubicBezTo>
                    <a:pt x="2075" y="345"/>
                    <a:pt x="2396" y="294"/>
                    <a:pt x="2741" y="294"/>
                  </a:cubicBezTo>
                  <a:cubicBezTo>
                    <a:pt x="6226" y="294"/>
                    <a:pt x="12224" y="5463"/>
                    <a:pt x="12300" y="5517"/>
                  </a:cubicBezTo>
                  <a:lnTo>
                    <a:pt x="12491" y="5290"/>
                  </a:lnTo>
                  <a:cubicBezTo>
                    <a:pt x="12479" y="5279"/>
                    <a:pt x="10431" y="3576"/>
                    <a:pt x="8264" y="2195"/>
                  </a:cubicBezTo>
                  <a:cubicBezTo>
                    <a:pt x="5968" y="741"/>
                    <a:pt x="4118" y="0"/>
                    <a:pt x="27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8" name="Google Shape;1178;p43"/>
            <p:cNvSpPr/>
            <p:nvPr/>
          </p:nvSpPr>
          <p:spPr>
            <a:xfrm>
              <a:off x="5649800" y="2992950"/>
              <a:ext cx="41400" cy="32975"/>
            </a:xfrm>
            <a:custGeom>
              <a:avLst/>
              <a:gdLst/>
              <a:ahLst/>
              <a:cxnLst/>
              <a:rect l="l" t="t" r="r" b="b"/>
              <a:pathLst>
                <a:path w="1656" h="1319" extrusionOk="0">
                  <a:moveTo>
                    <a:pt x="809" y="0"/>
                  </a:moveTo>
                  <a:cubicBezTo>
                    <a:pt x="748" y="0"/>
                    <a:pt x="669" y="33"/>
                    <a:pt x="560" y="112"/>
                  </a:cubicBezTo>
                  <a:cubicBezTo>
                    <a:pt x="167" y="398"/>
                    <a:pt x="1" y="838"/>
                    <a:pt x="203" y="1124"/>
                  </a:cubicBezTo>
                  <a:cubicBezTo>
                    <a:pt x="297" y="1253"/>
                    <a:pt x="461" y="1319"/>
                    <a:pt x="652" y="1319"/>
                  </a:cubicBezTo>
                  <a:cubicBezTo>
                    <a:pt x="847" y="1319"/>
                    <a:pt x="1070" y="1251"/>
                    <a:pt x="1275" y="1112"/>
                  </a:cubicBezTo>
                  <a:cubicBezTo>
                    <a:pt x="1656" y="826"/>
                    <a:pt x="1346" y="695"/>
                    <a:pt x="1155" y="410"/>
                  </a:cubicBezTo>
                  <a:cubicBezTo>
                    <a:pt x="1009" y="220"/>
                    <a:pt x="969" y="0"/>
                    <a:pt x="8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9" name="Google Shape;1179;p43"/>
            <p:cNvSpPr/>
            <p:nvPr/>
          </p:nvSpPr>
          <p:spPr>
            <a:xfrm>
              <a:off x="5582025" y="3117775"/>
              <a:ext cx="31200" cy="31475"/>
            </a:xfrm>
            <a:custGeom>
              <a:avLst/>
              <a:gdLst/>
              <a:ahLst/>
              <a:cxnLst/>
              <a:rect l="l" t="t" r="r" b="b"/>
              <a:pathLst>
                <a:path w="1248" h="1259" extrusionOk="0">
                  <a:moveTo>
                    <a:pt x="628" y="0"/>
                  </a:moveTo>
                  <a:cubicBezTo>
                    <a:pt x="295" y="0"/>
                    <a:pt x="21" y="393"/>
                    <a:pt x="9" y="858"/>
                  </a:cubicBezTo>
                  <a:cubicBezTo>
                    <a:pt x="1" y="1198"/>
                    <a:pt x="125" y="1241"/>
                    <a:pt x="314" y="1241"/>
                  </a:cubicBezTo>
                  <a:cubicBezTo>
                    <a:pt x="377" y="1241"/>
                    <a:pt x="447" y="1236"/>
                    <a:pt x="523" y="1236"/>
                  </a:cubicBezTo>
                  <a:cubicBezTo>
                    <a:pt x="553" y="1236"/>
                    <a:pt x="584" y="1237"/>
                    <a:pt x="616" y="1239"/>
                  </a:cubicBezTo>
                  <a:cubicBezTo>
                    <a:pt x="744" y="1239"/>
                    <a:pt x="858" y="1258"/>
                    <a:pt x="952" y="1258"/>
                  </a:cubicBezTo>
                  <a:cubicBezTo>
                    <a:pt x="1113" y="1258"/>
                    <a:pt x="1216" y="1201"/>
                    <a:pt x="1223" y="893"/>
                  </a:cubicBezTo>
                  <a:cubicBezTo>
                    <a:pt x="1247" y="405"/>
                    <a:pt x="973" y="0"/>
                    <a:pt x="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80" name="Google Shape;1180;p43"/>
            <p:cNvSpPr/>
            <p:nvPr/>
          </p:nvSpPr>
          <p:spPr>
            <a:xfrm>
              <a:off x="5816300" y="3182175"/>
              <a:ext cx="128200" cy="142525"/>
            </a:xfrm>
            <a:custGeom>
              <a:avLst/>
              <a:gdLst/>
              <a:ahLst/>
              <a:cxnLst/>
              <a:rect l="l" t="t" r="r" b="b"/>
              <a:pathLst>
                <a:path w="5128" h="5701" extrusionOk="0">
                  <a:moveTo>
                    <a:pt x="3427" y="1"/>
                  </a:moveTo>
                  <a:cubicBezTo>
                    <a:pt x="3317" y="1"/>
                    <a:pt x="3013" y="406"/>
                    <a:pt x="3080" y="472"/>
                  </a:cubicBezTo>
                  <a:cubicBezTo>
                    <a:pt x="3092" y="484"/>
                    <a:pt x="4294" y="1461"/>
                    <a:pt x="4449" y="2663"/>
                  </a:cubicBezTo>
                  <a:cubicBezTo>
                    <a:pt x="4509" y="3211"/>
                    <a:pt x="4342" y="3723"/>
                    <a:pt x="3961" y="4211"/>
                  </a:cubicBezTo>
                  <a:cubicBezTo>
                    <a:pt x="3415" y="4899"/>
                    <a:pt x="2798" y="5117"/>
                    <a:pt x="2234" y="5117"/>
                  </a:cubicBezTo>
                  <a:cubicBezTo>
                    <a:pt x="1285" y="5117"/>
                    <a:pt x="485" y="4498"/>
                    <a:pt x="425" y="4461"/>
                  </a:cubicBezTo>
                  <a:cubicBezTo>
                    <a:pt x="420" y="4458"/>
                    <a:pt x="415" y="4456"/>
                    <a:pt x="409" y="4456"/>
                  </a:cubicBezTo>
                  <a:cubicBezTo>
                    <a:pt x="312" y="4456"/>
                    <a:pt x="0" y="4869"/>
                    <a:pt x="68" y="4925"/>
                  </a:cubicBezTo>
                  <a:cubicBezTo>
                    <a:pt x="539" y="5294"/>
                    <a:pt x="1351" y="5701"/>
                    <a:pt x="2231" y="5701"/>
                  </a:cubicBezTo>
                  <a:cubicBezTo>
                    <a:pt x="2973" y="5701"/>
                    <a:pt x="3762" y="5412"/>
                    <a:pt x="4437" y="4568"/>
                  </a:cubicBezTo>
                  <a:cubicBezTo>
                    <a:pt x="4925" y="3961"/>
                    <a:pt x="5128" y="3282"/>
                    <a:pt x="5044" y="2592"/>
                  </a:cubicBezTo>
                  <a:cubicBezTo>
                    <a:pt x="4866" y="1127"/>
                    <a:pt x="3508" y="56"/>
                    <a:pt x="3449" y="8"/>
                  </a:cubicBezTo>
                  <a:cubicBezTo>
                    <a:pt x="3443" y="3"/>
                    <a:pt x="3436" y="1"/>
                    <a:pt x="34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81" name="Google Shape;1181;p43"/>
            <p:cNvSpPr/>
            <p:nvPr/>
          </p:nvSpPr>
          <p:spPr>
            <a:xfrm>
              <a:off x="5920375" y="3109750"/>
              <a:ext cx="265225" cy="240525"/>
            </a:xfrm>
            <a:custGeom>
              <a:avLst/>
              <a:gdLst/>
              <a:ahLst/>
              <a:cxnLst/>
              <a:rect l="l" t="t" r="r" b="b"/>
              <a:pathLst>
                <a:path w="10609" h="9621" extrusionOk="0">
                  <a:moveTo>
                    <a:pt x="9799" y="0"/>
                  </a:moveTo>
                  <a:lnTo>
                    <a:pt x="9573" y="1822"/>
                  </a:lnTo>
                  <a:cubicBezTo>
                    <a:pt x="9752" y="3358"/>
                    <a:pt x="9716" y="4643"/>
                    <a:pt x="9502" y="5751"/>
                  </a:cubicBezTo>
                  <a:cubicBezTo>
                    <a:pt x="9228" y="7096"/>
                    <a:pt x="8680" y="8049"/>
                    <a:pt x="7847" y="8596"/>
                  </a:cubicBezTo>
                  <a:cubicBezTo>
                    <a:pt x="7311" y="8954"/>
                    <a:pt x="6656" y="9132"/>
                    <a:pt x="5906" y="9132"/>
                  </a:cubicBezTo>
                  <a:cubicBezTo>
                    <a:pt x="4406" y="9120"/>
                    <a:pt x="2489" y="8406"/>
                    <a:pt x="274" y="6965"/>
                  </a:cubicBezTo>
                  <a:lnTo>
                    <a:pt x="0" y="7382"/>
                  </a:lnTo>
                  <a:cubicBezTo>
                    <a:pt x="2298" y="8870"/>
                    <a:pt x="4298" y="9620"/>
                    <a:pt x="5930" y="9620"/>
                  </a:cubicBezTo>
                  <a:cubicBezTo>
                    <a:pt x="6763" y="9620"/>
                    <a:pt x="7501" y="9430"/>
                    <a:pt x="8132" y="9001"/>
                  </a:cubicBezTo>
                  <a:cubicBezTo>
                    <a:pt x="9990" y="7775"/>
                    <a:pt x="10609" y="4786"/>
                    <a:pt x="9894" y="595"/>
                  </a:cubicBezTo>
                  <a:lnTo>
                    <a:pt x="9859" y="321"/>
                  </a:lnTo>
                  <a:lnTo>
                    <a:pt x="97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182" name="Google Shape;1182;p43"/>
          <p:cNvGrpSpPr/>
          <p:nvPr/>
        </p:nvGrpSpPr>
        <p:grpSpPr>
          <a:xfrm rot="-6169627">
            <a:off x="2928390" y="1219406"/>
            <a:ext cx="416731" cy="329943"/>
            <a:chOff x="807525" y="3466050"/>
            <a:chExt cx="250050" cy="197975"/>
          </a:xfrm>
        </p:grpSpPr>
        <p:sp>
          <p:nvSpPr>
            <p:cNvPr id="1183" name="Google Shape;1183;p43"/>
            <p:cNvSpPr/>
            <p:nvPr/>
          </p:nvSpPr>
          <p:spPr>
            <a:xfrm>
              <a:off x="807525" y="3522000"/>
              <a:ext cx="154800" cy="142025"/>
            </a:xfrm>
            <a:custGeom>
              <a:avLst/>
              <a:gdLst/>
              <a:ahLst/>
              <a:cxnLst/>
              <a:rect l="l" t="t" r="r" b="b"/>
              <a:pathLst>
                <a:path w="6192" h="5681" extrusionOk="0">
                  <a:moveTo>
                    <a:pt x="3715" y="0"/>
                  </a:moveTo>
                  <a:lnTo>
                    <a:pt x="1191" y="1786"/>
                  </a:lnTo>
                  <a:cubicBezTo>
                    <a:pt x="239" y="2453"/>
                    <a:pt x="1" y="3774"/>
                    <a:pt x="667" y="4739"/>
                  </a:cubicBezTo>
                  <a:lnTo>
                    <a:pt x="691" y="4786"/>
                  </a:lnTo>
                  <a:cubicBezTo>
                    <a:pt x="1114" y="5370"/>
                    <a:pt x="1774" y="5681"/>
                    <a:pt x="2444" y="5681"/>
                  </a:cubicBezTo>
                  <a:cubicBezTo>
                    <a:pt x="2867" y="5681"/>
                    <a:pt x="3294" y="5557"/>
                    <a:pt x="3668" y="5298"/>
                  </a:cubicBezTo>
                  <a:lnTo>
                    <a:pt x="6192" y="3524"/>
                  </a:lnTo>
                  <a:lnTo>
                    <a:pt x="37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84" name="Google Shape;1184;p43"/>
            <p:cNvSpPr/>
            <p:nvPr/>
          </p:nvSpPr>
          <p:spPr>
            <a:xfrm>
              <a:off x="895925" y="3466050"/>
              <a:ext cx="161650" cy="147350"/>
            </a:xfrm>
            <a:custGeom>
              <a:avLst/>
              <a:gdLst/>
              <a:ahLst/>
              <a:cxnLst/>
              <a:rect l="l" t="t" r="r" b="b"/>
              <a:pathLst>
                <a:path w="6466" h="5894" extrusionOk="0">
                  <a:moveTo>
                    <a:pt x="3964" y="1"/>
                  </a:moveTo>
                  <a:cubicBezTo>
                    <a:pt x="3532" y="1"/>
                    <a:pt x="3095" y="132"/>
                    <a:pt x="2715" y="405"/>
                  </a:cubicBezTo>
                  <a:lnTo>
                    <a:pt x="1" y="2310"/>
                  </a:lnTo>
                  <a:cubicBezTo>
                    <a:pt x="477" y="3679"/>
                    <a:pt x="1299" y="4881"/>
                    <a:pt x="2537" y="5893"/>
                  </a:cubicBezTo>
                  <a:lnTo>
                    <a:pt x="5240" y="3988"/>
                  </a:lnTo>
                  <a:cubicBezTo>
                    <a:pt x="6228" y="3310"/>
                    <a:pt x="6466" y="1952"/>
                    <a:pt x="5763" y="964"/>
                  </a:cubicBezTo>
                  <a:lnTo>
                    <a:pt x="5728" y="928"/>
                  </a:lnTo>
                  <a:cubicBezTo>
                    <a:pt x="5313" y="324"/>
                    <a:pt x="4644" y="1"/>
                    <a:pt x="3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85" name="Google Shape;1185;p43"/>
            <p:cNvSpPr/>
            <p:nvPr/>
          </p:nvSpPr>
          <p:spPr>
            <a:xfrm>
              <a:off x="846525" y="3511575"/>
              <a:ext cx="206000" cy="152325"/>
            </a:xfrm>
            <a:custGeom>
              <a:avLst/>
              <a:gdLst/>
              <a:ahLst/>
              <a:cxnLst/>
              <a:rect l="l" t="t" r="r" b="b"/>
              <a:pathLst>
                <a:path w="8240" h="6093" extrusionOk="0">
                  <a:moveTo>
                    <a:pt x="8097" y="0"/>
                  </a:moveTo>
                  <a:lnTo>
                    <a:pt x="8097" y="0"/>
                  </a:lnTo>
                  <a:cubicBezTo>
                    <a:pt x="7930" y="417"/>
                    <a:pt x="7501" y="1143"/>
                    <a:pt x="6406" y="2001"/>
                  </a:cubicBezTo>
                  <a:cubicBezTo>
                    <a:pt x="4727" y="3346"/>
                    <a:pt x="1453" y="5501"/>
                    <a:pt x="1453" y="5501"/>
                  </a:cubicBezTo>
                  <a:cubicBezTo>
                    <a:pt x="1453" y="5501"/>
                    <a:pt x="950" y="5901"/>
                    <a:pt x="182" y="5901"/>
                  </a:cubicBezTo>
                  <a:cubicBezTo>
                    <a:pt x="123" y="5901"/>
                    <a:pt x="62" y="5899"/>
                    <a:pt x="0" y="5894"/>
                  </a:cubicBezTo>
                  <a:lnTo>
                    <a:pt x="0" y="5894"/>
                  </a:lnTo>
                  <a:cubicBezTo>
                    <a:pt x="288" y="6025"/>
                    <a:pt x="598" y="6092"/>
                    <a:pt x="907" y="6092"/>
                  </a:cubicBezTo>
                  <a:cubicBezTo>
                    <a:pt x="1326" y="6092"/>
                    <a:pt x="1745" y="5969"/>
                    <a:pt x="2108" y="5715"/>
                  </a:cubicBezTo>
                  <a:lnTo>
                    <a:pt x="4477" y="4049"/>
                  </a:lnTo>
                  <a:lnTo>
                    <a:pt x="4513" y="4072"/>
                  </a:lnTo>
                  <a:lnTo>
                    <a:pt x="7216" y="2167"/>
                  </a:lnTo>
                  <a:cubicBezTo>
                    <a:pt x="7930" y="1667"/>
                    <a:pt x="8240" y="810"/>
                    <a:pt x="8097"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86" name="Google Shape;1186;p43"/>
            <p:cNvSpPr/>
            <p:nvPr/>
          </p:nvSpPr>
          <p:spPr>
            <a:xfrm>
              <a:off x="876575" y="3484950"/>
              <a:ext cx="131300" cy="89875"/>
            </a:xfrm>
            <a:custGeom>
              <a:avLst/>
              <a:gdLst/>
              <a:ahLst/>
              <a:cxnLst/>
              <a:rect l="l" t="t" r="r" b="b"/>
              <a:pathLst>
                <a:path w="5252" h="3595" extrusionOk="0">
                  <a:moveTo>
                    <a:pt x="4852" y="0"/>
                  </a:moveTo>
                  <a:cubicBezTo>
                    <a:pt x="4400" y="0"/>
                    <a:pt x="3364" y="501"/>
                    <a:pt x="2263" y="1280"/>
                  </a:cubicBezTo>
                  <a:cubicBezTo>
                    <a:pt x="930" y="2232"/>
                    <a:pt x="1" y="3232"/>
                    <a:pt x="191" y="3518"/>
                  </a:cubicBezTo>
                  <a:cubicBezTo>
                    <a:pt x="230" y="3570"/>
                    <a:pt x="304" y="3595"/>
                    <a:pt x="406" y="3595"/>
                  </a:cubicBezTo>
                  <a:cubicBezTo>
                    <a:pt x="864" y="3595"/>
                    <a:pt x="1899" y="3095"/>
                    <a:pt x="2989" y="2316"/>
                  </a:cubicBezTo>
                  <a:cubicBezTo>
                    <a:pt x="4335" y="1363"/>
                    <a:pt x="5252" y="363"/>
                    <a:pt x="5061" y="77"/>
                  </a:cubicBezTo>
                  <a:cubicBezTo>
                    <a:pt x="5024" y="25"/>
                    <a:pt x="4953" y="0"/>
                    <a:pt x="4852"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187" name="Google Shape;1187;p43"/>
          <p:cNvGrpSpPr/>
          <p:nvPr/>
        </p:nvGrpSpPr>
        <p:grpSpPr>
          <a:xfrm rot="3045683">
            <a:off x="4271832" y="4060349"/>
            <a:ext cx="416729" cy="329942"/>
            <a:chOff x="807525" y="3466050"/>
            <a:chExt cx="250050" cy="197975"/>
          </a:xfrm>
        </p:grpSpPr>
        <p:sp>
          <p:nvSpPr>
            <p:cNvPr id="1188" name="Google Shape;1188;p43"/>
            <p:cNvSpPr/>
            <p:nvPr/>
          </p:nvSpPr>
          <p:spPr>
            <a:xfrm>
              <a:off x="807525" y="3522000"/>
              <a:ext cx="154800" cy="142025"/>
            </a:xfrm>
            <a:custGeom>
              <a:avLst/>
              <a:gdLst/>
              <a:ahLst/>
              <a:cxnLst/>
              <a:rect l="l" t="t" r="r" b="b"/>
              <a:pathLst>
                <a:path w="6192" h="5681" extrusionOk="0">
                  <a:moveTo>
                    <a:pt x="3715" y="0"/>
                  </a:moveTo>
                  <a:lnTo>
                    <a:pt x="1191" y="1786"/>
                  </a:lnTo>
                  <a:cubicBezTo>
                    <a:pt x="239" y="2453"/>
                    <a:pt x="1" y="3774"/>
                    <a:pt x="667" y="4739"/>
                  </a:cubicBezTo>
                  <a:lnTo>
                    <a:pt x="691" y="4786"/>
                  </a:lnTo>
                  <a:cubicBezTo>
                    <a:pt x="1114" y="5370"/>
                    <a:pt x="1774" y="5681"/>
                    <a:pt x="2444" y="5681"/>
                  </a:cubicBezTo>
                  <a:cubicBezTo>
                    <a:pt x="2867" y="5681"/>
                    <a:pt x="3294" y="5557"/>
                    <a:pt x="3668" y="5298"/>
                  </a:cubicBezTo>
                  <a:lnTo>
                    <a:pt x="6192" y="3524"/>
                  </a:lnTo>
                  <a:lnTo>
                    <a:pt x="37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89" name="Google Shape;1189;p43"/>
            <p:cNvSpPr/>
            <p:nvPr/>
          </p:nvSpPr>
          <p:spPr>
            <a:xfrm>
              <a:off x="895925" y="3466050"/>
              <a:ext cx="161650" cy="147350"/>
            </a:xfrm>
            <a:custGeom>
              <a:avLst/>
              <a:gdLst/>
              <a:ahLst/>
              <a:cxnLst/>
              <a:rect l="l" t="t" r="r" b="b"/>
              <a:pathLst>
                <a:path w="6466" h="5894" extrusionOk="0">
                  <a:moveTo>
                    <a:pt x="3964" y="1"/>
                  </a:moveTo>
                  <a:cubicBezTo>
                    <a:pt x="3532" y="1"/>
                    <a:pt x="3095" y="132"/>
                    <a:pt x="2715" y="405"/>
                  </a:cubicBezTo>
                  <a:lnTo>
                    <a:pt x="1" y="2310"/>
                  </a:lnTo>
                  <a:cubicBezTo>
                    <a:pt x="477" y="3679"/>
                    <a:pt x="1299" y="4881"/>
                    <a:pt x="2537" y="5893"/>
                  </a:cubicBezTo>
                  <a:lnTo>
                    <a:pt x="5240" y="3988"/>
                  </a:lnTo>
                  <a:cubicBezTo>
                    <a:pt x="6228" y="3310"/>
                    <a:pt x="6466" y="1952"/>
                    <a:pt x="5763" y="964"/>
                  </a:cubicBezTo>
                  <a:lnTo>
                    <a:pt x="5728" y="928"/>
                  </a:lnTo>
                  <a:cubicBezTo>
                    <a:pt x="5313" y="324"/>
                    <a:pt x="4644" y="1"/>
                    <a:pt x="3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90" name="Google Shape;1190;p43"/>
            <p:cNvSpPr/>
            <p:nvPr/>
          </p:nvSpPr>
          <p:spPr>
            <a:xfrm>
              <a:off x="846525" y="3511575"/>
              <a:ext cx="206000" cy="152325"/>
            </a:xfrm>
            <a:custGeom>
              <a:avLst/>
              <a:gdLst/>
              <a:ahLst/>
              <a:cxnLst/>
              <a:rect l="l" t="t" r="r" b="b"/>
              <a:pathLst>
                <a:path w="8240" h="6093" extrusionOk="0">
                  <a:moveTo>
                    <a:pt x="8097" y="0"/>
                  </a:moveTo>
                  <a:lnTo>
                    <a:pt x="8097" y="0"/>
                  </a:lnTo>
                  <a:cubicBezTo>
                    <a:pt x="7930" y="417"/>
                    <a:pt x="7501" y="1143"/>
                    <a:pt x="6406" y="2001"/>
                  </a:cubicBezTo>
                  <a:cubicBezTo>
                    <a:pt x="4727" y="3346"/>
                    <a:pt x="1453" y="5501"/>
                    <a:pt x="1453" y="5501"/>
                  </a:cubicBezTo>
                  <a:cubicBezTo>
                    <a:pt x="1453" y="5501"/>
                    <a:pt x="950" y="5901"/>
                    <a:pt x="182" y="5901"/>
                  </a:cubicBezTo>
                  <a:cubicBezTo>
                    <a:pt x="123" y="5901"/>
                    <a:pt x="62" y="5899"/>
                    <a:pt x="0" y="5894"/>
                  </a:cubicBezTo>
                  <a:lnTo>
                    <a:pt x="0" y="5894"/>
                  </a:lnTo>
                  <a:cubicBezTo>
                    <a:pt x="288" y="6025"/>
                    <a:pt x="598" y="6092"/>
                    <a:pt x="907" y="6092"/>
                  </a:cubicBezTo>
                  <a:cubicBezTo>
                    <a:pt x="1326" y="6092"/>
                    <a:pt x="1745" y="5969"/>
                    <a:pt x="2108" y="5715"/>
                  </a:cubicBezTo>
                  <a:lnTo>
                    <a:pt x="4477" y="4049"/>
                  </a:lnTo>
                  <a:lnTo>
                    <a:pt x="4513" y="4072"/>
                  </a:lnTo>
                  <a:lnTo>
                    <a:pt x="7216" y="2167"/>
                  </a:lnTo>
                  <a:cubicBezTo>
                    <a:pt x="7930" y="1667"/>
                    <a:pt x="8240" y="810"/>
                    <a:pt x="8097"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91" name="Google Shape;1191;p43"/>
            <p:cNvSpPr/>
            <p:nvPr/>
          </p:nvSpPr>
          <p:spPr>
            <a:xfrm>
              <a:off x="876575" y="3484950"/>
              <a:ext cx="131300" cy="89875"/>
            </a:xfrm>
            <a:custGeom>
              <a:avLst/>
              <a:gdLst/>
              <a:ahLst/>
              <a:cxnLst/>
              <a:rect l="l" t="t" r="r" b="b"/>
              <a:pathLst>
                <a:path w="5252" h="3595" extrusionOk="0">
                  <a:moveTo>
                    <a:pt x="4852" y="0"/>
                  </a:moveTo>
                  <a:cubicBezTo>
                    <a:pt x="4400" y="0"/>
                    <a:pt x="3364" y="501"/>
                    <a:pt x="2263" y="1280"/>
                  </a:cubicBezTo>
                  <a:cubicBezTo>
                    <a:pt x="930" y="2232"/>
                    <a:pt x="1" y="3232"/>
                    <a:pt x="191" y="3518"/>
                  </a:cubicBezTo>
                  <a:cubicBezTo>
                    <a:pt x="230" y="3570"/>
                    <a:pt x="304" y="3595"/>
                    <a:pt x="406" y="3595"/>
                  </a:cubicBezTo>
                  <a:cubicBezTo>
                    <a:pt x="864" y="3595"/>
                    <a:pt x="1899" y="3095"/>
                    <a:pt x="2989" y="2316"/>
                  </a:cubicBezTo>
                  <a:cubicBezTo>
                    <a:pt x="4335" y="1363"/>
                    <a:pt x="5252" y="363"/>
                    <a:pt x="5061" y="77"/>
                  </a:cubicBezTo>
                  <a:cubicBezTo>
                    <a:pt x="5024" y="25"/>
                    <a:pt x="4953" y="0"/>
                    <a:pt x="4852"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192" name="Google Shape;1192;p43"/>
          <p:cNvGrpSpPr/>
          <p:nvPr/>
        </p:nvGrpSpPr>
        <p:grpSpPr>
          <a:xfrm rot="9194113">
            <a:off x="5085035" y="1491102"/>
            <a:ext cx="445950" cy="329942"/>
            <a:chOff x="877475" y="2935600"/>
            <a:chExt cx="257500" cy="190500"/>
          </a:xfrm>
        </p:grpSpPr>
        <p:sp>
          <p:nvSpPr>
            <p:cNvPr id="1193" name="Google Shape;1193;p43"/>
            <p:cNvSpPr/>
            <p:nvPr/>
          </p:nvSpPr>
          <p:spPr>
            <a:xfrm>
              <a:off x="877475" y="2980850"/>
              <a:ext cx="162250" cy="145250"/>
            </a:xfrm>
            <a:custGeom>
              <a:avLst/>
              <a:gdLst/>
              <a:ahLst/>
              <a:cxnLst/>
              <a:rect l="l" t="t" r="r" b="b"/>
              <a:pathLst>
                <a:path w="6490" h="5810" extrusionOk="0">
                  <a:moveTo>
                    <a:pt x="4192" y="1"/>
                  </a:moveTo>
                  <a:lnTo>
                    <a:pt x="1346" y="1727"/>
                  </a:lnTo>
                  <a:cubicBezTo>
                    <a:pt x="322" y="2358"/>
                    <a:pt x="1" y="3692"/>
                    <a:pt x="620" y="4715"/>
                  </a:cubicBezTo>
                  <a:lnTo>
                    <a:pt x="655" y="4763"/>
                  </a:lnTo>
                  <a:cubicBezTo>
                    <a:pt x="1062" y="5435"/>
                    <a:pt x="1780" y="5809"/>
                    <a:pt x="2516" y="5809"/>
                  </a:cubicBezTo>
                  <a:cubicBezTo>
                    <a:pt x="2902" y="5809"/>
                    <a:pt x="3292" y="5706"/>
                    <a:pt x="3644" y="5489"/>
                  </a:cubicBezTo>
                  <a:lnTo>
                    <a:pt x="6490" y="3763"/>
                  </a:lnTo>
                  <a:cubicBezTo>
                    <a:pt x="6049" y="2239"/>
                    <a:pt x="5275" y="989"/>
                    <a:pt x="41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1194" name="Google Shape;1194;p43"/>
            <p:cNvGrpSpPr/>
            <p:nvPr/>
          </p:nvGrpSpPr>
          <p:grpSpPr>
            <a:xfrm>
              <a:off x="901300" y="2935600"/>
              <a:ext cx="233675" cy="190500"/>
              <a:chOff x="901300" y="2935600"/>
              <a:chExt cx="233675" cy="190500"/>
            </a:xfrm>
          </p:grpSpPr>
          <p:sp>
            <p:nvSpPr>
              <p:cNvPr id="1195" name="Google Shape;1195;p43"/>
              <p:cNvSpPr/>
              <p:nvPr/>
            </p:nvSpPr>
            <p:spPr>
              <a:xfrm>
                <a:off x="979275" y="2935600"/>
                <a:ext cx="155700" cy="140525"/>
              </a:xfrm>
              <a:custGeom>
                <a:avLst/>
                <a:gdLst/>
                <a:ahLst/>
                <a:cxnLst/>
                <a:rect l="l" t="t" r="r" b="b"/>
                <a:pathLst>
                  <a:path w="6228" h="5621" extrusionOk="0">
                    <a:moveTo>
                      <a:pt x="3769" y="1"/>
                    </a:moveTo>
                    <a:cubicBezTo>
                      <a:pt x="3390" y="1"/>
                      <a:pt x="3005" y="101"/>
                      <a:pt x="2656" y="310"/>
                    </a:cubicBezTo>
                    <a:lnTo>
                      <a:pt x="1" y="1918"/>
                    </a:lnTo>
                    <a:lnTo>
                      <a:pt x="2251" y="5621"/>
                    </a:lnTo>
                    <a:lnTo>
                      <a:pt x="4894" y="4013"/>
                    </a:lnTo>
                    <a:cubicBezTo>
                      <a:pt x="5906" y="3406"/>
                      <a:pt x="6228" y="2096"/>
                      <a:pt x="5608" y="1061"/>
                    </a:cubicBezTo>
                    <a:lnTo>
                      <a:pt x="5585" y="1025"/>
                    </a:lnTo>
                    <a:cubicBezTo>
                      <a:pt x="5187" y="362"/>
                      <a:pt x="4488" y="1"/>
                      <a:pt x="3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96" name="Google Shape;1196;p43"/>
              <p:cNvSpPr/>
              <p:nvPr/>
            </p:nvSpPr>
            <p:spPr>
              <a:xfrm>
                <a:off x="910225" y="2989775"/>
                <a:ext cx="217600" cy="136325"/>
              </a:xfrm>
              <a:custGeom>
                <a:avLst/>
                <a:gdLst/>
                <a:ahLst/>
                <a:cxnLst/>
                <a:rect l="l" t="t" r="r" b="b"/>
                <a:pathLst>
                  <a:path w="8704" h="5453" extrusionOk="0">
                    <a:moveTo>
                      <a:pt x="8704" y="1"/>
                    </a:moveTo>
                    <a:lnTo>
                      <a:pt x="8704" y="1"/>
                    </a:lnTo>
                    <a:cubicBezTo>
                      <a:pt x="8418" y="822"/>
                      <a:pt x="7751" y="1180"/>
                      <a:pt x="7751" y="1180"/>
                    </a:cubicBezTo>
                    <a:cubicBezTo>
                      <a:pt x="7751" y="1180"/>
                      <a:pt x="4429" y="3323"/>
                      <a:pt x="2524" y="4335"/>
                    </a:cubicBezTo>
                    <a:cubicBezTo>
                      <a:pt x="1386" y="4937"/>
                      <a:pt x="580" y="5076"/>
                      <a:pt x="115" y="5076"/>
                    </a:cubicBezTo>
                    <a:cubicBezTo>
                      <a:pt x="74" y="5076"/>
                      <a:pt x="36" y="5075"/>
                      <a:pt x="0" y="5073"/>
                    </a:cubicBezTo>
                    <a:lnTo>
                      <a:pt x="0" y="5073"/>
                    </a:lnTo>
                    <a:cubicBezTo>
                      <a:pt x="361" y="5320"/>
                      <a:pt x="793" y="5452"/>
                      <a:pt x="1229" y="5452"/>
                    </a:cubicBezTo>
                    <a:cubicBezTo>
                      <a:pt x="1613" y="5452"/>
                      <a:pt x="2000" y="5350"/>
                      <a:pt x="2346" y="5132"/>
                    </a:cubicBezTo>
                    <a:lnTo>
                      <a:pt x="5191" y="3406"/>
                    </a:lnTo>
                    <a:cubicBezTo>
                      <a:pt x="5191" y="3394"/>
                      <a:pt x="5180" y="3382"/>
                      <a:pt x="5180" y="3370"/>
                    </a:cubicBezTo>
                    <a:lnTo>
                      <a:pt x="7656" y="1846"/>
                    </a:lnTo>
                    <a:cubicBezTo>
                      <a:pt x="8335" y="1441"/>
                      <a:pt x="8692" y="727"/>
                      <a:pt x="8704"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97" name="Google Shape;1197;p43"/>
              <p:cNvSpPr/>
              <p:nvPr/>
            </p:nvSpPr>
            <p:spPr>
              <a:xfrm>
                <a:off x="901300" y="2984200"/>
                <a:ext cx="136925" cy="82350"/>
              </a:xfrm>
              <a:custGeom>
                <a:avLst/>
                <a:gdLst/>
                <a:ahLst/>
                <a:cxnLst/>
                <a:rect l="l" t="t" r="r" b="b"/>
                <a:pathLst>
                  <a:path w="5477" h="3294" extrusionOk="0">
                    <a:moveTo>
                      <a:pt x="5045" y="0"/>
                    </a:moveTo>
                    <a:cubicBezTo>
                      <a:pt x="4567" y="0"/>
                      <a:pt x="3523" y="419"/>
                      <a:pt x="2405" y="1105"/>
                    </a:cubicBezTo>
                    <a:cubicBezTo>
                      <a:pt x="988" y="1962"/>
                      <a:pt x="0" y="2903"/>
                      <a:pt x="179" y="3200"/>
                    </a:cubicBezTo>
                    <a:cubicBezTo>
                      <a:pt x="216" y="3263"/>
                      <a:pt x="303" y="3293"/>
                      <a:pt x="430" y="3293"/>
                    </a:cubicBezTo>
                    <a:cubicBezTo>
                      <a:pt x="906" y="3293"/>
                      <a:pt x="1942" y="2874"/>
                      <a:pt x="3060" y="2188"/>
                    </a:cubicBezTo>
                    <a:cubicBezTo>
                      <a:pt x="4477" y="1331"/>
                      <a:pt x="5477" y="391"/>
                      <a:pt x="5298" y="93"/>
                    </a:cubicBezTo>
                    <a:cubicBezTo>
                      <a:pt x="5261" y="30"/>
                      <a:pt x="5173" y="0"/>
                      <a:pt x="5045"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grpSp>
        <p:nvGrpSpPr>
          <p:cNvPr id="1198" name="Google Shape;1198;p43"/>
          <p:cNvGrpSpPr/>
          <p:nvPr/>
        </p:nvGrpSpPr>
        <p:grpSpPr>
          <a:xfrm rot="2371102">
            <a:off x="5423810" y="786189"/>
            <a:ext cx="315156" cy="276980"/>
            <a:chOff x="1782050" y="3440425"/>
            <a:chExt cx="196475" cy="172675"/>
          </a:xfrm>
        </p:grpSpPr>
        <p:sp>
          <p:nvSpPr>
            <p:cNvPr id="1199" name="Google Shape;1199;p43"/>
            <p:cNvSpPr/>
            <p:nvPr/>
          </p:nvSpPr>
          <p:spPr>
            <a:xfrm>
              <a:off x="1782050" y="3440425"/>
              <a:ext cx="196475" cy="172675"/>
            </a:xfrm>
            <a:custGeom>
              <a:avLst/>
              <a:gdLst/>
              <a:ahLst/>
              <a:cxnLst/>
              <a:rect l="l" t="t" r="r" b="b"/>
              <a:pathLst>
                <a:path w="7859" h="6907" extrusionOk="0">
                  <a:moveTo>
                    <a:pt x="3933" y="1"/>
                  </a:moveTo>
                  <a:cubicBezTo>
                    <a:pt x="3466" y="1"/>
                    <a:pt x="2991" y="96"/>
                    <a:pt x="2537" y="299"/>
                  </a:cubicBezTo>
                  <a:cubicBezTo>
                    <a:pt x="787" y="1072"/>
                    <a:pt x="1" y="3108"/>
                    <a:pt x="775" y="4847"/>
                  </a:cubicBezTo>
                  <a:cubicBezTo>
                    <a:pt x="1346" y="6140"/>
                    <a:pt x="2607" y="6907"/>
                    <a:pt x="3933" y="6907"/>
                  </a:cubicBezTo>
                  <a:cubicBezTo>
                    <a:pt x="4401" y="6907"/>
                    <a:pt x="4878" y="6811"/>
                    <a:pt x="5335" y="6609"/>
                  </a:cubicBezTo>
                  <a:cubicBezTo>
                    <a:pt x="7073" y="5835"/>
                    <a:pt x="7859" y="3799"/>
                    <a:pt x="7085" y="2061"/>
                  </a:cubicBezTo>
                  <a:cubicBezTo>
                    <a:pt x="6522" y="767"/>
                    <a:pt x="5257" y="1"/>
                    <a:pt x="3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00" name="Google Shape;1200;p43"/>
            <p:cNvSpPr/>
            <p:nvPr/>
          </p:nvSpPr>
          <p:spPr>
            <a:xfrm>
              <a:off x="1795750" y="3452350"/>
              <a:ext cx="169400" cy="149000"/>
            </a:xfrm>
            <a:custGeom>
              <a:avLst/>
              <a:gdLst/>
              <a:ahLst/>
              <a:cxnLst/>
              <a:rect l="l" t="t" r="r" b="b"/>
              <a:pathLst>
                <a:path w="6776" h="5960" extrusionOk="0">
                  <a:moveTo>
                    <a:pt x="3371" y="1"/>
                  </a:moveTo>
                  <a:cubicBezTo>
                    <a:pt x="2972" y="1"/>
                    <a:pt x="2567" y="81"/>
                    <a:pt x="2179" y="250"/>
                  </a:cubicBezTo>
                  <a:cubicBezTo>
                    <a:pt x="679" y="917"/>
                    <a:pt x="0" y="2679"/>
                    <a:pt x="667" y="4179"/>
                  </a:cubicBezTo>
                  <a:cubicBezTo>
                    <a:pt x="1160" y="5297"/>
                    <a:pt x="2245" y="5959"/>
                    <a:pt x="3384" y="5959"/>
                  </a:cubicBezTo>
                  <a:cubicBezTo>
                    <a:pt x="3785" y="5959"/>
                    <a:pt x="4193" y="5877"/>
                    <a:pt x="4584" y="5703"/>
                  </a:cubicBezTo>
                  <a:cubicBezTo>
                    <a:pt x="6096" y="5036"/>
                    <a:pt x="6775" y="3274"/>
                    <a:pt x="6108" y="1774"/>
                  </a:cubicBezTo>
                  <a:cubicBezTo>
                    <a:pt x="5614" y="662"/>
                    <a:pt x="4517" y="1"/>
                    <a:pt x="3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01" name="Google Shape;1201;p43"/>
            <p:cNvSpPr/>
            <p:nvPr/>
          </p:nvSpPr>
          <p:spPr>
            <a:xfrm>
              <a:off x="1804975" y="3491625"/>
              <a:ext cx="150925" cy="69675"/>
            </a:xfrm>
            <a:custGeom>
              <a:avLst/>
              <a:gdLst/>
              <a:ahLst/>
              <a:cxnLst/>
              <a:rect l="l" t="t" r="r" b="b"/>
              <a:pathLst>
                <a:path w="6037" h="2787" extrusionOk="0">
                  <a:moveTo>
                    <a:pt x="370" y="1"/>
                  </a:moveTo>
                  <a:lnTo>
                    <a:pt x="191" y="96"/>
                  </a:lnTo>
                  <a:cubicBezTo>
                    <a:pt x="60" y="156"/>
                    <a:pt x="1" y="322"/>
                    <a:pt x="48" y="453"/>
                  </a:cubicBezTo>
                  <a:lnTo>
                    <a:pt x="120" y="644"/>
                  </a:lnTo>
                  <a:lnTo>
                    <a:pt x="5668" y="2787"/>
                  </a:lnTo>
                  <a:lnTo>
                    <a:pt x="5846" y="2692"/>
                  </a:lnTo>
                  <a:cubicBezTo>
                    <a:pt x="5977" y="2632"/>
                    <a:pt x="6037" y="2477"/>
                    <a:pt x="5977" y="2322"/>
                  </a:cubicBezTo>
                  <a:lnTo>
                    <a:pt x="5918" y="2144"/>
                  </a:lnTo>
                  <a:lnTo>
                    <a:pt x="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02" name="Google Shape;1202;p43"/>
            <p:cNvSpPr/>
            <p:nvPr/>
          </p:nvSpPr>
          <p:spPr>
            <a:xfrm>
              <a:off x="1806175" y="3491625"/>
              <a:ext cx="149450" cy="63425"/>
            </a:xfrm>
            <a:custGeom>
              <a:avLst/>
              <a:gdLst/>
              <a:ahLst/>
              <a:cxnLst/>
              <a:rect l="l" t="t" r="r" b="b"/>
              <a:pathLst>
                <a:path w="5978" h="2537" extrusionOk="0">
                  <a:moveTo>
                    <a:pt x="322" y="1"/>
                  </a:moveTo>
                  <a:lnTo>
                    <a:pt x="143" y="96"/>
                  </a:lnTo>
                  <a:cubicBezTo>
                    <a:pt x="72" y="120"/>
                    <a:pt x="24" y="179"/>
                    <a:pt x="0" y="239"/>
                  </a:cubicBezTo>
                  <a:lnTo>
                    <a:pt x="5953" y="2537"/>
                  </a:lnTo>
                  <a:cubicBezTo>
                    <a:pt x="5965" y="2489"/>
                    <a:pt x="5977" y="2418"/>
                    <a:pt x="5953" y="2346"/>
                  </a:cubicBezTo>
                  <a:lnTo>
                    <a:pt x="5870" y="2144"/>
                  </a:lnTo>
                  <a:lnTo>
                    <a:pt x="322" y="1"/>
                  </a:ln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203" name="Google Shape;1203;p43"/>
          <p:cNvGrpSpPr/>
          <p:nvPr/>
        </p:nvGrpSpPr>
        <p:grpSpPr>
          <a:xfrm>
            <a:off x="7412150" y="3913506"/>
            <a:ext cx="597600" cy="510814"/>
            <a:chOff x="421200" y="3962119"/>
            <a:chExt cx="597600" cy="510814"/>
          </a:xfrm>
        </p:grpSpPr>
        <p:sp>
          <p:nvSpPr>
            <p:cNvPr id="1204" name="Google Shape;1204;p43"/>
            <p:cNvSpPr/>
            <p:nvPr/>
          </p:nvSpPr>
          <p:spPr>
            <a:xfrm>
              <a:off x="421200" y="4273638"/>
              <a:ext cx="597600" cy="94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1205" name="Google Shape;1205;p43"/>
            <p:cNvGrpSpPr/>
            <p:nvPr/>
          </p:nvGrpSpPr>
          <p:grpSpPr>
            <a:xfrm rot="2135162">
              <a:off x="504865" y="4052559"/>
              <a:ext cx="416718" cy="329933"/>
              <a:chOff x="807525" y="3466050"/>
              <a:chExt cx="250050" cy="197975"/>
            </a:xfrm>
          </p:grpSpPr>
          <p:sp>
            <p:nvSpPr>
              <p:cNvPr id="1206" name="Google Shape;1206;p43"/>
              <p:cNvSpPr/>
              <p:nvPr/>
            </p:nvSpPr>
            <p:spPr>
              <a:xfrm>
                <a:off x="807525" y="3522000"/>
                <a:ext cx="154800" cy="142025"/>
              </a:xfrm>
              <a:custGeom>
                <a:avLst/>
                <a:gdLst/>
                <a:ahLst/>
                <a:cxnLst/>
                <a:rect l="l" t="t" r="r" b="b"/>
                <a:pathLst>
                  <a:path w="6192" h="5681" extrusionOk="0">
                    <a:moveTo>
                      <a:pt x="3715" y="0"/>
                    </a:moveTo>
                    <a:lnTo>
                      <a:pt x="1191" y="1786"/>
                    </a:lnTo>
                    <a:cubicBezTo>
                      <a:pt x="239" y="2453"/>
                      <a:pt x="1" y="3774"/>
                      <a:pt x="667" y="4739"/>
                    </a:cubicBezTo>
                    <a:lnTo>
                      <a:pt x="691" y="4786"/>
                    </a:lnTo>
                    <a:cubicBezTo>
                      <a:pt x="1114" y="5370"/>
                      <a:pt x="1774" y="5681"/>
                      <a:pt x="2444" y="5681"/>
                    </a:cubicBezTo>
                    <a:cubicBezTo>
                      <a:pt x="2867" y="5681"/>
                      <a:pt x="3294" y="5557"/>
                      <a:pt x="3668" y="5298"/>
                    </a:cubicBezTo>
                    <a:lnTo>
                      <a:pt x="6192" y="3524"/>
                    </a:lnTo>
                    <a:lnTo>
                      <a:pt x="37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07" name="Google Shape;1207;p43"/>
              <p:cNvSpPr/>
              <p:nvPr/>
            </p:nvSpPr>
            <p:spPr>
              <a:xfrm>
                <a:off x="895925" y="3466050"/>
                <a:ext cx="161650" cy="147350"/>
              </a:xfrm>
              <a:custGeom>
                <a:avLst/>
                <a:gdLst/>
                <a:ahLst/>
                <a:cxnLst/>
                <a:rect l="l" t="t" r="r" b="b"/>
                <a:pathLst>
                  <a:path w="6466" h="5894" extrusionOk="0">
                    <a:moveTo>
                      <a:pt x="3964" y="1"/>
                    </a:moveTo>
                    <a:cubicBezTo>
                      <a:pt x="3532" y="1"/>
                      <a:pt x="3095" y="132"/>
                      <a:pt x="2715" y="405"/>
                    </a:cubicBezTo>
                    <a:lnTo>
                      <a:pt x="1" y="2310"/>
                    </a:lnTo>
                    <a:cubicBezTo>
                      <a:pt x="477" y="3679"/>
                      <a:pt x="1299" y="4881"/>
                      <a:pt x="2537" y="5893"/>
                    </a:cubicBezTo>
                    <a:lnTo>
                      <a:pt x="5240" y="3988"/>
                    </a:lnTo>
                    <a:cubicBezTo>
                      <a:pt x="6228" y="3310"/>
                      <a:pt x="6466" y="1952"/>
                      <a:pt x="5763" y="964"/>
                    </a:cubicBezTo>
                    <a:lnTo>
                      <a:pt x="5728" y="928"/>
                    </a:lnTo>
                    <a:cubicBezTo>
                      <a:pt x="5313" y="324"/>
                      <a:pt x="4644" y="1"/>
                      <a:pt x="3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08" name="Google Shape;1208;p43"/>
              <p:cNvSpPr/>
              <p:nvPr/>
            </p:nvSpPr>
            <p:spPr>
              <a:xfrm>
                <a:off x="846525" y="3511575"/>
                <a:ext cx="206000" cy="152325"/>
              </a:xfrm>
              <a:custGeom>
                <a:avLst/>
                <a:gdLst/>
                <a:ahLst/>
                <a:cxnLst/>
                <a:rect l="l" t="t" r="r" b="b"/>
                <a:pathLst>
                  <a:path w="8240" h="6093" extrusionOk="0">
                    <a:moveTo>
                      <a:pt x="8097" y="0"/>
                    </a:moveTo>
                    <a:lnTo>
                      <a:pt x="8097" y="0"/>
                    </a:lnTo>
                    <a:cubicBezTo>
                      <a:pt x="7930" y="417"/>
                      <a:pt x="7501" y="1143"/>
                      <a:pt x="6406" y="2001"/>
                    </a:cubicBezTo>
                    <a:cubicBezTo>
                      <a:pt x="4727" y="3346"/>
                      <a:pt x="1453" y="5501"/>
                      <a:pt x="1453" y="5501"/>
                    </a:cubicBezTo>
                    <a:cubicBezTo>
                      <a:pt x="1453" y="5501"/>
                      <a:pt x="950" y="5901"/>
                      <a:pt x="182" y="5901"/>
                    </a:cubicBezTo>
                    <a:cubicBezTo>
                      <a:pt x="123" y="5901"/>
                      <a:pt x="62" y="5899"/>
                      <a:pt x="0" y="5894"/>
                    </a:cubicBezTo>
                    <a:lnTo>
                      <a:pt x="0" y="5894"/>
                    </a:lnTo>
                    <a:cubicBezTo>
                      <a:pt x="288" y="6025"/>
                      <a:pt x="598" y="6092"/>
                      <a:pt x="907" y="6092"/>
                    </a:cubicBezTo>
                    <a:cubicBezTo>
                      <a:pt x="1326" y="6092"/>
                      <a:pt x="1745" y="5969"/>
                      <a:pt x="2108" y="5715"/>
                    </a:cubicBezTo>
                    <a:lnTo>
                      <a:pt x="4477" y="4049"/>
                    </a:lnTo>
                    <a:lnTo>
                      <a:pt x="4513" y="4072"/>
                    </a:lnTo>
                    <a:lnTo>
                      <a:pt x="7216" y="2167"/>
                    </a:lnTo>
                    <a:cubicBezTo>
                      <a:pt x="7930" y="1667"/>
                      <a:pt x="8240" y="810"/>
                      <a:pt x="8097"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09" name="Google Shape;1209;p43"/>
              <p:cNvSpPr/>
              <p:nvPr/>
            </p:nvSpPr>
            <p:spPr>
              <a:xfrm>
                <a:off x="876575" y="3484950"/>
                <a:ext cx="131300" cy="89875"/>
              </a:xfrm>
              <a:custGeom>
                <a:avLst/>
                <a:gdLst/>
                <a:ahLst/>
                <a:cxnLst/>
                <a:rect l="l" t="t" r="r" b="b"/>
                <a:pathLst>
                  <a:path w="5252" h="3595" extrusionOk="0">
                    <a:moveTo>
                      <a:pt x="4852" y="0"/>
                    </a:moveTo>
                    <a:cubicBezTo>
                      <a:pt x="4400" y="0"/>
                      <a:pt x="3364" y="501"/>
                      <a:pt x="2263" y="1280"/>
                    </a:cubicBezTo>
                    <a:cubicBezTo>
                      <a:pt x="930" y="2232"/>
                      <a:pt x="1" y="3232"/>
                      <a:pt x="191" y="3518"/>
                    </a:cubicBezTo>
                    <a:cubicBezTo>
                      <a:pt x="230" y="3570"/>
                      <a:pt x="304" y="3595"/>
                      <a:pt x="406" y="3595"/>
                    </a:cubicBezTo>
                    <a:cubicBezTo>
                      <a:pt x="864" y="3595"/>
                      <a:pt x="1899" y="3095"/>
                      <a:pt x="2989" y="2316"/>
                    </a:cubicBezTo>
                    <a:cubicBezTo>
                      <a:pt x="4335" y="1363"/>
                      <a:pt x="5252" y="363"/>
                      <a:pt x="5061" y="77"/>
                    </a:cubicBezTo>
                    <a:cubicBezTo>
                      <a:pt x="5024" y="25"/>
                      <a:pt x="4953" y="0"/>
                      <a:pt x="4852"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grpSp>
        <p:nvGrpSpPr>
          <p:cNvPr id="1210" name="Google Shape;1210;p43"/>
          <p:cNvGrpSpPr/>
          <p:nvPr/>
        </p:nvGrpSpPr>
        <p:grpSpPr>
          <a:xfrm rot="10176131">
            <a:off x="1976696" y="4030422"/>
            <a:ext cx="315154" cy="276978"/>
            <a:chOff x="1782050" y="3440425"/>
            <a:chExt cx="196475" cy="172675"/>
          </a:xfrm>
        </p:grpSpPr>
        <p:sp>
          <p:nvSpPr>
            <p:cNvPr id="1211" name="Google Shape;1211;p43"/>
            <p:cNvSpPr/>
            <p:nvPr/>
          </p:nvSpPr>
          <p:spPr>
            <a:xfrm>
              <a:off x="1782050" y="3440425"/>
              <a:ext cx="196475" cy="172675"/>
            </a:xfrm>
            <a:custGeom>
              <a:avLst/>
              <a:gdLst/>
              <a:ahLst/>
              <a:cxnLst/>
              <a:rect l="l" t="t" r="r" b="b"/>
              <a:pathLst>
                <a:path w="7859" h="6907" extrusionOk="0">
                  <a:moveTo>
                    <a:pt x="3933" y="1"/>
                  </a:moveTo>
                  <a:cubicBezTo>
                    <a:pt x="3466" y="1"/>
                    <a:pt x="2991" y="96"/>
                    <a:pt x="2537" y="299"/>
                  </a:cubicBezTo>
                  <a:cubicBezTo>
                    <a:pt x="787" y="1072"/>
                    <a:pt x="1" y="3108"/>
                    <a:pt x="775" y="4847"/>
                  </a:cubicBezTo>
                  <a:cubicBezTo>
                    <a:pt x="1346" y="6140"/>
                    <a:pt x="2607" y="6907"/>
                    <a:pt x="3933" y="6907"/>
                  </a:cubicBezTo>
                  <a:cubicBezTo>
                    <a:pt x="4401" y="6907"/>
                    <a:pt x="4878" y="6811"/>
                    <a:pt x="5335" y="6609"/>
                  </a:cubicBezTo>
                  <a:cubicBezTo>
                    <a:pt x="7073" y="5835"/>
                    <a:pt x="7859" y="3799"/>
                    <a:pt x="7085" y="2061"/>
                  </a:cubicBezTo>
                  <a:cubicBezTo>
                    <a:pt x="6522" y="767"/>
                    <a:pt x="5257" y="1"/>
                    <a:pt x="3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12" name="Google Shape;1212;p43"/>
            <p:cNvSpPr/>
            <p:nvPr/>
          </p:nvSpPr>
          <p:spPr>
            <a:xfrm>
              <a:off x="1795750" y="3452350"/>
              <a:ext cx="169400" cy="149000"/>
            </a:xfrm>
            <a:custGeom>
              <a:avLst/>
              <a:gdLst/>
              <a:ahLst/>
              <a:cxnLst/>
              <a:rect l="l" t="t" r="r" b="b"/>
              <a:pathLst>
                <a:path w="6776" h="5960" extrusionOk="0">
                  <a:moveTo>
                    <a:pt x="3371" y="1"/>
                  </a:moveTo>
                  <a:cubicBezTo>
                    <a:pt x="2972" y="1"/>
                    <a:pt x="2567" y="81"/>
                    <a:pt x="2179" y="250"/>
                  </a:cubicBezTo>
                  <a:cubicBezTo>
                    <a:pt x="679" y="917"/>
                    <a:pt x="0" y="2679"/>
                    <a:pt x="667" y="4179"/>
                  </a:cubicBezTo>
                  <a:cubicBezTo>
                    <a:pt x="1160" y="5297"/>
                    <a:pt x="2245" y="5959"/>
                    <a:pt x="3384" y="5959"/>
                  </a:cubicBezTo>
                  <a:cubicBezTo>
                    <a:pt x="3785" y="5959"/>
                    <a:pt x="4193" y="5877"/>
                    <a:pt x="4584" y="5703"/>
                  </a:cubicBezTo>
                  <a:cubicBezTo>
                    <a:pt x="6096" y="5036"/>
                    <a:pt x="6775" y="3274"/>
                    <a:pt x="6108" y="1774"/>
                  </a:cubicBezTo>
                  <a:cubicBezTo>
                    <a:pt x="5614" y="662"/>
                    <a:pt x="4517" y="1"/>
                    <a:pt x="3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13" name="Google Shape;1213;p43"/>
            <p:cNvSpPr/>
            <p:nvPr/>
          </p:nvSpPr>
          <p:spPr>
            <a:xfrm>
              <a:off x="1804975" y="3491625"/>
              <a:ext cx="150925" cy="69675"/>
            </a:xfrm>
            <a:custGeom>
              <a:avLst/>
              <a:gdLst/>
              <a:ahLst/>
              <a:cxnLst/>
              <a:rect l="l" t="t" r="r" b="b"/>
              <a:pathLst>
                <a:path w="6037" h="2787" extrusionOk="0">
                  <a:moveTo>
                    <a:pt x="370" y="1"/>
                  </a:moveTo>
                  <a:lnTo>
                    <a:pt x="191" y="96"/>
                  </a:lnTo>
                  <a:cubicBezTo>
                    <a:pt x="60" y="156"/>
                    <a:pt x="1" y="322"/>
                    <a:pt x="48" y="453"/>
                  </a:cubicBezTo>
                  <a:lnTo>
                    <a:pt x="120" y="644"/>
                  </a:lnTo>
                  <a:lnTo>
                    <a:pt x="5668" y="2787"/>
                  </a:lnTo>
                  <a:lnTo>
                    <a:pt x="5846" y="2692"/>
                  </a:lnTo>
                  <a:cubicBezTo>
                    <a:pt x="5977" y="2632"/>
                    <a:pt x="6037" y="2477"/>
                    <a:pt x="5977" y="2322"/>
                  </a:cubicBezTo>
                  <a:lnTo>
                    <a:pt x="5918" y="2144"/>
                  </a:lnTo>
                  <a:lnTo>
                    <a:pt x="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14" name="Google Shape;1214;p43"/>
            <p:cNvSpPr/>
            <p:nvPr/>
          </p:nvSpPr>
          <p:spPr>
            <a:xfrm>
              <a:off x="1806175" y="3491625"/>
              <a:ext cx="149450" cy="63425"/>
            </a:xfrm>
            <a:custGeom>
              <a:avLst/>
              <a:gdLst/>
              <a:ahLst/>
              <a:cxnLst/>
              <a:rect l="l" t="t" r="r" b="b"/>
              <a:pathLst>
                <a:path w="5978" h="2537" extrusionOk="0">
                  <a:moveTo>
                    <a:pt x="322" y="1"/>
                  </a:moveTo>
                  <a:lnTo>
                    <a:pt x="143" y="96"/>
                  </a:lnTo>
                  <a:cubicBezTo>
                    <a:pt x="72" y="120"/>
                    <a:pt x="24" y="179"/>
                    <a:pt x="0" y="239"/>
                  </a:cubicBezTo>
                  <a:lnTo>
                    <a:pt x="5953" y="2537"/>
                  </a:lnTo>
                  <a:cubicBezTo>
                    <a:pt x="5965" y="2489"/>
                    <a:pt x="5977" y="2418"/>
                    <a:pt x="5953" y="2346"/>
                  </a:cubicBezTo>
                  <a:lnTo>
                    <a:pt x="5870" y="2144"/>
                  </a:lnTo>
                  <a:lnTo>
                    <a:pt x="322" y="1"/>
                  </a:ln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215" name="Google Shape;1215;p43"/>
          <p:cNvGrpSpPr/>
          <p:nvPr/>
        </p:nvGrpSpPr>
        <p:grpSpPr>
          <a:xfrm rot="5710754">
            <a:off x="926052" y="709968"/>
            <a:ext cx="315156" cy="276979"/>
            <a:chOff x="1782050" y="3440425"/>
            <a:chExt cx="196475" cy="172675"/>
          </a:xfrm>
        </p:grpSpPr>
        <p:sp>
          <p:nvSpPr>
            <p:cNvPr id="1216" name="Google Shape;1216;p43"/>
            <p:cNvSpPr/>
            <p:nvPr/>
          </p:nvSpPr>
          <p:spPr>
            <a:xfrm>
              <a:off x="1782050" y="3440425"/>
              <a:ext cx="196475" cy="172675"/>
            </a:xfrm>
            <a:custGeom>
              <a:avLst/>
              <a:gdLst/>
              <a:ahLst/>
              <a:cxnLst/>
              <a:rect l="l" t="t" r="r" b="b"/>
              <a:pathLst>
                <a:path w="7859" h="6907" extrusionOk="0">
                  <a:moveTo>
                    <a:pt x="3933" y="1"/>
                  </a:moveTo>
                  <a:cubicBezTo>
                    <a:pt x="3466" y="1"/>
                    <a:pt x="2991" y="96"/>
                    <a:pt x="2537" y="299"/>
                  </a:cubicBezTo>
                  <a:cubicBezTo>
                    <a:pt x="787" y="1072"/>
                    <a:pt x="1" y="3108"/>
                    <a:pt x="775" y="4847"/>
                  </a:cubicBezTo>
                  <a:cubicBezTo>
                    <a:pt x="1346" y="6140"/>
                    <a:pt x="2607" y="6907"/>
                    <a:pt x="3933" y="6907"/>
                  </a:cubicBezTo>
                  <a:cubicBezTo>
                    <a:pt x="4401" y="6907"/>
                    <a:pt x="4878" y="6811"/>
                    <a:pt x="5335" y="6609"/>
                  </a:cubicBezTo>
                  <a:cubicBezTo>
                    <a:pt x="7073" y="5835"/>
                    <a:pt x="7859" y="3799"/>
                    <a:pt x="7085" y="2061"/>
                  </a:cubicBezTo>
                  <a:cubicBezTo>
                    <a:pt x="6522" y="767"/>
                    <a:pt x="5257" y="1"/>
                    <a:pt x="3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17" name="Google Shape;1217;p43"/>
            <p:cNvSpPr/>
            <p:nvPr/>
          </p:nvSpPr>
          <p:spPr>
            <a:xfrm>
              <a:off x="1795750" y="3452350"/>
              <a:ext cx="169400" cy="149000"/>
            </a:xfrm>
            <a:custGeom>
              <a:avLst/>
              <a:gdLst/>
              <a:ahLst/>
              <a:cxnLst/>
              <a:rect l="l" t="t" r="r" b="b"/>
              <a:pathLst>
                <a:path w="6776" h="5960" extrusionOk="0">
                  <a:moveTo>
                    <a:pt x="3371" y="1"/>
                  </a:moveTo>
                  <a:cubicBezTo>
                    <a:pt x="2972" y="1"/>
                    <a:pt x="2567" y="81"/>
                    <a:pt x="2179" y="250"/>
                  </a:cubicBezTo>
                  <a:cubicBezTo>
                    <a:pt x="679" y="917"/>
                    <a:pt x="0" y="2679"/>
                    <a:pt x="667" y="4179"/>
                  </a:cubicBezTo>
                  <a:cubicBezTo>
                    <a:pt x="1160" y="5297"/>
                    <a:pt x="2245" y="5959"/>
                    <a:pt x="3384" y="5959"/>
                  </a:cubicBezTo>
                  <a:cubicBezTo>
                    <a:pt x="3785" y="5959"/>
                    <a:pt x="4193" y="5877"/>
                    <a:pt x="4584" y="5703"/>
                  </a:cubicBezTo>
                  <a:cubicBezTo>
                    <a:pt x="6096" y="5036"/>
                    <a:pt x="6775" y="3274"/>
                    <a:pt x="6108" y="1774"/>
                  </a:cubicBezTo>
                  <a:cubicBezTo>
                    <a:pt x="5614" y="662"/>
                    <a:pt x="4517" y="1"/>
                    <a:pt x="3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18" name="Google Shape;1218;p43"/>
            <p:cNvSpPr/>
            <p:nvPr/>
          </p:nvSpPr>
          <p:spPr>
            <a:xfrm>
              <a:off x="1804975" y="3491625"/>
              <a:ext cx="150925" cy="69675"/>
            </a:xfrm>
            <a:custGeom>
              <a:avLst/>
              <a:gdLst/>
              <a:ahLst/>
              <a:cxnLst/>
              <a:rect l="l" t="t" r="r" b="b"/>
              <a:pathLst>
                <a:path w="6037" h="2787" extrusionOk="0">
                  <a:moveTo>
                    <a:pt x="370" y="1"/>
                  </a:moveTo>
                  <a:lnTo>
                    <a:pt x="191" y="96"/>
                  </a:lnTo>
                  <a:cubicBezTo>
                    <a:pt x="60" y="156"/>
                    <a:pt x="1" y="322"/>
                    <a:pt x="48" y="453"/>
                  </a:cubicBezTo>
                  <a:lnTo>
                    <a:pt x="120" y="644"/>
                  </a:lnTo>
                  <a:lnTo>
                    <a:pt x="5668" y="2787"/>
                  </a:lnTo>
                  <a:lnTo>
                    <a:pt x="5846" y="2692"/>
                  </a:lnTo>
                  <a:cubicBezTo>
                    <a:pt x="5977" y="2632"/>
                    <a:pt x="6037" y="2477"/>
                    <a:pt x="5977" y="2322"/>
                  </a:cubicBezTo>
                  <a:lnTo>
                    <a:pt x="5918" y="2144"/>
                  </a:lnTo>
                  <a:lnTo>
                    <a:pt x="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19" name="Google Shape;1219;p43"/>
            <p:cNvSpPr/>
            <p:nvPr/>
          </p:nvSpPr>
          <p:spPr>
            <a:xfrm>
              <a:off x="1806175" y="3491625"/>
              <a:ext cx="149450" cy="63425"/>
            </a:xfrm>
            <a:custGeom>
              <a:avLst/>
              <a:gdLst/>
              <a:ahLst/>
              <a:cxnLst/>
              <a:rect l="l" t="t" r="r" b="b"/>
              <a:pathLst>
                <a:path w="5978" h="2537" extrusionOk="0">
                  <a:moveTo>
                    <a:pt x="322" y="1"/>
                  </a:moveTo>
                  <a:lnTo>
                    <a:pt x="143" y="96"/>
                  </a:lnTo>
                  <a:cubicBezTo>
                    <a:pt x="72" y="120"/>
                    <a:pt x="24" y="179"/>
                    <a:pt x="0" y="239"/>
                  </a:cubicBezTo>
                  <a:lnTo>
                    <a:pt x="5953" y="2537"/>
                  </a:lnTo>
                  <a:cubicBezTo>
                    <a:pt x="5965" y="2489"/>
                    <a:pt x="5977" y="2418"/>
                    <a:pt x="5953" y="2346"/>
                  </a:cubicBezTo>
                  <a:lnTo>
                    <a:pt x="5870" y="2144"/>
                  </a:lnTo>
                  <a:lnTo>
                    <a:pt x="322" y="1"/>
                  </a:ln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pic>
        <p:nvPicPr>
          <p:cNvPr id="3" name="Picture 2"/>
          <p:cNvPicPr>
            <a:picLocks noChangeAspect="1"/>
          </p:cNvPicPr>
          <p:nvPr/>
        </p:nvPicPr>
        <p:blipFill>
          <a:blip r:embed="rId3"/>
          <a:stretch>
            <a:fillRect/>
          </a:stretch>
        </p:blipFill>
        <p:spPr>
          <a:xfrm>
            <a:off x="228601" y="1751278"/>
            <a:ext cx="5937666" cy="1589049"/>
          </a:xfrm>
          <a:prstGeom prst="rect">
            <a:avLst/>
          </a:prstGeom>
        </p:spPr>
      </p:pic>
    </p:spTree>
    <p:extLst>
      <p:ext uri="{BB962C8B-B14F-4D97-AF65-F5344CB8AC3E}">
        <p14:creationId xmlns:p14="http://schemas.microsoft.com/office/powerpoint/2010/main" val="19770694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48"/>
        <p:cNvGrpSpPr/>
        <p:nvPr/>
      </p:nvGrpSpPr>
      <p:grpSpPr>
        <a:xfrm>
          <a:off x="0" y="0"/>
          <a:ext cx="0" cy="0"/>
          <a:chOff x="0" y="0"/>
          <a:chExt cx="0" cy="0"/>
        </a:xfrm>
      </p:grpSpPr>
      <p:sp>
        <p:nvSpPr>
          <p:cNvPr id="1150" name="Google Shape;1150;p43"/>
          <p:cNvSpPr txBox="1">
            <a:spLocks noGrp="1"/>
          </p:cNvSpPr>
          <p:nvPr>
            <p:ph type="title" idx="2"/>
          </p:nvPr>
        </p:nvSpPr>
        <p:spPr>
          <a:xfrm>
            <a:off x="1572099" y="163572"/>
            <a:ext cx="4289076"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smtClean="0">
                <a:latin typeface="Arial" panose="020B0604020202020204" pitchFamily="34" charset="0"/>
              </a:rPr>
              <a:t>Thống kê số lượng bệnh nhân</a:t>
            </a:r>
            <a:endParaRPr sz="3000">
              <a:latin typeface="Arial" panose="020B0604020202020204" pitchFamily="34" charset="0"/>
            </a:endParaRPr>
          </a:p>
        </p:txBody>
      </p:sp>
      <p:grpSp>
        <p:nvGrpSpPr>
          <p:cNvPr id="1152" name="Google Shape;1152;p43"/>
          <p:cNvGrpSpPr/>
          <p:nvPr/>
        </p:nvGrpSpPr>
        <p:grpSpPr>
          <a:xfrm>
            <a:off x="6046322" y="593504"/>
            <a:ext cx="2407702" cy="3186809"/>
            <a:chOff x="5582025" y="2620025"/>
            <a:chExt cx="614900" cy="813875"/>
          </a:xfrm>
        </p:grpSpPr>
        <p:sp>
          <p:nvSpPr>
            <p:cNvPr id="1153" name="Google Shape;1153;p43"/>
            <p:cNvSpPr/>
            <p:nvPr/>
          </p:nvSpPr>
          <p:spPr>
            <a:xfrm>
              <a:off x="5727200" y="3387150"/>
              <a:ext cx="432500" cy="46750"/>
            </a:xfrm>
            <a:custGeom>
              <a:avLst/>
              <a:gdLst/>
              <a:ahLst/>
              <a:cxnLst/>
              <a:rect l="l" t="t" r="r" b="b"/>
              <a:pathLst>
                <a:path w="17300" h="1870" extrusionOk="0">
                  <a:moveTo>
                    <a:pt x="8656" y="1"/>
                  </a:moveTo>
                  <a:cubicBezTo>
                    <a:pt x="3870" y="1"/>
                    <a:pt x="0" y="417"/>
                    <a:pt x="0" y="941"/>
                  </a:cubicBezTo>
                  <a:cubicBezTo>
                    <a:pt x="0" y="1453"/>
                    <a:pt x="3870" y="1870"/>
                    <a:pt x="8656" y="1870"/>
                  </a:cubicBezTo>
                  <a:cubicBezTo>
                    <a:pt x="13430" y="1870"/>
                    <a:pt x="17300" y="1453"/>
                    <a:pt x="17300" y="941"/>
                  </a:cubicBezTo>
                  <a:cubicBezTo>
                    <a:pt x="17300" y="417"/>
                    <a:pt x="13430" y="1"/>
                    <a:pt x="86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54" name="Google Shape;1154;p43"/>
            <p:cNvSpPr/>
            <p:nvPr/>
          </p:nvSpPr>
          <p:spPr>
            <a:xfrm>
              <a:off x="5965900" y="2678150"/>
              <a:ext cx="25050" cy="34550"/>
            </a:xfrm>
            <a:custGeom>
              <a:avLst/>
              <a:gdLst/>
              <a:ahLst/>
              <a:cxnLst/>
              <a:rect l="l" t="t" r="r" b="b"/>
              <a:pathLst>
                <a:path w="1002" h="1382" extrusionOk="0">
                  <a:moveTo>
                    <a:pt x="251" y="0"/>
                  </a:moveTo>
                  <a:lnTo>
                    <a:pt x="1" y="155"/>
                  </a:lnTo>
                  <a:lnTo>
                    <a:pt x="751" y="1381"/>
                  </a:lnTo>
                  <a:lnTo>
                    <a:pt x="1001" y="1226"/>
                  </a:lnTo>
                  <a:lnTo>
                    <a:pt x="2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55" name="Google Shape;1155;p43"/>
            <p:cNvSpPr/>
            <p:nvPr/>
          </p:nvSpPr>
          <p:spPr>
            <a:xfrm>
              <a:off x="5912625" y="2620025"/>
              <a:ext cx="86050" cy="75450"/>
            </a:xfrm>
            <a:custGeom>
              <a:avLst/>
              <a:gdLst/>
              <a:ahLst/>
              <a:cxnLst/>
              <a:rect l="l" t="t" r="r" b="b"/>
              <a:pathLst>
                <a:path w="3442" h="3018" extrusionOk="0">
                  <a:moveTo>
                    <a:pt x="1718" y="1"/>
                  </a:moveTo>
                  <a:cubicBezTo>
                    <a:pt x="1454" y="1"/>
                    <a:pt x="1186" y="71"/>
                    <a:pt x="941" y="218"/>
                  </a:cubicBezTo>
                  <a:cubicBezTo>
                    <a:pt x="227" y="658"/>
                    <a:pt x="1" y="1575"/>
                    <a:pt x="429" y="2289"/>
                  </a:cubicBezTo>
                  <a:cubicBezTo>
                    <a:pt x="711" y="2759"/>
                    <a:pt x="1210" y="3018"/>
                    <a:pt x="1721" y="3018"/>
                  </a:cubicBezTo>
                  <a:cubicBezTo>
                    <a:pt x="1987" y="3018"/>
                    <a:pt x="2257" y="2948"/>
                    <a:pt x="2501" y="2801"/>
                  </a:cubicBezTo>
                  <a:cubicBezTo>
                    <a:pt x="3215" y="2361"/>
                    <a:pt x="3442" y="1444"/>
                    <a:pt x="3001" y="730"/>
                  </a:cubicBezTo>
                  <a:cubicBezTo>
                    <a:pt x="2719" y="260"/>
                    <a:pt x="2226" y="1"/>
                    <a:pt x="17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56" name="Google Shape;1156;p43"/>
            <p:cNvSpPr/>
            <p:nvPr/>
          </p:nvSpPr>
          <p:spPr>
            <a:xfrm>
              <a:off x="5918875" y="2625675"/>
              <a:ext cx="73850" cy="64625"/>
            </a:xfrm>
            <a:custGeom>
              <a:avLst/>
              <a:gdLst/>
              <a:ahLst/>
              <a:cxnLst/>
              <a:rect l="l" t="t" r="r" b="b"/>
              <a:pathLst>
                <a:path w="2954" h="2585" extrusionOk="0">
                  <a:moveTo>
                    <a:pt x="1474" y="1"/>
                  </a:moveTo>
                  <a:cubicBezTo>
                    <a:pt x="1245" y="1"/>
                    <a:pt x="1012" y="63"/>
                    <a:pt x="799" y="194"/>
                  </a:cubicBezTo>
                  <a:cubicBezTo>
                    <a:pt x="191" y="563"/>
                    <a:pt x="1" y="1349"/>
                    <a:pt x="370" y="1956"/>
                  </a:cubicBezTo>
                  <a:cubicBezTo>
                    <a:pt x="612" y="2363"/>
                    <a:pt x="1039" y="2584"/>
                    <a:pt x="1476" y="2584"/>
                  </a:cubicBezTo>
                  <a:cubicBezTo>
                    <a:pt x="1704" y="2584"/>
                    <a:pt x="1935" y="2523"/>
                    <a:pt x="2144" y="2397"/>
                  </a:cubicBezTo>
                  <a:cubicBezTo>
                    <a:pt x="2751" y="2016"/>
                    <a:pt x="2954" y="1230"/>
                    <a:pt x="2573" y="623"/>
                  </a:cubicBezTo>
                  <a:cubicBezTo>
                    <a:pt x="2331" y="225"/>
                    <a:pt x="1910" y="1"/>
                    <a:pt x="14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57" name="Google Shape;1157;p43"/>
            <p:cNvSpPr/>
            <p:nvPr/>
          </p:nvSpPr>
          <p:spPr>
            <a:xfrm>
              <a:off x="5925725" y="2631425"/>
              <a:ext cx="60450" cy="52950"/>
            </a:xfrm>
            <a:custGeom>
              <a:avLst/>
              <a:gdLst/>
              <a:ahLst/>
              <a:cxnLst/>
              <a:rect l="l" t="t" r="r" b="b"/>
              <a:pathLst>
                <a:path w="2418" h="2118" extrusionOk="0">
                  <a:moveTo>
                    <a:pt x="1209" y="1"/>
                  </a:moveTo>
                  <a:cubicBezTo>
                    <a:pt x="1020" y="1"/>
                    <a:pt x="829" y="51"/>
                    <a:pt x="655" y="155"/>
                  </a:cubicBezTo>
                  <a:cubicBezTo>
                    <a:pt x="144" y="464"/>
                    <a:pt x="1" y="1107"/>
                    <a:pt x="298" y="1607"/>
                  </a:cubicBezTo>
                  <a:cubicBezTo>
                    <a:pt x="500" y="1941"/>
                    <a:pt x="844" y="2118"/>
                    <a:pt x="1198" y="2118"/>
                  </a:cubicBezTo>
                  <a:cubicBezTo>
                    <a:pt x="1386" y="2118"/>
                    <a:pt x="1577" y="2068"/>
                    <a:pt x="1751" y="1964"/>
                  </a:cubicBezTo>
                  <a:cubicBezTo>
                    <a:pt x="2263" y="1655"/>
                    <a:pt x="2418" y="1000"/>
                    <a:pt x="2108" y="512"/>
                  </a:cubicBezTo>
                  <a:cubicBezTo>
                    <a:pt x="1906" y="178"/>
                    <a:pt x="1562" y="1"/>
                    <a:pt x="12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58" name="Google Shape;1158;p43"/>
            <p:cNvSpPr/>
            <p:nvPr/>
          </p:nvSpPr>
          <p:spPr>
            <a:xfrm>
              <a:off x="5978125" y="2699275"/>
              <a:ext cx="181575" cy="388450"/>
            </a:xfrm>
            <a:custGeom>
              <a:avLst/>
              <a:gdLst/>
              <a:ahLst/>
              <a:cxnLst/>
              <a:rect l="l" t="t" r="r" b="b"/>
              <a:pathLst>
                <a:path w="7263" h="15538" extrusionOk="0">
                  <a:moveTo>
                    <a:pt x="429" y="0"/>
                  </a:moveTo>
                  <a:lnTo>
                    <a:pt x="0" y="262"/>
                  </a:lnTo>
                  <a:cubicBezTo>
                    <a:pt x="3941" y="6668"/>
                    <a:pt x="5560" y="10990"/>
                    <a:pt x="6775" y="15538"/>
                  </a:cubicBezTo>
                  <a:lnTo>
                    <a:pt x="7263" y="15395"/>
                  </a:lnTo>
                  <a:cubicBezTo>
                    <a:pt x="6037" y="10835"/>
                    <a:pt x="4417" y="6454"/>
                    <a:pt x="4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59" name="Google Shape;1159;p43"/>
            <p:cNvSpPr/>
            <p:nvPr/>
          </p:nvSpPr>
          <p:spPr>
            <a:xfrm>
              <a:off x="5728675" y="2791400"/>
              <a:ext cx="468250" cy="622400"/>
            </a:xfrm>
            <a:custGeom>
              <a:avLst/>
              <a:gdLst/>
              <a:ahLst/>
              <a:cxnLst/>
              <a:rect l="l" t="t" r="r" b="b"/>
              <a:pathLst>
                <a:path w="18730" h="24896" extrusionOk="0">
                  <a:moveTo>
                    <a:pt x="3238" y="0"/>
                  </a:moveTo>
                  <a:cubicBezTo>
                    <a:pt x="2928" y="0"/>
                    <a:pt x="2664" y="237"/>
                    <a:pt x="2620" y="554"/>
                  </a:cubicBezTo>
                  <a:lnTo>
                    <a:pt x="96" y="21818"/>
                  </a:lnTo>
                  <a:cubicBezTo>
                    <a:pt x="1" y="22509"/>
                    <a:pt x="501" y="23128"/>
                    <a:pt x="1179" y="23212"/>
                  </a:cubicBezTo>
                  <a:lnTo>
                    <a:pt x="15384" y="24890"/>
                  </a:lnTo>
                  <a:cubicBezTo>
                    <a:pt x="15410" y="24894"/>
                    <a:pt x="15436" y="24896"/>
                    <a:pt x="15463" y="24896"/>
                  </a:cubicBezTo>
                  <a:cubicBezTo>
                    <a:pt x="15766" y="24896"/>
                    <a:pt x="16041" y="24650"/>
                    <a:pt x="16074" y="24343"/>
                  </a:cubicBezTo>
                  <a:lnTo>
                    <a:pt x="18682" y="2459"/>
                  </a:lnTo>
                  <a:cubicBezTo>
                    <a:pt x="18729" y="2114"/>
                    <a:pt x="18479" y="1804"/>
                    <a:pt x="18134" y="1756"/>
                  </a:cubicBezTo>
                  <a:lnTo>
                    <a:pt x="3323" y="6"/>
                  </a:lnTo>
                  <a:cubicBezTo>
                    <a:pt x="3294" y="2"/>
                    <a:pt x="3266" y="0"/>
                    <a:pt x="3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0" name="Google Shape;1160;p43"/>
            <p:cNvSpPr/>
            <p:nvPr/>
          </p:nvSpPr>
          <p:spPr>
            <a:xfrm>
              <a:off x="5725400" y="2788725"/>
              <a:ext cx="468250" cy="622350"/>
            </a:xfrm>
            <a:custGeom>
              <a:avLst/>
              <a:gdLst/>
              <a:ahLst/>
              <a:cxnLst/>
              <a:rect l="l" t="t" r="r" b="b"/>
              <a:pathLst>
                <a:path w="18730" h="24894" extrusionOk="0">
                  <a:moveTo>
                    <a:pt x="3241" y="1"/>
                  </a:moveTo>
                  <a:cubicBezTo>
                    <a:pt x="2930" y="1"/>
                    <a:pt x="2664" y="247"/>
                    <a:pt x="2620" y="554"/>
                  </a:cubicBezTo>
                  <a:lnTo>
                    <a:pt x="96" y="21830"/>
                  </a:lnTo>
                  <a:cubicBezTo>
                    <a:pt x="1" y="22509"/>
                    <a:pt x="489" y="23140"/>
                    <a:pt x="1179" y="23211"/>
                  </a:cubicBezTo>
                  <a:lnTo>
                    <a:pt x="15372" y="24890"/>
                  </a:lnTo>
                  <a:cubicBezTo>
                    <a:pt x="15395" y="24893"/>
                    <a:pt x="15419" y="24894"/>
                    <a:pt x="15442" y="24894"/>
                  </a:cubicBezTo>
                  <a:cubicBezTo>
                    <a:pt x="15770" y="24894"/>
                    <a:pt x="16052" y="24665"/>
                    <a:pt x="16074" y="24342"/>
                  </a:cubicBezTo>
                  <a:lnTo>
                    <a:pt x="18682" y="2459"/>
                  </a:lnTo>
                  <a:cubicBezTo>
                    <a:pt x="18729" y="2125"/>
                    <a:pt x="18467" y="1804"/>
                    <a:pt x="18134" y="1768"/>
                  </a:cubicBezTo>
                  <a:lnTo>
                    <a:pt x="3323" y="6"/>
                  </a:lnTo>
                  <a:cubicBezTo>
                    <a:pt x="3295" y="2"/>
                    <a:pt x="3268" y="1"/>
                    <a:pt x="32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1" name="Google Shape;1161;p43"/>
            <p:cNvSpPr/>
            <p:nvPr/>
          </p:nvSpPr>
          <p:spPr>
            <a:xfrm>
              <a:off x="5764100" y="2826975"/>
              <a:ext cx="393825" cy="540550"/>
            </a:xfrm>
            <a:custGeom>
              <a:avLst/>
              <a:gdLst/>
              <a:ahLst/>
              <a:cxnLst/>
              <a:rect l="l" t="t" r="r" b="b"/>
              <a:pathLst>
                <a:path w="15753" h="21622" extrusionOk="0">
                  <a:moveTo>
                    <a:pt x="2370" y="0"/>
                  </a:moveTo>
                  <a:lnTo>
                    <a:pt x="1" y="20038"/>
                  </a:lnTo>
                  <a:lnTo>
                    <a:pt x="13383" y="21622"/>
                  </a:lnTo>
                  <a:lnTo>
                    <a:pt x="15753" y="1572"/>
                  </a:lnTo>
                  <a:lnTo>
                    <a:pt x="23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2" name="Google Shape;1162;p43"/>
            <p:cNvSpPr/>
            <p:nvPr/>
          </p:nvSpPr>
          <p:spPr>
            <a:xfrm>
              <a:off x="5834350" y="2869225"/>
              <a:ext cx="87225" cy="115525"/>
            </a:xfrm>
            <a:custGeom>
              <a:avLst/>
              <a:gdLst/>
              <a:ahLst/>
              <a:cxnLst/>
              <a:rect l="l" t="t" r="r" b="b"/>
              <a:pathLst>
                <a:path w="3489" h="4621" extrusionOk="0">
                  <a:moveTo>
                    <a:pt x="500" y="1"/>
                  </a:moveTo>
                  <a:lnTo>
                    <a:pt x="0" y="4263"/>
                  </a:lnTo>
                  <a:lnTo>
                    <a:pt x="2977" y="4620"/>
                  </a:lnTo>
                  <a:lnTo>
                    <a:pt x="3489" y="346"/>
                  </a:lnTo>
                  <a:lnTo>
                    <a:pt x="5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3" name="Google Shape;1163;p43"/>
            <p:cNvSpPr/>
            <p:nvPr/>
          </p:nvSpPr>
          <p:spPr>
            <a:xfrm>
              <a:off x="5986150" y="2880250"/>
              <a:ext cx="139025" cy="35750"/>
            </a:xfrm>
            <a:custGeom>
              <a:avLst/>
              <a:gdLst/>
              <a:ahLst/>
              <a:cxnLst/>
              <a:rect l="l" t="t" r="r" b="b"/>
              <a:pathLst>
                <a:path w="5561" h="1430" extrusionOk="0">
                  <a:moveTo>
                    <a:pt x="84" y="0"/>
                  </a:moveTo>
                  <a:lnTo>
                    <a:pt x="1" y="846"/>
                  </a:lnTo>
                  <a:lnTo>
                    <a:pt x="5477" y="1429"/>
                  </a:lnTo>
                  <a:lnTo>
                    <a:pt x="5561" y="584"/>
                  </a:lnTo>
                  <a:lnTo>
                    <a:pt x="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4" name="Google Shape;1164;p43"/>
            <p:cNvSpPr/>
            <p:nvPr/>
          </p:nvSpPr>
          <p:spPr>
            <a:xfrm>
              <a:off x="6003125" y="2916250"/>
              <a:ext cx="118475" cy="33675"/>
            </a:xfrm>
            <a:custGeom>
              <a:avLst/>
              <a:gdLst/>
              <a:ahLst/>
              <a:cxnLst/>
              <a:rect l="l" t="t" r="r" b="b"/>
              <a:pathLst>
                <a:path w="4739" h="1347" extrusionOk="0">
                  <a:moveTo>
                    <a:pt x="84" y="1"/>
                  </a:moveTo>
                  <a:lnTo>
                    <a:pt x="0" y="846"/>
                  </a:lnTo>
                  <a:lnTo>
                    <a:pt x="4644" y="1346"/>
                  </a:lnTo>
                  <a:lnTo>
                    <a:pt x="4739" y="501"/>
                  </a:lnTo>
                  <a:lnTo>
                    <a:pt x="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5" name="Google Shape;1165;p43"/>
            <p:cNvSpPr/>
            <p:nvPr/>
          </p:nvSpPr>
          <p:spPr>
            <a:xfrm>
              <a:off x="5942700" y="2943950"/>
              <a:ext cx="175625" cy="39900"/>
            </a:xfrm>
            <a:custGeom>
              <a:avLst/>
              <a:gdLst/>
              <a:ahLst/>
              <a:cxnLst/>
              <a:rect l="l" t="t" r="r" b="b"/>
              <a:pathLst>
                <a:path w="7025" h="1596" extrusionOk="0">
                  <a:moveTo>
                    <a:pt x="96" y="0"/>
                  </a:moveTo>
                  <a:lnTo>
                    <a:pt x="0" y="846"/>
                  </a:lnTo>
                  <a:lnTo>
                    <a:pt x="6930" y="1596"/>
                  </a:lnTo>
                  <a:lnTo>
                    <a:pt x="7025" y="750"/>
                  </a:lnTo>
                  <a:lnTo>
                    <a:pt x="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6" name="Google Shape;1166;p43"/>
            <p:cNvSpPr/>
            <p:nvPr/>
          </p:nvSpPr>
          <p:spPr>
            <a:xfrm>
              <a:off x="5996575" y="2984425"/>
              <a:ext cx="117900" cy="33350"/>
            </a:xfrm>
            <a:custGeom>
              <a:avLst/>
              <a:gdLst/>
              <a:ahLst/>
              <a:cxnLst/>
              <a:rect l="l" t="t" r="r" b="b"/>
              <a:pathLst>
                <a:path w="4716" h="1334" extrusionOk="0">
                  <a:moveTo>
                    <a:pt x="84" y="1"/>
                  </a:moveTo>
                  <a:lnTo>
                    <a:pt x="0" y="834"/>
                  </a:lnTo>
                  <a:lnTo>
                    <a:pt x="4632" y="1334"/>
                  </a:lnTo>
                  <a:lnTo>
                    <a:pt x="4715" y="489"/>
                  </a:lnTo>
                  <a:lnTo>
                    <a:pt x="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7" name="Google Shape;1167;p43"/>
            <p:cNvSpPr/>
            <p:nvPr/>
          </p:nvSpPr>
          <p:spPr>
            <a:xfrm>
              <a:off x="5861725" y="3004375"/>
              <a:ext cx="248875" cy="47350"/>
            </a:xfrm>
            <a:custGeom>
              <a:avLst/>
              <a:gdLst/>
              <a:ahLst/>
              <a:cxnLst/>
              <a:rect l="l" t="t" r="r" b="b"/>
              <a:pathLst>
                <a:path w="9955" h="1894" extrusionOk="0">
                  <a:moveTo>
                    <a:pt x="84" y="0"/>
                  </a:moveTo>
                  <a:lnTo>
                    <a:pt x="1" y="846"/>
                  </a:lnTo>
                  <a:lnTo>
                    <a:pt x="9871" y="1893"/>
                  </a:lnTo>
                  <a:lnTo>
                    <a:pt x="9954" y="1060"/>
                  </a:lnTo>
                  <a:lnTo>
                    <a:pt x="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8" name="Google Shape;1168;p43"/>
            <p:cNvSpPr/>
            <p:nvPr/>
          </p:nvSpPr>
          <p:spPr>
            <a:xfrm>
              <a:off x="5825725" y="3034425"/>
              <a:ext cx="281600" cy="51225"/>
            </a:xfrm>
            <a:custGeom>
              <a:avLst/>
              <a:gdLst/>
              <a:ahLst/>
              <a:cxnLst/>
              <a:rect l="l" t="t" r="r" b="b"/>
              <a:pathLst>
                <a:path w="11264" h="2049" extrusionOk="0">
                  <a:moveTo>
                    <a:pt x="83" y="1"/>
                  </a:moveTo>
                  <a:lnTo>
                    <a:pt x="0" y="846"/>
                  </a:lnTo>
                  <a:lnTo>
                    <a:pt x="11168" y="2049"/>
                  </a:lnTo>
                  <a:lnTo>
                    <a:pt x="11263" y="1203"/>
                  </a:lnTo>
                  <a:lnTo>
                    <a:pt x="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9" name="Google Shape;1169;p43"/>
            <p:cNvSpPr/>
            <p:nvPr/>
          </p:nvSpPr>
          <p:spPr>
            <a:xfrm>
              <a:off x="5879300" y="3074925"/>
              <a:ext cx="224150" cy="44650"/>
            </a:xfrm>
            <a:custGeom>
              <a:avLst/>
              <a:gdLst/>
              <a:ahLst/>
              <a:cxnLst/>
              <a:rect l="l" t="t" r="r" b="b"/>
              <a:pathLst>
                <a:path w="8966" h="1786" extrusionOk="0">
                  <a:moveTo>
                    <a:pt x="96" y="0"/>
                  </a:moveTo>
                  <a:lnTo>
                    <a:pt x="0" y="833"/>
                  </a:lnTo>
                  <a:lnTo>
                    <a:pt x="8882" y="1786"/>
                  </a:lnTo>
                  <a:lnTo>
                    <a:pt x="8966" y="952"/>
                  </a:lnTo>
                  <a:lnTo>
                    <a:pt x="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0" name="Google Shape;1170;p43"/>
            <p:cNvSpPr/>
            <p:nvPr/>
          </p:nvSpPr>
          <p:spPr>
            <a:xfrm>
              <a:off x="5969475" y="3263025"/>
              <a:ext cx="111950" cy="19975"/>
            </a:xfrm>
            <a:custGeom>
              <a:avLst/>
              <a:gdLst/>
              <a:ahLst/>
              <a:cxnLst/>
              <a:rect l="l" t="t" r="r" b="b"/>
              <a:pathLst>
                <a:path w="4478" h="799" extrusionOk="0">
                  <a:moveTo>
                    <a:pt x="37" y="1"/>
                  </a:moveTo>
                  <a:lnTo>
                    <a:pt x="1" y="322"/>
                  </a:lnTo>
                  <a:lnTo>
                    <a:pt x="4442" y="798"/>
                  </a:lnTo>
                  <a:lnTo>
                    <a:pt x="4478" y="477"/>
                  </a:lnTo>
                  <a:lnTo>
                    <a:pt x="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1" name="Google Shape;1171;p43"/>
            <p:cNvSpPr/>
            <p:nvPr/>
          </p:nvSpPr>
          <p:spPr>
            <a:xfrm>
              <a:off x="5741175" y="3075500"/>
              <a:ext cx="395025" cy="272975"/>
            </a:xfrm>
            <a:custGeom>
              <a:avLst/>
              <a:gdLst/>
              <a:ahLst/>
              <a:cxnLst/>
              <a:rect l="l" t="t" r="r" b="b"/>
              <a:pathLst>
                <a:path w="15801" h="10919" extrusionOk="0">
                  <a:moveTo>
                    <a:pt x="679" y="1"/>
                  </a:moveTo>
                  <a:lnTo>
                    <a:pt x="656" y="310"/>
                  </a:lnTo>
                  <a:cubicBezTo>
                    <a:pt x="3358" y="1584"/>
                    <a:pt x="6192" y="3882"/>
                    <a:pt x="6918" y="4489"/>
                  </a:cubicBezTo>
                  <a:cubicBezTo>
                    <a:pt x="6871" y="4561"/>
                    <a:pt x="6859" y="4644"/>
                    <a:pt x="6883" y="4668"/>
                  </a:cubicBezTo>
                  <a:cubicBezTo>
                    <a:pt x="6906" y="4680"/>
                    <a:pt x="8109" y="5632"/>
                    <a:pt x="8252" y="6859"/>
                  </a:cubicBezTo>
                  <a:cubicBezTo>
                    <a:pt x="8311" y="7395"/>
                    <a:pt x="8157" y="7918"/>
                    <a:pt x="7764" y="8407"/>
                  </a:cubicBezTo>
                  <a:cubicBezTo>
                    <a:pt x="7212" y="9097"/>
                    <a:pt x="6590" y="9316"/>
                    <a:pt x="6024" y="9316"/>
                  </a:cubicBezTo>
                  <a:cubicBezTo>
                    <a:pt x="5076" y="9316"/>
                    <a:pt x="4284" y="8701"/>
                    <a:pt x="4239" y="8657"/>
                  </a:cubicBezTo>
                  <a:cubicBezTo>
                    <a:pt x="4234" y="8655"/>
                    <a:pt x="4227" y="8654"/>
                    <a:pt x="4221" y="8654"/>
                  </a:cubicBezTo>
                  <a:cubicBezTo>
                    <a:pt x="4185" y="8654"/>
                    <a:pt x="4133" y="8682"/>
                    <a:pt x="4073" y="8752"/>
                  </a:cubicBezTo>
                  <a:cubicBezTo>
                    <a:pt x="3692" y="8478"/>
                    <a:pt x="1822" y="7109"/>
                    <a:pt x="36" y="5371"/>
                  </a:cubicBezTo>
                  <a:lnTo>
                    <a:pt x="1" y="5740"/>
                  </a:lnTo>
                  <a:cubicBezTo>
                    <a:pt x="36" y="5787"/>
                    <a:pt x="84" y="5835"/>
                    <a:pt x="132" y="5859"/>
                  </a:cubicBezTo>
                  <a:cubicBezTo>
                    <a:pt x="1811" y="7454"/>
                    <a:pt x="3513" y="8704"/>
                    <a:pt x="3894" y="8966"/>
                  </a:cubicBezTo>
                  <a:cubicBezTo>
                    <a:pt x="3870" y="9026"/>
                    <a:pt x="3835" y="9085"/>
                    <a:pt x="3870" y="9109"/>
                  </a:cubicBezTo>
                  <a:cubicBezTo>
                    <a:pt x="4334" y="9482"/>
                    <a:pt x="5139" y="9886"/>
                    <a:pt x="6015" y="9886"/>
                  </a:cubicBezTo>
                  <a:cubicBezTo>
                    <a:pt x="6735" y="9886"/>
                    <a:pt x="7502" y="9613"/>
                    <a:pt x="8168" y="8823"/>
                  </a:cubicBezTo>
                  <a:cubicBezTo>
                    <a:pt x="10383" y="10216"/>
                    <a:pt x="12300" y="10919"/>
                    <a:pt x="13872" y="10919"/>
                  </a:cubicBezTo>
                  <a:cubicBezTo>
                    <a:pt x="14550" y="10919"/>
                    <a:pt x="15181" y="10788"/>
                    <a:pt x="15717" y="10502"/>
                  </a:cubicBezTo>
                  <a:lnTo>
                    <a:pt x="15800" y="9883"/>
                  </a:lnTo>
                  <a:lnTo>
                    <a:pt x="15800" y="9883"/>
                  </a:lnTo>
                  <a:cubicBezTo>
                    <a:pt x="15265" y="10240"/>
                    <a:pt x="14610" y="10419"/>
                    <a:pt x="13872" y="10419"/>
                  </a:cubicBezTo>
                  <a:cubicBezTo>
                    <a:pt x="12407" y="10419"/>
                    <a:pt x="10597" y="9740"/>
                    <a:pt x="8466" y="8407"/>
                  </a:cubicBezTo>
                  <a:cubicBezTo>
                    <a:pt x="8776" y="7883"/>
                    <a:pt x="8895" y="7347"/>
                    <a:pt x="8835" y="6764"/>
                  </a:cubicBezTo>
                  <a:cubicBezTo>
                    <a:pt x="8657" y="5311"/>
                    <a:pt x="7299" y="4239"/>
                    <a:pt x="7240" y="4192"/>
                  </a:cubicBezTo>
                  <a:cubicBezTo>
                    <a:pt x="7235" y="4187"/>
                    <a:pt x="7228" y="4184"/>
                    <a:pt x="7219" y="4184"/>
                  </a:cubicBezTo>
                  <a:cubicBezTo>
                    <a:pt x="7190" y="4184"/>
                    <a:pt x="7143" y="4214"/>
                    <a:pt x="7097" y="4251"/>
                  </a:cubicBezTo>
                  <a:cubicBezTo>
                    <a:pt x="6549" y="3787"/>
                    <a:pt x="4847" y="2453"/>
                    <a:pt x="3061" y="1322"/>
                  </a:cubicBezTo>
                  <a:cubicBezTo>
                    <a:pt x="2215" y="763"/>
                    <a:pt x="1406" y="334"/>
                    <a:pt x="679"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2" name="Google Shape;1172;p43"/>
            <p:cNvSpPr/>
            <p:nvPr/>
          </p:nvSpPr>
          <p:spPr>
            <a:xfrm>
              <a:off x="5964425" y="2779475"/>
              <a:ext cx="51225" cy="48575"/>
            </a:xfrm>
            <a:custGeom>
              <a:avLst/>
              <a:gdLst/>
              <a:ahLst/>
              <a:cxnLst/>
              <a:rect l="l" t="t" r="r" b="b"/>
              <a:pathLst>
                <a:path w="2049" h="1943" extrusionOk="0">
                  <a:moveTo>
                    <a:pt x="1048" y="327"/>
                  </a:moveTo>
                  <a:cubicBezTo>
                    <a:pt x="1064" y="327"/>
                    <a:pt x="1080" y="327"/>
                    <a:pt x="1096" y="328"/>
                  </a:cubicBezTo>
                  <a:cubicBezTo>
                    <a:pt x="1441" y="376"/>
                    <a:pt x="1679" y="686"/>
                    <a:pt x="1644" y="1031"/>
                  </a:cubicBezTo>
                  <a:cubicBezTo>
                    <a:pt x="1611" y="1348"/>
                    <a:pt x="1337" y="1584"/>
                    <a:pt x="1035" y="1584"/>
                  </a:cubicBezTo>
                  <a:cubicBezTo>
                    <a:pt x="1008" y="1584"/>
                    <a:pt x="980" y="1583"/>
                    <a:pt x="953" y="1579"/>
                  </a:cubicBezTo>
                  <a:cubicBezTo>
                    <a:pt x="608" y="1543"/>
                    <a:pt x="370" y="1221"/>
                    <a:pt x="393" y="888"/>
                  </a:cubicBezTo>
                  <a:cubicBezTo>
                    <a:pt x="439" y="559"/>
                    <a:pt x="723" y="327"/>
                    <a:pt x="1048" y="327"/>
                  </a:cubicBezTo>
                  <a:close/>
                  <a:moveTo>
                    <a:pt x="1030" y="1"/>
                  </a:moveTo>
                  <a:cubicBezTo>
                    <a:pt x="542" y="1"/>
                    <a:pt x="126" y="355"/>
                    <a:pt x="60" y="852"/>
                  </a:cubicBezTo>
                  <a:cubicBezTo>
                    <a:pt x="0" y="1388"/>
                    <a:pt x="370" y="1864"/>
                    <a:pt x="905" y="1936"/>
                  </a:cubicBezTo>
                  <a:cubicBezTo>
                    <a:pt x="943" y="1940"/>
                    <a:pt x="981" y="1942"/>
                    <a:pt x="1018" y="1942"/>
                  </a:cubicBezTo>
                  <a:cubicBezTo>
                    <a:pt x="1507" y="1942"/>
                    <a:pt x="1922" y="1588"/>
                    <a:pt x="1989" y="1090"/>
                  </a:cubicBezTo>
                  <a:cubicBezTo>
                    <a:pt x="2048" y="543"/>
                    <a:pt x="1679" y="67"/>
                    <a:pt x="1143" y="7"/>
                  </a:cubicBezTo>
                  <a:cubicBezTo>
                    <a:pt x="1105" y="3"/>
                    <a:pt x="1068" y="1"/>
                    <a:pt x="10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3" name="Google Shape;1173;p43"/>
            <p:cNvSpPr/>
            <p:nvPr/>
          </p:nvSpPr>
          <p:spPr>
            <a:xfrm>
              <a:off x="5904300" y="2789425"/>
              <a:ext cx="166700" cy="57500"/>
            </a:xfrm>
            <a:custGeom>
              <a:avLst/>
              <a:gdLst/>
              <a:ahLst/>
              <a:cxnLst/>
              <a:rect l="l" t="t" r="r" b="b"/>
              <a:pathLst>
                <a:path w="6668" h="2300" extrusionOk="0">
                  <a:moveTo>
                    <a:pt x="373" y="1"/>
                  </a:moveTo>
                  <a:cubicBezTo>
                    <a:pt x="288" y="1"/>
                    <a:pt x="226" y="68"/>
                    <a:pt x="215" y="157"/>
                  </a:cubicBezTo>
                  <a:lnTo>
                    <a:pt x="0" y="1538"/>
                  </a:lnTo>
                  <a:lnTo>
                    <a:pt x="6442" y="2300"/>
                  </a:lnTo>
                  <a:lnTo>
                    <a:pt x="6656" y="919"/>
                  </a:lnTo>
                  <a:cubicBezTo>
                    <a:pt x="6668" y="823"/>
                    <a:pt x="6596" y="752"/>
                    <a:pt x="6513" y="740"/>
                  </a:cubicBezTo>
                  <a:lnTo>
                    <a:pt x="393" y="2"/>
                  </a:lnTo>
                  <a:cubicBezTo>
                    <a:pt x="386" y="1"/>
                    <a:pt x="379" y="1"/>
                    <a:pt x="3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4" name="Google Shape;1174;p43"/>
            <p:cNvSpPr/>
            <p:nvPr/>
          </p:nvSpPr>
          <p:spPr>
            <a:xfrm>
              <a:off x="5903400" y="2827850"/>
              <a:ext cx="162250" cy="36825"/>
            </a:xfrm>
            <a:custGeom>
              <a:avLst/>
              <a:gdLst/>
              <a:ahLst/>
              <a:cxnLst/>
              <a:rect l="l" t="t" r="r" b="b"/>
              <a:pathLst>
                <a:path w="6490" h="1473" extrusionOk="0">
                  <a:moveTo>
                    <a:pt x="36" y="1"/>
                  </a:moveTo>
                  <a:lnTo>
                    <a:pt x="36" y="1"/>
                  </a:lnTo>
                  <a:cubicBezTo>
                    <a:pt x="1" y="453"/>
                    <a:pt x="310" y="834"/>
                    <a:pt x="739" y="894"/>
                  </a:cubicBezTo>
                  <a:lnTo>
                    <a:pt x="5597" y="1465"/>
                  </a:lnTo>
                  <a:cubicBezTo>
                    <a:pt x="5633" y="1470"/>
                    <a:pt x="5669" y="1473"/>
                    <a:pt x="5705" y="1473"/>
                  </a:cubicBezTo>
                  <a:cubicBezTo>
                    <a:pt x="6102" y="1473"/>
                    <a:pt x="6446" y="1178"/>
                    <a:pt x="6490" y="763"/>
                  </a:cubicBezTo>
                  <a:lnTo>
                    <a:pt x="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5" name="Google Shape;1175;p43"/>
            <p:cNvSpPr/>
            <p:nvPr/>
          </p:nvSpPr>
          <p:spPr>
            <a:xfrm>
              <a:off x="5628375" y="3007950"/>
              <a:ext cx="197075" cy="295300"/>
            </a:xfrm>
            <a:custGeom>
              <a:avLst/>
              <a:gdLst/>
              <a:ahLst/>
              <a:cxnLst/>
              <a:rect l="l" t="t" r="r" b="b"/>
              <a:pathLst>
                <a:path w="7883" h="11812" extrusionOk="0">
                  <a:moveTo>
                    <a:pt x="1500" y="0"/>
                  </a:moveTo>
                  <a:cubicBezTo>
                    <a:pt x="834" y="453"/>
                    <a:pt x="381" y="988"/>
                    <a:pt x="179" y="1596"/>
                  </a:cubicBezTo>
                  <a:cubicBezTo>
                    <a:pt x="84" y="1869"/>
                    <a:pt x="24" y="2143"/>
                    <a:pt x="24" y="2465"/>
                  </a:cubicBezTo>
                  <a:cubicBezTo>
                    <a:pt x="0" y="4108"/>
                    <a:pt x="1298" y="6179"/>
                    <a:pt x="3870" y="8632"/>
                  </a:cubicBezTo>
                  <a:cubicBezTo>
                    <a:pt x="5775" y="10454"/>
                    <a:pt x="7692" y="11787"/>
                    <a:pt x="7727" y="11811"/>
                  </a:cubicBezTo>
                  <a:lnTo>
                    <a:pt x="7882" y="11561"/>
                  </a:lnTo>
                  <a:cubicBezTo>
                    <a:pt x="7811" y="11513"/>
                    <a:pt x="286" y="6227"/>
                    <a:pt x="322" y="2453"/>
                  </a:cubicBezTo>
                  <a:cubicBezTo>
                    <a:pt x="346" y="1560"/>
                    <a:pt x="786" y="822"/>
                    <a:pt x="1667" y="238"/>
                  </a:cubicBezTo>
                  <a:lnTo>
                    <a:pt x="15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6" name="Google Shape;1176;p43"/>
            <p:cNvSpPr/>
            <p:nvPr/>
          </p:nvSpPr>
          <p:spPr>
            <a:xfrm>
              <a:off x="5628675" y="3055575"/>
              <a:ext cx="8950" cy="19350"/>
            </a:xfrm>
            <a:custGeom>
              <a:avLst/>
              <a:gdLst/>
              <a:ahLst/>
              <a:cxnLst/>
              <a:rect l="l" t="t" r="r" b="b"/>
              <a:pathLst>
                <a:path w="358" h="774" extrusionOk="0">
                  <a:moveTo>
                    <a:pt x="357" y="0"/>
                  </a:moveTo>
                  <a:lnTo>
                    <a:pt x="48" y="72"/>
                  </a:lnTo>
                  <a:cubicBezTo>
                    <a:pt x="12" y="226"/>
                    <a:pt x="0" y="369"/>
                    <a:pt x="0" y="536"/>
                  </a:cubicBezTo>
                  <a:lnTo>
                    <a:pt x="0" y="774"/>
                  </a:lnTo>
                  <a:cubicBezTo>
                    <a:pt x="95" y="750"/>
                    <a:pt x="191" y="703"/>
                    <a:pt x="286" y="655"/>
                  </a:cubicBezTo>
                  <a:cubicBezTo>
                    <a:pt x="298" y="643"/>
                    <a:pt x="298" y="595"/>
                    <a:pt x="298" y="560"/>
                  </a:cubicBezTo>
                  <a:cubicBezTo>
                    <a:pt x="298" y="357"/>
                    <a:pt x="334" y="179"/>
                    <a:pt x="357"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7" name="Google Shape;1177;p43"/>
            <p:cNvSpPr/>
            <p:nvPr/>
          </p:nvSpPr>
          <p:spPr>
            <a:xfrm>
              <a:off x="5591450" y="3055475"/>
              <a:ext cx="312275" cy="137925"/>
            </a:xfrm>
            <a:custGeom>
              <a:avLst/>
              <a:gdLst/>
              <a:ahLst/>
              <a:cxnLst/>
              <a:rect l="l" t="t" r="r" b="b"/>
              <a:pathLst>
                <a:path w="12491" h="5517" extrusionOk="0">
                  <a:moveTo>
                    <a:pt x="2742" y="0"/>
                  </a:moveTo>
                  <a:cubicBezTo>
                    <a:pt x="2349" y="0"/>
                    <a:pt x="1995" y="61"/>
                    <a:pt x="1680" y="183"/>
                  </a:cubicBezTo>
                  <a:cubicBezTo>
                    <a:pt x="1084" y="421"/>
                    <a:pt x="644" y="885"/>
                    <a:pt x="346" y="1552"/>
                  </a:cubicBezTo>
                  <a:cubicBezTo>
                    <a:pt x="180" y="1945"/>
                    <a:pt x="60" y="2385"/>
                    <a:pt x="1" y="2909"/>
                  </a:cubicBezTo>
                  <a:lnTo>
                    <a:pt x="287" y="2945"/>
                  </a:lnTo>
                  <a:cubicBezTo>
                    <a:pt x="430" y="1611"/>
                    <a:pt x="942" y="766"/>
                    <a:pt x="1787" y="457"/>
                  </a:cubicBezTo>
                  <a:cubicBezTo>
                    <a:pt x="2075" y="345"/>
                    <a:pt x="2396" y="294"/>
                    <a:pt x="2741" y="294"/>
                  </a:cubicBezTo>
                  <a:cubicBezTo>
                    <a:pt x="6226" y="294"/>
                    <a:pt x="12224" y="5463"/>
                    <a:pt x="12300" y="5517"/>
                  </a:cubicBezTo>
                  <a:lnTo>
                    <a:pt x="12491" y="5290"/>
                  </a:lnTo>
                  <a:cubicBezTo>
                    <a:pt x="12479" y="5279"/>
                    <a:pt x="10431" y="3576"/>
                    <a:pt x="8264" y="2195"/>
                  </a:cubicBezTo>
                  <a:cubicBezTo>
                    <a:pt x="5968" y="741"/>
                    <a:pt x="4118" y="0"/>
                    <a:pt x="27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8" name="Google Shape;1178;p43"/>
            <p:cNvSpPr/>
            <p:nvPr/>
          </p:nvSpPr>
          <p:spPr>
            <a:xfrm>
              <a:off x="5649800" y="2992950"/>
              <a:ext cx="41400" cy="32975"/>
            </a:xfrm>
            <a:custGeom>
              <a:avLst/>
              <a:gdLst/>
              <a:ahLst/>
              <a:cxnLst/>
              <a:rect l="l" t="t" r="r" b="b"/>
              <a:pathLst>
                <a:path w="1656" h="1319" extrusionOk="0">
                  <a:moveTo>
                    <a:pt x="809" y="0"/>
                  </a:moveTo>
                  <a:cubicBezTo>
                    <a:pt x="748" y="0"/>
                    <a:pt x="669" y="33"/>
                    <a:pt x="560" y="112"/>
                  </a:cubicBezTo>
                  <a:cubicBezTo>
                    <a:pt x="167" y="398"/>
                    <a:pt x="1" y="838"/>
                    <a:pt x="203" y="1124"/>
                  </a:cubicBezTo>
                  <a:cubicBezTo>
                    <a:pt x="297" y="1253"/>
                    <a:pt x="461" y="1319"/>
                    <a:pt x="652" y="1319"/>
                  </a:cubicBezTo>
                  <a:cubicBezTo>
                    <a:pt x="847" y="1319"/>
                    <a:pt x="1070" y="1251"/>
                    <a:pt x="1275" y="1112"/>
                  </a:cubicBezTo>
                  <a:cubicBezTo>
                    <a:pt x="1656" y="826"/>
                    <a:pt x="1346" y="695"/>
                    <a:pt x="1155" y="410"/>
                  </a:cubicBezTo>
                  <a:cubicBezTo>
                    <a:pt x="1009" y="220"/>
                    <a:pt x="969" y="0"/>
                    <a:pt x="8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9" name="Google Shape;1179;p43"/>
            <p:cNvSpPr/>
            <p:nvPr/>
          </p:nvSpPr>
          <p:spPr>
            <a:xfrm>
              <a:off x="5582025" y="3117775"/>
              <a:ext cx="31200" cy="31475"/>
            </a:xfrm>
            <a:custGeom>
              <a:avLst/>
              <a:gdLst/>
              <a:ahLst/>
              <a:cxnLst/>
              <a:rect l="l" t="t" r="r" b="b"/>
              <a:pathLst>
                <a:path w="1248" h="1259" extrusionOk="0">
                  <a:moveTo>
                    <a:pt x="628" y="0"/>
                  </a:moveTo>
                  <a:cubicBezTo>
                    <a:pt x="295" y="0"/>
                    <a:pt x="21" y="393"/>
                    <a:pt x="9" y="858"/>
                  </a:cubicBezTo>
                  <a:cubicBezTo>
                    <a:pt x="1" y="1198"/>
                    <a:pt x="125" y="1241"/>
                    <a:pt x="314" y="1241"/>
                  </a:cubicBezTo>
                  <a:cubicBezTo>
                    <a:pt x="377" y="1241"/>
                    <a:pt x="447" y="1236"/>
                    <a:pt x="523" y="1236"/>
                  </a:cubicBezTo>
                  <a:cubicBezTo>
                    <a:pt x="553" y="1236"/>
                    <a:pt x="584" y="1237"/>
                    <a:pt x="616" y="1239"/>
                  </a:cubicBezTo>
                  <a:cubicBezTo>
                    <a:pt x="744" y="1239"/>
                    <a:pt x="858" y="1258"/>
                    <a:pt x="952" y="1258"/>
                  </a:cubicBezTo>
                  <a:cubicBezTo>
                    <a:pt x="1113" y="1258"/>
                    <a:pt x="1216" y="1201"/>
                    <a:pt x="1223" y="893"/>
                  </a:cubicBezTo>
                  <a:cubicBezTo>
                    <a:pt x="1247" y="405"/>
                    <a:pt x="973" y="0"/>
                    <a:pt x="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80" name="Google Shape;1180;p43"/>
            <p:cNvSpPr/>
            <p:nvPr/>
          </p:nvSpPr>
          <p:spPr>
            <a:xfrm>
              <a:off x="5816300" y="3182175"/>
              <a:ext cx="128200" cy="142525"/>
            </a:xfrm>
            <a:custGeom>
              <a:avLst/>
              <a:gdLst/>
              <a:ahLst/>
              <a:cxnLst/>
              <a:rect l="l" t="t" r="r" b="b"/>
              <a:pathLst>
                <a:path w="5128" h="5701" extrusionOk="0">
                  <a:moveTo>
                    <a:pt x="3427" y="1"/>
                  </a:moveTo>
                  <a:cubicBezTo>
                    <a:pt x="3317" y="1"/>
                    <a:pt x="3013" y="406"/>
                    <a:pt x="3080" y="472"/>
                  </a:cubicBezTo>
                  <a:cubicBezTo>
                    <a:pt x="3092" y="484"/>
                    <a:pt x="4294" y="1461"/>
                    <a:pt x="4449" y="2663"/>
                  </a:cubicBezTo>
                  <a:cubicBezTo>
                    <a:pt x="4509" y="3211"/>
                    <a:pt x="4342" y="3723"/>
                    <a:pt x="3961" y="4211"/>
                  </a:cubicBezTo>
                  <a:cubicBezTo>
                    <a:pt x="3415" y="4899"/>
                    <a:pt x="2798" y="5117"/>
                    <a:pt x="2234" y="5117"/>
                  </a:cubicBezTo>
                  <a:cubicBezTo>
                    <a:pt x="1285" y="5117"/>
                    <a:pt x="485" y="4498"/>
                    <a:pt x="425" y="4461"/>
                  </a:cubicBezTo>
                  <a:cubicBezTo>
                    <a:pt x="420" y="4458"/>
                    <a:pt x="415" y="4456"/>
                    <a:pt x="409" y="4456"/>
                  </a:cubicBezTo>
                  <a:cubicBezTo>
                    <a:pt x="312" y="4456"/>
                    <a:pt x="0" y="4869"/>
                    <a:pt x="68" y="4925"/>
                  </a:cubicBezTo>
                  <a:cubicBezTo>
                    <a:pt x="539" y="5294"/>
                    <a:pt x="1351" y="5701"/>
                    <a:pt x="2231" y="5701"/>
                  </a:cubicBezTo>
                  <a:cubicBezTo>
                    <a:pt x="2973" y="5701"/>
                    <a:pt x="3762" y="5412"/>
                    <a:pt x="4437" y="4568"/>
                  </a:cubicBezTo>
                  <a:cubicBezTo>
                    <a:pt x="4925" y="3961"/>
                    <a:pt x="5128" y="3282"/>
                    <a:pt x="5044" y="2592"/>
                  </a:cubicBezTo>
                  <a:cubicBezTo>
                    <a:pt x="4866" y="1127"/>
                    <a:pt x="3508" y="56"/>
                    <a:pt x="3449" y="8"/>
                  </a:cubicBezTo>
                  <a:cubicBezTo>
                    <a:pt x="3443" y="3"/>
                    <a:pt x="3436" y="1"/>
                    <a:pt x="34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81" name="Google Shape;1181;p43"/>
            <p:cNvSpPr/>
            <p:nvPr/>
          </p:nvSpPr>
          <p:spPr>
            <a:xfrm>
              <a:off x="5920375" y="3109750"/>
              <a:ext cx="265225" cy="240525"/>
            </a:xfrm>
            <a:custGeom>
              <a:avLst/>
              <a:gdLst/>
              <a:ahLst/>
              <a:cxnLst/>
              <a:rect l="l" t="t" r="r" b="b"/>
              <a:pathLst>
                <a:path w="10609" h="9621" extrusionOk="0">
                  <a:moveTo>
                    <a:pt x="9799" y="0"/>
                  </a:moveTo>
                  <a:lnTo>
                    <a:pt x="9573" y="1822"/>
                  </a:lnTo>
                  <a:cubicBezTo>
                    <a:pt x="9752" y="3358"/>
                    <a:pt x="9716" y="4643"/>
                    <a:pt x="9502" y="5751"/>
                  </a:cubicBezTo>
                  <a:cubicBezTo>
                    <a:pt x="9228" y="7096"/>
                    <a:pt x="8680" y="8049"/>
                    <a:pt x="7847" y="8596"/>
                  </a:cubicBezTo>
                  <a:cubicBezTo>
                    <a:pt x="7311" y="8954"/>
                    <a:pt x="6656" y="9132"/>
                    <a:pt x="5906" y="9132"/>
                  </a:cubicBezTo>
                  <a:cubicBezTo>
                    <a:pt x="4406" y="9120"/>
                    <a:pt x="2489" y="8406"/>
                    <a:pt x="274" y="6965"/>
                  </a:cubicBezTo>
                  <a:lnTo>
                    <a:pt x="0" y="7382"/>
                  </a:lnTo>
                  <a:cubicBezTo>
                    <a:pt x="2298" y="8870"/>
                    <a:pt x="4298" y="9620"/>
                    <a:pt x="5930" y="9620"/>
                  </a:cubicBezTo>
                  <a:cubicBezTo>
                    <a:pt x="6763" y="9620"/>
                    <a:pt x="7501" y="9430"/>
                    <a:pt x="8132" y="9001"/>
                  </a:cubicBezTo>
                  <a:cubicBezTo>
                    <a:pt x="9990" y="7775"/>
                    <a:pt x="10609" y="4786"/>
                    <a:pt x="9894" y="595"/>
                  </a:cubicBezTo>
                  <a:lnTo>
                    <a:pt x="9859" y="321"/>
                  </a:lnTo>
                  <a:lnTo>
                    <a:pt x="97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182" name="Google Shape;1182;p43"/>
          <p:cNvGrpSpPr/>
          <p:nvPr/>
        </p:nvGrpSpPr>
        <p:grpSpPr>
          <a:xfrm rot="-6169627">
            <a:off x="2928390" y="1219406"/>
            <a:ext cx="416731" cy="329943"/>
            <a:chOff x="807525" y="3466050"/>
            <a:chExt cx="250050" cy="197975"/>
          </a:xfrm>
        </p:grpSpPr>
        <p:sp>
          <p:nvSpPr>
            <p:cNvPr id="1183" name="Google Shape;1183;p43"/>
            <p:cNvSpPr/>
            <p:nvPr/>
          </p:nvSpPr>
          <p:spPr>
            <a:xfrm>
              <a:off x="807525" y="3522000"/>
              <a:ext cx="154800" cy="142025"/>
            </a:xfrm>
            <a:custGeom>
              <a:avLst/>
              <a:gdLst/>
              <a:ahLst/>
              <a:cxnLst/>
              <a:rect l="l" t="t" r="r" b="b"/>
              <a:pathLst>
                <a:path w="6192" h="5681" extrusionOk="0">
                  <a:moveTo>
                    <a:pt x="3715" y="0"/>
                  </a:moveTo>
                  <a:lnTo>
                    <a:pt x="1191" y="1786"/>
                  </a:lnTo>
                  <a:cubicBezTo>
                    <a:pt x="239" y="2453"/>
                    <a:pt x="1" y="3774"/>
                    <a:pt x="667" y="4739"/>
                  </a:cubicBezTo>
                  <a:lnTo>
                    <a:pt x="691" y="4786"/>
                  </a:lnTo>
                  <a:cubicBezTo>
                    <a:pt x="1114" y="5370"/>
                    <a:pt x="1774" y="5681"/>
                    <a:pt x="2444" y="5681"/>
                  </a:cubicBezTo>
                  <a:cubicBezTo>
                    <a:pt x="2867" y="5681"/>
                    <a:pt x="3294" y="5557"/>
                    <a:pt x="3668" y="5298"/>
                  </a:cubicBezTo>
                  <a:lnTo>
                    <a:pt x="6192" y="3524"/>
                  </a:lnTo>
                  <a:lnTo>
                    <a:pt x="37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84" name="Google Shape;1184;p43"/>
            <p:cNvSpPr/>
            <p:nvPr/>
          </p:nvSpPr>
          <p:spPr>
            <a:xfrm>
              <a:off x="895925" y="3466050"/>
              <a:ext cx="161650" cy="147350"/>
            </a:xfrm>
            <a:custGeom>
              <a:avLst/>
              <a:gdLst/>
              <a:ahLst/>
              <a:cxnLst/>
              <a:rect l="l" t="t" r="r" b="b"/>
              <a:pathLst>
                <a:path w="6466" h="5894" extrusionOk="0">
                  <a:moveTo>
                    <a:pt x="3964" y="1"/>
                  </a:moveTo>
                  <a:cubicBezTo>
                    <a:pt x="3532" y="1"/>
                    <a:pt x="3095" y="132"/>
                    <a:pt x="2715" y="405"/>
                  </a:cubicBezTo>
                  <a:lnTo>
                    <a:pt x="1" y="2310"/>
                  </a:lnTo>
                  <a:cubicBezTo>
                    <a:pt x="477" y="3679"/>
                    <a:pt x="1299" y="4881"/>
                    <a:pt x="2537" y="5893"/>
                  </a:cubicBezTo>
                  <a:lnTo>
                    <a:pt x="5240" y="3988"/>
                  </a:lnTo>
                  <a:cubicBezTo>
                    <a:pt x="6228" y="3310"/>
                    <a:pt x="6466" y="1952"/>
                    <a:pt x="5763" y="964"/>
                  </a:cubicBezTo>
                  <a:lnTo>
                    <a:pt x="5728" y="928"/>
                  </a:lnTo>
                  <a:cubicBezTo>
                    <a:pt x="5313" y="324"/>
                    <a:pt x="4644" y="1"/>
                    <a:pt x="3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85" name="Google Shape;1185;p43"/>
            <p:cNvSpPr/>
            <p:nvPr/>
          </p:nvSpPr>
          <p:spPr>
            <a:xfrm>
              <a:off x="846525" y="3511575"/>
              <a:ext cx="206000" cy="152325"/>
            </a:xfrm>
            <a:custGeom>
              <a:avLst/>
              <a:gdLst/>
              <a:ahLst/>
              <a:cxnLst/>
              <a:rect l="l" t="t" r="r" b="b"/>
              <a:pathLst>
                <a:path w="8240" h="6093" extrusionOk="0">
                  <a:moveTo>
                    <a:pt x="8097" y="0"/>
                  </a:moveTo>
                  <a:lnTo>
                    <a:pt x="8097" y="0"/>
                  </a:lnTo>
                  <a:cubicBezTo>
                    <a:pt x="7930" y="417"/>
                    <a:pt x="7501" y="1143"/>
                    <a:pt x="6406" y="2001"/>
                  </a:cubicBezTo>
                  <a:cubicBezTo>
                    <a:pt x="4727" y="3346"/>
                    <a:pt x="1453" y="5501"/>
                    <a:pt x="1453" y="5501"/>
                  </a:cubicBezTo>
                  <a:cubicBezTo>
                    <a:pt x="1453" y="5501"/>
                    <a:pt x="950" y="5901"/>
                    <a:pt x="182" y="5901"/>
                  </a:cubicBezTo>
                  <a:cubicBezTo>
                    <a:pt x="123" y="5901"/>
                    <a:pt x="62" y="5899"/>
                    <a:pt x="0" y="5894"/>
                  </a:cubicBezTo>
                  <a:lnTo>
                    <a:pt x="0" y="5894"/>
                  </a:lnTo>
                  <a:cubicBezTo>
                    <a:pt x="288" y="6025"/>
                    <a:pt x="598" y="6092"/>
                    <a:pt x="907" y="6092"/>
                  </a:cubicBezTo>
                  <a:cubicBezTo>
                    <a:pt x="1326" y="6092"/>
                    <a:pt x="1745" y="5969"/>
                    <a:pt x="2108" y="5715"/>
                  </a:cubicBezTo>
                  <a:lnTo>
                    <a:pt x="4477" y="4049"/>
                  </a:lnTo>
                  <a:lnTo>
                    <a:pt x="4513" y="4072"/>
                  </a:lnTo>
                  <a:lnTo>
                    <a:pt x="7216" y="2167"/>
                  </a:lnTo>
                  <a:cubicBezTo>
                    <a:pt x="7930" y="1667"/>
                    <a:pt x="8240" y="810"/>
                    <a:pt x="8097"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86" name="Google Shape;1186;p43"/>
            <p:cNvSpPr/>
            <p:nvPr/>
          </p:nvSpPr>
          <p:spPr>
            <a:xfrm>
              <a:off x="876575" y="3484950"/>
              <a:ext cx="131300" cy="89875"/>
            </a:xfrm>
            <a:custGeom>
              <a:avLst/>
              <a:gdLst/>
              <a:ahLst/>
              <a:cxnLst/>
              <a:rect l="l" t="t" r="r" b="b"/>
              <a:pathLst>
                <a:path w="5252" h="3595" extrusionOk="0">
                  <a:moveTo>
                    <a:pt x="4852" y="0"/>
                  </a:moveTo>
                  <a:cubicBezTo>
                    <a:pt x="4400" y="0"/>
                    <a:pt x="3364" y="501"/>
                    <a:pt x="2263" y="1280"/>
                  </a:cubicBezTo>
                  <a:cubicBezTo>
                    <a:pt x="930" y="2232"/>
                    <a:pt x="1" y="3232"/>
                    <a:pt x="191" y="3518"/>
                  </a:cubicBezTo>
                  <a:cubicBezTo>
                    <a:pt x="230" y="3570"/>
                    <a:pt x="304" y="3595"/>
                    <a:pt x="406" y="3595"/>
                  </a:cubicBezTo>
                  <a:cubicBezTo>
                    <a:pt x="864" y="3595"/>
                    <a:pt x="1899" y="3095"/>
                    <a:pt x="2989" y="2316"/>
                  </a:cubicBezTo>
                  <a:cubicBezTo>
                    <a:pt x="4335" y="1363"/>
                    <a:pt x="5252" y="363"/>
                    <a:pt x="5061" y="77"/>
                  </a:cubicBezTo>
                  <a:cubicBezTo>
                    <a:pt x="5024" y="25"/>
                    <a:pt x="4953" y="0"/>
                    <a:pt x="4852"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187" name="Google Shape;1187;p43"/>
          <p:cNvGrpSpPr/>
          <p:nvPr/>
        </p:nvGrpSpPr>
        <p:grpSpPr>
          <a:xfrm rot="3045683">
            <a:off x="4271832" y="4060349"/>
            <a:ext cx="416729" cy="329942"/>
            <a:chOff x="807525" y="3466050"/>
            <a:chExt cx="250050" cy="197975"/>
          </a:xfrm>
        </p:grpSpPr>
        <p:sp>
          <p:nvSpPr>
            <p:cNvPr id="1188" name="Google Shape;1188;p43"/>
            <p:cNvSpPr/>
            <p:nvPr/>
          </p:nvSpPr>
          <p:spPr>
            <a:xfrm>
              <a:off x="807525" y="3522000"/>
              <a:ext cx="154800" cy="142025"/>
            </a:xfrm>
            <a:custGeom>
              <a:avLst/>
              <a:gdLst/>
              <a:ahLst/>
              <a:cxnLst/>
              <a:rect l="l" t="t" r="r" b="b"/>
              <a:pathLst>
                <a:path w="6192" h="5681" extrusionOk="0">
                  <a:moveTo>
                    <a:pt x="3715" y="0"/>
                  </a:moveTo>
                  <a:lnTo>
                    <a:pt x="1191" y="1786"/>
                  </a:lnTo>
                  <a:cubicBezTo>
                    <a:pt x="239" y="2453"/>
                    <a:pt x="1" y="3774"/>
                    <a:pt x="667" y="4739"/>
                  </a:cubicBezTo>
                  <a:lnTo>
                    <a:pt x="691" y="4786"/>
                  </a:lnTo>
                  <a:cubicBezTo>
                    <a:pt x="1114" y="5370"/>
                    <a:pt x="1774" y="5681"/>
                    <a:pt x="2444" y="5681"/>
                  </a:cubicBezTo>
                  <a:cubicBezTo>
                    <a:pt x="2867" y="5681"/>
                    <a:pt x="3294" y="5557"/>
                    <a:pt x="3668" y="5298"/>
                  </a:cubicBezTo>
                  <a:lnTo>
                    <a:pt x="6192" y="3524"/>
                  </a:lnTo>
                  <a:lnTo>
                    <a:pt x="37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89" name="Google Shape;1189;p43"/>
            <p:cNvSpPr/>
            <p:nvPr/>
          </p:nvSpPr>
          <p:spPr>
            <a:xfrm>
              <a:off x="895925" y="3466050"/>
              <a:ext cx="161650" cy="147350"/>
            </a:xfrm>
            <a:custGeom>
              <a:avLst/>
              <a:gdLst/>
              <a:ahLst/>
              <a:cxnLst/>
              <a:rect l="l" t="t" r="r" b="b"/>
              <a:pathLst>
                <a:path w="6466" h="5894" extrusionOk="0">
                  <a:moveTo>
                    <a:pt x="3964" y="1"/>
                  </a:moveTo>
                  <a:cubicBezTo>
                    <a:pt x="3532" y="1"/>
                    <a:pt x="3095" y="132"/>
                    <a:pt x="2715" y="405"/>
                  </a:cubicBezTo>
                  <a:lnTo>
                    <a:pt x="1" y="2310"/>
                  </a:lnTo>
                  <a:cubicBezTo>
                    <a:pt x="477" y="3679"/>
                    <a:pt x="1299" y="4881"/>
                    <a:pt x="2537" y="5893"/>
                  </a:cubicBezTo>
                  <a:lnTo>
                    <a:pt x="5240" y="3988"/>
                  </a:lnTo>
                  <a:cubicBezTo>
                    <a:pt x="6228" y="3310"/>
                    <a:pt x="6466" y="1952"/>
                    <a:pt x="5763" y="964"/>
                  </a:cubicBezTo>
                  <a:lnTo>
                    <a:pt x="5728" y="928"/>
                  </a:lnTo>
                  <a:cubicBezTo>
                    <a:pt x="5313" y="324"/>
                    <a:pt x="4644" y="1"/>
                    <a:pt x="3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90" name="Google Shape;1190;p43"/>
            <p:cNvSpPr/>
            <p:nvPr/>
          </p:nvSpPr>
          <p:spPr>
            <a:xfrm>
              <a:off x="846525" y="3511575"/>
              <a:ext cx="206000" cy="152325"/>
            </a:xfrm>
            <a:custGeom>
              <a:avLst/>
              <a:gdLst/>
              <a:ahLst/>
              <a:cxnLst/>
              <a:rect l="l" t="t" r="r" b="b"/>
              <a:pathLst>
                <a:path w="8240" h="6093" extrusionOk="0">
                  <a:moveTo>
                    <a:pt x="8097" y="0"/>
                  </a:moveTo>
                  <a:lnTo>
                    <a:pt x="8097" y="0"/>
                  </a:lnTo>
                  <a:cubicBezTo>
                    <a:pt x="7930" y="417"/>
                    <a:pt x="7501" y="1143"/>
                    <a:pt x="6406" y="2001"/>
                  </a:cubicBezTo>
                  <a:cubicBezTo>
                    <a:pt x="4727" y="3346"/>
                    <a:pt x="1453" y="5501"/>
                    <a:pt x="1453" y="5501"/>
                  </a:cubicBezTo>
                  <a:cubicBezTo>
                    <a:pt x="1453" y="5501"/>
                    <a:pt x="950" y="5901"/>
                    <a:pt x="182" y="5901"/>
                  </a:cubicBezTo>
                  <a:cubicBezTo>
                    <a:pt x="123" y="5901"/>
                    <a:pt x="62" y="5899"/>
                    <a:pt x="0" y="5894"/>
                  </a:cubicBezTo>
                  <a:lnTo>
                    <a:pt x="0" y="5894"/>
                  </a:lnTo>
                  <a:cubicBezTo>
                    <a:pt x="288" y="6025"/>
                    <a:pt x="598" y="6092"/>
                    <a:pt x="907" y="6092"/>
                  </a:cubicBezTo>
                  <a:cubicBezTo>
                    <a:pt x="1326" y="6092"/>
                    <a:pt x="1745" y="5969"/>
                    <a:pt x="2108" y="5715"/>
                  </a:cubicBezTo>
                  <a:lnTo>
                    <a:pt x="4477" y="4049"/>
                  </a:lnTo>
                  <a:lnTo>
                    <a:pt x="4513" y="4072"/>
                  </a:lnTo>
                  <a:lnTo>
                    <a:pt x="7216" y="2167"/>
                  </a:lnTo>
                  <a:cubicBezTo>
                    <a:pt x="7930" y="1667"/>
                    <a:pt x="8240" y="810"/>
                    <a:pt x="8097"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91" name="Google Shape;1191;p43"/>
            <p:cNvSpPr/>
            <p:nvPr/>
          </p:nvSpPr>
          <p:spPr>
            <a:xfrm>
              <a:off x="876575" y="3484950"/>
              <a:ext cx="131300" cy="89875"/>
            </a:xfrm>
            <a:custGeom>
              <a:avLst/>
              <a:gdLst/>
              <a:ahLst/>
              <a:cxnLst/>
              <a:rect l="l" t="t" r="r" b="b"/>
              <a:pathLst>
                <a:path w="5252" h="3595" extrusionOk="0">
                  <a:moveTo>
                    <a:pt x="4852" y="0"/>
                  </a:moveTo>
                  <a:cubicBezTo>
                    <a:pt x="4400" y="0"/>
                    <a:pt x="3364" y="501"/>
                    <a:pt x="2263" y="1280"/>
                  </a:cubicBezTo>
                  <a:cubicBezTo>
                    <a:pt x="930" y="2232"/>
                    <a:pt x="1" y="3232"/>
                    <a:pt x="191" y="3518"/>
                  </a:cubicBezTo>
                  <a:cubicBezTo>
                    <a:pt x="230" y="3570"/>
                    <a:pt x="304" y="3595"/>
                    <a:pt x="406" y="3595"/>
                  </a:cubicBezTo>
                  <a:cubicBezTo>
                    <a:pt x="864" y="3595"/>
                    <a:pt x="1899" y="3095"/>
                    <a:pt x="2989" y="2316"/>
                  </a:cubicBezTo>
                  <a:cubicBezTo>
                    <a:pt x="4335" y="1363"/>
                    <a:pt x="5252" y="363"/>
                    <a:pt x="5061" y="77"/>
                  </a:cubicBezTo>
                  <a:cubicBezTo>
                    <a:pt x="5024" y="25"/>
                    <a:pt x="4953" y="0"/>
                    <a:pt x="4852"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192" name="Google Shape;1192;p43"/>
          <p:cNvGrpSpPr/>
          <p:nvPr/>
        </p:nvGrpSpPr>
        <p:grpSpPr>
          <a:xfrm rot="9194113">
            <a:off x="5085035" y="1491102"/>
            <a:ext cx="445950" cy="329942"/>
            <a:chOff x="877475" y="2935600"/>
            <a:chExt cx="257500" cy="190500"/>
          </a:xfrm>
        </p:grpSpPr>
        <p:sp>
          <p:nvSpPr>
            <p:cNvPr id="1193" name="Google Shape;1193;p43"/>
            <p:cNvSpPr/>
            <p:nvPr/>
          </p:nvSpPr>
          <p:spPr>
            <a:xfrm>
              <a:off x="877475" y="2980850"/>
              <a:ext cx="162250" cy="145250"/>
            </a:xfrm>
            <a:custGeom>
              <a:avLst/>
              <a:gdLst/>
              <a:ahLst/>
              <a:cxnLst/>
              <a:rect l="l" t="t" r="r" b="b"/>
              <a:pathLst>
                <a:path w="6490" h="5810" extrusionOk="0">
                  <a:moveTo>
                    <a:pt x="4192" y="1"/>
                  </a:moveTo>
                  <a:lnTo>
                    <a:pt x="1346" y="1727"/>
                  </a:lnTo>
                  <a:cubicBezTo>
                    <a:pt x="322" y="2358"/>
                    <a:pt x="1" y="3692"/>
                    <a:pt x="620" y="4715"/>
                  </a:cubicBezTo>
                  <a:lnTo>
                    <a:pt x="655" y="4763"/>
                  </a:lnTo>
                  <a:cubicBezTo>
                    <a:pt x="1062" y="5435"/>
                    <a:pt x="1780" y="5809"/>
                    <a:pt x="2516" y="5809"/>
                  </a:cubicBezTo>
                  <a:cubicBezTo>
                    <a:pt x="2902" y="5809"/>
                    <a:pt x="3292" y="5706"/>
                    <a:pt x="3644" y="5489"/>
                  </a:cubicBezTo>
                  <a:lnTo>
                    <a:pt x="6490" y="3763"/>
                  </a:lnTo>
                  <a:cubicBezTo>
                    <a:pt x="6049" y="2239"/>
                    <a:pt x="5275" y="989"/>
                    <a:pt x="41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1194" name="Google Shape;1194;p43"/>
            <p:cNvGrpSpPr/>
            <p:nvPr/>
          </p:nvGrpSpPr>
          <p:grpSpPr>
            <a:xfrm>
              <a:off x="901300" y="2935600"/>
              <a:ext cx="233675" cy="190500"/>
              <a:chOff x="901300" y="2935600"/>
              <a:chExt cx="233675" cy="190500"/>
            </a:xfrm>
          </p:grpSpPr>
          <p:sp>
            <p:nvSpPr>
              <p:cNvPr id="1195" name="Google Shape;1195;p43"/>
              <p:cNvSpPr/>
              <p:nvPr/>
            </p:nvSpPr>
            <p:spPr>
              <a:xfrm>
                <a:off x="979275" y="2935600"/>
                <a:ext cx="155700" cy="140525"/>
              </a:xfrm>
              <a:custGeom>
                <a:avLst/>
                <a:gdLst/>
                <a:ahLst/>
                <a:cxnLst/>
                <a:rect l="l" t="t" r="r" b="b"/>
                <a:pathLst>
                  <a:path w="6228" h="5621" extrusionOk="0">
                    <a:moveTo>
                      <a:pt x="3769" y="1"/>
                    </a:moveTo>
                    <a:cubicBezTo>
                      <a:pt x="3390" y="1"/>
                      <a:pt x="3005" y="101"/>
                      <a:pt x="2656" y="310"/>
                    </a:cubicBezTo>
                    <a:lnTo>
                      <a:pt x="1" y="1918"/>
                    </a:lnTo>
                    <a:lnTo>
                      <a:pt x="2251" y="5621"/>
                    </a:lnTo>
                    <a:lnTo>
                      <a:pt x="4894" y="4013"/>
                    </a:lnTo>
                    <a:cubicBezTo>
                      <a:pt x="5906" y="3406"/>
                      <a:pt x="6228" y="2096"/>
                      <a:pt x="5608" y="1061"/>
                    </a:cubicBezTo>
                    <a:lnTo>
                      <a:pt x="5585" y="1025"/>
                    </a:lnTo>
                    <a:cubicBezTo>
                      <a:pt x="5187" y="362"/>
                      <a:pt x="4488" y="1"/>
                      <a:pt x="3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96" name="Google Shape;1196;p43"/>
              <p:cNvSpPr/>
              <p:nvPr/>
            </p:nvSpPr>
            <p:spPr>
              <a:xfrm>
                <a:off x="910225" y="2989775"/>
                <a:ext cx="217600" cy="136325"/>
              </a:xfrm>
              <a:custGeom>
                <a:avLst/>
                <a:gdLst/>
                <a:ahLst/>
                <a:cxnLst/>
                <a:rect l="l" t="t" r="r" b="b"/>
                <a:pathLst>
                  <a:path w="8704" h="5453" extrusionOk="0">
                    <a:moveTo>
                      <a:pt x="8704" y="1"/>
                    </a:moveTo>
                    <a:lnTo>
                      <a:pt x="8704" y="1"/>
                    </a:lnTo>
                    <a:cubicBezTo>
                      <a:pt x="8418" y="822"/>
                      <a:pt x="7751" y="1180"/>
                      <a:pt x="7751" y="1180"/>
                    </a:cubicBezTo>
                    <a:cubicBezTo>
                      <a:pt x="7751" y="1180"/>
                      <a:pt x="4429" y="3323"/>
                      <a:pt x="2524" y="4335"/>
                    </a:cubicBezTo>
                    <a:cubicBezTo>
                      <a:pt x="1386" y="4937"/>
                      <a:pt x="580" y="5076"/>
                      <a:pt x="115" y="5076"/>
                    </a:cubicBezTo>
                    <a:cubicBezTo>
                      <a:pt x="74" y="5076"/>
                      <a:pt x="36" y="5075"/>
                      <a:pt x="0" y="5073"/>
                    </a:cubicBezTo>
                    <a:lnTo>
                      <a:pt x="0" y="5073"/>
                    </a:lnTo>
                    <a:cubicBezTo>
                      <a:pt x="361" y="5320"/>
                      <a:pt x="793" y="5452"/>
                      <a:pt x="1229" y="5452"/>
                    </a:cubicBezTo>
                    <a:cubicBezTo>
                      <a:pt x="1613" y="5452"/>
                      <a:pt x="2000" y="5350"/>
                      <a:pt x="2346" y="5132"/>
                    </a:cubicBezTo>
                    <a:lnTo>
                      <a:pt x="5191" y="3406"/>
                    </a:lnTo>
                    <a:cubicBezTo>
                      <a:pt x="5191" y="3394"/>
                      <a:pt x="5180" y="3382"/>
                      <a:pt x="5180" y="3370"/>
                    </a:cubicBezTo>
                    <a:lnTo>
                      <a:pt x="7656" y="1846"/>
                    </a:lnTo>
                    <a:cubicBezTo>
                      <a:pt x="8335" y="1441"/>
                      <a:pt x="8692" y="727"/>
                      <a:pt x="8704"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97" name="Google Shape;1197;p43"/>
              <p:cNvSpPr/>
              <p:nvPr/>
            </p:nvSpPr>
            <p:spPr>
              <a:xfrm>
                <a:off x="901300" y="2984200"/>
                <a:ext cx="136925" cy="82350"/>
              </a:xfrm>
              <a:custGeom>
                <a:avLst/>
                <a:gdLst/>
                <a:ahLst/>
                <a:cxnLst/>
                <a:rect l="l" t="t" r="r" b="b"/>
                <a:pathLst>
                  <a:path w="5477" h="3294" extrusionOk="0">
                    <a:moveTo>
                      <a:pt x="5045" y="0"/>
                    </a:moveTo>
                    <a:cubicBezTo>
                      <a:pt x="4567" y="0"/>
                      <a:pt x="3523" y="419"/>
                      <a:pt x="2405" y="1105"/>
                    </a:cubicBezTo>
                    <a:cubicBezTo>
                      <a:pt x="988" y="1962"/>
                      <a:pt x="0" y="2903"/>
                      <a:pt x="179" y="3200"/>
                    </a:cubicBezTo>
                    <a:cubicBezTo>
                      <a:pt x="216" y="3263"/>
                      <a:pt x="303" y="3293"/>
                      <a:pt x="430" y="3293"/>
                    </a:cubicBezTo>
                    <a:cubicBezTo>
                      <a:pt x="906" y="3293"/>
                      <a:pt x="1942" y="2874"/>
                      <a:pt x="3060" y="2188"/>
                    </a:cubicBezTo>
                    <a:cubicBezTo>
                      <a:pt x="4477" y="1331"/>
                      <a:pt x="5477" y="391"/>
                      <a:pt x="5298" y="93"/>
                    </a:cubicBezTo>
                    <a:cubicBezTo>
                      <a:pt x="5261" y="30"/>
                      <a:pt x="5173" y="0"/>
                      <a:pt x="5045"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grpSp>
        <p:nvGrpSpPr>
          <p:cNvPr id="1198" name="Google Shape;1198;p43"/>
          <p:cNvGrpSpPr/>
          <p:nvPr/>
        </p:nvGrpSpPr>
        <p:grpSpPr>
          <a:xfrm rot="2371102">
            <a:off x="5423810" y="786189"/>
            <a:ext cx="315156" cy="276980"/>
            <a:chOff x="1782050" y="3440425"/>
            <a:chExt cx="196475" cy="172675"/>
          </a:xfrm>
        </p:grpSpPr>
        <p:sp>
          <p:nvSpPr>
            <p:cNvPr id="1199" name="Google Shape;1199;p43"/>
            <p:cNvSpPr/>
            <p:nvPr/>
          </p:nvSpPr>
          <p:spPr>
            <a:xfrm>
              <a:off x="1782050" y="3440425"/>
              <a:ext cx="196475" cy="172675"/>
            </a:xfrm>
            <a:custGeom>
              <a:avLst/>
              <a:gdLst/>
              <a:ahLst/>
              <a:cxnLst/>
              <a:rect l="l" t="t" r="r" b="b"/>
              <a:pathLst>
                <a:path w="7859" h="6907" extrusionOk="0">
                  <a:moveTo>
                    <a:pt x="3933" y="1"/>
                  </a:moveTo>
                  <a:cubicBezTo>
                    <a:pt x="3466" y="1"/>
                    <a:pt x="2991" y="96"/>
                    <a:pt x="2537" y="299"/>
                  </a:cubicBezTo>
                  <a:cubicBezTo>
                    <a:pt x="787" y="1072"/>
                    <a:pt x="1" y="3108"/>
                    <a:pt x="775" y="4847"/>
                  </a:cubicBezTo>
                  <a:cubicBezTo>
                    <a:pt x="1346" y="6140"/>
                    <a:pt x="2607" y="6907"/>
                    <a:pt x="3933" y="6907"/>
                  </a:cubicBezTo>
                  <a:cubicBezTo>
                    <a:pt x="4401" y="6907"/>
                    <a:pt x="4878" y="6811"/>
                    <a:pt x="5335" y="6609"/>
                  </a:cubicBezTo>
                  <a:cubicBezTo>
                    <a:pt x="7073" y="5835"/>
                    <a:pt x="7859" y="3799"/>
                    <a:pt x="7085" y="2061"/>
                  </a:cubicBezTo>
                  <a:cubicBezTo>
                    <a:pt x="6522" y="767"/>
                    <a:pt x="5257" y="1"/>
                    <a:pt x="3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00" name="Google Shape;1200;p43"/>
            <p:cNvSpPr/>
            <p:nvPr/>
          </p:nvSpPr>
          <p:spPr>
            <a:xfrm>
              <a:off x="1795750" y="3452350"/>
              <a:ext cx="169400" cy="149000"/>
            </a:xfrm>
            <a:custGeom>
              <a:avLst/>
              <a:gdLst/>
              <a:ahLst/>
              <a:cxnLst/>
              <a:rect l="l" t="t" r="r" b="b"/>
              <a:pathLst>
                <a:path w="6776" h="5960" extrusionOk="0">
                  <a:moveTo>
                    <a:pt x="3371" y="1"/>
                  </a:moveTo>
                  <a:cubicBezTo>
                    <a:pt x="2972" y="1"/>
                    <a:pt x="2567" y="81"/>
                    <a:pt x="2179" y="250"/>
                  </a:cubicBezTo>
                  <a:cubicBezTo>
                    <a:pt x="679" y="917"/>
                    <a:pt x="0" y="2679"/>
                    <a:pt x="667" y="4179"/>
                  </a:cubicBezTo>
                  <a:cubicBezTo>
                    <a:pt x="1160" y="5297"/>
                    <a:pt x="2245" y="5959"/>
                    <a:pt x="3384" y="5959"/>
                  </a:cubicBezTo>
                  <a:cubicBezTo>
                    <a:pt x="3785" y="5959"/>
                    <a:pt x="4193" y="5877"/>
                    <a:pt x="4584" y="5703"/>
                  </a:cubicBezTo>
                  <a:cubicBezTo>
                    <a:pt x="6096" y="5036"/>
                    <a:pt x="6775" y="3274"/>
                    <a:pt x="6108" y="1774"/>
                  </a:cubicBezTo>
                  <a:cubicBezTo>
                    <a:pt x="5614" y="662"/>
                    <a:pt x="4517" y="1"/>
                    <a:pt x="3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01" name="Google Shape;1201;p43"/>
            <p:cNvSpPr/>
            <p:nvPr/>
          </p:nvSpPr>
          <p:spPr>
            <a:xfrm>
              <a:off x="1804975" y="3491625"/>
              <a:ext cx="150925" cy="69675"/>
            </a:xfrm>
            <a:custGeom>
              <a:avLst/>
              <a:gdLst/>
              <a:ahLst/>
              <a:cxnLst/>
              <a:rect l="l" t="t" r="r" b="b"/>
              <a:pathLst>
                <a:path w="6037" h="2787" extrusionOk="0">
                  <a:moveTo>
                    <a:pt x="370" y="1"/>
                  </a:moveTo>
                  <a:lnTo>
                    <a:pt x="191" y="96"/>
                  </a:lnTo>
                  <a:cubicBezTo>
                    <a:pt x="60" y="156"/>
                    <a:pt x="1" y="322"/>
                    <a:pt x="48" y="453"/>
                  </a:cubicBezTo>
                  <a:lnTo>
                    <a:pt x="120" y="644"/>
                  </a:lnTo>
                  <a:lnTo>
                    <a:pt x="5668" y="2787"/>
                  </a:lnTo>
                  <a:lnTo>
                    <a:pt x="5846" y="2692"/>
                  </a:lnTo>
                  <a:cubicBezTo>
                    <a:pt x="5977" y="2632"/>
                    <a:pt x="6037" y="2477"/>
                    <a:pt x="5977" y="2322"/>
                  </a:cubicBezTo>
                  <a:lnTo>
                    <a:pt x="5918" y="2144"/>
                  </a:lnTo>
                  <a:lnTo>
                    <a:pt x="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02" name="Google Shape;1202;p43"/>
            <p:cNvSpPr/>
            <p:nvPr/>
          </p:nvSpPr>
          <p:spPr>
            <a:xfrm>
              <a:off x="1806175" y="3491625"/>
              <a:ext cx="149450" cy="63425"/>
            </a:xfrm>
            <a:custGeom>
              <a:avLst/>
              <a:gdLst/>
              <a:ahLst/>
              <a:cxnLst/>
              <a:rect l="l" t="t" r="r" b="b"/>
              <a:pathLst>
                <a:path w="5978" h="2537" extrusionOk="0">
                  <a:moveTo>
                    <a:pt x="322" y="1"/>
                  </a:moveTo>
                  <a:lnTo>
                    <a:pt x="143" y="96"/>
                  </a:lnTo>
                  <a:cubicBezTo>
                    <a:pt x="72" y="120"/>
                    <a:pt x="24" y="179"/>
                    <a:pt x="0" y="239"/>
                  </a:cubicBezTo>
                  <a:lnTo>
                    <a:pt x="5953" y="2537"/>
                  </a:lnTo>
                  <a:cubicBezTo>
                    <a:pt x="5965" y="2489"/>
                    <a:pt x="5977" y="2418"/>
                    <a:pt x="5953" y="2346"/>
                  </a:cubicBezTo>
                  <a:lnTo>
                    <a:pt x="5870" y="2144"/>
                  </a:lnTo>
                  <a:lnTo>
                    <a:pt x="322" y="1"/>
                  </a:ln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203" name="Google Shape;1203;p43"/>
          <p:cNvGrpSpPr/>
          <p:nvPr/>
        </p:nvGrpSpPr>
        <p:grpSpPr>
          <a:xfrm>
            <a:off x="7412150" y="3913506"/>
            <a:ext cx="597600" cy="510814"/>
            <a:chOff x="421200" y="3962119"/>
            <a:chExt cx="597600" cy="510814"/>
          </a:xfrm>
        </p:grpSpPr>
        <p:sp>
          <p:nvSpPr>
            <p:cNvPr id="1204" name="Google Shape;1204;p43"/>
            <p:cNvSpPr/>
            <p:nvPr/>
          </p:nvSpPr>
          <p:spPr>
            <a:xfrm>
              <a:off x="421200" y="4273638"/>
              <a:ext cx="597600" cy="94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1205" name="Google Shape;1205;p43"/>
            <p:cNvGrpSpPr/>
            <p:nvPr/>
          </p:nvGrpSpPr>
          <p:grpSpPr>
            <a:xfrm rot="2135162">
              <a:off x="504865" y="4052559"/>
              <a:ext cx="416718" cy="329933"/>
              <a:chOff x="807525" y="3466050"/>
              <a:chExt cx="250050" cy="197975"/>
            </a:xfrm>
          </p:grpSpPr>
          <p:sp>
            <p:nvSpPr>
              <p:cNvPr id="1206" name="Google Shape;1206;p43"/>
              <p:cNvSpPr/>
              <p:nvPr/>
            </p:nvSpPr>
            <p:spPr>
              <a:xfrm>
                <a:off x="807525" y="3522000"/>
                <a:ext cx="154800" cy="142025"/>
              </a:xfrm>
              <a:custGeom>
                <a:avLst/>
                <a:gdLst/>
                <a:ahLst/>
                <a:cxnLst/>
                <a:rect l="l" t="t" r="r" b="b"/>
                <a:pathLst>
                  <a:path w="6192" h="5681" extrusionOk="0">
                    <a:moveTo>
                      <a:pt x="3715" y="0"/>
                    </a:moveTo>
                    <a:lnTo>
                      <a:pt x="1191" y="1786"/>
                    </a:lnTo>
                    <a:cubicBezTo>
                      <a:pt x="239" y="2453"/>
                      <a:pt x="1" y="3774"/>
                      <a:pt x="667" y="4739"/>
                    </a:cubicBezTo>
                    <a:lnTo>
                      <a:pt x="691" y="4786"/>
                    </a:lnTo>
                    <a:cubicBezTo>
                      <a:pt x="1114" y="5370"/>
                      <a:pt x="1774" y="5681"/>
                      <a:pt x="2444" y="5681"/>
                    </a:cubicBezTo>
                    <a:cubicBezTo>
                      <a:pt x="2867" y="5681"/>
                      <a:pt x="3294" y="5557"/>
                      <a:pt x="3668" y="5298"/>
                    </a:cubicBezTo>
                    <a:lnTo>
                      <a:pt x="6192" y="3524"/>
                    </a:lnTo>
                    <a:lnTo>
                      <a:pt x="37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07" name="Google Shape;1207;p43"/>
              <p:cNvSpPr/>
              <p:nvPr/>
            </p:nvSpPr>
            <p:spPr>
              <a:xfrm>
                <a:off x="895925" y="3466050"/>
                <a:ext cx="161650" cy="147350"/>
              </a:xfrm>
              <a:custGeom>
                <a:avLst/>
                <a:gdLst/>
                <a:ahLst/>
                <a:cxnLst/>
                <a:rect l="l" t="t" r="r" b="b"/>
                <a:pathLst>
                  <a:path w="6466" h="5894" extrusionOk="0">
                    <a:moveTo>
                      <a:pt x="3964" y="1"/>
                    </a:moveTo>
                    <a:cubicBezTo>
                      <a:pt x="3532" y="1"/>
                      <a:pt x="3095" y="132"/>
                      <a:pt x="2715" y="405"/>
                    </a:cubicBezTo>
                    <a:lnTo>
                      <a:pt x="1" y="2310"/>
                    </a:lnTo>
                    <a:cubicBezTo>
                      <a:pt x="477" y="3679"/>
                      <a:pt x="1299" y="4881"/>
                      <a:pt x="2537" y="5893"/>
                    </a:cubicBezTo>
                    <a:lnTo>
                      <a:pt x="5240" y="3988"/>
                    </a:lnTo>
                    <a:cubicBezTo>
                      <a:pt x="6228" y="3310"/>
                      <a:pt x="6466" y="1952"/>
                      <a:pt x="5763" y="964"/>
                    </a:cubicBezTo>
                    <a:lnTo>
                      <a:pt x="5728" y="928"/>
                    </a:lnTo>
                    <a:cubicBezTo>
                      <a:pt x="5313" y="324"/>
                      <a:pt x="4644" y="1"/>
                      <a:pt x="3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08" name="Google Shape;1208;p43"/>
              <p:cNvSpPr/>
              <p:nvPr/>
            </p:nvSpPr>
            <p:spPr>
              <a:xfrm>
                <a:off x="846525" y="3511575"/>
                <a:ext cx="206000" cy="152325"/>
              </a:xfrm>
              <a:custGeom>
                <a:avLst/>
                <a:gdLst/>
                <a:ahLst/>
                <a:cxnLst/>
                <a:rect l="l" t="t" r="r" b="b"/>
                <a:pathLst>
                  <a:path w="8240" h="6093" extrusionOk="0">
                    <a:moveTo>
                      <a:pt x="8097" y="0"/>
                    </a:moveTo>
                    <a:lnTo>
                      <a:pt x="8097" y="0"/>
                    </a:lnTo>
                    <a:cubicBezTo>
                      <a:pt x="7930" y="417"/>
                      <a:pt x="7501" y="1143"/>
                      <a:pt x="6406" y="2001"/>
                    </a:cubicBezTo>
                    <a:cubicBezTo>
                      <a:pt x="4727" y="3346"/>
                      <a:pt x="1453" y="5501"/>
                      <a:pt x="1453" y="5501"/>
                    </a:cubicBezTo>
                    <a:cubicBezTo>
                      <a:pt x="1453" y="5501"/>
                      <a:pt x="950" y="5901"/>
                      <a:pt x="182" y="5901"/>
                    </a:cubicBezTo>
                    <a:cubicBezTo>
                      <a:pt x="123" y="5901"/>
                      <a:pt x="62" y="5899"/>
                      <a:pt x="0" y="5894"/>
                    </a:cubicBezTo>
                    <a:lnTo>
                      <a:pt x="0" y="5894"/>
                    </a:lnTo>
                    <a:cubicBezTo>
                      <a:pt x="288" y="6025"/>
                      <a:pt x="598" y="6092"/>
                      <a:pt x="907" y="6092"/>
                    </a:cubicBezTo>
                    <a:cubicBezTo>
                      <a:pt x="1326" y="6092"/>
                      <a:pt x="1745" y="5969"/>
                      <a:pt x="2108" y="5715"/>
                    </a:cubicBezTo>
                    <a:lnTo>
                      <a:pt x="4477" y="4049"/>
                    </a:lnTo>
                    <a:lnTo>
                      <a:pt x="4513" y="4072"/>
                    </a:lnTo>
                    <a:lnTo>
                      <a:pt x="7216" y="2167"/>
                    </a:lnTo>
                    <a:cubicBezTo>
                      <a:pt x="7930" y="1667"/>
                      <a:pt x="8240" y="810"/>
                      <a:pt x="8097"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09" name="Google Shape;1209;p43"/>
              <p:cNvSpPr/>
              <p:nvPr/>
            </p:nvSpPr>
            <p:spPr>
              <a:xfrm>
                <a:off x="876575" y="3484950"/>
                <a:ext cx="131300" cy="89875"/>
              </a:xfrm>
              <a:custGeom>
                <a:avLst/>
                <a:gdLst/>
                <a:ahLst/>
                <a:cxnLst/>
                <a:rect l="l" t="t" r="r" b="b"/>
                <a:pathLst>
                  <a:path w="5252" h="3595" extrusionOk="0">
                    <a:moveTo>
                      <a:pt x="4852" y="0"/>
                    </a:moveTo>
                    <a:cubicBezTo>
                      <a:pt x="4400" y="0"/>
                      <a:pt x="3364" y="501"/>
                      <a:pt x="2263" y="1280"/>
                    </a:cubicBezTo>
                    <a:cubicBezTo>
                      <a:pt x="930" y="2232"/>
                      <a:pt x="1" y="3232"/>
                      <a:pt x="191" y="3518"/>
                    </a:cubicBezTo>
                    <a:cubicBezTo>
                      <a:pt x="230" y="3570"/>
                      <a:pt x="304" y="3595"/>
                      <a:pt x="406" y="3595"/>
                    </a:cubicBezTo>
                    <a:cubicBezTo>
                      <a:pt x="864" y="3595"/>
                      <a:pt x="1899" y="3095"/>
                      <a:pt x="2989" y="2316"/>
                    </a:cubicBezTo>
                    <a:cubicBezTo>
                      <a:pt x="4335" y="1363"/>
                      <a:pt x="5252" y="363"/>
                      <a:pt x="5061" y="77"/>
                    </a:cubicBezTo>
                    <a:cubicBezTo>
                      <a:pt x="5024" y="25"/>
                      <a:pt x="4953" y="0"/>
                      <a:pt x="4852"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grpSp>
        <p:nvGrpSpPr>
          <p:cNvPr id="1210" name="Google Shape;1210;p43"/>
          <p:cNvGrpSpPr/>
          <p:nvPr/>
        </p:nvGrpSpPr>
        <p:grpSpPr>
          <a:xfrm rot="10176131">
            <a:off x="1976696" y="4030422"/>
            <a:ext cx="315154" cy="276978"/>
            <a:chOff x="1782050" y="3440425"/>
            <a:chExt cx="196475" cy="172675"/>
          </a:xfrm>
        </p:grpSpPr>
        <p:sp>
          <p:nvSpPr>
            <p:cNvPr id="1211" name="Google Shape;1211;p43"/>
            <p:cNvSpPr/>
            <p:nvPr/>
          </p:nvSpPr>
          <p:spPr>
            <a:xfrm>
              <a:off x="1782050" y="3440425"/>
              <a:ext cx="196475" cy="172675"/>
            </a:xfrm>
            <a:custGeom>
              <a:avLst/>
              <a:gdLst/>
              <a:ahLst/>
              <a:cxnLst/>
              <a:rect l="l" t="t" r="r" b="b"/>
              <a:pathLst>
                <a:path w="7859" h="6907" extrusionOk="0">
                  <a:moveTo>
                    <a:pt x="3933" y="1"/>
                  </a:moveTo>
                  <a:cubicBezTo>
                    <a:pt x="3466" y="1"/>
                    <a:pt x="2991" y="96"/>
                    <a:pt x="2537" y="299"/>
                  </a:cubicBezTo>
                  <a:cubicBezTo>
                    <a:pt x="787" y="1072"/>
                    <a:pt x="1" y="3108"/>
                    <a:pt x="775" y="4847"/>
                  </a:cubicBezTo>
                  <a:cubicBezTo>
                    <a:pt x="1346" y="6140"/>
                    <a:pt x="2607" y="6907"/>
                    <a:pt x="3933" y="6907"/>
                  </a:cubicBezTo>
                  <a:cubicBezTo>
                    <a:pt x="4401" y="6907"/>
                    <a:pt x="4878" y="6811"/>
                    <a:pt x="5335" y="6609"/>
                  </a:cubicBezTo>
                  <a:cubicBezTo>
                    <a:pt x="7073" y="5835"/>
                    <a:pt x="7859" y="3799"/>
                    <a:pt x="7085" y="2061"/>
                  </a:cubicBezTo>
                  <a:cubicBezTo>
                    <a:pt x="6522" y="767"/>
                    <a:pt x="5257" y="1"/>
                    <a:pt x="3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12" name="Google Shape;1212;p43"/>
            <p:cNvSpPr/>
            <p:nvPr/>
          </p:nvSpPr>
          <p:spPr>
            <a:xfrm>
              <a:off x="1795750" y="3452350"/>
              <a:ext cx="169400" cy="149000"/>
            </a:xfrm>
            <a:custGeom>
              <a:avLst/>
              <a:gdLst/>
              <a:ahLst/>
              <a:cxnLst/>
              <a:rect l="l" t="t" r="r" b="b"/>
              <a:pathLst>
                <a:path w="6776" h="5960" extrusionOk="0">
                  <a:moveTo>
                    <a:pt x="3371" y="1"/>
                  </a:moveTo>
                  <a:cubicBezTo>
                    <a:pt x="2972" y="1"/>
                    <a:pt x="2567" y="81"/>
                    <a:pt x="2179" y="250"/>
                  </a:cubicBezTo>
                  <a:cubicBezTo>
                    <a:pt x="679" y="917"/>
                    <a:pt x="0" y="2679"/>
                    <a:pt x="667" y="4179"/>
                  </a:cubicBezTo>
                  <a:cubicBezTo>
                    <a:pt x="1160" y="5297"/>
                    <a:pt x="2245" y="5959"/>
                    <a:pt x="3384" y="5959"/>
                  </a:cubicBezTo>
                  <a:cubicBezTo>
                    <a:pt x="3785" y="5959"/>
                    <a:pt x="4193" y="5877"/>
                    <a:pt x="4584" y="5703"/>
                  </a:cubicBezTo>
                  <a:cubicBezTo>
                    <a:pt x="6096" y="5036"/>
                    <a:pt x="6775" y="3274"/>
                    <a:pt x="6108" y="1774"/>
                  </a:cubicBezTo>
                  <a:cubicBezTo>
                    <a:pt x="5614" y="662"/>
                    <a:pt x="4517" y="1"/>
                    <a:pt x="3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13" name="Google Shape;1213;p43"/>
            <p:cNvSpPr/>
            <p:nvPr/>
          </p:nvSpPr>
          <p:spPr>
            <a:xfrm>
              <a:off x="1804975" y="3491625"/>
              <a:ext cx="150925" cy="69675"/>
            </a:xfrm>
            <a:custGeom>
              <a:avLst/>
              <a:gdLst/>
              <a:ahLst/>
              <a:cxnLst/>
              <a:rect l="l" t="t" r="r" b="b"/>
              <a:pathLst>
                <a:path w="6037" h="2787" extrusionOk="0">
                  <a:moveTo>
                    <a:pt x="370" y="1"/>
                  </a:moveTo>
                  <a:lnTo>
                    <a:pt x="191" y="96"/>
                  </a:lnTo>
                  <a:cubicBezTo>
                    <a:pt x="60" y="156"/>
                    <a:pt x="1" y="322"/>
                    <a:pt x="48" y="453"/>
                  </a:cubicBezTo>
                  <a:lnTo>
                    <a:pt x="120" y="644"/>
                  </a:lnTo>
                  <a:lnTo>
                    <a:pt x="5668" y="2787"/>
                  </a:lnTo>
                  <a:lnTo>
                    <a:pt x="5846" y="2692"/>
                  </a:lnTo>
                  <a:cubicBezTo>
                    <a:pt x="5977" y="2632"/>
                    <a:pt x="6037" y="2477"/>
                    <a:pt x="5977" y="2322"/>
                  </a:cubicBezTo>
                  <a:lnTo>
                    <a:pt x="5918" y="2144"/>
                  </a:lnTo>
                  <a:lnTo>
                    <a:pt x="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14" name="Google Shape;1214;p43"/>
            <p:cNvSpPr/>
            <p:nvPr/>
          </p:nvSpPr>
          <p:spPr>
            <a:xfrm>
              <a:off x="1806175" y="3491625"/>
              <a:ext cx="149450" cy="63425"/>
            </a:xfrm>
            <a:custGeom>
              <a:avLst/>
              <a:gdLst/>
              <a:ahLst/>
              <a:cxnLst/>
              <a:rect l="l" t="t" r="r" b="b"/>
              <a:pathLst>
                <a:path w="5978" h="2537" extrusionOk="0">
                  <a:moveTo>
                    <a:pt x="322" y="1"/>
                  </a:moveTo>
                  <a:lnTo>
                    <a:pt x="143" y="96"/>
                  </a:lnTo>
                  <a:cubicBezTo>
                    <a:pt x="72" y="120"/>
                    <a:pt x="24" y="179"/>
                    <a:pt x="0" y="239"/>
                  </a:cubicBezTo>
                  <a:lnTo>
                    <a:pt x="5953" y="2537"/>
                  </a:lnTo>
                  <a:cubicBezTo>
                    <a:pt x="5965" y="2489"/>
                    <a:pt x="5977" y="2418"/>
                    <a:pt x="5953" y="2346"/>
                  </a:cubicBezTo>
                  <a:lnTo>
                    <a:pt x="5870" y="2144"/>
                  </a:lnTo>
                  <a:lnTo>
                    <a:pt x="322" y="1"/>
                  </a:ln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215" name="Google Shape;1215;p43"/>
          <p:cNvGrpSpPr/>
          <p:nvPr/>
        </p:nvGrpSpPr>
        <p:grpSpPr>
          <a:xfrm rot="5710754">
            <a:off x="926052" y="709968"/>
            <a:ext cx="315156" cy="276979"/>
            <a:chOff x="1782050" y="3440425"/>
            <a:chExt cx="196475" cy="172675"/>
          </a:xfrm>
        </p:grpSpPr>
        <p:sp>
          <p:nvSpPr>
            <p:cNvPr id="1216" name="Google Shape;1216;p43"/>
            <p:cNvSpPr/>
            <p:nvPr/>
          </p:nvSpPr>
          <p:spPr>
            <a:xfrm>
              <a:off x="1782050" y="3440425"/>
              <a:ext cx="196475" cy="172675"/>
            </a:xfrm>
            <a:custGeom>
              <a:avLst/>
              <a:gdLst/>
              <a:ahLst/>
              <a:cxnLst/>
              <a:rect l="l" t="t" r="r" b="b"/>
              <a:pathLst>
                <a:path w="7859" h="6907" extrusionOk="0">
                  <a:moveTo>
                    <a:pt x="3933" y="1"/>
                  </a:moveTo>
                  <a:cubicBezTo>
                    <a:pt x="3466" y="1"/>
                    <a:pt x="2991" y="96"/>
                    <a:pt x="2537" y="299"/>
                  </a:cubicBezTo>
                  <a:cubicBezTo>
                    <a:pt x="787" y="1072"/>
                    <a:pt x="1" y="3108"/>
                    <a:pt x="775" y="4847"/>
                  </a:cubicBezTo>
                  <a:cubicBezTo>
                    <a:pt x="1346" y="6140"/>
                    <a:pt x="2607" y="6907"/>
                    <a:pt x="3933" y="6907"/>
                  </a:cubicBezTo>
                  <a:cubicBezTo>
                    <a:pt x="4401" y="6907"/>
                    <a:pt x="4878" y="6811"/>
                    <a:pt x="5335" y="6609"/>
                  </a:cubicBezTo>
                  <a:cubicBezTo>
                    <a:pt x="7073" y="5835"/>
                    <a:pt x="7859" y="3799"/>
                    <a:pt x="7085" y="2061"/>
                  </a:cubicBezTo>
                  <a:cubicBezTo>
                    <a:pt x="6522" y="767"/>
                    <a:pt x="5257" y="1"/>
                    <a:pt x="3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17" name="Google Shape;1217;p43"/>
            <p:cNvSpPr/>
            <p:nvPr/>
          </p:nvSpPr>
          <p:spPr>
            <a:xfrm>
              <a:off x="1795750" y="3452350"/>
              <a:ext cx="169400" cy="149000"/>
            </a:xfrm>
            <a:custGeom>
              <a:avLst/>
              <a:gdLst/>
              <a:ahLst/>
              <a:cxnLst/>
              <a:rect l="l" t="t" r="r" b="b"/>
              <a:pathLst>
                <a:path w="6776" h="5960" extrusionOk="0">
                  <a:moveTo>
                    <a:pt x="3371" y="1"/>
                  </a:moveTo>
                  <a:cubicBezTo>
                    <a:pt x="2972" y="1"/>
                    <a:pt x="2567" y="81"/>
                    <a:pt x="2179" y="250"/>
                  </a:cubicBezTo>
                  <a:cubicBezTo>
                    <a:pt x="679" y="917"/>
                    <a:pt x="0" y="2679"/>
                    <a:pt x="667" y="4179"/>
                  </a:cubicBezTo>
                  <a:cubicBezTo>
                    <a:pt x="1160" y="5297"/>
                    <a:pt x="2245" y="5959"/>
                    <a:pt x="3384" y="5959"/>
                  </a:cubicBezTo>
                  <a:cubicBezTo>
                    <a:pt x="3785" y="5959"/>
                    <a:pt x="4193" y="5877"/>
                    <a:pt x="4584" y="5703"/>
                  </a:cubicBezTo>
                  <a:cubicBezTo>
                    <a:pt x="6096" y="5036"/>
                    <a:pt x="6775" y="3274"/>
                    <a:pt x="6108" y="1774"/>
                  </a:cubicBezTo>
                  <a:cubicBezTo>
                    <a:pt x="5614" y="662"/>
                    <a:pt x="4517" y="1"/>
                    <a:pt x="3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18" name="Google Shape;1218;p43"/>
            <p:cNvSpPr/>
            <p:nvPr/>
          </p:nvSpPr>
          <p:spPr>
            <a:xfrm>
              <a:off x="1804975" y="3491625"/>
              <a:ext cx="150925" cy="69675"/>
            </a:xfrm>
            <a:custGeom>
              <a:avLst/>
              <a:gdLst/>
              <a:ahLst/>
              <a:cxnLst/>
              <a:rect l="l" t="t" r="r" b="b"/>
              <a:pathLst>
                <a:path w="6037" h="2787" extrusionOk="0">
                  <a:moveTo>
                    <a:pt x="370" y="1"/>
                  </a:moveTo>
                  <a:lnTo>
                    <a:pt x="191" y="96"/>
                  </a:lnTo>
                  <a:cubicBezTo>
                    <a:pt x="60" y="156"/>
                    <a:pt x="1" y="322"/>
                    <a:pt x="48" y="453"/>
                  </a:cubicBezTo>
                  <a:lnTo>
                    <a:pt x="120" y="644"/>
                  </a:lnTo>
                  <a:lnTo>
                    <a:pt x="5668" y="2787"/>
                  </a:lnTo>
                  <a:lnTo>
                    <a:pt x="5846" y="2692"/>
                  </a:lnTo>
                  <a:cubicBezTo>
                    <a:pt x="5977" y="2632"/>
                    <a:pt x="6037" y="2477"/>
                    <a:pt x="5977" y="2322"/>
                  </a:cubicBezTo>
                  <a:lnTo>
                    <a:pt x="5918" y="2144"/>
                  </a:lnTo>
                  <a:lnTo>
                    <a:pt x="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19" name="Google Shape;1219;p43"/>
            <p:cNvSpPr/>
            <p:nvPr/>
          </p:nvSpPr>
          <p:spPr>
            <a:xfrm>
              <a:off x="1806175" y="3491625"/>
              <a:ext cx="149450" cy="63425"/>
            </a:xfrm>
            <a:custGeom>
              <a:avLst/>
              <a:gdLst/>
              <a:ahLst/>
              <a:cxnLst/>
              <a:rect l="l" t="t" r="r" b="b"/>
              <a:pathLst>
                <a:path w="5978" h="2537" extrusionOk="0">
                  <a:moveTo>
                    <a:pt x="322" y="1"/>
                  </a:moveTo>
                  <a:lnTo>
                    <a:pt x="143" y="96"/>
                  </a:lnTo>
                  <a:cubicBezTo>
                    <a:pt x="72" y="120"/>
                    <a:pt x="24" y="179"/>
                    <a:pt x="0" y="239"/>
                  </a:cubicBezTo>
                  <a:lnTo>
                    <a:pt x="5953" y="2537"/>
                  </a:lnTo>
                  <a:cubicBezTo>
                    <a:pt x="5965" y="2489"/>
                    <a:pt x="5977" y="2418"/>
                    <a:pt x="5953" y="2346"/>
                  </a:cubicBezTo>
                  <a:lnTo>
                    <a:pt x="5870" y="2144"/>
                  </a:lnTo>
                  <a:lnTo>
                    <a:pt x="322" y="1"/>
                  </a:ln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pic>
        <p:nvPicPr>
          <p:cNvPr id="2" name="Picture 1"/>
          <p:cNvPicPr>
            <a:picLocks noChangeAspect="1"/>
          </p:cNvPicPr>
          <p:nvPr/>
        </p:nvPicPr>
        <p:blipFill>
          <a:blip r:embed="rId3"/>
          <a:stretch>
            <a:fillRect/>
          </a:stretch>
        </p:blipFill>
        <p:spPr>
          <a:xfrm>
            <a:off x="244543" y="1192563"/>
            <a:ext cx="5407009" cy="2620575"/>
          </a:xfrm>
          <a:prstGeom prst="rect">
            <a:avLst/>
          </a:prstGeom>
        </p:spPr>
      </p:pic>
    </p:spTree>
    <p:extLst>
      <p:ext uri="{BB962C8B-B14F-4D97-AF65-F5344CB8AC3E}">
        <p14:creationId xmlns:p14="http://schemas.microsoft.com/office/powerpoint/2010/main" val="40592105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59"/>
        <p:cNvGrpSpPr/>
        <p:nvPr/>
      </p:nvGrpSpPr>
      <p:grpSpPr>
        <a:xfrm>
          <a:off x="0" y="0"/>
          <a:ext cx="0" cy="0"/>
          <a:chOff x="0" y="0"/>
          <a:chExt cx="0" cy="0"/>
        </a:xfrm>
      </p:grpSpPr>
      <p:sp>
        <p:nvSpPr>
          <p:cNvPr id="1861" name="Google Shape;1861;p57"/>
          <p:cNvSpPr txBox="1">
            <a:spLocks noGrp="1"/>
          </p:cNvSpPr>
          <p:nvPr>
            <p:ph type="subTitle" idx="1"/>
          </p:nvPr>
        </p:nvSpPr>
        <p:spPr>
          <a:xfrm>
            <a:off x="422820" y="285839"/>
            <a:ext cx="5309700" cy="49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mtClean="0">
                <a:latin typeface="Arial" panose="020B0604020202020204" pitchFamily="34" charset="0"/>
              </a:rPr>
              <a:t>Phân quyền cho các tài khoản</a:t>
            </a:r>
            <a:endParaRPr lang="en">
              <a:latin typeface="Arial" panose="020B0604020202020204" pitchFamily="34" charset="0"/>
            </a:endParaRPr>
          </a:p>
        </p:txBody>
      </p:sp>
      <p:grpSp>
        <p:nvGrpSpPr>
          <p:cNvPr id="1862" name="Google Shape;1862;p57"/>
          <p:cNvGrpSpPr/>
          <p:nvPr/>
        </p:nvGrpSpPr>
        <p:grpSpPr>
          <a:xfrm>
            <a:off x="6410880" y="675379"/>
            <a:ext cx="1560826" cy="4007058"/>
            <a:chOff x="3597450" y="1561900"/>
            <a:chExt cx="818000" cy="2100025"/>
          </a:xfrm>
        </p:grpSpPr>
        <p:sp>
          <p:nvSpPr>
            <p:cNvPr id="1863" name="Google Shape;1863;p57"/>
            <p:cNvSpPr/>
            <p:nvPr/>
          </p:nvSpPr>
          <p:spPr>
            <a:xfrm>
              <a:off x="3597450" y="3541350"/>
              <a:ext cx="818000" cy="120575"/>
            </a:xfrm>
            <a:custGeom>
              <a:avLst/>
              <a:gdLst/>
              <a:ahLst/>
              <a:cxnLst/>
              <a:rect l="l" t="t" r="r" b="b"/>
              <a:pathLst>
                <a:path w="32720" h="4823" extrusionOk="0">
                  <a:moveTo>
                    <a:pt x="16360" y="0"/>
                  </a:moveTo>
                  <a:cubicBezTo>
                    <a:pt x="7323" y="0"/>
                    <a:pt x="1" y="1072"/>
                    <a:pt x="1" y="2405"/>
                  </a:cubicBezTo>
                  <a:cubicBezTo>
                    <a:pt x="1" y="3739"/>
                    <a:pt x="7323" y="4822"/>
                    <a:pt x="16360" y="4822"/>
                  </a:cubicBezTo>
                  <a:cubicBezTo>
                    <a:pt x="25397" y="4822"/>
                    <a:pt x="32719" y="3739"/>
                    <a:pt x="32719" y="2405"/>
                  </a:cubicBezTo>
                  <a:cubicBezTo>
                    <a:pt x="32719" y="1072"/>
                    <a:pt x="25397" y="0"/>
                    <a:pt x="163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64" name="Google Shape;1864;p57"/>
            <p:cNvSpPr/>
            <p:nvPr/>
          </p:nvSpPr>
          <p:spPr>
            <a:xfrm>
              <a:off x="3908500" y="3412450"/>
              <a:ext cx="98850" cy="159275"/>
            </a:xfrm>
            <a:custGeom>
              <a:avLst/>
              <a:gdLst/>
              <a:ahLst/>
              <a:cxnLst/>
              <a:rect l="l" t="t" r="r" b="b"/>
              <a:pathLst>
                <a:path w="3954" h="6371" extrusionOk="0">
                  <a:moveTo>
                    <a:pt x="382" y="1"/>
                  </a:moveTo>
                  <a:cubicBezTo>
                    <a:pt x="299" y="2394"/>
                    <a:pt x="203" y="4632"/>
                    <a:pt x="1" y="6370"/>
                  </a:cubicBezTo>
                  <a:lnTo>
                    <a:pt x="3954" y="6370"/>
                  </a:lnTo>
                  <a:cubicBezTo>
                    <a:pt x="3954" y="5132"/>
                    <a:pt x="3263" y="4275"/>
                    <a:pt x="3716" y="1"/>
                  </a:cubicBezTo>
                  <a:close/>
                </a:path>
              </a:pathLst>
            </a:custGeom>
            <a:solidFill>
              <a:srgbClr val="DB99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65" name="Google Shape;1865;p57"/>
            <p:cNvSpPr/>
            <p:nvPr/>
          </p:nvSpPr>
          <p:spPr>
            <a:xfrm>
              <a:off x="3732000" y="3510675"/>
              <a:ext cx="297975" cy="105700"/>
            </a:xfrm>
            <a:custGeom>
              <a:avLst/>
              <a:gdLst/>
              <a:ahLst/>
              <a:cxnLst/>
              <a:rect l="l" t="t" r="r" b="b"/>
              <a:pathLst>
                <a:path w="11919" h="4228" extrusionOk="0">
                  <a:moveTo>
                    <a:pt x="7275" y="1"/>
                  </a:moveTo>
                  <a:cubicBezTo>
                    <a:pt x="4489" y="2001"/>
                    <a:pt x="24" y="1608"/>
                    <a:pt x="1" y="3454"/>
                  </a:cubicBezTo>
                  <a:cubicBezTo>
                    <a:pt x="1" y="3906"/>
                    <a:pt x="215" y="4049"/>
                    <a:pt x="215" y="4049"/>
                  </a:cubicBezTo>
                  <a:lnTo>
                    <a:pt x="11919" y="4227"/>
                  </a:lnTo>
                  <a:cubicBezTo>
                    <a:pt x="11752" y="3096"/>
                    <a:pt x="11466" y="2025"/>
                    <a:pt x="10931" y="1096"/>
                  </a:cubicBezTo>
                  <a:cubicBezTo>
                    <a:pt x="10259" y="1335"/>
                    <a:pt x="9715" y="1458"/>
                    <a:pt x="9257" y="1458"/>
                  </a:cubicBezTo>
                  <a:cubicBezTo>
                    <a:pt x="8365" y="1458"/>
                    <a:pt x="7802" y="992"/>
                    <a:pt x="72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66" name="Google Shape;1866;p57"/>
            <p:cNvSpPr/>
            <p:nvPr/>
          </p:nvSpPr>
          <p:spPr>
            <a:xfrm>
              <a:off x="3729625" y="3601475"/>
              <a:ext cx="301850" cy="14900"/>
            </a:xfrm>
            <a:custGeom>
              <a:avLst/>
              <a:gdLst/>
              <a:ahLst/>
              <a:cxnLst/>
              <a:rect l="l" t="t" r="r" b="b"/>
              <a:pathLst>
                <a:path w="12074" h="596" extrusionOk="0">
                  <a:moveTo>
                    <a:pt x="48" y="0"/>
                  </a:moveTo>
                  <a:cubicBezTo>
                    <a:pt x="0" y="131"/>
                    <a:pt x="0" y="274"/>
                    <a:pt x="48" y="405"/>
                  </a:cubicBezTo>
                  <a:lnTo>
                    <a:pt x="12026" y="595"/>
                  </a:lnTo>
                  <a:cubicBezTo>
                    <a:pt x="12073" y="464"/>
                    <a:pt x="12073" y="333"/>
                    <a:pt x="12026" y="191"/>
                  </a:cubicBezTo>
                  <a:lnTo>
                    <a:pt x="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67" name="Google Shape;1867;p57"/>
            <p:cNvSpPr/>
            <p:nvPr/>
          </p:nvSpPr>
          <p:spPr>
            <a:xfrm>
              <a:off x="4123125" y="3412450"/>
              <a:ext cx="83375" cy="159275"/>
            </a:xfrm>
            <a:custGeom>
              <a:avLst/>
              <a:gdLst/>
              <a:ahLst/>
              <a:cxnLst/>
              <a:rect l="l" t="t" r="r" b="b"/>
              <a:pathLst>
                <a:path w="3335" h="6371" extrusionOk="0">
                  <a:moveTo>
                    <a:pt x="0" y="1"/>
                  </a:moveTo>
                  <a:lnTo>
                    <a:pt x="0" y="6370"/>
                  </a:lnTo>
                  <a:lnTo>
                    <a:pt x="3334" y="6370"/>
                  </a:lnTo>
                  <a:lnTo>
                    <a:pt x="3334" y="1"/>
                  </a:lnTo>
                  <a:close/>
                </a:path>
              </a:pathLst>
            </a:custGeom>
            <a:solidFill>
              <a:srgbClr val="DB99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68" name="Google Shape;1868;p57"/>
            <p:cNvSpPr/>
            <p:nvPr/>
          </p:nvSpPr>
          <p:spPr>
            <a:xfrm>
              <a:off x="4102275" y="3606225"/>
              <a:ext cx="125350" cy="13050"/>
            </a:xfrm>
            <a:custGeom>
              <a:avLst/>
              <a:gdLst/>
              <a:ahLst/>
              <a:cxnLst/>
              <a:rect l="l" t="t" r="r" b="b"/>
              <a:pathLst>
                <a:path w="5014" h="522" extrusionOk="0">
                  <a:moveTo>
                    <a:pt x="49" y="1"/>
                  </a:moveTo>
                  <a:cubicBezTo>
                    <a:pt x="1" y="143"/>
                    <a:pt x="1" y="274"/>
                    <a:pt x="49" y="405"/>
                  </a:cubicBezTo>
                  <a:cubicBezTo>
                    <a:pt x="870" y="483"/>
                    <a:pt x="1695" y="522"/>
                    <a:pt x="2518" y="522"/>
                  </a:cubicBezTo>
                  <a:cubicBezTo>
                    <a:pt x="3341" y="522"/>
                    <a:pt x="4162" y="483"/>
                    <a:pt x="4978" y="405"/>
                  </a:cubicBezTo>
                  <a:cubicBezTo>
                    <a:pt x="5013" y="274"/>
                    <a:pt x="5013" y="143"/>
                    <a:pt x="4978" y="1"/>
                  </a:cubicBezTo>
                  <a:cubicBezTo>
                    <a:pt x="4162" y="90"/>
                    <a:pt x="3341" y="135"/>
                    <a:pt x="2518" y="135"/>
                  </a:cubicBezTo>
                  <a:cubicBezTo>
                    <a:pt x="1695" y="135"/>
                    <a:pt x="870" y="90"/>
                    <a:pt x="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69" name="Google Shape;1869;p57"/>
            <p:cNvSpPr/>
            <p:nvPr/>
          </p:nvSpPr>
          <p:spPr>
            <a:xfrm>
              <a:off x="4106450" y="3556500"/>
              <a:ext cx="117000" cy="53700"/>
            </a:xfrm>
            <a:custGeom>
              <a:avLst/>
              <a:gdLst/>
              <a:ahLst/>
              <a:cxnLst/>
              <a:rect l="l" t="t" r="r" b="b"/>
              <a:pathLst>
                <a:path w="4680" h="2148" extrusionOk="0">
                  <a:moveTo>
                    <a:pt x="1994" y="0"/>
                  </a:moveTo>
                  <a:cubicBezTo>
                    <a:pt x="965" y="0"/>
                    <a:pt x="151" y="96"/>
                    <a:pt x="1" y="2013"/>
                  </a:cubicBezTo>
                  <a:cubicBezTo>
                    <a:pt x="786" y="2103"/>
                    <a:pt x="1569" y="2147"/>
                    <a:pt x="2349" y="2147"/>
                  </a:cubicBezTo>
                  <a:cubicBezTo>
                    <a:pt x="3129" y="2147"/>
                    <a:pt x="3906" y="2103"/>
                    <a:pt x="4680" y="2013"/>
                  </a:cubicBezTo>
                  <a:cubicBezTo>
                    <a:pt x="4530" y="96"/>
                    <a:pt x="3725" y="0"/>
                    <a:pt x="2698" y="0"/>
                  </a:cubicBezTo>
                  <a:cubicBezTo>
                    <a:pt x="2583" y="0"/>
                    <a:pt x="2466" y="1"/>
                    <a:pt x="2346" y="1"/>
                  </a:cubicBezTo>
                  <a:cubicBezTo>
                    <a:pt x="2227" y="1"/>
                    <a:pt x="2109" y="0"/>
                    <a:pt x="19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70" name="Google Shape;1870;p57"/>
            <p:cNvSpPr/>
            <p:nvPr/>
          </p:nvSpPr>
          <p:spPr>
            <a:xfrm>
              <a:off x="3862075" y="2476325"/>
              <a:ext cx="362575" cy="1021025"/>
            </a:xfrm>
            <a:custGeom>
              <a:avLst/>
              <a:gdLst/>
              <a:ahLst/>
              <a:cxnLst/>
              <a:rect l="l" t="t" r="r" b="b"/>
              <a:pathLst>
                <a:path w="14503" h="40841" extrusionOk="0">
                  <a:moveTo>
                    <a:pt x="13919" y="1"/>
                  </a:moveTo>
                  <a:lnTo>
                    <a:pt x="1" y="167"/>
                  </a:lnTo>
                  <a:lnTo>
                    <a:pt x="1406" y="40648"/>
                  </a:lnTo>
                  <a:cubicBezTo>
                    <a:pt x="2235" y="40778"/>
                    <a:pt x="3082" y="40840"/>
                    <a:pt x="3948" y="40840"/>
                  </a:cubicBezTo>
                  <a:cubicBezTo>
                    <a:pt x="4835" y="40840"/>
                    <a:pt x="5741" y="40775"/>
                    <a:pt x="6668" y="40648"/>
                  </a:cubicBezTo>
                  <a:lnTo>
                    <a:pt x="7013" y="28885"/>
                  </a:lnTo>
                  <a:lnTo>
                    <a:pt x="6620" y="18348"/>
                  </a:lnTo>
                  <a:lnTo>
                    <a:pt x="6680" y="10109"/>
                  </a:lnTo>
                  <a:lnTo>
                    <a:pt x="6859" y="10109"/>
                  </a:lnTo>
                  <a:cubicBezTo>
                    <a:pt x="7871" y="22218"/>
                    <a:pt x="8811" y="33171"/>
                    <a:pt x="9764" y="40648"/>
                  </a:cubicBezTo>
                  <a:cubicBezTo>
                    <a:pt x="10364" y="40755"/>
                    <a:pt x="10953" y="40811"/>
                    <a:pt x="11530" y="40811"/>
                  </a:cubicBezTo>
                  <a:cubicBezTo>
                    <a:pt x="12566" y="40811"/>
                    <a:pt x="13561" y="40630"/>
                    <a:pt x="14502" y="40232"/>
                  </a:cubicBezTo>
                  <a:lnTo>
                    <a:pt x="1391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71" name="Google Shape;1871;p57"/>
            <p:cNvSpPr/>
            <p:nvPr/>
          </p:nvSpPr>
          <p:spPr>
            <a:xfrm>
              <a:off x="3976375" y="1815225"/>
              <a:ext cx="118200" cy="148725"/>
            </a:xfrm>
            <a:custGeom>
              <a:avLst/>
              <a:gdLst/>
              <a:ahLst/>
              <a:cxnLst/>
              <a:rect l="l" t="t" r="r" b="b"/>
              <a:pathLst>
                <a:path w="4728" h="5949" extrusionOk="0">
                  <a:moveTo>
                    <a:pt x="4727" y="1"/>
                  </a:moveTo>
                  <a:lnTo>
                    <a:pt x="1" y="84"/>
                  </a:lnTo>
                  <a:cubicBezTo>
                    <a:pt x="1" y="84"/>
                    <a:pt x="13" y="1977"/>
                    <a:pt x="13" y="2239"/>
                  </a:cubicBezTo>
                  <a:cubicBezTo>
                    <a:pt x="13" y="2513"/>
                    <a:pt x="72" y="3585"/>
                    <a:pt x="72" y="3585"/>
                  </a:cubicBezTo>
                  <a:cubicBezTo>
                    <a:pt x="72" y="5035"/>
                    <a:pt x="1248" y="5948"/>
                    <a:pt x="2417" y="5948"/>
                  </a:cubicBezTo>
                  <a:cubicBezTo>
                    <a:pt x="3570" y="5948"/>
                    <a:pt x="4715" y="5059"/>
                    <a:pt x="4715" y="2918"/>
                  </a:cubicBezTo>
                  <a:lnTo>
                    <a:pt x="4727" y="1"/>
                  </a:lnTo>
                  <a:close/>
                </a:path>
              </a:pathLst>
            </a:custGeom>
            <a:solidFill>
              <a:srgbClr val="DB99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72" name="Google Shape;1872;p57"/>
            <p:cNvSpPr/>
            <p:nvPr/>
          </p:nvSpPr>
          <p:spPr>
            <a:xfrm>
              <a:off x="3976675" y="1814350"/>
              <a:ext cx="117900" cy="66100"/>
            </a:xfrm>
            <a:custGeom>
              <a:avLst/>
              <a:gdLst/>
              <a:ahLst/>
              <a:cxnLst/>
              <a:rect l="l" t="t" r="r" b="b"/>
              <a:pathLst>
                <a:path w="4716" h="2644" extrusionOk="0">
                  <a:moveTo>
                    <a:pt x="4715" y="0"/>
                  </a:moveTo>
                  <a:lnTo>
                    <a:pt x="1" y="107"/>
                  </a:lnTo>
                  <a:lnTo>
                    <a:pt x="1" y="1810"/>
                  </a:lnTo>
                  <a:cubicBezTo>
                    <a:pt x="346" y="2072"/>
                    <a:pt x="1072" y="2643"/>
                    <a:pt x="2084" y="2643"/>
                  </a:cubicBezTo>
                  <a:cubicBezTo>
                    <a:pt x="3108" y="2643"/>
                    <a:pt x="4168" y="1988"/>
                    <a:pt x="4703" y="1667"/>
                  </a:cubicBezTo>
                  <a:lnTo>
                    <a:pt x="4715" y="0"/>
                  </a:ln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73" name="Google Shape;1873;p57"/>
            <p:cNvSpPr/>
            <p:nvPr/>
          </p:nvSpPr>
          <p:spPr>
            <a:xfrm>
              <a:off x="3913575" y="1590800"/>
              <a:ext cx="230700" cy="272375"/>
            </a:xfrm>
            <a:custGeom>
              <a:avLst/>
              <a:gdLst/>
              <a:ahLst/>
              <a:cxnLst/>
              <a:rect l="l" t="t" r="r" b="b"/>
              <a:pathLst>
                <a:path w="9228" h="10895" extrusionOk="0">
                  <a:moveTo>
                    <a:pt x="4574" y="0"/>
                  </a:moveTo>
                  <a:cubicBezTo>
                    <a:pt x="2977" y="0"/>
                    <a:pt x="1318" y="820"/>
                    <a:pt x="750" y="2120"/>
                  </a:cubicBezTo>
                  <a:cubicBezTo>
                    <a:pt x="0" y="3858"/>
                    <a:pt x="512" y="5870"/>
                    <a:pt x="572" y="6466"/>
                  </a:cubicBezTo>
                  <a:cubicBezTo>
                    <a:pt x="655" y="7156"/>
                    <a:pt x="739" y="7918"/>
                    <a:pt x="977" y="8680"/>
                  </a:cubicBezTo>
                  <a:cubicBezTo>
                    <a:pt x="1274" y="9609"/>
                    <a:pt x="2810" y="10895"/>
                    <a:pt x="4608" y="10895"/>
                  </a:cubicBezTo>
                  <a:cubicBezTo>
                    <a:pt x="6406" y="10895"/>
                    <a:pt x="7835" y="9621"/>
                    <a:pt x="8240" y="8680"/>
                  </a:cubicBezTo>
                  <a:cubicBezTo>
                    <a:pt x="8549" y="7954"/>
                    <a:pt x="8585" y="7180"/>
                    <a:pt x="8644" y="6466"/>
                  </a:cubicBezTo>
                  <a:cubicBezTo>
                    <a:pt x="8704" y="5870"/>
                    <a:pt x="9228" y="3858"/>
                    <a:pt x="8466" y="2120"/>
                  </a:cubicBezTo>
                  <a:cubicBezTo>
                    <a:pt x="7898" y="820"/>
                    <a:pt x="6239" y="0"/>
                    <a:pt x="4643" y="0"/>
                  </a:cubicBezTo>
                  <a:cubicBezTo>
                    <a:pt x="4631" y="0"/>
                    <a:pt x="4620" y="0"/>
                    <a:pt x="4608" y="1"/>
                  </a:cubicBezTo>
                  <a:cubicBezTo>
                    <a:pt x="4597" y="0"/>
                    <a:pt x="4585" y="0"/>
                    <a:pt x="4574" y="0"/>
                  </a:cubicBezTo>
                  <a:close/>
                </a:path>
              </a:pathLst>
            </a:custGeom>
            <a:solidFill>
              <a:srgbClr val="DB99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74" name="Google Shape;1874;p57"/>
            <p:cNvSpPr/>
            <p:nvPr/>
          </p:nvSpPr>
          <p:spPr>
            <a:xfrm>
              <a:off x="3905525" y="1561900"/>
              <a:ext cx="252025" cy="186725"/>
            </a:xfrm>
            <a:custGeom>
              <a:avLst/>
              <a:gdLst/>
              <a:ahLst/>
              <a:cxnLst/>
              <a:rect l="l" t="t" r="r" b="b"/>
              <a:pathLst>
                <a:path w="10081" h="7469" extrusionOk="0">
                  <a:moveTo>
                    <a:pt x="5341" y="1"/>
                  </a:moveTo>
                  <a:cubicBezTo>
                    <a:pt x="3093" y="1"/>
                    <a:pt x="848" y="1636"/>
                    <a:pt x="418" y="2645"/>
                  </a:cubicBezTo>
                  <a:cubicBezTo>
                    <a:pt x="120" y="3359"/>
                    <a:pt x="513" y="3669"/>
                    <a:pt x="513" y="3669"/>
                  </a:cubicBezTo>
                  <a:cubicBezTo>
                    <a:pt x="513" y="3669"/>
                    <a:pt x="1" y="4359"/>
                    <a:pt x="1" y="5109"/>
                  </a:cubicBezTo>
                  <a:cubicBezTo>
                    <a:pt x="1" y="6026"/>
                    <a:pt x="453" y="7395"/>
                    <a:pt x="680" y="7395"/>
                  </a:cubicBezTo>
                  <a:cubicBezTo>
                    <a:pt x="1489" y="7395"/>
                    <a:pt x="1108" y="4502"/>
                    <a:pt x="1132" y="4300"/>
                  </a:cubicBezTo>
                  <a:cubicBezTo>
                    <a:pt x="1134" y="4289"/>
                    <a:pt x="1137" y="4284"/>
                    <a:pt x="1141" y="4284"/>
                  </a:cubicBezTo>
                  <a:cubicBezTo>
                    <a:pt x="1178" y="4284"/>
                    <a:pt x="1324" y="4687"/>
                    <a:pt x="2323" y="4740"/>
                  </a:cubicBezTo>
                  <a:cubicBezTo>
                    <a:pt x="2386" y="4744"/>
                    <a:pt x="2449" y="4746"/>
                    <a:pt x="2513" y="4746"/>
                  </a:cubicBezTo>
                  <a:cubicBezTo>
                    <a:pt x="4111" y="4746"/>
                    <a:pt x="5894" y="3645"/>
                    <a:pt x="5895" y="3645"/>
                  </a:cubicBezTo>
                  <a:lnTo>
                    <a:pt x="5895" y="3645"/>
                  </a:lnTo>
                  <a:cubicBezTo>
                    <a:pt x="5894" y="3645"/>
                    <a:pt x="5680" y="4121"/>
                    <a:pt x="5895" y="4288"/>
                  </a:cubicBezTo>
                  <a:cubicBezTo>
                    <a:pt x="5943" y="4319"/>
                    <a:pt x="6046" y="4334"/>
                    <a:pt x="6188" y="4334"/>
                  </a:cubicBezTo>
                  <a:cubicBezTo>
                    <a:pt x="6706" y="4334"/>
                    <a:pt x="7734" y="4122"/>
                    <a:pt x="8454" y="3645"/>
                  </a:cubicBezTo>
                  <a:cubicBezTo>
                    <a:pt x="8458" y="3643"/>
                    <a:pt x="8461" y="3642"/>
                    <a:pt x="8463" y="3642"/>
                  </a:cubicBezTo>
                  <a:cubicBezTo>
                    <a:pt x="8568" y="3642"/>
                    <a:pt x="7992" y="5547"/>
                    <a:pt x="9050" y="7407"/>
                  </a:cubicBezTo>
                  <a:cubicBezTo>
                    <a:pt x="9074" y="7449"/>
                    <a:pt x="9102" y="7468"/>
                    <a:pt x="9134" y="7468"/>
                  </a:cubicBezTo>
                  <a:cubicBezTo>
                    <a:pt x="9454" y="7468"/>
                    <a:pt x="10080" y="5438"/>
                    <a:pt x="9907" y="4050"/>
                  </a:cubicBezTo>
                  <a:cubicBezTo>
                    <a:pt x="9800" y="3312"/>
                    <a:pt x="9407" y="2859"/>
                    <a:pt x="8871" y="2657"/>
                  </a:cubicBezTo>
                  <a:cubicBezTo>
                    <a:pt x="8871" y="2657"/>
                    <a:pt x="8323" y="204"/>
                    <a:pt x="5680" y="14"/>
                  </a:cubicBezTo>
                  <a:cubicBezTo>
                    <a:pt x="5567" y="5"/>
                    <a:pt x="5454" y="1"/>
                    <a:pt x="53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75" name="Google Shape;1875;p57"/>
            <p:cNvSpPr/>
            <p:nvPr/>
          </p:nvSpPr>
          <p:spPr>
            <a:xfrm>
              <a:off x="4121325" y="1733475"/>
              <a:ext cx="39025" cy="53575"/>
            </a:xfrm>
            <a:custGeom>
              <a:avLst/>
              <a:gdLst/>
              <a:ahLst/>
              <a:cxnLst/>
              <a:rect l="l" t="t" r="r" b="b"/>
              <a:pathLst>
                <a:path w="1561" h="2143" extrusionOk="0">
                  <a:moveTo>
                    <a:pt x="975" y="0"/>
                  </a:moveTo>
                  <a:cubicBezTo>
                    <a:pt x="565" y="0"/>
                    <a:pt x="215" y="544"/>
                    <a:pt x="215" y="544"/>
                  </a:cubicBezTo>
                  <a:lnTo>
                    <a:pt x="1" y="2045"/>
                  </a:lnTo>
                  <a:cubicBezTo>
                    <a:pt x="1" y="2045"/>
                    <a:pt x="99" y="2143"/>
                    <a:pt x="282" y="2143"/>
                  </a:cubicBezTo>
                  <a:cubicBezTo>
                    <a:pt x="418" y="2143"/>
                    <a:pt x="600" y="2089"/>
                    <a:pt x="822" y="1902"/>
                  </a:cubicBezTo>
                  <a:cubicBezTo>
                    <a:pt x="1370" y="1413"/>
                    <a:pt x="1561" y="187"/>
                    <a:pt x="1108" y="20"/>
                  </a:cubicBezTo>
                  <a:cubicBezTo>
                    <a:pt x="1063" y="7"/>
                    <a:pt x="1019" y="0"/>
                    <a:pt x="975" y="0"/>
                  </a:cubicBezTo>
                  <a:close/>
                </a:path>
              </a:pathLst>
            </a:custGeom>
            <a:solidFill>
              <a:srgbClr val="DB99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76" name="Google Shape;1876;p57"/>
            <p:cNvSpPr/>
            <p:nvPr/>
          </p:nvSpPr>
          <p:spPr>
            <a:xfrm>
              <a:off x="4127875" y="1741125"/>
              <a:ext cx="21475" cy="32750"/>
            </a:xfrm>
            <a:custGeom>
              <a:avLst/>
              <a:gdLst/>
              <a:ahLst/>
              <a:cxnLst/>
              <a:rect l="l" t="t" r="r" b="b"/>
              <a:pathLst>
                <a:path w="859" h="1310" fill="none" extrusionOk="0">
                  <a:moveTo>
                    <a:pt x="596" y="1012"/>
                  </a:moveTo>
                  <a:cubicBezTo>
                    <a:pt x="394" y="893"/>
                    <a:pt x="72" y="1179"/>
                    <a:pt x="1" y="1298"/>
                  </a:cubicBezTo>
                  <a:cubicBezTo>
                    <a:pt x="1" y="1310"/>
                    <a:pt x="215" y="0"/>
                    <a:pt x="858" y="286"/>
                  </a:cubicBezTo>
                </a:path>
              </a:pathLst>
            </a:custGeom>
            <a:noFill/>
            <a:ln w="2675" cap="rnd" cmpd="sng">
              <a:solidFill>
                <a:srgbClr val="B25E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77" name="Google Shape;1877;p57"/>
            <p:cNvSpPr/>
            <p:nvPr/>
          </p:nvSpPr>
          <p:spPr>
            <a:xfrm>
              <a:off x="3897500" y="1733475"/>
              <a:ext cx="39025" cy="53575"/>
            </a:xfrm>
            <a:custGeom>
              <a:avLst/>
              <a:gdLst/>
              <a:ahLst/>
              <a:cxnLst/>
              <a:rect l="l" t="t" r="r" b="b"/>
              <a:pathLst>
                <a:path w="1561" h="2143" extrusionOk="0">
                  <a:moveTo>
                    <a:pt x="595" y="0"/>
                  </a:moveTo>
                  <a:cubicBezTo>
                    <a:pt x="552" y="0"/>
                    <a:pt x="509" y="7"/>
                    <a:pt x="465" y="20"/>
                  </a:cubicBezTo>
                  <a:cubicBezTo>
                    <a:pt x="0" y="187"/>
                    <a:pt x="191" y="1413"/>
                    <a:pt x="739" y="1902"/>
                  </a:cubicBezTo>
                  <a:cubicBezTo>
                    <a:pt x="961" y="2089"/>
                    <a:pt x="1143" y="2143"/>
                    <a:pt x="1279" y="2143"/>
                  </a:cubicBezTo>
                  <a:cubicBezTo>
                    <a:pt x="1462" y="2143"/>
                    <a:pt x="1560" y="2045"/>
                    <a:pt x="1560" y="2045"/>
                  </a:cubicBezTo>
                  <a:lnTo>
                    <a:pt x="1358" y="544"/>
                  </a:lnTo>
                  <a:cubicBezTo>
                    <a:pt x="1358" y="544"/>
                    <a:pt x="998" y="0"/>
                    <a:pt x="595" y="0"/>
                  </a:cubicBezTo>
                  <a:close/>
                </a:path>
              </a:pathLst>
            </a:custGeom>
            <a:solidFill>
              <a:srgbClr val="DB99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78" name="Google Shape;1878;p57"/>
            <p:cNvSpPr/>
            <p:nvPr/>
          </p:nvSpPr>
          <p:spPr>
            <a:xfrm>
              <a:off x="3908225" y="1741125"/>
              <a:ext cx="21750" cy="32450"/>
            </a:xfrm>
            <a:custGeom>
              <a:avLst/>
              <a:gdLst/>
              <a:ahLst/>
              <a:cxnLst/>
              <a:rect l="l" t="t" r="r" b="b"/>
              <a:pathLst>
                <a:path w="870" h="1298" fill="none" extrusionOk="0">
                  <a:moveTo>
                    <a:pt x="274" y="1012"/>
                  </a:moveTo>
                  <a:cubicBezTo>
                    <a:pt x="572" y="715"/>
                    <a:pt x="869" y="1298"/>
                    <a:pt x="869" y="1298"/>
                  </a:cubicBezTo>
                  <a:cubicBezTo>
                    <a:pt x="869" y="1298"/>
                    <a:pt x="643" y="0"/>
                    <a:pt x="0" y="286"/>
                  </a:cubicBezTo>
                </a:path>
              </a:pathLst>
            </a:custGeom>
            <a:noFill/>
            <a:ln w="2675" cap="rnd" cmpd="sng">
              <a:solidFill>
                <a:srgbClr val="B25E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79" name="Google Shape;1879;p57"/>
            <p:cNvSpPr/>
            <p:nvPr/>
          </p:nvSpPr>
          <p:spPr>
            <a:xfrm>
              <a:off x="3952700" y="1691250"/>
              <a:ext cx="48100" cy="18950"/>
            </a:xfrm>
            <a:custGeom>
              <a:avLst/>
              <a:gdLst/>
              <a:ahLst/>
              <a:cxnLst/>
              <a:rect l="l" t="t" r="r" b="b"/>
              <a:pathLst>
                <a:path w="1924" h="758" extrusionOk="0">
                  <a:moveTo>
                    <a:pt x="1150" y="1"/>
                  </a:moveTo>
                  <a:cubicBezTo>
                    <a:pt x="576" y="1"/>
                    <a:pt x="216" y="380"/>
                    <a:pt x="19" y="686"/>
                  </a:cubicBezTo>
                  <a:cubicBezTo>
                    <a:pt x="1" y="722"/>
                    <a:pt x="31" y="758"/>
                    <a:pt x="67" y="758"/>
                  </a:cubicBezTo>
                  <a:cubicBezTo>
                    <a:pt x="78" y="758"/>
                    <a:pt x="91" y="754"/>
                    <a:pt x="102" y="745"/>
                  </a:cubicBezTo>
                  <a:cubicBezTo>
                    <a:pt x="289" y="566"/>
                    <a:pt x="586" y="360"/>
                    <a:pt x="972" y="360"/>
                  </a:cubicBezTo>
                  <a:cubicBezTo>
                    <a:pt x="1152" y="360"/>
                    <a:pt x="1351" y="405"/>
                    <a:pt x="1567" y="519"/>
                  </a:cubicBezTo>
                  <a:cubicBezTo>
                    <a:pt x="1602" y="538"/>
                    <a:pt x="1639" y="548"/>
                    <a:pt x="1676" y="548"/>
                  </a:cubicBezTo>
                  <a:cubicBezTo>
                    <a:pt x="1752" y="548"/>
                    <a:pt x="1824" y="508"/>
                    <a:pt x="1864" y="435"/>
                  </a:cubicBezTo>
                  <a:cubicBezTo>
                    <a:pt x="1924" y="328"/>
                    <a:pt x="1888" y="197"/>
                    <a:pt x="1781" y="138"/>
                  </a:cubicBezTo>
                  <a:cubicBezTo>
                    <a:pt x="1547" y="41"/>
                    <a:pt x="1337" y="1"/>
                    <a:pt x="11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80" name="Google Shape;1880;p57"/>
            <p:cNvSpPr/>
            <p:nvPr/>
          </p:nvSpPr>
          <p:spPr>
            <a:xfrm>
              <a:off x="4056750" y="1691250"/>
              <a:ext cx="48100" cy="18950"/>
            </a:xfrm>
            <a:custGeom>
              <a:avLst/>
              <a:gdLst/>
              <a:ahLst/>
              <a:cxnLst/>
              <a:rect l="l" t="t" r="r" b="b"/>
              <a:pathLst>
                <a:path w="1924" h="758" extrusionOk="0">
                  <a:moveTo>
                    <a:pt x="775" y="1"/>
                  </a:moveTo>
                  <a:cubicBezTo>
                    <a:pt x="587" y="1"/>
                    <a:pt x="378" y="41"/>
                    <a:pt x="143" y="138"/>
                  </a:cubicBezTo>
                  <a:cubicBezTo>
                    <a:pt x="48" y="197"/>
                    <a:pt x="0" y="328"/>
                    <a:pt x="60" y="435"/>
                  </a:cubicBezTo>
                  <a:cubicBezTo>
                    <a:pt x="100" y="508"/>
                    <a:pt x="173" y="548"/>
                    <a:pt x="248" y="548"/>
                  </a:cubicBezTo>
                  <a:cubicBezTo>
                    <a:pt x="285" y="548"/>
                    <a:pt x="323" y="538"/>
                    <a:pt x="357" y="519"/>
                  </a:cubicBezTo>
                  <a:cubicBezTo>
                    <a:pt x="573" y="405"/>
                    <a:pt x="774" y="360"/>
                    <a:pt x="955" y="360"/>
                  </a:cubicBezTo>
                  <a:cubicBezTo>
                    <a:pt x="1343" y="360"/>
                    <a:pt x="1643" y="566"/>
                    <a:pt x="1822" y="745"/>
                  </a:cubicBezTo>
                  <a:cubicBezTo>
                    <a:pt x="1834" y="754"/>
                    <a:pt x="1846" y="758"/>
                    <a:pt x="1858" y="758"/>
                  </a:cubicBezTo>
                  <a:cubicBezTo>
                    <a:pt x="1894" y="758"/>
                    <a:pt x="1923" y="722"/>
                    <a:pt x="1905" y="686"/>
                  </a:cubicBezTo>
                  <a:cubicBezTo>
                    <a:pt x="1708" y="380"/>
                    <a:pt x="1348" y="1"/>
                    <a:pt x="7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81" name="Google Shape;1881;p57"/>
            <p:cNvSpPr/>
            <p:nvPr/>
          </p:nvSpPr>
          <p:spPr>
            <a:xfrm>
              <a:off x="3999375" y="1804675"/>
              <a:ext cx="60275" cy="17650"/>
            </a:xfrm>
            <a:custGeom>
              <a:avLst/>
              <a:gdLst/>
              <a:ahLst/>
              <a:cxnLst/>
              <a:rect l="l" t="t" r="r" b="b"/>
              <a:pathLst>
                <a:path w="2411" h="706" extrusionOk="0">
                  <a:moveTo>
                    <a:pt x="81" y="1"/>
                  </a:moveTo>
                  <a:cubicBezTo>
                    <a:pt x="42" y="1"/>
                    <a:pt x="1" y="45"/>
                    <a:pt x="45" y="89"/>
                  </a:cubicBezTo>
                  <a:cubicBezTo>
                    <a:pt x="349" y="528"/>
                    <a:pt x="842" y="706"/>
                    <a:pt x="1349" y="706"/>
                  </a:cubicBezTo>
                  <a:cubicBezTo>
                    <a:pt x="1696" y="706"/>
                    <a:pt x="2050" y="623"/>
                    <a:pt x="2355" y="482"/>
                  </a:cubicBezTo>
                  <a:cubicBezTo>
                    <a:pt x="2411" y="449"/>
                    <a:pt x="2382" y="362"/>
                    <a:pt x="2319" y="362"/>
                  </a:cubicBezTo>
                  <a:cubicBezTo>
                    <a:pt x="2315" y="362"/>
                    <a:pt x="2311" y="363"/>
                    <a:pt x="2307" y="363"/>
                  </a:cubicBezTo>
                  <a:cubicBezTo>
                    <a:pt x="2011" y="444"/>
                    <a:pt x="1693" y="501"/>
                    <a:pt x="1380" y="501"/>
                  </a:cubicBezTo>
                  <a:cubicBezTo>
                    <a:pt x="913" y="501"/>
                    <a:pt x="459" y="375"/>
                    <a:pt x="116" y="18"/>
                  </a:cubicBezTo>
                  <a:cubicBezTo>
                    <a:pt x="107" y="6"/>
                    <a:pt x="94" y="1"/>
                    <a:pt x="81" y="1"/>
                  </a:cubicBezTo>
                  <a:close/>
                </a:path>
              </a:pathLst>
            </a:custGeom>
            <a:solidFill>
              <a:srgbClr val="B25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82" name="Google Shape;1882;p57"/>
            <p:cNvSpPr/>
            <p:nvPr/>
          </p:nvSpPr>
          <p:spPr>
            <a:xfrm>
              <a:off x="3974000" y="1728925"/>
              <a:ext cx="19375" cy="20850"/>
            </a:xfrm>
            <a:custGeom>
              <a:avLst/>
              <a:gdLst/>
              <a:ahLst/>
              <a:cxnLst/>
              <a:rect l="l" t="t" r="r" b="b"/>
              <a:pathLst>
                <a:path w="775" h="834" extrusionOk="0">
                  <a:moveTo>
                    <a:pt x="393" y="0"/>
                  </a:moveTo>
                  <a:cubicBezTo>
                    <a:pt x="179" y="0"/>
                    <a:pt x="0" y="226"/>
                    <a:pt x="0" y="488"/>
                  </a:cubicBezTo>
                  <a:cubicBezTo>
                    <a:pt x="0" y="762"/>
                    <a:pt x="179" y="833"/>
                    <a:pt x="393" y="833"/>
                  </a:cubicBezTo>
                  <a:cubicBezTo>
                    <a:pt x="596" y="833"/>
                    <a:pt x="774" y="762"/>
                    <a:pt x="774" y="488"/>
                  </a:cubicBezTo>
                  <a:cubicBezTo>
                    <a:pt x="774" y="226"/>
                    <a:pt x="596" y="0"/>
                    <a:pt x="3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83" name="Google Shape;1883;p57"/>
            <p:cNvSpPr/>
            <p:nvPr/>
          </p:nvSpPr>
          <p:spPr>
            <a:xfrm>
              <a:off x="4061800" y="1728925"/>
              <a:ext cx="19375" cy="20850"/>
            </a:xfrm>
            <a:custGeom>
              <a:avLst/>
              <a:gdLst/>
              <a:ahLst/>
              <a:cxnLst/>
              <a:rect l="l" t="t" r="r" b="b"/>
              <a:pathLst>
                <a:path w="775" h="834" extrusionOk="0">
                  <a:moveTo>
                    <a:pt x="394" y="0"/>
                  </a:moveTo>
                  <a:cubicBezTo>
                    <a:pt x="179" y="0"/>
                    <a:pt x="1" y="226"/>
                    <a:pt x="1" y="488"/>
                  </a:cubicBezTo>
                  <a:cubicBezTo>
                    <a:pt x="1" y="762"/>
                    <a:pt x="179" y="833"/>
                    <a:pt x="394" y="833"/>
                  </a:cubicBezTo>
                  <a:cubicBezTo>
                    <a:pt x="596" y="833"/>
                    <a:pt x="775" y="762"/>
                    <a:pt x="775" y="488"/>
                  </a:cubicBezTo>
                  <a:cubicBezTo>
                    <a:pt x="775" y="226"/>
                    <a:pt x="596" y="0"/>
                    <a:pt x="3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84" name="Google Shape;1884;p57"/>
            <p:cNvSpPr/>
            <p:nvPr/>
          </p:nvSpPr>
          <p:spPr>
            <a:xfrm>
              <a:off x="4021025" y="1696625"/>
              <a:ext cx="28300" cy="85800"/>
            </a:xfrm>
            <a:custGeom>
              <a:avLst/>
              <a:gdLst/>
              <a:ahLst/>
              <a:cxnLst/>
              <a:rect l="l" t="t" r="r" b="b"/>
              <a:pathLst>
                <a:path w="1132" h="3432" extrusionOk="0">
                  <a:moveTo>
                    <a:pt x="588" y="0"/>
                  </a:moveTo>
                  <a:cubicBezTo>
                    <a:pt x="560" y="0"/>
                    <a:pt x="530" y="18"/>
                    <a:pt x="524" y="54"/>
                  </a:cubicBezTo>
                  <a:cubicBezTo>
                    <a:pt x="501" y="578"/>
                    <a:pt x="524" y="1102"/>
                    <a:pt x="584" y="1602"/>
                  </a:cubicBezTo>
                  <a:cubicBezTo>
                    <a:pt x="641" y="2102"/>
                    <a:pt x="730" y="2582"/>
                    <a:pt x="842" y="3060"/>
                  </a:cubicBezTo>
                  <a:lnTo>
                    <a:pt x="842" y="3060"/>
                  </a:lnTo>
                  <a:cubicBezTo>
                    <a:pt x="713" y="3155"/>
                    <a:pt x="480" y="3275"/>
                    <a:pt x="312" y="3275"/>
                  </a:cubicBezTo>
                  <a:cubicBezTo>
                    <a:pt x="214" y="3275"/>
                    <a:pt x="139" y="3234"/>
                    <a:pt x="120" y="3126"/>
                  </a:cubicBezTo>
                  <a:cubicBezTo>
                    <a:pt x="120" y="3084"/>
                    <a:pt x="90" y="3063"/>
                    <a:pt x="60" y="3063"/>
                  </a:cubicBezTo>
                  <a:cubicBezTo>
                    <a:pt x="30" y="3063"/>
                    <a:pt x="1" y="3084"/>
                    <a:pt x="1" y="3126"/>
                  </a:cubicBezTo>
                  <a:cubicBezTo>
                    <a:pt x="1" y="3161"/>
                    <a:pt x="12" y="3221"/>
                    <a:pt x="48" y="3280"/>
                  </a:cubicBezTo>
                  <a:cubicBezTo>
                    <a:pt x="137" y="3389"/>
                    <a:pt x="258" y="3431"/>
                    <a:pt x="391" y="3431"/>
                  </a:cubicBezTo>
                  <a:cubicBezTo>
                    <a:pt x="650" y="3431"/>
                    <a:pt x="951" y="3271"/>
                    <a:pt x="1132" y="3138"/>
                  </a:cubicBezTo>
                  <a:cubicBezTo>
                    <a:pt x="834" y="2125"/>
                    <a:pt x="643" y="1113"/>
                    <a:pt x="643" y="54"/>
                  </a:cubicBezTo>
                  <a:cubicBezTo>
                    <a:pt x="643" y="18"/>
                    <a:pt x="617" y="0"/>
                    <a:pt x="588" y="0"/>
                  </a:cubicBezTo>
                  <a:close/>
                </a:path>
              </a:pathLst>
            </a:custGeom>
            <a:solidFill>
              <a:srgbClr val="B25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85" name="Google Shape;1885;p57"/>
            <p:cNvSpPr/>
            <p:nvPr/>
          </p:nvSpPr>
          <p:spPr>
            <a:xfrm>
              <a:off x="3871300" y="1877750"/>
              <a:ext cx="338750" cy="648750"/>
            </a:xfrm>
            <a:custGeom>
              <a:avLst/>
              <a:gdLst/>
              <a:ahLst/>
              <a:cxnLst/>
              <a:rect l="l" t="t" r="r" b="b"/>
              <a:pathLst>
                <a:path w="13550" h="25950" extrusionOk="0">
                  <a:moveTo>
                    <a:pt x="8918" y="0"/>
                  </a:moveTo>
                  <a:cubicBezTo>
                    <a:pt x="8918" y="0"/>
                    <a:pt x="8859" y="2108"/>
                    <a:pt x="6132" y="2108"/>
                  </a:cubicBezTo>
                  <a:cubicBezTo>
                    <a:pt x="4275" y="2108"/>
                    <a:pt x="4227" y="84"/>
                    <a:pt x="4227" y="84"/>
                  </a:cubicBezTo>
                  <a:cubicBezTo>
                    <a:pt x="1156" y="917"/>
                    <a:pt x="1" y="4548"/>
                    <a:pt x="1" y="4548"/>
                  </a:cubicBezTo>
                  <a:lnTo>
                    <a:pt x="358" y="24968"/>
                  </a:lnTo>
                  <a:cubicBezTo>
                    <a:pt x="358" y="25622"/>
                    <a:pt x="3656" y="25950"/>
                    <a:pt x="6954" y="25950"/>
                  </a:cubicBezTo>
                  <a:cubicBezTo>
                    <a:pt x="10252" y="25950"/>
                    <a:pt x="13550" y="25622"/>
                    <a:pt x="13550" y="24968"/>
                  </a:cubicBezTo>
                  <a:lnTo>
                    <a:pt x="13550" y="4108"/>
                  </a:lnTo>
                  <a:cubicBezTo>
                    <a:pt x="13550" y="4108"/>
                    <a:pt x="11883" y="548"/>
                    <a:pt x="89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86" name="Google Shape;1886;p57"/>
            <p:cNvSpPr/>
            <p:nvPr/>
          </p:nvSpPr>
          <p:spPr>
            <a:xfrm>
              <a:off x="3942750" y="1920000"/>
              <a:ext cx="183975" cy="71475"/>
            </a:xfrm>
            <a:custGeom>
              <a:avLst/>
              <a:gdLst/>
              <a:ahLst/>
              <a:cxnLst/>
              <a:rect l="l" t="t" r="r" b="b"/>
              <a:pathLst>
                <a:path w="7359" h="2859" fill="none" extrusionOk="0">
                  <a:moveTo>
                    <a:pt x="0" y="1"/>
                  </a:moveTo>
                  <a:cubicBezTo>
                    <a:pt x="226" y="799"/>
                    <a:pt x="834" y="1715"/>
                    <a:pt x="1643" y="2537"/>
                  </a:cubicBezTo>
                  <a:lnTo>
                    <a:pt x="3274" y="418"/>
                  </a:lnTo>
                  <a:lnTo>
                    <a:pt x="4941" y="2858"/>
                  </a:lnTo>
                  <a:cubicBezTo>
                    <a:pt x="6108" y="2144"/>
                    <a:pt x="6906" y="1394"/>
                    <a:pt x="7358" y="310"/>
                  </a:cubicBezTo>
                </a:path>
              </a:pathLst>
            </a:custGeom>
            <a:noFill/>
            <a:ln w="29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87" name="Google Shape;1887;p57"/>
            <p:cNvSpPr/>
            <p:nvPr/>
          </p:nvSpPr>
          <p:spPr>
            <a:xfrm>
              <a:off x="3946600" y="1929935"/>
              <a:ext cx="175350" cy="84850"/>
            </a:xfrm>
            <a:custGeom>
              <a:avLst/>
              <a:gdLst/>
              <a:ahLst/>
              <a:cxnLst/>
              <a:rect l="l" t="t" r="r" b="b"/>
              <a:pathLst>
                <a:path w="7014" h="3394" extrusionOk="0">
                  <a:moveTo>
                    <a:pt x="3120" y="1"/>
                  </a:moveTo>
                  <a:lnTo>
                    <a:pt x="1489" y="2120"/>
                  </a:lnTo>
                  <a:cubicBezTo>
                    <a:pt x="1061" y="1679"/>
                    <a:pt x="489" y="1072"/>
                    <a:pt x="1" y="13"/>
                  </a:cubicBezTo>
                  <a:lnTo>
                    <a:pt x="1" y="13"/>
                  </a:lnTo>
                  <a:cubicBezTo>
                    <a:pt x="25" y="1025"/>
                    <a:pt x="489" y="1941"/>
                    <a:pt x="1549" y="2751"/>
                  </a:cubicBezTo>
                  <a:lnTo>
                    <a:pt x="3144" y="846"/>
                  </a:lnTo>
                  <a:lnTo>
                    <a:pt x="4775" y="3394"/>
                  </a:lnTo>
                  <a:cubicBezTo>
                    <a:pt x="6002" y="2727"/>
                    <a:pt x="6740" y="1679"/>
                    <a:pt x="7014" y="310"/>
                  </a:cubicBezTo>
                  <a:lnTo>
                    <a:pt x="7014" y="310"/>
                  </a:lnTo>
                  <a:cubicBezTo>
                    <a:pt x="6502" y="1203"/>
                    <a:pt x="5728" y="1894"/>
                    <a:pt x="4787" y="2441"/>
                  </a:cubicBezTo>
                  <a:lnTo>
                    <a:pt x="3120" y="1"/>
                  </a:ln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88" name="Google Shape;1888;p57"/>
            <p:cNvSpPr/>
            <p:nvPr/>
          </p:nvSpPr>
          <p:spPr>
            <a:xfrm>
              <a:off x="3973700" y="1930425"/>
              <a:ext cx="92300" cy="521825"/>
            </a:xfrm>
            <a:custGeom>
              <a:avLst/>
              <a:gdLst/>
              <a:ahLst/>
              <a:cxnLst/>
              <a:rect l="l" t="t" r="r" b="b"/>
              <a:pathLst>
                <a:path w="3692" h="20873" extrusionOk="0">
                  <a:moveTo>
                    <a:pt x="2036" y="1"/>
                  </a:moveTo>
                  <a:lnTo>
                    <a:pt x="1346" y="917"/>
                  </a:lnTo>
                  <a:cubicBezTo>
                    <a:pt x="1346" y="917"/>
                    <a:pt x="1501" y="1536"/>
                    <a:pt x="1715" y="1941"/>
                  </a:cubicBezTo>
                  <a:lnTo>
                    <a:pt x="0" y="17824"/>
                  </a:lnTo>
                  <a:lnTo>
                    <a:pt x="1703" y="20872"/>
                  </a:lnTo>
                  <a:lnTo>
                    <a:pt x="3691" y="17824"/>
                  </a:lnTo>
                  <a:lnTo>
                    <a:pt x="2298" y="1941"/>
                  </a:lnTo>
                  <a:cubicBezTo>
                    <a:pt x="2477" y="1584"/>
                    <a:pt x="2608" y="1239"/>
                    <a:pt x="2679" y="929"/>
                  </a:cubicBezTo>
                  <a:lnTo>
                    <a:pt x="20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89" name="Google Shape;1889;p57"/>
            <p:cNvSpPr/>
            <p:nvPr/>
          </p:nvSpPr>
          <p:spPr>
            <a:xfrm>
              <a:off x="4237125" y="1991450"/>
              <a:ext cx="25" cy="25"/>
            </a:xfrm>
            <a:custGeom>
              <a:avLst/>
              <a:gdLst/>
              <a:ahLst/>
              <a:cxnLst/>
              <a:rect l="l" t="t" r="r" b="b"/>
              <a:pathLst>
                <a:path w="1" h="1" extrusionOk="0">
                  <a:moveTo>
                    <a:pt x="0" y="0"/>
                  </a:moveTo>
                  <a:lnTo>
                    <a:pt x="0" y="0"/>
                  </a:lnTo>
                  <a:close/>
                </a:path>
              </a:pathLst>
            </a:custGeom>
            <a:solidFill>
              <a:srgbClr val="D0D1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90" name="Google Shape;1890;p57"/>
            <p:cNvSpPr/>
            <p:nvPr/>
          </p:nvSpPr>
          <p:spPr>
            <a:xfrm>
              <a:off x="4061800" y="1879525"/>
              <a:ext cx="221200" cy="1029575"/>
            </a:xfrm>
            <a:custGeom>
              <a:avLst/>
              <a:gdLst/>
              <a:ahLst/>
              <a:cxnLst/>
              <a:rect l="l" t="t" r="r" b="b"/>
              <a:pathLst>
                <a:path w="8848" h="41183" extrusionOk="0">
                  <a:moveTo>
                    <a:pt x="1703" y="1"/>
                  </a:moveTo>
                  <a:cubicBezTo>
                    <a:pt x="429" y="3882"/>
                    <a:pt x="322" y="9085"/>
                    <a:pt x="1" y="15157"/>
                  </a:cubicBezTo>
                  <a:lnTo>
                    <a:pt x="370" y="41149"/>
                  </a:lnTo>
                  <a:cubicBezTo>
                    <a:pt x="370" y="41149"/>
                    <a:pt x="649" y="41183"/>
                    <a:pt x="1135" y="41183"/>
                  </a:cubicBezTo>
                  <a:cubicBezTo>
                    <a:pt x="2300" y="41183"/>
                    <a:pt x="4654" y="40987"/>
                    <a:pt x="7216" y="39660"/>
                  </a:cubicBezTo>
                  <a:cubicBezTo>
                    <a:pt x="7228" y="24944"/>
                    <a:pt x="4025" y="20074"/>
                    <a:pt x="8847" y="4037"/>
                  </a:cubicBezTo>
                  <a:cubicBezTo>
                    <a:pt x="7073" y="2275"/>
                    <a:pt x="4418" y="596"/>
                    <a:pt x="17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91" name="Google Shape;1891;p57"/>
            <p:cNvSpPr/>
            <p:nvPr/>
          </p:nvSpPr>
          <p:spPr>
            <a:xfrm>
              <a:off x="4182950" y="2114075"/>
              <a:ext cx="59550" cy="774825"/>
            </a:xfrm>
            <a:custGeom>
              <a:avLst/>
              <a:gdLst/>
              <a:ahLst/>
              <a:cxnLst/>
              <a:rect l="l" t="t" r="r" b="b"/>
              <a:pathLst>
                <a:path w="2382" h="30993" extrusionOk="0">
                  <a:moveTo>
                    <a:pt x="655" y="1"/>
                  </a:moveTo>
                  <a:cubicBezTo>
                    <a:pt x="1" y="2977"/>
                    <a:pt x="655" y="5990"/>
                    <a:pt x="655" y="9121"/>
                  </a:cubicBezTo>
                  <a:cubicBezTo>
                    <a:pt x="655" y="17896"/>
                    <a:pt x="1346" y="26337"/>
                    <a:pt x="739" y="30993"/>
                  </a:cubicBezTo>
                  <a:cubicBezTo>
                    <a:pt x="1275" y="30802"/>
                    <a:pt x="1810" y="30564"/>
                    <a:pt x="2382" y="30278"/>
                  </a:cubicBezTo>
                  <a:cubicBezTo>
                    <a:pt x="2382" y="19670"/>
                    <a:pt x="715" y="14193"/>
                    <a:pt x="1584" y="5954"/>
                  </a:cubicBezTo>
                  <a:cubicBezTo>
                    <a:pt x="1263" y="4763"/>
                    <a:pt x="1024" y="3239"/>
                    <a:pt x="739" y="1727"/>
                  </a:cubicBezTo>
                  <a:cubicBezTo>
                    <a:pt x="679" y="1168"/>
                    <a:pt x="655" y="596"/>
                    <a:pt x="655"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92" name="Google Shape;1892;p57"/>
            <p:cNvSpPr/>
            <p:nvPr/>
          </p:nvSpPr>
          <p:spPr>
            <a:xfrm>
              <a:off x="4063000" y="2309350"/>
              <a:ext cx="156000" cy="141525"/>
            </a:xfrm>
            <a:custGeom>
              <a:avLst/>
              <a:gdLst/>
              <a:ahLst/>
              <a:cxnLst/>
              <a:rect l="l" t="t" r="r" b="b"/>
              <a:pathLst>
                <a:path w="6240" h="5661" extrusionOk="0">
                  <a:moveTo>
                    <a:pt x="6239" y="0"/>
                  </a:moveTo>
                  <a:lnTo>
                    <a:pt x="0" y="560"/>
                  </a:lnTo>
                  <a:lnTo>
                    <a:pt x="60" y="4751"/>
                  </a:lnTo>
                  <a:cubicBezTo>
                    <a:pt x="2124" y="5386"/>
                    <a:pt x="3346" y="5661"/>
                    <a:pt x="4475" y="5661"/>
                  </a:cubicBezTo>
                  <a:cubicBezTo>
                    <a:pt x="5039" y="5661"/>
                    <a:pt x="5580" y="5592"/>
                    <a:pt x="6192" y="5465"/>
                  </a:cubicBezTo>
                  <a:cubicBezTo>
                    <a:pt x="6120" y="3691"/>
                    <a:pt x="6108" y="1905"/>
                    <a:pt x="6239"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93" name="Google Shape;1893;p57"/>
            <p:cNvSpPr/>
            <p:nvPr/>
          </p:nvSpPr>
          <p:spPr>
            <a:xfrm>
              <a:off x="3813850" y="1881025"/>
              <a:ext cx="189925" cy="1027650"/>
            </a:xfrm>
            <a:custGeom>
              <a:avLst/>
              <a:gdLst/>
              <a:ahLst/>
              <a:cxnLst/>
              <a:rect l="l" t="t" r="r" b="b"/>
              <a:pathLst>
                <a:path w="7597" h="41106" extrusionOk="0">
                  <a:moveTo>
                    <a:pt x="6371" y="0"/>
                  </a:moveTo>
                  <a:cubicBezTo>
                    <a:pt x="3847" y="810"/>
                    <a:pt x="2120" y="2655"/>
                    <a:pt x="275" y="4405"/>
                  </a:cubicBezTo>
                  <a:cubicBezTo>
                    <a:pt x="1763" y="11847"/>
                    <a:pt x="1072" y="19836"/>
                    <a:pt x="1072" y="28206"/>
                  </a:cubicBezTo>
                  <a:cubicBezTo>
                    <a:pt x="1072" y="31956"/>
                    <a:pt x="572" y="35552"/>
                    <a:pt x="1" y="39600"/>
                  </a:cubicBezTo>
                  <a:cubicBezTo>
                    <a:pt x="1612" y="40610"/>
                    <a:pt x="3824" y="41106"/>
                    <a:pt x="6654" y="41106"/>
                  </a:cubicBezTo>
                  <a:cubicBezTo>
                    <a:pt x="6961" y="41106"/>
                    <a:pt x="7275" y="41100"/>
                    <a:pt x="7597" y="41089"/>
                  </a:cubicBezTo>
                  <a:cubicBezTo>
                    <a:pt x="7597" y="29456"/>
                    <a:pt x="6383" y="22622"/>
                    <a:pt x="6347" y="14978"/>
                  </a:cubicBezTo>
                  <a:cubicBezTo>
                    <a:pt x="6323" y="10061"/>
                    <a:pt x="6561" y="6227"/>
                    <a:pt x="6275" y="2096"/>
                  </a:cubicBezTo>
                  <a:cubicBezTo>
                    <a:pt x="6252" y="1548"/>
                    <a:pt x="6371" y="822"/>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94" name="Google Shape;1894;p57"/>
            <p:cNvSpPr/>
            <p:nvPr/>
          </p:nvSpPr>
          <p:spPr>
            <a:xfrm>
              <a:off x="3890650" y="1881325"/>
              <a:ext cx="88425" cy="374750"/>
            </a:xfrm>
            <a:custGeom>
              <a:avLst/>
              <a:gdLst/>
              <a:ahLst/>
              <a:cxnLst/>
              <a:rect l="l" t="t" r="r" b="b"/>
              <a:pathLst>
                <a:path w="3537" h="14990" extrusionOk="0">
                  <a:moveTo>
                    <a:pt x="3263" y="0"/>
                  </a:moveTo>
                  <a:cubicBezTo>
                    <a:pt x="3263" y="0"/>
                    <a:pt x="2429" y="83"/>
                    <a:pt x="1667" y="1179"/>
                  </a:cubicBezTo>
                  <a:lnTo>
                    <a:pt x="1" y="4274"/>
                  </a:lnTo>
                  <a:lnTo>
                    <a:pt x="1584" y="5536"/>
                  </a:lnTo>
                  <a:lnTo>
                    <a:pt x="1" y="7965"/>
                  </a:lnTo>
                  <a:cubicBezTo>
                    <a:pt x="1453" y="10216"/>
                    <a:pt x="2549" y="12549"/>
                    <a:pt x="3251" y="14990"/>
                  </a:cubicBezTo>
                  <a:cubicBezTo>
                    <a:pt x="3215" y="10168"/>
                    <a:pt x="3537" y="6417"/>
                    <a:pt x="3251" y="2381"/>
                  </a:cubicBezTo>
                  <a:cubicBezTo>
                    <a:pt x="3203" y="1846"/>
                    <a:pt x="3263" y="0"/>
                    <a:pt x="32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95" name="Google Shape;1895;p57"/>
            <p:cNvSpPr/>
            <p:nvPr/>
          </p:nvSpPr>
          <p:spPr>
            <a:xfrm>
              <a:off x="4234450" y="2263500"/>
              <a:ext cx="925" cy="325"/>
            </a:xfrm>
            <a:custGeom>
              <a:avLst/>
              <a:gdLst/>
              <a:ahLst/>
              <a:cxnLst/>
              <a:rect l="l" t="t" r="r" b="b"/>
              <a:pathLst>
                <a:path w="37" h="13" extrusionOk="0">
                  <a:moveTo>
                    <a:pt x="24" y="1"/>
                  </a:moveTo>
                  <a:cubicBezTo>
                    <a:pt x="24" y="1"/>
                    <a:pt x="0" y="1"/>
                    <a:pt x="24" y="13"/>
                  </a:cubicBezTo>
                  <a:cubicBezTo>
                    <a:pt x="36" y="13"/>
                    <a:pt x="36" y="13"/>
                    <a:pt x="24" y="1"/>
                  </a:cubicBezTo>
                  <a:close/>
                </a:path>
              </a:pathLst>
            </a:custGeom>
            <a:solidFill>
              <a:srgbClr val="D0D1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96" name="Google Shape;1896;p57"/>
            <p:cNvSpPr/>
            <p:nvPr/>
          </p:nvSpPr>
          <p:spPr>
            <a:xfrm>
              <a:off x="3985300" y="2440475"/>
              <a:ext cx="7775" cy="25150"/>
            </a:xfrm>
            <a:custGeom>
              <a:avLst/>
              <a:gdLst/>
              <a:ahLst/>
              <a:cxnLst/>
              <a:rect l="l" t="t" r="r" b="b"/>
              <a:pathLst>
                <a:path w="311" h="1006" extrusionOk="0">
                  <a:moveTo>
                    <a:pt x="163" y="1"/>
                  </a:moveTo>
                  <a:cubicBezTo>
                    <a:pt x="144" y="1"/>
                    <a:pt x="125" y="2"/>
                    <a:pt x="108" y="6"/>
                  </a:cubicBezTo>
                  <a:lnTo>
                    <a:pt x="1" y="994"/>
                  </a:lnTo>
                  <a:lnTo>
                    <a:pt x="203" y="1006"/>
                  </a:lnTo>
                  <a:lnTo>
                    <a:pt x="310" y="18"/>
                  </a:lnTo>
                  <a:cubicBezTo>
                    <a:pt x="260" y="9"/>
                    <a:pt x="209" y="1"/>
                    <a:pt x="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97" name="Google Shape;1897;p57"/>
            <p:cNvSpPr/>
            <p:nvPr/>
          </p:nvSpPr>
          <p:spPr>
            <a:xfrm>
              <a:off x="3960600" y="2457125"/>
              <a:ext cx="50625" cy="47950"/>
            </a:xfrm>
            <a:custGeom>
              <a:avLst/>
              <a:gdLst/>
              <a:ahLst/>
              <a:cxnLst/>
              <a:rect l="l" t="t" r="r" b="b"/>
              <a:pathLst>
                <a:path w="2025" h="1918" extrusionOk="0">
                  <a:moveTo>
                    <a:pt x="1012" y="1"/>
                  </a:moveTo>
                  <a:cubicBezTo>
                    <a:pt x="523" y="1"/>
                    <a:pt x="116" y="375"/>
                    <a:pt x="60" y="864"/>
                  </a:cubicBezTo>
                  <a:cubicBezTo>
                    <a:pt x="1" y="1400"/>
                    <a:pt x="393" y="1852"/>
                    <a:pt x="917" y="1912"/>
                  </a:cubicBezTo>
                  <a:cubicBezTo>
                    <a:pt x="954" y="1916"/>
                    <a:pt x="991" y="1918"/>
                    <a:pt x="1027" y="1918"/>
                  </a:cubicBezTo>
                  <a:cubicBezTo>
                    <a:pt x="1514" y="1918"/>
                    <a:pt x="1910" y="1554"/>
                    <a:pt x="1965" y="1066"/>
                  </a:cubicBezTo>
                  <a:cubicBezTo>
                    <a:pt x="2025" y="542"/>
                    <a:pt x="1644" y="66"/>
                    <a:pt x="1120" y="7"/>
                  </a:cubicBezTo>
                  <a:cubicBezTo>
                    <a:pt x="1084" y="3"/>
                    <a:pt x="1048" y="1"/>
                    <a:pt x="10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98" name="Google Shape;1898;p57"/>
            <p:cNvSpPr/>
            <p:nvPr/>
          </p:nvSpPr>
          <p:spPr>
            <a:xfrm>
              <a:off x="3971625" y="2467350"/>
              <a:ext cx="28875" cy="27800"/>
            </a:xfrm>
            <a:custGeom>
              <a:avLst/>
              <a:gdLst/>
              <a:ahLst/>
              <a:cxnLst/>
              <a:rect l="l" t="t" r="r" b="b"/>
              <a:pathLst>
                <a:path w="1155" h="1112" extrusionOk="0">
                  <a:moveTo>
                    <a:pt x="586" y="1"/>
                  </a:moveTo>
                  <a:cubicBezTo>
                    <a:pt x="306" y="1"/>
                    <a:pt x="58" y="208"/>
                    <a:pt x="24" y="491"/>
                  </a:cubicBezTo>
                  <a:cubicBezTo>
                    <a:pt x="0" y="788"/>
                    <a:pt x="214" y="1074"/>
                    <a:pt x="512" y="1110"/>
                  </a:cubicBezTo>
                  <a:cubicBezTo>
                    <a:pt x="526" y="1111"/>
                    <a:pt x="541" y="1111"/>
                    <a:pt x="555" y="1111"/>
                  </a:cubicBezTo>
                  <a:cubicBezTo>
                    <a:pt x="837" y="1111"/>
                    <a:pt x="1097" y="893"/>
                    <a:pt x="1131" y="610"/>
                  </a:cubicBezTo>
                  <a:cubicBezTo>
                    <a:pt x="1155" y="312"/>
                    <a:pt x="929" y="38"/>
                    <a:pt x="631" y="2"/>
                  </a:cubicBezTo>
                  <a:cubicBezTo>
                    <a:pt x="616" y="1"/>
                    <a:pt x="601" y="1"/>
                    <a:pt x="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99" name="Google Shape;1899;p57"/>
            <p:cNvSpPr/>
            <p:nvPr/>
          </p:nvSpPr>
          <p:spPr>
            <a:xfrm>
              <a:off x="3982325" y="2266775"/>
              <a:ext cx="27425" cy="175050"/>
            </a:xfrm>
            <a:custGeom>
              <a:avLst/>
              <a:gdLst/>
              <a:ahLst/>
              <a:cxnLst/>
              <a:rect l="l" t="t" r="r" b="b"/>
              <a:pathLst>
                <a:path w="1097" h="7002" fill="none" extrusionOk="0">
                  <a:moveTo>
                    <a:pt x="1" y="1"/>
                  </a:moveTo>
                  <a:cubicBezTo>
                    <a:pt x="1096" y="263"/>
                    <a:pt x="322" y="7001"/>
                    <a:pt x="322" y="7001"/>
                  </a:cubicBezTo>
                </a:path>
              </a:pathLst>
            </a:custGeom>
            <a:solidFill>
              <a:schemeClr val="accent4"/>
            </a:solidFill>
            <a:ln w="5650" cap="rnd"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00" name="Google Shape;1900;p57"/>
            <p:cNvSpPr/>
            <p:nvPr/>
          </p:nvSpPr>
          <p:spPr>
            <a:xfrm>
              <a:off x="3951675" y="2306925"/>
              <a:ext cx="69700" cy="34875"/>
            </a:xfrm>
            <a:custGeom>
              <a:avLst/>
              <a:gdLst/>
              <a:ahLst/>
              <a:cxnLst/>
              <a:rect l="l" t="t" r="r" b="b"/>
              <a:pathLst>
                <a:path w="2788" h="1395" extrusionOk="0">
                  <a:moveTo>
                    <a:pt x="488" y="0"/>
                  </a:moveTo>
                  <a:cubicBezTo>
                    <a:pt x="331" y="0"/>
                    <a:pt x="215" y="2"/>
                    <a:pt x="215" y="2"/>
                  </a:cubicBezTo>
                  <a:cubicBezTo>
                    <a:pt x="60" y="38"/>
                    <a:pt x="0" y="204"/>
                    <a:pt x="96" y="300"/>
                  </a:cubicBezTo>
                  <a:lnTo>
                    <a:pt x="1072" y="1395"/>
                  </a:lnTo>
                  <a:lnTo>
                    <a:pt x="2786" y="859"/>
                  </a:lnTo>
                  <a:cubicBezTo>
                    <a:pt x="2787" y="859"/>
                    <a:pt x="2787" y="860"/>
                    <a:pt x="2787" y="860"/>
                  </a:cubicBezTo>
                  <a:cubicBezTo>
                    <a:pt x="2788" y="860"/>
                    <a:pt x="2496" y="536"/>
                    <a:pt x="2251" y="466"/>
                  </a:cubicBezTo>
                  <a:cubicBezTo>
                    <a:pt x="2001" y="395"/>
                    <a:pt x="1489" y="50"/>
                    <a:pt x="1215" y="26"/>
                  </a:cubicBezTo>
                  <a:cubicBezTo>
                    <a:pt x="1051" y="4"/>
                    <a:pt x="723" y="0"/>
                    <a:pt x="488" y="0"/>
                  </a:cubicBezTo>
                  <a:close/>
                </a:path>
              </a:pathLst>
            </a:custGeom>
            <a:solidFill>
              <a:srgbClr val="DB99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01" name="Google Shape;1901;p57"/>
            <p:cNvSpPr/>
            <p:nvPr/>
          </p:nvSpPr>
          <p:spPr>
            <a:xfrm>
              <a:off x="3955550" y="2315525"/>
              <a:ext cx="30325" cy="6675"/>
            </a:xfrm>
            <a:custGeom>
              <a:avLst/>
              <a:gdLst/>
              <a:ahLst/>
              <a:cxnLst/>
              <a:rect l="l" t="t" r="r" b="b"/>
              <a:pathLst>
                <a:path w="1213" h="267" extrusionOk="0">
                  <a:moveTo>
                    <a:pt x="538" y="0"/>
                  </a:moveTo>
                  <a:cubicBezTo>
                    <a:pt x="409" y="0"/>
                    <a:pt x="291" y="24"/>
                    <a:pt x="148" y="24"/>
                  </a:cubicBezTo>
                  <a:cubicBezTo>
                    <a:pt x="102" y="24"/>
                    <a:pt x="53" y="22"/>
                    <a:pt x="0" y="15"/>
                  </a:cubicBezTo>
                  <a:lnTo>
                    <a:pt x="0" y="15"/>
                  </a:lnTo>
                  <a:lnTo>
                    <a:pt x="203" y="253"/>
                  </a:lnTo>
                  <a:cubicBezTo>
                    <a:pt x="333" y="261"/>
                    <a:pt x="490" y="267"/>
                    <a:pt x="636" y="267"/>
                  </a:cubicBezTo>
                  <a:cubicBezTo>
                    <a:pt x="954" y="267"/>
                    <a:pt x="1213" y="237"/>
                    <a:pt x="1000" y="122"/>
                  </a:cubicBezTo>
                  <a:cubicBezTo>
                    <a:pt x="810" y="24"/>
                    <a:pt x="668" y="0"/>
                    <a:pt x="538"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02" name="Google Shape;1902;p57"/>
            <p:cNvSpPr/>
            <p:nvPr/>
          </p:nvSpPr>
          <p:spPr>
            <a:xfrm>
              <a:off x="3958225" y="2198700"/>
              <a:ext cx="70850" cy="167825"/>
            </a:xfrm>
            <a:custGeom>
              <a:avLst/>
              <a:gdLst/>
              <a:ahLst/>
              <a:cxnLst/>
              <a:rect l="l" t="t" r="r" b="b"/>
              <a:pathLst>
                <a:path w="2834" h="6713" extrusionOk="0">
                  <a:moveTo>
                    <a:pt x="504" y="0"/>
                  </a:moveTo>
                  <a:cubicBezTo>
                    <a:pt x="343" y="0"/>
                    <a:pt x="175" y="27"/>
                    <a:pt x="0" y="80"/>
                  </a:cubicBezTo>
                  <a:lnTo>
                    <a:pt x="24" y="223"/>
                  </a:lnTo>
                  <a:cubicBezTo>
                    <a:pt x="185" y="184"/>
                    <a:pt x="339" y="164"/>
                    <a:pt x="484" y="164"/>
                  </a:cubicBezTo>
                  <a:cubicBezTo>
                    <a:pt x="823" y="164"/>
                    <a:pt x="1120" y="272"/>
                    <a:pt x="1370" y="497"/>
                  </a:cubicBezTo>
                  <a:cubicBezTo>
                    <a:pt x="2834" y="1819"/>
                    <a:pt x="2179" y="6653"/>
                    <a:pt x="2179" y="6700"/>
                  </a:cubicBezTo>
                  <a:lnTo>
                    <a:pt x="2334" y="6712"/>
                  </a:lnTo>
                  <a:cubicBezTo>
                    <a:pt x="2334" y="6700"/>
                    <a:pt x="2501" y="5462"/>
                    <a:pt x="2477" y="4081"/>
                  </a:cubicBezTo>
                  <a:cubicBezTo>
                    <a:pt x="2453" y="2212"/>
                    <a:pt x="2108" y="950"/>
                    <a:pt x="1453" y="378"/>
                  </a:cubicBezTo>
                  <a:cubicBezTo>
                    <a:pt x="1334" y="271"/>
                    <a:pt x="1203" y="188"/>
                    <a:pt x="1072" y="128"/>
                  </a:cubicBezTo>
                  <a:cubicBezTo>
                    <a:pt x="894" y="42"/>
                    <a:pt x="704" y="0"/>
                    <a:pt x="5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03" name="Google Shape;1903;p57"/>
            <p:cNvSpPr/>
            <p:nvPr/>
          </p:nvSpPr>
          <p:spPr>
            <a:xfrm>
              <a:off x="3941250" y="2207750"/>
              <a:ext cx="97950" cy="146575"/>
            </a:xfrm>
            <a:custGeom>
              <a:avLst/>
              <a:gdLst/>
              <a:ahLst/>
              <a:cxnLst/>
              <a:rect l="l" t="t" r="r" b="b"/>
              <a:pathLst>
                <a:path w="3918" h="5863" extrusionOk="0">
                  <a:moveTo>
                    <a:pt x="2736" y="1"/>
                  </a:moveTo>
                  <a:cubicBezTo>
                    <a:pt x="2580" y="1"/>
                    <a:pt x="2430" y="33"/>
                    <a:pt x="2287" y="99"/>
                  </a:cubicBezTo>
                  <a:cubicBezTo>
                    <a:pt x="1537" y="397"/>
                    <a:pt x="929" y="1457"/>
                    <a:pt x="465" y="3255"/>
                  </a:cubicBezTo>
                  <a:cubicBezTo>
                    <a:pt x="144" y="4588"/>
                    <a:pt x="1" y="5826"/>
                    <a:pt x="1" y="5850"/>
                  </a:cubicBezTo>
                  <a:lnTo>
                    <a:pt x="155" y="5862"/>
                  </a:lnTo>
                  <a:cubicBezTo>
                    <a:pt x="155" y="5803"/>
                    <a:pt x="656" y="921"/>
                    <a:pt x="2322" y="242"/>
                  </a:cubicBezTo>
                  <a:cubicBezTo>
                    <a:pt x="2451" y="191"/>
                    <a:pt x="2584" y="166"/>
                    <a:pt x="2721" y="166"/>
                  </a:cubicBezTo>
                  <a:cubicBezTo>
                    <a:pt x="3063" y="166"/>
                    <a:pt x="3428" y="327"/>
                    <a:pt x="3811" y="659"/>
                  </a:cubicBezTo>
                  <a:lnTo>
                    <a:pt x="3918" y="540"/>
                  </a:lnTo>
                  <a:cubicBezTo>
                    <a:pt x="3715" y="361"/>
                    <a:pt x="3501" y="218"/>
                    <a:pt x="3299" y="135"/>
                  </a:cubicBezTo>
                  <a:cubicBezTo>
                    <a:pt x="3106" y="45"/>
                    <a:pt x="2917" y="1"/>
                    <a:pt x="27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04" name="Google Shape;1904;p57"/>
            <p:cNvSpPr/>
            <p:nvPr/>
          </p:nvSpPr>
          <p:spPr>
            <a:xfrm>
              <a:off x="3933525" y="2353825"/>
              <a:ext cx="84850" cy="69675"/>
            </a:xfrm>
            <a:custGeom>
              <a:avLst/>
              <a:gdLst/>
              <a:ahLst/>
              <a:cxnLst/>
              <a:rect l="l" t="t" r="r" b="b"/>
              <a:pathLst>
                <a:path w="3394" h="2787" extrusionOk="0">
                  <a:moveTo>
                    <a:pt x="366" y="1"/>
                  </a:moveTo>
                  <a:cubicBezTo>
                    <a:pt x="306" y="1"/>
                    <a:pt x="248" y="44"/>
                    <a:pt x="238" y="102"/>
                  </a:cubicBezTo>
                  <a:cubicBezTo>
                    <a:pt x="238" y="150"/>
                    <a:pt x="0" y="1436"/>
                    <a:pt x="572" y="2210"/>
                  </a:cubicBezTo>
                  <a:cubicBezTo>
                    <a:pt x="810" y="2531"/>
                    <a:pt x="1119" y="2710"/>
                    <a:pt x="1536" y="2769"/>
                  </a:cubicBezTo>
                  <a:cubicBezTo>
                    <a:pt x="1614" y="2781"/>
                    <a:pt x="1691" y="2787"/>
                    <a:pt x="1766" y="2787"/>
                  </a:cubicBezTo>
                  <a:cubicBezTo>
                    <a:pt x="2077" y="2787"/>
                    <a:pt x="2356" y="2688"/>
                    <a:pt x="2596" y="2496"/>
                  </a:cubicBezTo>
                  <a:cubicBezTo>
                    <a:pt x="3322" y="1876"/>
                    <a:pt x="3381" y="567"/>
                    <a:pt x="3381" y="507"/>
                  </a:cubicBezTo>
                  <a:cubicBezTo>
                    <a:pt x="3393" y="448"/>
                    <a:pt x="3346" y="388"/>
                    <a:pt x="3310" y="376"/>
                  </a:cubicBezTo>
                  <a:cubicBezTo>
                    <a:pt x="3298" y="376"/>
                    <a:pt x="3289" y="373"/>
                    <a:pt x="3280" y="373"/>
                  </a:cubicBezTo>
                  <a:cubicBezTo>
                    <a:pt x="3271" y="373"/>
                    <a:pt x="3262" y="376"/>
                    <a:pt x="3251" y="388"/>
                  </a:cubicBezTo>
                  <a:cubicBezTo>
                    <a:pt x="3167" y="388"/>
                    <a:pt x="3108" y="448"/>
                    <a:pt x="3108" y="531"/>
                  </a:cubicBezTo>
                  <a:cubicBezTo>
                    <a:pt x="3108" y="531"/>
                    <a:pt x="3048" y="1757"/>
                    <a:pt x="2417" y="2293"/>
                  </a:cubicBezTo>
                  <a:cubicBezTo>
                    <a:pt x="2226" y="2455"/>
                    <a:pt x="2012" y="2534"/>
                    <a:pt x="1757" y="2534"/>
                  </a:cubicBezTo>
                  <a:cubicBezTo>
                    <a:pt x="1694" y="2534"/>
                    <a:pt x="1628" y="2529"/>
                    <a:pt x="1560" y="2519"/>
                  </a:cubicBezTo>
                  <a:cubicBezTo>
                    <a:pt x="1238" y="2472"/>
                    <a:pt x="965" y="2329"/>
                    <a:pt x="786" y="2079"/>
                  </a:cubicBezTo>
                  <a:cubicBezTo>
                    <a:pt x="286" y="1388"/>
                    <a:pt x="512" y="186"/>
                    <a:pt x="512" y="174"/>
                  </a:cubicBezTo>
                  <a:cubicBezTo>
                    <a:pt x="524" y="90"/>
                    <a:pt x="476" y="19"/>
                    <a:pt x="405" y="7"/>
                  </a:cubicBezTo>
                  <a:cubicBezTo>
                    <a:pt x="392" y="3"/>
                    <a:pt x="379" y="1"/>
                    <a:pt x="3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05" name="Google Shape;1905;p57"/>
            <p:cNvSpPr/>
            <p:nvPr/>
          </p:nvSpPr>
          <p:spPr>
            <a:xfrm>
              <a:off x="3940950" y="2194950"/>
              <a:ext cx="20575" cy="16475"/>
            </a:xfrm>
            <a:custGeom>
              <a:avLst/>
              <a:gdLst/>
              <a:ahLst/>
              <a:cxnLst/>
              <a:rect l="l" t="t" r="r" b="b"/>
              <a:pathLst>
                <a:path w="823" h="659" extrusionOk="0">
                  <a:moveTo>
                    <a:pt x="401" y="1"/>
                  </a:moveTo>
                  <a:cubicBezTo>
                    <a:pt x="354" y="1"/>
                    <a:pt x="304" y="6"/>
                    <a:pt x="251" y="16"/>
                  </a:cubicBezTo>
                  <a:cubicBezTo>
                    <a:pt x="1" y="64"/>
                    <a:pt x="1" y="230"/>
                    <a:pt x="36" y="409"/>
                  </a:cubicBezTo>
                  <a:cubicBezTo>
                    <a:pt x="66" y="559"/>
                    <a:pt x="113" y="658"/>
                    <a:pt x="268" y="658"/>
                  </a:cubicBezTo>
                  <a:cubicBezTo>
                    <a:pt x="298" y="658"/>
                    <a:pt x="332" y="655"/>
                    <a:pt x="370" y="647"/>
                  </a:cubicBezTo>
                  <a:cubicBezTo>
                    <a:pt x="632" y="600"/>
                    <a:pt x="822" y="433"/>
                    <a:pt x="787" y="254"/>
                  </a:cubicBezTo>
                  <a:cubicBezTo>
                    <a:pt x="777" y="107"/>
                    <a:pt x="622" y="1"/>
                    <a:pt x="4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06" name="Google Shape;1906;p57"/>
            <p:cNvSpPr/>
            <p:nvPr/>
          </p:nvSpPr>
          <p:spPr>
            <a:xfrm>
              <a:off x="4031450" y="2219425"/>
              <a:ext cx="21750" cy="18375"/>
            </a:xfrm>
            <a:custGeom>
              <a:avLst/>
              <a:gdLst/>
              <a:ahLst/>
              <a:cxnLst/>
              <a:rect l="l" t="t" r="r" b="b"/>
              <a:pathLst>
                <a:path w="870" h="735" extrusionOk="0">
                  <a:moveTo>
                    <a:pt x="331" y="1"/>
                  </a:moveTo>
                  <a:cubicBezTo>
                    <a:pt x="246" y="1"/>
                    <a:pt x="171" y="29"/>
                    <a:pt x="119" y="85"/>
                  </a:cubicBezTo>
                  <a:cubicBezTo>
                    <a:pt x="0" y="216"/>
                    <a:pt x="60" y="454"/>
                    <a:pt x="250" y="633"/>
                  </a:cubicBezTo>
                  <a:cubicBezTo>
                    <a:pt x="333" y="705"/>
                    <a:pt x="408" y="734"/>
                    <a:pt x="477" y="734"/>
                  </a:cubicBezTo>
                  <a:cubicBezTo>
                    <a:pt x="568" y="734"/>
                    <a:pt x="647" y="683"/>
                    <a:pt x="715" y="609"/>
                  </a:cubicBezTo>
                  <a:cubicBezTo>
                    <a:pt x="834" y="466"/>
                    <a:pt x="869" y="311"/>
                    <a:pt x="679" y="144"/>
                  </a:cubicBezTo>
                  <a:cubicBezTo>
                    <a:pt x="570" y="49"/>
                    <a:pt x="442" y="1"/>
                    <a:pt x="3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07" name="Google Shape;1907;p57"/>
            <p:cNvSpPr/>
            <p:nvPr/>
          </p:nvSpPr>
          <p:spPr>
            <a:xfrm>
              <a:off x="3934400" y="2263800"/>
              <a:ext cx="47950" cy="189325"/>
            </a:xfrm>
            <a:custGeom>
              <a:avLst/>
              <a:gdLst/>
              <a:ahLst/>
              <a:cxnLst/>
              <a:rect l="l" t="t" r="r" b="b"/>
              <a:pathLst>
                <a:path w="1918" h="7573" fill="none" extrusionOk="0">
                  <a:moveTo>
                    <a:pt x="1513" y="6251"/>
                  </a:moveTo>
                  <a:cubicBezTo>
                    <a:pt x="1513" y="6251"/>
                    <a:pt x="1441" y="7573"/>
                    <a:pt x="608" y="7382"/>
                  </a:cubicBezTo>
                  <a:cubicBezTo>
                    <a:pt x="1" y="7240"/>
                    <a:pt x="572" y="5096"/>
                    <a:pt x="834" y="3334"/>
                  </a:cubicBezTo>
                  <a:cubicBezTo>
                    <a:pt x="1084" y="1632"/>
                    <a:pt x="1370" y="1"/>
                    <a:pt x="1918" y="143"/>
                  </a:cubicBezTo>
                </a:path>
              </a:pathLst>
            </a:custGeom>
            <a:solidFill>
              <a:schemeClr val="accent4"/>
            </a:solidFill>
            <a:ln w="5650" cap="rnd"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08" name="Google Shape;1908;p57"/>
            <p:cNvSpPr/>
            <p:nvPr/>
          </p:nvSpPr>
          <p:spPr>
            <a:xfrm>
              <a:off x="3915650" y="2318575"/>
              <a:ext cx="115825" cy="88725"/>
            </a:xfrm>
            <a:custGeom>
              <a:avLst/>
              <a:gdLst/>
              <a:ahLst/>
              <a:cxnLst/>
              <a:rect l="l" t="t" r="r" b="b"/>
              <a:pathLst>
                <a:path w="4633" h="3549" extrusionOk="0">
                  <a:moveTo>
                    <a:pt x="1001" y="0"/>
                  </a:moveTo>
                  <a:cubicBezTo>
                    <a:pt x="667" y="0"/>
                    <a:pt x="406" y="227"/>
                    <a:pt x="310" y="524"/>
                  </a:cubicBezTo>
                  <a:cubicBezTo>
                    <a:pt x="132" y="1143"/>
                    <a:pt x="48" y="1774"/>
                    <a:pt x="13" y="2393"/>
                  </a:cubicBezTo>
                  <a:cubicBezTo>
                    <a:pt x="1" y="3029"/>
                    <a:pt x="501" y="3549"/>
                    <a:pt x="1123" y="3549"/>
                  </a:cubicBezTo>
                  <a:cubicBezTo>
                    <a:pt x="1130" y="3549"/>
                    <a:pt x="1137" y="3548"/>
                    <a:pt x="1144" y="3548"/>
                  </a:cubicBezTo>
                  <a:cubicBezTo>
                    <a:pt x="2144" y="3548"/>
                    <a:pt x="3620" y="3453"/>
                    <a:pt x="4632" y="3072"/>
                  </a:cubicBezTo>
                  <a:lnTo>
                    <a:pt x="4632" y="0"/>
                  </a:lnTo>
                  <a:close/>
                </a:path>
              </a:pathLst>
            </a:custGeom>
            <a:solidFill>
              <a:srgbClr val="DB99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09" name="Google Shape;1909;p57"/>
            <p:cNvSpPr/>
            <p:nvPr/>
          </p:nvSpPr>
          <p:spPr>
            <a:xfrm>
              <a:off x="4001675" y="1980425"/>
              <a:ext cx="392625" cy="441675"/>
            </a:xfrm>
            <a:custGeom>
              <a:avLst/>
              <a:gdLst/>
              <a:ahLst/>
              <a:cxnLst/>
              <a:rect l="l" t="t" r="r" b="b"/>
              <a:pathLst>
                <a:path w="15705" h="17667" extrusionOk="0">
                  <a:moveTo>
                    <a:pt x="11252" y="1"/>
                  </a:moveTo>
                  <a:cubicBezTo>
                    <a:pt x="8085" y="1"/>
                    <a:pt x="7918" y="3239"/>
                    <a:pt x="7883" y="5335"/>
                  </a:cubicBezTo>
                  <a:cubicBezTo>
                    <a:pt x="7883" y="7454"/>
                    <a:pt x="8692" y="11395"/>
                    <a:pt x="9323" y="12645"/>
                  </a:cubicBezTo>
                  <a:lnTo>
                    <a:pt x="239" y="13407"/>
                  </a:lnTo>
                  <a:cubicBezTo>
                    <a:pt x="239" y="15181"/>
                    <a:pt x="1" y="16408"/>
                    <a:pt x="239" y="17551"/>
                  </a:cubicBezTo>
                  <a:cubicBezTo>
                    <a:pt x="239" y="17551"/>
                    <a:pt x="2826" y="17667"/>
                    <a:pt x="5842" y="17667"/>
                  </a:cubicBezTo>
                  <a:cubicBezTo>
                    <a:pt x="9918" y="17667"/>
                    <a:pt x="14778" y="17454"/>
                    <a:pt x="15086" y="16455"/>
                  </a:cubicBezTo>
                  <a:cubicBezTo>
                    <a:pt x="15705" y="14467"/>
                    <a:pt x="11252" y="1"/>
                    <a:pt x="11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10" name="Google Shape;1910;p57"/>
            <p:cNvSpPr/>
            <p:nvPr/>
          </p:nvSpPr>
          <p:spPr>
            <a:xfrm>
              <a:off x="3818625" y="2497175"/>
              <a:ext cx="97050" cy="111325"/>
            </a:xfrm>
            <a:custGeom>
              <a:avLst/>
              <a:gdLst/>
              <a:ahLst/>
              <a:cxnLst/>
              <a:rect l="l" t="t" r="r" b="b"/>
              <a:pathLst>
                <a:path w="3882" h="4453" extrusionOk="0">
                  <a:moveTo>
                    <a:pt x="2191" y="0"/>
                  </a:moveTo>
                  <a:lnTo>
                    <a:pt x="0" y="1429"/>
                  </a:lnTo>
                  <a:lnTo>
                    <a:pt x="143" y="1607"/>
                  </a:lnTo>
                  <a:cubicBezTo>
                    <a:pt x="715" y="2274"/>
                    <a:pt x="1119" y="3084"/>
                    <a:pt x="1298" y="3941"/>
                  </a:cubicBezTo>
                  <a:cubicBezTo>
                    <a:pt x="1322" y="4108"/>
                    <a:pt x="1370" y="4274"/>
                    <a:pt x="1417" y="4453"/>
                  </a:cubicBezTo>
                  <a:cubicBezTo>
                    <a:pt x="2370" y="4001"/>
                    <a:pt x="3179" y="3250"/>
                    <a:pt x="3882" y="2191"/>
                  </a:cubicBezTo>
                  <a:cubicBezTo>
                    <a:pt x="3048" y="953"/>
                    <a:pt x="2191" y="0"/>
                    <a:pt x="2191" y="0"/>
                  </a:cubicBezTo>
                  <a:close/>
                </a:path>
              </a:pathLst>
            </a:custGeom>
            <a:solidFill>
              <a:srgbClr val="DB99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11" name="Google Shape;1911;p57"/>
            <p:cNvSpPr/>
            <p:nvPr/>
          </p:nvSpPr>
          <p:spPr>
            <a:xfrm>
              <a:off x="3708475" y="1991450"/>
              <a:ext cx="186075" cy="614375"/>
            </a:xfrm>
            <a:custGeom>
              <a:avLst/>
              <a:gdLst/>
              <a:ahLst/>
              <a:cxnLst/>
              <a:rect l="l" t="t" r="r" b="b"/>
              <a:pathLst>
                <a:path w="7443" h="24575" extrusionOk="0">
                  <a:moveTo>
                    <a:pt x="4478" y="0"/>
                  </a:moveTo>
                  <a:cubicBezTo>
                    <a:pt x="4478" y="0"/>
                    <a:pt x="1" y="14550"/>
                    <a:pt x="203" y="15836"/>
                  </a:cubicBezTo>
                  <a:cubicBezTo>
                    <a:pt x="418" y="17133"/>
                    <a:pt x="5192" y="24575"/>
                    <a:pt x="5192" y="24575"/>
                  </a:cubicBezTo>
                  <a:cubicBezTo>
                    <a:pt x="6252" y="23432"/>
                    <a:pt x="7073" y="22241"/>
                    <a:pt x="7442" y="20991"/>
                  </a:cubicBezTo>
                  <a:lnTo>
                    <a:pt x="4954" y="15086"/>
                  </a:lnTo>
                  <a:cubicBezTo>
                    <a:pt x="4954" y="15086"/>
                    <a:pt x="6014" y="11585"/>
                    <a:pt x="6216" y="7704"/>
                  </a:cubicBezTo>
                  <a:cubicBezTo>
                    <a:pt x="6335" y="5120"/>
                    <a:pt x="5537" y="2072"/>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12" name="Google Shape;1912;p57"/>
            <p:cNvSpPr/>
            <p:nvPr/>
          </p:nvSpPr>
          <p:spPr>
            <a:xfrm>
              <a:off x="3780525" y="2117950"/>
              <a:ext cx="115200" cy="401850"/>
            </a:xfrm>
            <a:custGeom>
              <a:avLst/>
              <a:gdLst/>
              <a:ahLst/>
              <a:cxnLst/>
              <a:rect l="l" t="t" r="r" b="b"/>
              <a:pathLst>
                <a:path w="4608" h="16074" extrusionOk="0">
                  <a:moveTo>
                    <a:pt x="2917" y="0"/>
                  </a:moveTo>
                  <a:cubicBezTo>
                    <a:pt x="2786" y="4049"/>
                    <a:pt x="2358" y="7549"/>
                    <a:pt x="1096" y="9490"/>
                  </a:cubicBezTo>
                  <a:cubicBezTo>
                    <a:pt x="1023" y="9481"/>
                    <a:pt x="946" y="9476"/>
                    <a:pt x="864" y="9476"/>
                  </a:cubicBezTo>
                  <a:cubicBezTo>
                    <a:pt x="626" y="9476"/>
                    <a:pt x="346" y="9514"/>
                    <a:pt x="0" y="9585"/>
                  </a:cubicBezTo>
                  <a:cubicBezTo>
                    <a:pt x="0" y="9585"/>
                    <a:pt x="1108" y="9906"/>
                    <a:pt x="1524" y="10299"/>
                  </a:cubicBezTo>
                  <a:lnTo>
                    <a:pt x="4608" y="16074"/>
                  </a:lnTo>
                  <a:lnTo>
                    <a:pt x="2060" y="10026"/>
                  </a:lnTo>
                  <a:lnTo>
                    <a:pt x="2917" y="6132"/>
                  </a:lnTo>
                  <a:cubicBezTo>
                    <a:pt x="2917" y="4072"/>
                    <a:pt x="3263" y="2048"/>
                    <a:pt x="2917"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13" name="Google Shape;1913;p57"/>
            <p:cNvSpPr/>
            <p:nvPr/>
          </p:nvSpPr>
          <p:spPr>
            <a:xfrm>
              <a:off x="4061800" y="1879525"/>
              <a:ext cx="107475" cy="378950"/>
            </a:xfrm>
            <a:custGeom>
              <a:avLst/>
              <a:gdLst/>
              <a:ahLst/>
              <a:cxnLst/>
              <a:rect l="l" t="t" r="r" b="b"/>
              <a:pathLst>
                <a:path w="4299" h="15158" extrusionOk="0">
                  <a:moveTo>
                    <a:pt x="1703" y="1"/>
                  </a:moveTo>
                  <a:cubicBezTo>
                    <a:pt x="334" y="4394"/>
                    <a:pt x="453" y="8525"/>
                    <a:pt x="1" y="15157"/>
                  </a:cubicBezTo>
                  <a:cubicBezTo>
                    <a:pt x="822" y="12609"/>
                    <a:pt x="1977" y="10299"/>
                    <a:pt x="3454" y="8252"/>
                  </a:cubicBezTo>
                  <a:lnTo>
                    <a:pt x="2382" y="5608"/>
                  </a:lnTo>
                  <a:lnTo>
                    <a:pt x="4299" y="4227"/>
                  </a:lnTo>
                  <a:lnTo>
                    <a:pt x="3180" y="1239"/>
                  </a:lnTo>
                  <a:cubicBezTo>
                    <a:pt x="2882" y="608"/>
                    <a:pt x="2144" y="191"/>
                    <a:pt x="17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14" name="Google Shape;1914;p57"/>
            <p:cNvSpPr/>
            <p:nvPr/>
          </p:nvSpPr>
          <p:spPr>
            <a:xfrm>
              <a:off x="3850175" y="2515325"/>
              <a:ext cx="85750" cy="94975"/>
            </a:xfrm>
            <a:custGeom>
              <a:avLst/>
              <a:gdLst/>
              <a:ahLst/>
              <a:cxnLst/>
              <a:rect l="l" t="t" r="r" b="b"/>
              <a:pathLst>
                <a:path w="3430" h="3799" fill="none" extrusionOk="0">
                  <a:moveTo>
                    <a:pt x="0" y="3798"/>
                  </a:moveTo>
                  <a:cubicBezTo>
                    <a:pt x="1405" y="3179"/>
                    <a:pt x="2536" y="1893"/>
                    <a:pt x="3429" y="0"/>
                  </a:cubicBezTo>
                </a:path>
              </a:pathLst>
            </a:custGeom>
            <a:solidFill>
              <a:schemeClr val="accent5"/>
            </a:solidFill>
            <a:ln w="1200" cap="flat" cmpd="sng">
              <a:solidFill>
                <a:srgbClr val="B3B3B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15" name="Google Shape;1915;p57"/>
            <p:cNvSpPr/>
            <p:nvPr/>
          </p:nvSpPr>
          <p:spPr>
            <a:xfrm>
              <a:off x="3882625" y="2544800"/>
              <a:ext cx="56575" cy="65500"/>
            </a:xfrm>
            <a:custGeom>
              <a:avLst/>
              <a:gdLst/>
              <a:ahLst/>
              <a:cxnLst/>
              <a:rect l="l" t="t" r="r" b="b"/>
              <a:pathLst>
                <a:path w="2263" h="2620" fill="none" extrusionOk="0">
                  <a:moveTo>
                    <a:pt x="0" y="2619"/>
                  </a:moveTo>
                  <a:cubicBezTo>
                    <a:pt x="881" y="2024"/>
                    <a:pt x="1619" y="1143"/>
                    <a:pt x="2262" y="0"/>
                  </a:cubicBezTo>
                </a:path>
              </a:pathLst>
            </a:custGeom>
            <a:solidFill>
              <a:schemeClr val="accent5"/>
            </a:solidFill>
            <a:ln w="1200"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16" name="Google Shape;1916;p57"/>
            <p:cNvSpPr/>
            <p:nvPr/>
          </p:nvSpPr>
          <p:spPr>
            <a:xfrm>
              <a:off x="4120450" y="2532575"/>
              <a:ext cx="58050" cy="70275"/>
            </a:xfrm>
            <a:custGeom>
              <a:avLst/>
              <a:gdLst/>
              <a:ahLst/>
              <a:cxnLst/>
              <a:rect l="l" t="t" r="r" b="b"/>
              <a:pathLst>
                <a:path w="2322" h="2811" extrusionOk="0">
                  <a:moveTo>
                    <a:pt x="0" y="1"/>
                  </a:moveTo>
                  <a:cubicBezTo>
                    <a:pt x="667" y="1132"/>
                    <a:pt x="1453" y="2037"/>
                    <a:pt x="2322" y="2811"/>
                  </a:cubicBezTo>
                  <a:cubicBezTo>
                    <a:pt x="1524" y="882"/>
                    <a:pt x="0"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17" name="Google Shape;1917;p57"/>
            <p:cNvSpPr/>
            <p:nvPr/>
          </p:nvSpPr>
          <p:spPr>
            <a:xfrm>
              <a:off x="4114500" y="2522475"/>
              <a:ext cx="75325" cy="89600"/>
            </a:xfrm>
            <a:custGeom>
              <a:avLst/>
              <a:gdLst/>
              <a:ahLst/>
              <a:cxnLst/>
              <a:rect l="l" t="t" r="r" b="b"/>
              <a:pathLst>
                <a:path w="3013" h="3584" fill="none" extrusionOk="0">
                  <a:moveTo>
                    <a:pt x="3012" y="3584"/>
                  </a:moveTo>
                  <a:cubicBezTo>
                    <a:pt x="1786" y="2631"/>
                    <a:pt x="786" y="1441"/>
                    <a:pt x="0" y="0"/>
                  </a:cubicBezTo>
                </a:path>
              </a:pathLst>
            </a:custGeom>
            <a:solidFill>
              <a:schemeClr val="accent5"/>
            </a:solidFill>
            <a:ln w="1200" cap="flat" cmpd="sng">
              <a:solidFill>
                <a:srgbClr val="B3B3B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18" name="Google Shape;1918;p57"/>
            <p:cNvSpPr/>
            <p:nvPr/>
          </p:nvSpPr>
          <p:spPr>
            <a:xfrm>
              <a:off x="4110625" y="2542100"/>
              <a:ext cx="58650" cy="71175"/>
            </a:xfrm>
            <a:custGeom>
              <a:avLst/>
              <a:gdLst/>
              <a:ahLst/>
              <a:cxnLst/>
              <a:rect l="l" t="t" r="r" b="b"/>
              <a:pathLst>
                <a:path w="2346" h="2847" fill="none" extrusionOk="0">
                  <a:moveTo>
                    <a:pt x="2346" y="2846"/>
                  </a:moveTo>
                  <a:cubicBezTo>
                    <a:pt x="1429" y="2061"/>
                    <a:pt x="643" y="1108"/>
                    <a:pt x="0" y="1"/>
                  </a:cubicBezTo>
                </a:path>
              </a:pathLst>
            </a:custGeom>
            <a:solidFill>
              <a:schemeClr val="accent5"/>
            </a:solidFill>
            <a:ln w="1200"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19" name="Google Shape;1919;p57"/>
            <p:cNvSpPr/>
            <p:nvPr/>
          </p:nvSpPr>
          <p:spPr>
            <a:xfrm>
              <a:off x="4118950" y="3514775"/>
              <a:ext cx="91700" cy="59325"/>
            </a:xfrm>
            <a:custGeom>
              <a:avLst/>
              <a:gdLst/>
              <a:ahLst/>
              <a:cxnLst/>
              <a:rect l="l" t="t" r="r" b="b"/>
              <a:pathLst>
                <a:path w="3668" h="2373" extrusionOk="0">
                  <a:moveTo>
                    <a:pt x="1793" y="0"/>
                  </a:moveTo>
                  <a:cubicBezTo>
                    <a:pt x="1218" y="0"/>
                    <a:pt x="661" y="176"/>
                    <a:pt x="120" y="527"/>
                  </a:cubicBezTo>
                  <a:lnTo>
                    <a:pt x="1" y="2373"/>
                  </a:lnTo>
                  <a:lnTo>
                    <a:pt x="3668" y="2373"/>
                  </a:lnTo>
                  <a:lnTo>
                    <a:pt x="3573" y="527"/>
                  </a:lnTo>
                  <a:cubicBezTo>
                    <a:pt x="2959" y="176"/>
                    <a:pt x="2367" y="0"/>
                    <a:pt x="17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920" name="Google Shape;1920;p57"/>
          <p:cNvGrpSpPr/>
          <p:nvPr/>
        </p:nvGrpSpPr>
        <p:grpSpPr>
          <a:xfrm rot="-247534">
            <a:off x="923135" y="779598"/>
            <a:ext cx="315157" cy="276980"/>
            <a:chOff x="1782050" y="3440425"/>
            <a:chExt cx="196475" cy="172675"/>
          </a:xfrm>
        </p:grpSpPr>
        <p:sp>
          <p:nvSpPr>
            <p:cNvPr id="1921" name="Google Shape;1921;p57"/>
            <p:cNvSpPr/>
            <p:nvPr/>
          </p:nvSpPr>
          <p:spPr>
            <a:xfrm>
              <a:off x="1782050" y="3440425"/>
              <a:ext cx="196475" cy="172675"/>
            </a:xfrm>
            <a:custGeom>
              <a:avLst/>
              <a:gdLst/>
              <a:ahLst/>
              <a:cxnLst/>
              <a:rect l="l" t="t" r="r" b="b"/>
              <a:pathLst>
                <a:path w="7859" h="6907" extrusionOk="0">
                  <a:moveTo>
                    <a:pt x="3933" y="1"/>
                  </a:moveTo>
                  <a:cubicBezTo>
                    <a:pt x="3466" y="1"/>
                    <a:pt x="2991" y="96"/>
                    <a:pt x="2537" y="299"/>
                  </a:cubicBezTo>
                  <a:cubicBezTo>
                    <a:pt x="787" y="1072"/>
                    <a:pt x="1" y="3108"/>
                    <a:pt x="775" y="4847"/>
                  </a:cubicBezTo>
                  <a:cubicBezTo>
                    <a:pt x="1346" y="6140"/>
                    <a:pt x="2607" y="6907"/>
                    <a:pt x="3933" y="6907"/>
                  </a:cubicBezTo>
                  <a:cubicBezTo>
                    <a:pt x="4401" y="6907"/>
                    <a:pt x="4878" y="6811"/>
                    <a:pt x="5335" y="6609"/>
                  </a:cubicBezTo>
                  <a:cubicBezTo>
                    <a:pt x="7073" y="5835"/>
                    <a:pt x="7859" y="3799"/>
                    <a:pt x="7085" y="2061"/>
                  </a:cubicBezTo>
                  <a:cubicBezTo>
                    <a:pt x="6522" y="767"/>
                    <a:pt x="5257" y="1"/>
                    <a:pt x="3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22" name="Google Shape;1922;p57"/>
            <p:cNvSpPr/>
            <p:nvPr/>
          </p:nvSpPr>
          <p:spPr>
            <a:xfrm>
              <a:off x="1795750" y="3452350"/>
              <a:ext cx="169400" cy="149000"/>
            </a:xfrm>
            <a:custGeom>
              <a:avLst/>
              <a:gdLst/>
              <a:ahLst/>
              <a:cxnLst/>
              <a:rect l="l" t="t" r="r" b="b"/>
              <a:pathLst>
                <a:path w="6776" h="5960" extrusionOk="0">
                  <a:moveTo>
                    <a:pt x="3371" y="1"/>
                  </a:moveTo>
                  <a:cubicBezTo>
                    <a:pt x="2972" y="1"/>
                    <a:pt x="2567" y="81"/>
                    <a:pt x="2179" y="250"/>
                  </a:cubicBezTo>
                  <a:cubicBezTo>
                    <a:pt x="679" y="917"/>
                    <a:pt x="0" y="2679"/>
                    <a:pt x="667" y="4179"/>
                  </a:cubicBezTo>
                  <a:cubicBezTo>
                    <a:pt x="1160" y="5297"/>
                    <a:pt x="2245" y="5959"/>
                    <a:pt x="3384" y="5959"/>
                  </a:cubicBezTo>
                  <a:cubicBezTo>
                    <a:pt x="3785" y="5959"/>
                    <a:pt x="4193" y="5877"/>
                    <a:pt x="4584" y="5703"/>
                  </a:cubicBezTo>
                  <a:cubicBezTo>
                    <a:pt x="6096" y="5036"/>
                    <a:pt x="6775" y="3274"/>
                    <a:pt x="6108" y="1774"/>
                  </a:cubicBezTo>
                  <a:cubicBezTo>
                    <a:pt x="5614" y="662"/>
                    <a:pt x="4517" y="1"/>
                    <a:pt x="3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23" name="Google Shape;1923;p57"/>
            <p:cNvSpPr/>
            <p:nvPr/>
          </p:nvSpPr>
          <p:spPr>
            <a:xfrm>
              <a:off x="1804975" y="3491625"/>
              <a:ext cx="150925" cy="69675"/>
            </a:xfrm>
            <a:custGeom>
              <a:avLst/>
              <a:gdLst/>
              <a:ahLst/>
              <a:cxnLst/>
              <a:rect l="l" t="t" r="r" b="b"/>
              <a:pathLst>
                <a:path w="6037" h="2787" extrusionOk="0">
                  <a:moveTo>
                    <a:pt x="370" y="1"/>
                  </a:moveTo>
                  <a:lnTo>
                    <a:pt x="191" y="96"/>
                  </a:lnTo>
                  <a:cubicBezTo>
                    <a:pt x="60" y="156"/>
                    <a:pt x="1" y="322"/>
                    <a:pt x="48" y="453"/>
                  </a:cubicBezTo>
                  <a:lnTo>
                    <a:pt x="120" y="644"/>
                  </a:lnTo>
                  <a:lnTo>
                    <a:pt x="5668" y="2787"/>
                  </a:lnTo>
                  <a:lnTo>
                    <a:pt x="5846" y="2692"/>
                  </a:lnTo>
                  <a:cubicBezTo>
                    <a:pt x="5977" y="2632"/>
                    <a:pt x="6037" y="2477"/>
                    <a:pt x="5977" y="2322"/>
                  </a:cubicBezTo>
                  <a:lnTo>
                    <a:pt x="5918" y="2144"/>
                  </a:lnTo>
                  <a:lnTo>
                    <a:pt x="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24" name="Google Shape;1924;p57"/>
            <p:cNvSpPr/>
            <p:nvPr/>
          </p:nvSpPr>
          <p:spPr>
            <a:xfrm>
              <a:off x="1806175" y="3491625"/>
              <a:ext cx="149450" cy="63425"/>
            </a:xfrm>
            <a:custGeom>
              <a:avLst/>
              <a:gdLst/>
              <a:ahLst/>
              <a:cxnLst/>
              <a:rect l="l" t="t" r="r" b="b"/>
              <a:pathLst>
                <a:path w="5978" h="2537" extrusionOk="0">
                  <a:moveTo>
                    <a:pt x="322" y="1"/>
                  </a:moveTo>
                  <a:lnTo>
                    <a:pt x="143" y="96"/>
                  </a:lnTo>
                  <a:cubicBezTo>
                    <a:pt x="72" y="120"/>
                    <a:pt x="24" y="179"/>
                    <a:pt x="0" y="239"/>
                  </a:cubicBezTo>
                  <a:lnTo>
                    <a:pt x="5953" y="2537"/>
                  </a:lnTo>
                  <a:cubicBezTo>
                    <a:pt x="5965" y="2489"/>
                    <a:pt x="5977" y="2418"/>
                    <a:pt x="5953" y="2346"/>
                  </a:cubicBezTo>
                  <a:lnTo>
                    <a:pt x="5870" y="2144"/>
                  </a:lnTo>
                  <a:lnTo>
                    <a:pt x="322" y="1"/>
                  </a:ln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925" name="Google Shape;1925;p57"/>
          <p:cNvGrpSpPr/>
          <p:nvPr/>
        </p:nvGrpSpPr>
        <p:grpSpPr>
          <a:xfrm rot="3795799">
            <a:off x="857756" y="4006216"/>
            <a:ext cx="445926" cy="329959"/>
            <a:chOff x="877475" y="2935600"/>
            <a:chExt cx="257500" cy="190500"/>
          </a:xfrm>
        </p:grpSpPr>
        <p:sp>
          <p:nvSpPr>
            <p:cNvPr id="1926" name="Google Shape;1926;p57"/>
            <p:cNvSpPr/>
            <p:nvPr/>
          </p:nvSpPr>
          <p:spPr>
            <a:xfrm>
              <a:off x="877475" y="2980850"/>
              <a:ext cx="162250" cy="145250"/>
            </a:xfrm>
            <a:custGeom>
              <a:avLst/>
              <a:gdLst/>
              <a:ahLst/>
              <a:cxnLst/>
              <a:rect l="l" t="t" r="r" b="b"/>
              <a:pathLst>
                <a:path w="6490" h="5810" extrusionOk="0">
                  <a:moveTo>
                    <a:pt x="4192" y="1"/>
                  </a:moveTo>
                  <a:lnTo>
                    <a:pt x="1346" y="1727"/>
                  </a:lnTo>
                  <a:cubicBezTo>
                    <a:pt x="322" y="2358"/>
                    <a:pt x="1" y="3692"/>
                    <a:pt x="620" y="4715"/>
                  </a:cubicBezTo>
                  <a:lnTo>
                    <a:pt x="655" y="4763"/>
                  </a:lnTo>
                  <a:cubicBezTo>
                    <a:pt x="1062" y="5435"/>
                    <a:pt x="1780" y="5809"/>
                    <a:pt x="2516" y="5809"/>
                  </a:cubicBezTo>
                  <a:cubicBezTo>
                    <a:pt x="2902" y="5809"/>
                    <a:pt x="3292" y="5706"/>
                    <a:pt x="3644" y="5489"/>
                  </a:cubicBezTo>
                  <a:lnTo>
                    <a:pt x="6490" y="3763"/>
                  </a:lnTo>
                  <a:cubicBezTo>
                    <a:pt x="6049" y="2239"/>
                    <a:pt x="5275" y="989"/>
                    <a:pt x="41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1927" name="Google Shape;1927;p57"/>
            <p:cNvGrpSpPr/>
            <p:nvPr/>
          </p:nvGrpSpPr>
          <p:grpSpPr>
            <a:xfrm>
              <a:off x="901300" y="2935600"/>
              <a:ext cx="233675" cy="190500"/>
              <a:chOff x="901300" y="2935600"/>
              <a:chExt cx="233675" cy="190500"/>
            </a:xfrm>
          </p:grpSpPr>
          <p:sp>
            <p:nvSpPr>
              <p:cNvPr id="1928" name="Google Shape;1928;p57"/>
              <p:cNvSpPr/>
              <p:nvPr/>
            </p:nvSpPr>
            <p:spPr>
              <a:xfrm>
                <a:off x="979275" y="2935600"/>
                <a:ext cx="155700" cy="140525"/>
              </a:xfrm>
              <a:custGeom>
                <a:avLst/>
                <a:gdLst/>
                <a:ahLst/>
                <a:cxnLst/>
                <a:rect l="l" t="t" r="r" b="b"/>
                <a:pathLst>
                  <a:path w="6228" h="5621" extrusionOk="0">
                    <a:moveTo>
                      <a:pt x="3769" y="1"/>
                    </a:moveTo>
                    <a:cubicBezTo>
                      <a:pt x="3390" y="1"/>
                      <a:pt x="3005" y="101"/>
                      <a:pt x="2656" y="310"/>
                    </a:cubicBezTo>
                    <a:lnTo>
                      <a:pt x="1" y="1918"/>
                    </a:lnTo>
                    <a:lnTo>
                      <a:pt x="2251" y="5621"/>
                    </a:lnTo>
                    <a:lnTo>
                      <a:pt x="4894" y="4013"/>
                    </a:lnTo>
                    <a:cubicBezTo>
                      <a:pt x="5906" y="3406"/>
                      <a:pt x="6228" y="2096"/>
                      <a:pt x="5608" y="1061"/>
                    </a:cubicBezTo>
                    <a:lnTo>
                      <a:pt x="5585" y="1025"/>
                    </a:lnTo>
                    <a:cubicBezTo>
                      <a:pt x="5187" y="362"/>
                      <a:pt x="4488" y="1"/>
                      <a:pt x="3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29" name="Google Shape;1929;p57"/>
              <p:cNvSpPr/>
              <p:nvPr/>
            </p:nvSpPr>
            <p:spPr>
              <a:xfrm>
                <a:off x="910225" y="2989775"/>
                <a:ext cx="217600" cy="136325"/>
              </a:xfrm>
              <a:custGeom>
                <a:avLst/>
                <a:gdLst/>
                <a:ahLst/>
                <a:cxnLst/>
                <a:rect l="l" t="t" r="r" b="b"/>
                <a:pathLst>
                  <a:path w="8704" h="5453" extrusionOk="0">
                    <a:moveTo>
                      <a:pt x="8704" y="1"/>
                    </a:moveTo>
                    <a:lnTo>
                      <a:pt x="8704" y="1"/>
                    </a:lnTo>
                    <a:cubicBezTo>
                      <a:pt x="8418" y="822"/>
                      <a:pt x="7751" y="1180"/>
                      <a:pt x="7751" y="1180"/>
                    </a:cubicBezTo>
                    <a:cubicBezTo>
                      <a:pt x="7751" y="1180"/>
                      <a:pt x="4429" y="3323"/>
                      <a:pt x="2524" y="4335"/>
                    </a:cubicBezTo>
                    <a:cubicBezTo>
                      <a:pt x="1386" y="4937"/>
                      <a:pt x="580" y="5076"/>
                      <a:pt x="115" y="5076"/>
                    </a:cubicBezTo>
                    <a:cubicBezTo>
                      <a:pt x="74" y="5076"/>
                      <a:pt x="36" y="5075"/>
                      <a:pt x="0" y="5073"/>
                    </a:cubicBezTo>
                    <a:lnTo>
                      <a:pt x="0" y="5073"/>
                    </a:lnTo>
                    <a:cubicBezTo>
                      <a:pt x="361" y="5320"/>
                      <a:pt x="793" y="5452"/>
                      <a:pt x="1229" y="5452"/>
                    </a:cubicBezTo>
                    <a:cubicBezTo>
                      <a:pt x="1613" y="5452"/>
                      <a:pt x="2000" y="5350"/>
                      <a:pt x="2346" y="5132"/>
                    </a:cubicBezTo>
                    <a:lnTo>
                      <a:pt x="5191" y="3406"/>
                    </a:lnTo>
                    <a:cubicBezTo>
                      <a:pt x="5191" y="3394"/>
                      <a:pt x="5180" y="3382"/>
                      <a:pt x="5180" y="3370"/>
                    </a:cubicBezTo>
                    <a:lnTo>
                      <a:pt x="7656" y="1846"/>
                    </a:lnTo>
                    <a:cubicBezTo>
                      <a:pt x="8335" y="1441"/>
                      <a:pt x="8692" y="727"/>
                      <a:pt x="8704"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30" name="Google Shape;1930;p57"/>
              <p:cNvSpPr/>
              <p:nvPr/>
            </p:nvSpPr>
            <p:spPr>
              <a:xfrm>
                <a:off x="901300" y="2984200"/>
                <a:ext cx="136925" cy="82350"/>
              </a:xfrm>
              <a:custGeom>
                <a:avLst/>
                <a:gdLst/>
                <a:ahLst/>
                <a:cxnLst/>
                <a:rect l="l" t="t" r="r" b="b"/>
                <a:pathLst>
                  <a:path w="5477" h="3294" extrusionOk="0">
                    <a:moveTo>
                      <a:pt x="5045" y="0"/>
                    </a:moveTo>
                    <a:cubicBezTo>
                      <a:pt x="4567" y="0"/>
                      <a:pt x="3523" y="419"/>
                      <a:pt x="2405" y="1105"/>
                    </a:cubicBezTo>
                    <a:cubicBezTo>
                      <a:pt x="988" y="1962"/>
                      <a:pt x="0" y="2903"/>
                      <a:pt x="179" y="3200"/>
                    </a:cubicBezTo>
                    <a:cubicBezTo>
                      <a:pt x="216" y="3263"/>
                      <a:pt x="303" y="3293"/>
                      <a:pt x="430" y="3293"/>
                    </a:cubicBezTo>
                    <a:cubicBezTo>
                      <a:pt x="906" y="3293"/>
                      <a:pt x="1942" y="2874"/>
                      <a:pt x="3060" y="2188"/>
                    </a:cubicBezTo>
                    <a:cubicBezTo>
                      <a:pt x="4477" y="1331"/>
                      <a:pt x="5477" y="391"/>
                      <a:pt x="5298" y="93"/>
                    </a:cubicBezTo>
                    <a:cubicBezTo>
                      <a:pt x="5261" y="30"/>
                      <a:pt x="5173" y="0"/>
                      <a:pt x="5045"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grpSp>
        <p:nvGrpSpPr>
          <p:cNvPr id="1931" name="Google Shape;1931;p57"/>
          <p:cNvGrpSpPr/>
          <p:nvPr/>
        </p:nvGrpSpPr>
        <p:grpSpPr>
          <a:xfrm rot="-3126937">
            <a:off x="4142588" y="4108769"/>
            <a:ext cx="315156" cy="276980"/>
            <a:chOff x="1782050" y="3440425"/>
            <a:chExt cx="196475" cy="172675"/>
          </a:xfrm>
        </p:grpSpPr>
        <p:sp>
          <p:nvSpPr>
            <p:cNvPr id="1932" name="Google Shape;1932;p57"/>
            <p:cNvSpPr/>
            <p:nvPr/>
          </p:nvSpPr>
          <p:spPr>
            <a:xfrm>
              <a:off x="1782050" y="3440425"/>
              <a:ext cx="196475" cy="172675"/>
            </a:xfrm>
            <a:custGeom>
              <a:avLst/>
              <a:gdLst/>
              <a:ahLst/>
              <a:cxnLst/>
              <a:rect l="l" t="t" r="r" b="b"/>
              <a:pathLst>
                <a:path w="7859" h="6907" extrusionOk="0">
                  <a:moveTo>
                    <a:pt x="3933" y="1"/>
                  </a:moveTo>
                  <a:cubicBezTo>
                    <a:pt x="3466" y="1"/>
                    <a:pt x="2991" y="96"/>
                    <a:pt x="2537" y="299"/>
                  </a:cubicBezTo>
                  <a:cubicBezTo>
                    <a:pt x="787" y="1072"/>
                    <a:pt x="1" y="3108"/>
                    <a:pt x="775" y="4847"/>
                  </a:cubicBezTo>
                  <a:cubicBezTo>
                    <a:pt x="1346" y="6140"/>
                    <a:pt x="2607" y="6907"/>
                    <a:pt x="3933" y="6907"/>
                  </a:cubicBezTo>
                  <a:cubicBezTo>
                    <a:pt x="4401" y="6907"/>
                    <a:pt x="4878" y="6811"/>
                    <a:pt x="5335" y="6609"/>
                  </a:cubicBezTo>
                  <a:cubicBezTo>
                    <a:pt x="7073" y="5835"/>
                    <a:pt x="7859" y="3799"/>
                    <a:pt x="7085" y="2061"/>
                  </a:cubicBezTo>
                  <a:cubicBezTo>
                    <a:pt x="6522" y="767"/>
                    <a:pt x="5257" y="1"/>
                    <a:pt x="3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33" name="Google Shape;1933;p57"/>
            <p:cNvSpPr/>
            <p:nvPr/>
          </p:nvSpPr>
          <p:spPr>
            <a:xfrm>
              <a:off x="1795750" y="3452350"/>
              <a:ext cx="169400" cy="149000"/>
            </a:xfrm>
            <a:custGeom>
              <a:avLst/>
              <a:gdLst/>
              <a:ahLst/>
              <a:cxnLst/>
              <a:rect l="l" t="t" r="r" b="b"/>
              <a:pathLst>
                <a:path w="6776" h="5960" extrusionOk="0">
                  <a:moveTo>
                    <a:pt x="3371" y="1"/>
                  </a:moveTo>
                  <a:cubicBezTo>
                    <a:pt x="2972" y="1"/>
                    <a:pt x="2567" y="81"/>
                    <a:pt x="2179" y="250"/>
                  </a:cubicBezTo>
                  <a:cubicBezTo>
                    <a:pt x="679" y="917"/>
                    <a:pt x="0" y="2679"/>
                    <a:pt x="667" y="4179"/>
                  </a:cubicBezTo>
                  <a:cubicBezTo>
                    <a:pt x="1160" y="5297"/>
                    <a:pt x="2245" y="5959"/>
                    <a:pt x="3384" y="5959"/>
                  </a:cubicBezTo>
                  <a:cubicBezTo>
                    <a:pt x="3785" y="5959"/>
                    <a:pt x="4193" y="5877"/>
                    <a:pt x="4584" y="5703"/>
                  </a:cubicBezTo>
                  <a:cubicBezTo>
                    <a:pt x="6096" y="5036"/>
                    <a:pt x="6775" y="3274"/>
                    <a:pt x="6108" y="1774"/>
                  </a:cubicBezTo>
                  <a:cubicBezTo>
                    <a:pt x="5614" y="662"/>
                    <a:pt x="4517" y="1"/>
                    <a:pt x="3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34" name="Google Shape;1934;p57"/>
            <p:cNvSpPr/>
            <p:nvPr/>
          </p:nvSpPr>
          <p:spPr>
            <a:xfrm>
              <a:off x="1804975" y="3491625"/>
              <a:ext cx="150925" cy="69675"/>
            </a:xfrm>
            <a:custGeom>
              <a:avLst/>
              <a:gdLst/>
              <a:ahLst/>
              <a:cxnLst/>
              <a:rect l="l" t="t" r="r" b="b"/>
              <a:pathLst>
                <a:path w="6037" h="2787" extrusionOk="0">
                  <a:moveTo>
                    <a:pt x="370" y="1"/>
                  </a:moveTo>
                  <a:lnTo>
                    <a:pt x="191" y="96"/>
                  </a:lnTo>
                  <a:cubicBezTo>
                    <a:pt x="60" y="156"/>
                    <a:pt x="1" y="322"/>
                    <a:pt x="48" y="453"/>
                  </a:cubicBezTo>
                  <a:lnTo>
                    <a:pt x="120" y="644"/>
                  </a:lnTo>
                  <a:lnTo>
                    <a:pt x="5668" y="2787"/>
                  </a:lnTo>
                  <a:lnTo>
                    <a:pt x="5846" y="2692"/>
                  </a:lnTo>
                  <a:cubicBezTo>
                    <a:pt x="5977" y="2632"/>
                    <a:pt x="6037" y="2477"/>
                    <a:pt x="5977" y="2322"/>
                  </a:cubicBezTo>
                  <a:lnTo>
                    <a:pt x="5918" y="2144"/>
                  </a:lnTo>
                  <a:lnTo>
                    <a:pt x="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35" name="Google Shape;1935;p57"/>
            <p:cNvSpPr/>
            <p:nvPr/>
          </p:nvSpPr>
          <p:spPr>
            <a:xfrm>
              <a:off x="1806175" y="3491625"/>
              <a:ext cx="149450" cy="63425"/>
            </a:xfrm>
            <a:custGeom>
              <a:avLst/>
              <a:gdLst/>
              <a:ahLst/>
              <a:cxnLst/>
              <a:rect l="l" t="t" r="r" b="b"/>
              <a:pathLst>
                <a:path w="5978" h="2537" extrusionOk="0">
                  <a:moveTo>
                    <a:pt x="322" y="1"/>
                  </a:moveTo>
                  <a:lnTo>
                    <a:pt x="143" y="96"/>
                  </a:lnTo>
                  <a:cubicBezTo>
                    <a:pt x="72" y="120"/>
                    <a:pt x="24" y="179"/>
                    <a:pt x="0" y="239"/>
                  </a:cubicBezTo>
                  <a:lnTo>
                    <a:pt x="5953" y="2537"/>
                  </a:lnTo>
                  <a:cubicBezTo>
                    <a:pt x="5965" y="2489"/>
                    <a:pt x="5977" y="2418"/>
                    <a:pt x="5953" y="2346"/>
                  </a:cubicBezTo>
                  <a:lnTo>
                    <a:pt x="5870" y="2144"/>
                  </a:lnTo>
                  <a:lnTo>
                    <a:pt x="322" y="1"/>
                  </a:ln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936" name="Google Shape;1936;p57"/>
          <p:cNvGrpSpPr/>
          <p:nvPr/>
        </p:nvGrpSpPr>
        <p:grpSpPr>
          <a:xfrm rot="10140013">
            <a:off x="4759481" y="936627"/>
            <a:ext cx="416738" cy="329949"/>
            <a:chOff x="807525" y="3466050"/>
            <a:chExt cx="250050" cy="197975"/>
          </a:xfrm>
        </p:grpSpPr>
        <p:sp>
          <p:nvSpPr>
            <p:cNvPr id="1937" name="Google Shape;1937;p57"/>
            <p:cNvSpPr/>
            <p:nvPr/>
          </p:nvSpPr>
          <p:spPr>
            <a:xfrm>
              <a:off x="807525" y="3522000"/>
              <a:ext cx="154800" cy="142025"/>
            </a:xfrm>
            <a:custGeom>
              <a:avLst/>
              <a:gdLst/>
              <a:ahLst/>
              <a:cxnLst/>
              <a:rect l="l" t="t" r="r" b="b"/>
              <a:pathLst>
                <a:path w="6192" h="5681" extrusionOk="0">
                  <a:moveTo>
                    <a:pt x="3715" y="0"/>
                  </a:moveTo>
                  <a:lnTo>
                    <a:pt x="1191" y="1786"/>
                  </a:lnTo>
                  <a:cubicBezTo>
                    <a:pt x="239" y="2453"/>
                    <a:pt x="1" y="3774"/>
                    <a:pt x="667" y="4739"/>
                  </a:cubicBezTo>
                  <a:lnTo>
                    <a:pt x="691" y="4786"/>
                  </a:lnTo>
                  <a:cubicBezTo>
                    <a:pt x="1114" y="5370"/>
                    <a:pt x="1774" y="5681"/>
                    <a:pt x="2444" y="5681"/>
                  </a:cubicBezTo>
                  <a:cubicBezTo>
                    <a:pt x="2867" y="5681"/>
                    <a:pt x="3294" y="5557"/>
                    <a:pt x="3668" y="5298"/>
                  </a:cubicBezTo>
                  <a:lnTo>
                    <a:pt x="6192" y="3524"/>
                  </a:lnTo>
                  <a:lnTo>
                    <a:pt x="37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38" name="Google Shape;1938;p57"/>
            <p:cNvSpPr/>
            <p:nvPr/>
          </p:nvSpPr>
          <p:spPr>
            <a:xfrm>
              <a:off x="895925" y="3466050"/>
              <a:ext cx="161650" cy="147350"/>
            </a:xfrm>
            <a:custGeom>
              <a:avLst/>
              <a:gdLst/>
              <a:ahLst/>
              <a:cxnLst/>
              <a:rect l="l" t="t" r="r" b="b"/>
              <a:pathLst>
                <a:path w="6466" h="5894" extrusionOk="0">
                  <a:moveTo>
                    <a:pt x="3964" y="1"/>
                  </a:moveTo>
                  <a:cubicBezTo>
                    <a:pt x="3532" y="1"/>
                    <a:pt x="3095" y="132"/>
                    <a:pt x="2715" y="405"/>
                  </a:cubicBezTo>
                  <a:lnTo>
                    <a:pt x="1" y="2310"/>
                  </a:lnTo>
                  <a:cubicBezTo>
                    <a:pt x="477" y="3679"/>
                    <a:pt x="1299" y="4881"/>
                    <a:pt x="2537" y="5893"/>
                  </a:cubicBezTo>
                  <a:lnTo>
                    <a:pt x="5240" y="3988"/>
                  </a:lnTo>
                  <a:cubicBezTo>
                    <a:pt x="6228" y="3310"/>
                    <a:pt x="6466" y="1952"/>
                    <a:pt x="5763" y="964"/>
                  </a:cubicBezTo>
                  <a:lnTo>
                    <a:pt x="5728" y="928"/>
                  </a:lnTo>
                  <a:cubicBezTo>
                    <a:pt x="5313" y="324"/>
                    <a:pt x="4644" y="1"/>
                    <a:pt x="3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39" name="Google Shape;1939;p57"/>
            <p:cNvSpPr/>
            <p:nvPr/>
          </p:nvSpPr>
          <p:spPr>
            <a:xfrm>
              <a:off x="846525" y="3511575"/>
              <a:ext cx="206000" cy="152325"/>
            </a:xfrm>
            <a:custGeom>
              <a:avLst/>
              <a:gdLst/>
              <a:ahLst/>
              <a:cxnLst/>
              <a:rect l="l" t="t" r="r" b="b"/>
              <a:pathLst>
                <a:path w="8240" h="6093" extrusionOk="0">
                  <a:moveTo>
                    <a:pt x="8097" y="0"/>
                  </a:moveTo>
                  <a:lnTo>
                    <a:pt x="8097" y="0"/>
                  </a:lnTo>
                  <a:cubicBezTo>
                    <a:pt x="7930" y="417"/>
                    <a:pt x="7501" y="1143"/>
                    <a:pt x="6406" y="2001"/>
                  </a:cubicBezTo>
                  <a:cubicBezTo>
                    <a:pt x="4727" y="3346"/>
                    <a:pt x="1453" y="5501"/>
                    <a:pt x="1453" y="5501"/>
                  </a:cubicBezTo>
                  <a:cubicBezTo>
                    <a:pt x="1453" y="5501"/>
                    <a:pt x="950" y="5901"/>
                    <a:pt x="182" y="5901"/>
                  </a:cubicBezTo>
                  <a:cubicBezTo>
                    <a:pt x="123" y="5901"/>
                    <a:pt x="62" y="5899"/>
                    <a:pt x="0" y="5894"/>
                  </a:cubicBezTo>
                  <a:lnTo>
                    <a:pt x="0" y="5894"/>
                  </a:lnTo>
                  <a:cubicBezTo>
                    <a:pt x="288" y="6025"/>
                    <a:pt x="598" y="6092"/>
                    <a:pt x="907" y="6092"/>
                  </a:cubicBezTo>
                  <a:cubicBezTo>
                    <a:pt x="1326" y="6092"/>
                    <a:pt x="1745" y="5969"/>
                    <a:pt x="2108" y="5715"/>
                  </a:cubicBezTo>
                  <a:lnTo>
                    <a:pt x="4477" y="4049"/>
                  </a:lnTo>
                  <a:lnTo>
                    <a:pt x="4513" y="4072"/>
                  </a:lnTo>
                  <a:lnTo>
                    <a:pt x="7216" y="2167"/>
                  </a:lnTo>
                  <a:cubicBezTo>
                    <a:pt x="7930" y="1667"/>
                    <a:pt x="8240" y="810"/>
                    <a:pt x="8097"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40" name="Google Shape;1940;p57"/>
            <p:cNvSpPr/>
            <p:nvPr/>
          </p:nvSpPr>
          <p:spPr>
            <a:xfrm>
              <a:off x="876575" y="3484950"/>
              <a:ext cx="131300" cy="89875"/>
            </a:xfrm>
            <a:custGeom>
              <a:avLst/>
              <a:gdLst/>
              <a:ahLst/>
              <a:cxnLst/>
              <a:rect l="l" t="t" r="r" b="b"/>
              <a:pathLst>
                <a:path w="5252" h="3595" extrusionOk="0">
                  <a:moveTo>
                    <a:pt x="4852" y="0"/>
                  </a:moveTo>
                  <a:cubicBezTo>
                    <a:pt x="4400" y="0"/>
                    <a:pt x="3364" y="501"/>
                    <a:pt x="2263" y="1280"/>
                  </a:cubicBezTo>
                  <a:cubicBezTo>
                    <a:pt x="930" y="2232"/>
                    <a:pt x="1" y="3232"/>
                    <a:pt x="191" y="3518"/>
                  </a:cubicBezTo>
                  <a:cubicBezTo>
                    <a:pt x="230" y="3570"/>
                    <a:pt x="304" y="3595"/>
                    <a:pt x="406" y="3595"/>
                  </a:cubicBezTo>
                  <a:cubicBezTo>
                    <a:pt x="864" y="3595"/>
                    <a:pt x="1899" y="3095"/>
                    <a:pt x="2989" y="2316"/>
                  </a:cubicBezTo>
                  <a:cubicBezTo>
                    <a:pt x="4335" y="1363"/>
                    <a:pt x="5252" y="363"/>
                    <a:pt x="5061" y="77"/>
                  </a:cubicBezTo>
                  <a:cubicBezTo>
                    <a:pt x="5024" y="25"/>
                    <a:pt x="4953" y="0"/>
                    <a:pt x="4852"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941" name="Google Shape;1941;p57"/>
          <p:cNvGrpSpPr/>
          <p:nvPr/>
        </p:nvGrpSpPr>
        <p:grpSpPr>
          <a:xfrm rot="-3126937">
            <a:off x="7850613" y="839544"/>
            <a:ext cx="315156" cy="276980"/>
            <a:chOff x="1782050" y="3440425"/>
            <a:chExt cx="196475" cy="172675"/>
          </a:xfrm>
        </p:grpSpPr>
        <p:sp>
          <p:nvSpPr>
            <p:cNvPr id="1942" name="Google Shape;1942;p57"/>
            <p:cNvSpPr/>
            <p:nvPr/>
          </p:nvSpPr>
          <p:spPr>
            <a:xfrm>
              <a:off x="1782050" y="3440425"/>
              <a:ext cx="196475" cy="172675"/>
            </a:xfrm>
            <a:custGeom>
              <a:avLst/>
              <a:gdLst/>
              <a:ahLst/>
              <a:cxnLst/>
              <a:rect l="l" t="t" r="r" b="b"/>
              <a:pathLst>
                <a:path w="7859" h="6907" extrusionOk="0">
                  <a:moveTo>
                    <a:pt x="3933" y="1"/>
                  </a:moveTo>
                  <a:cubicBezTo>
                    <a:pt x="3466" y="1"/>
                    <a:pt x="2991" y="96"/>
                    <a:pt x="2537" y="299"/>
                  </a:cubicBezTo>
                  <a:cubicBezTo>
                    <a:pt x="787" y="1072"/>
                    <a:pt x="1" y="3108"/>
                    <a:pt x="775" y="4847"/>
                  </a:cubicBezTo>
                  <a:cubicBezTo>
                    <a:pt x="1346" y="6140"/>
                    <a:pt x="2607" y="6907"/>
                    <a:pt x="3933" y="6907"/>
                  </a:cubicBezTo>
                  <a:cubicBezTo>
                    <a:pt x="4401" y="6907"/>
                    <a:pt x="4878" y="6811"/>
                    <a:pt x="5335" y="6609"/>
                  </a:cubicBezTo>
                  <a:cubicBezTo>
                    <a:pt x="7073" y="5835"/>
                    <a:pt x="7859" y="3799"/>
                    <a:pt x="7085" y="2061"/>
                  </a:cubicBezTo>
                  <a:cubicBezTo>
                    <a:pt x="6522" y="767"/>
                    <a:pt x="5257" y="1"/>
                    <a:pt x="3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43" name="Google Shape;1943;p57"/>
            <p:cNvSpPr/>
            <p:nvPr/>
          </p:nvSpPr>
          <p:spPr>
            <a:xfrm>
              <a:off x="1795750" y="3452350"/>
              <a:ext cx="169400" cy="149000"/>
            </a:xfrm>
            <a:custGeom>
              <a:avLst/>
              <a:gdLst/>
              <a:ahLst/>
              <a:cxnLst/>
              <a:rect l="l" t="t" r="r" b="b"/>
              <a:pathLst>
                <a:path w="6776" h="5960" extrusionOk="0">
                  <a:moveTo>
                    <a:pt x="3371" y="1"/>
                  </a:moveTo>
                  <a:cubicBezTo>
                    <a:pt x="2972" y="1"/>
                    <a:pt x="2567" y="81"/>
                    <a:pt x="2179" y="250"/>
                  </a:cubicBezTo>
                  <a:cubicBezTo>
                    <a:pt x="679" y="917"/>
                    <a:pt x="0" y="2679"/>
                    <a:pt x="667" y="4179"/>
                  </a:cubicBezTo>
                  <a:cubicBezTo>
                    <a:pt x="1160" y="5297"/>
                    <a:pt x="2245" y="5959"/>
                    <a:pt x="3384" y="5959"/>
                  </a:cubicBezTo>
                  <a:cubicBezTo>
                    <a:pt x="3785" y="5959"/>
                    <a:pt x="4193" y="5877"/>
                    <a:pt x="4584" y="5703"/>
                  </a:cubicBezTo>
                  <a:cubicBezTo>
                    <a:pt x="6096" y="5036"/>
                    <a:pt x="6775" y="3274"/>
                    <a:pt x="6108" y="1774"/>
                  </a:cubicBezTo>
                  <a:cubicBezTo>
                    <a:pt x="5614" y="662"/>
                    <a:pt x="4517" y="1"/>
                    <a:pt x="3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44" name="Google Shape;1944;p57"/>
            <p:cNvSpPr/>
            <p:nvPr/>
          </p:nvSpPr>
          <p:spPr>
            <a:xfrm>
              <a:off x="1804975" y="3491625"/>
              <a:ext cx="150925" cy="69675"/>
            </a:xfrm>
            <a:custGeom>
              <a:avLst/>
              <a:gdLst/>
              <a:ahLst/>
              <a:cxnLst/>
              <a:rect l="l" t="t" r="r" b="b"/>
              <a:pathLst>
                <a:path w="6037" h="2787" extrusionOk="0">
                  <a:moveTo>
                    <a:pt x="370" y="1"/>
                  </a:moveTo>
                  <a:lnTo>
                    <a:pt x="191" y="96"/>
                  </a:lnTo>
                  <a:cubicBezTo>
                    <a:pt x="60" y="156"/>
                    <a:pt x="1" y="322"/>
                    <a:pt x="48" y="453"/>
                  </a:cubicBezTo>
                  <a:lnTo>
                    <a:pt x="120" y="644"/>
                  </a:lnTo>
                  <a:lnTo>
                    <a:pt x="5668" y="2787"/>
                  </a:lnTo>
                  <a:lnTo>
                    <a:pt x="5846" y="2692"/>
                  </a:lnTo>
                  <a:cubicBezTo>
                    <a:pt x="5977" y="2632"/>
                    <a:pt x="6037" y="2477"/>
                    <a:pt x="5977" y="2322"/>
                  </a:cubicBezTo>
                  <a:lnTo>
                    <a:pt x="5918" y="2144"/>
                  </a:lnTo>
                  <a:lnTo>
                    <a:pt x="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45" name="Google Shape;1945;p57"/>
            <p:cNvSpPr/>
            <p:nvPr/>
          </p:nvSpPr>
          <p:spPr>
            <a:xfrm>
              <a:off x="1806175" y="3491625"/>
              <a:ext cx="149450" cy="63425"/>
            </a:xfrm>
            <a:custGeom>
              <a:avLst/>
              <a:gdLst/>
              <a:ahLst/>
              <a:cxnLst/>
              <a:rect l="l" t="t" r="r" b="b"/>
              <a:pathLst>
                <a:path w="5978" h="2537" extrusionOk="0">
                  <a:moveTo>
                    <a:pt x="322" y="1"/>
                  </a:moveTo>
                  <a:lnTo>
                    <a:pt x="143" y="96"/>
                  </a:lnTo>
                  <a:cubicBezTo>
                    <a:pt x="72" y="120"/>
                    <a:pt x="24" y="179"/>
                    <a:pt x="0" y="239"/>
                  </a:cubicBezTo>
                  <a:lnTo>
                    <a:pt x="5953" y="2537"/>
                  </a:lnTo>
                  <a:cubicBezTo>
                    <a:pt x="5965" y="2489"/>
                    <a:pt x="5977" y="2418"/>
                    <a:pt x="5953" y="2346"/>
                  </a:cubicBezTo>
                  <a:lnTo>
                    <a:pt x="5870" y="2144"/>
                  </a:lnTo>
                  <a:lnTo>
                    <a:pt x="322" y="1"/>
                  </a:ln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pic>
        <p:nvPicPr>
          <p:cNvPr id="3" name="Picture 2"/>
          <p:cNvPicPr>
            <a:picLocks noChangeAspect="1"/>
          </p:cNvPicPr>
          <p:nvPr/>
        </p:nvPicPr>
        <p:blipFill>
          <a:blip r:embed="rId3"/>
          <a:stretch>
            <a:fillRect/>
          </a:stretch>
        </p:blipFill>
        <p:spPr>
          <a:xfrm>
            <a:off x="138096" y="1343368"/>
            <a:ext cx="6355167" cy="2483704"/>
          </a:xfrm>
          <a:prstGeom prst="rect">
            <a:avLst/>
          </a:prstGeom>
        </p:spPr>
      </p:pic>
      <p:cxnSp>
        <p:nvCxnSpPr>
          <p:cNvPr id="6" name="Straight Connector 5"/>
          <p:cNvCxnSpPr/>
          <p:nvPr/>
        </p:nvCxnSpPr>
        <p:spPr>
          <a:xfrm>
            <a:off x="1328369" y="3245160"/>
            <a:ext cx="130053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1328369" y="3559485"/>
            <a:ext cx="130053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956166" y="2770293"/>
            <a:ext cx="1983461" cy="9076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48"/>
        <p:cNvGrpSpPr/>
        <p:nvPr/>
      </p:nvGrpSpPr>
      <p:grpSpPr>
        <a:xfrm>
          <a:off x="0" y="0"/>
          <a:ext cx="0" cy="0"/>
          <a:chOff x="0" y="0"/>
          <a:chExt cx="0" cy="0"/>
        </a:xfrm>
      </p:grpSpPr>
      <p:sp>
        <p:nvSpPr>
          <p:cNvPr id="1149" name="Google Shape;1149;p43"/>
          <p:cNvSpPr txBox="1">
            <a:spLocks noGrp="1"/>
          </p:cNvSpPr>
          <p:nvPr>
            <p:ph type="title"/>
          </p:nvPr>
        </p:nvSpPr>
        <p:spPr>
          <a:xfrm>
            <a:off x="506558" y="2072342"/>
            <a:ext cx="5091000" cy="1176165"/>
          </a:xfrm>
          <a:prstGeom prst="rect">
            <a:avLst/>
          </a:prstGeom>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b" anchorCtr="0">
            <a:noAutofit/>
          </a:bodyPr>
          <a:lstStyle/>
          <a:p>
            <a:pPr marL="0" lvl="0" indent="0" algn="ctr" rtl="0">
              <a:spcBef>
                <a:spcPts val="0"/>
              </a:spcBef>
              <a:spcAft>
                <a:spcPts val="0"/>
              </a:spcAft>
              <a:buNone/>
            </a:pPr>
            <a:r>
              <a:rPr lang="en-US" sz="3500" smtClean="0">
                <a:latin typeface="Arial" panose="020B0604020202020204" pitchFamily="34" charset="0"/>
              </a:rPr>
              <a:t>Các lỗ hỏng bảo mật nghiên cứu</a:t>
            </a:r>
            <a:endParaRPr sz="3500">
              <a:latin typeface="Arial" panose="020B0604020202020204" pitchFamily="34" charset="0"/>
            </a:endParaRPr>
          </a:p>
        </p:txBody>
      </p:sp>
      <p:sp>
        <p:nvSpPr>
          <p:cNvPr id="1150" name="Google Shape;1150;p43"/>
          <p:cNvSpPr txBox="1">
            <a:spLocks noGrp="1"/>
          </p:cNvSpPr>
          <p:nvPr>
            <p:ph type="title" idx="2"/>
          </p:nvPr>
        </p:nvSpPr>
        <p:spPr>
          <a:xfrm>
            <a:off x="-1614019" y="1293303"/>
            <a:ext cx="50910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mtClean="0">
                <a:latin typeface="Arial" panose="020B0604020202020204" pitchFamily="34" charset="0"/>
              </a:rPr>
              <a:t>03</a:t>
            </a:r>
            <a:endParaRPr>
              <a:latin typeface="Arial" panose="020B0604020202020204" pitchFamily="34" charset="0"/>
            </a:endParaRPr>
          </a:p>
        </p:txBody>
      </p:sp>
      <p:grpSp>
        <p:nvGrpSpPr>
          <p:cNvPr id="1152" name="Google Shape;1152;p43"/>
          <p:cNvGrpSpPr/>
          <p:nvPr/>
        </p:nvGrpSpPr>
        <p:grpSpPr>
          <a:xfrm>
            <a:off x="6016299" y="883959"/>
            <a:ext cx="2407702" cy="3186809"/>
            <a:chOff x="5582025" y="2620025"/>
            <a:chExt cx="614900" cy="813875"/>
          </a:xfrm>
        </p:grpSpPr>
        <p:sp>
          <p:nvSpPr>
            <p:cNvPr id="1153" name="Google Shape;1153;p43"/>
            <p:cNvSpPr/>
            <p:nvPr/>
          </p:nvSpPr>
          <p:spPr>
            <a:xfrm>
              <a:off x="5727200" y="3387150"/>
              <a:ext cx="432500" cy="46750"/>
            </a:xfrm>
            <a:custGeom>
              <a:avLst/>
              <a:gdLst/>
              <a:ahLst/>
              <a:cxnLst/>
              <a:rect l="l" t="t" r="r" b="b"/>
              <a:pathLst>
                <a:path w="17300" h="1870" extrusionOk="0">
                  <a:moveTo>
                    <a:pt x="8656" y="1"/>
                  </a:moveTo>
                  <a:cubicBezTo>
                    <a:pt x="3870" y="1"/>
                    <a:pt x="0" y="417"/>
                    <a:pt x="0" y="941"/>
                  </a:cubicBezTo>
                  <a:cubicBezTo>
                    <a:pt x="0" y="1453"/>
                    <a:pt x="3870" y="1870"/>
                    <a:pt x="8656" y="1870"/>
                  </a:cubicBezTo>
                  <a:cubicBezTo>
                    <a:pt x="13430" y="1870"/>
                    <a:pt x="17300" y="1453"/>
                    <a:pt x="17300" y="941"/>
                  </a:cubicBezTo>
                  <a:cubicBezTo>
                    <a:pt x="17300" y="417"/>
                    <a:pt x="13430" y="1"/>
                    <a:pt x="86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54" name="Google Shape;1154;p43"/>
            <p:cNvSpPr/>
            <p:nvPr/>
          </p:nvSpPr>
          <p:spPr>
            <a:xfrm>
              <a:off x="5965900" y="2678150"/>
              <a:ext cx="25050" cy="34550"/>
            </a:xfrm>
            <a:custGeom>
              <a:avLst/>
              <a:gdLst/>
              <a:ahLst/>
              <a:cxnLst/>
              <a:rect l="l" t="t" r="r" b="b"/>
              <a:pathLst>
                <a:path w="1002" h="1382" extrusionOk="0">
                  <a:moveTo>
                    <a:pt x="251" y="0"/>
                  </a:moveTo>
                  <a:lnTo>
                    <a:pt x="1" y="155"/>
                  </a:lnTo>
                  <a:lnTo>
                    <a:pt x="751" y="1381"/>
                  </a:lnTo>
                  <a:lnTo>
                    <a:pt x="1001" y="1226"/>
                  </a:lnTo>
                  <a:lnTo>
                    <a:pt x="2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55" name="Google Shape;1155;p43"/>
            <p:cNvSpPr/>
            <p:nvPr/>
          </p:nvSpPr>
          <p:spPr>
            <a:xfrm>
              <a:off x="5912625" y="2620025"/>
              <a:ext cx="86050" cy="75450"/>
            </a:xfrm>
            <a:custGeom>
              <a:avLst/>
              <a:gdLst/>
              <a:ahLst/>
              <a:cxnLst/>
              <a:rect l="l" t="t" r="r" b="b"/>
              <a:pathLst>
                <a:path w="3442" h="3018" extrusionOk="0">
                  <a:moveTo>
                    <a:pt x="1718" y="1"/>
                  </a:moveTo>
                  <a:cubicBezTo>
                    <a:pt x="1454" y="1"/>
                    <a:pt x="1186" y="71"/>
                    <a:pt x="941" y="218"/>
                  </a:cubicBezTo>
                  <a:cubicBezTo>
                    <a:pt x="227" y="658"/>
                    <a:pt x="1" y="1575"/>
                    <a:pt x="429" y="2289"/>
                  </a:cubicBezTo>
                  <a:cubicBezTo>
                    <a:pt x="711" y="2759"/>
                    <a:pt x="1210" y="3018"/>
                    <a:pt x="1721" y="3018"/>
                  </a:cubicBezTo>
                  <a:cubicBezTo>
                    <a:pt x="1987" y="3018"/>
                    <a:pt x="2257" y="2948"/>
                    <a:pt x="2501" y="2801"/>
                  </a:cubicBezTo>
                  <a:cubicBezTo>
                    <a:pt x="3215" y="2361"/>
                    <a:pt x="3442" y="1444"/>
                    <a:pt x="3001" y="730"/>
                  </a:cubicBezTo>
                  <a:cubicBezTo>
                    <a:pt x="2719" y="260"/>
                    <a:pt x="2226" y="1"/>
                    <a:pt x="17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56" name="Google Shape;1156;p43"/>
            <p:cNvSpPr/>
            <p:nvPr/>
          </p:nvSpPr>
          <p:spPr>
            <a:xfrm>
              <a:off x="5918875" y="2625675"/>
              <a:ext cx="73850" cy="64625"/>
            </a:xfrm>
            <a:custGeom>
              <a:avLst/>
              <a:gdLst/>
              <a:ahLst/>
              <a:cxnLst/>
              <a:rect l="l" t="t" r="r" b="b"/>
              <a:pathLst>
                <a:path w="2954" h="2585" extrusionOk="0">
                  <a:moveTo>
                    <a:pt x="1474" y="1"/>
                  </a:moveTo>
                  <a:cubicBezTo>
                    <a:pt x="1245" y="1"/>
                    <a:pt x="1012" y="63"/>
                    <a:pt x="799" y="194"/>
                  </a:cubicBezTo>
                  <a:cubicBezTo>
                    <a:pt x="191" y="563"/>
                    <a:pt x="1" y="1349"/>
                    <a:pt x="370" y="1956"/>
                  </a:cubicBezTo>
                  <a:cubicBezTo>
                    <a:pt x="612" y="2363"/>
                    <a:pt x="1039" y="2584"/>
                    <a:pt x="1476" y="2584"/>
                  </a:cubicBezTo>
                  <a:cubicBezTo>
                    <a:pt x="1704" y="2584"/>
                    <a:pt x="1935" y="2523"/>
                    <a:pt x="2144" y="2397"/>
                  </a:cubicBezTo>
                  <a:cubicBezTo>
                    <a:pt x="2751" y="2016"/>
                    <a:pt x="2954" y="1230"/>
                    <a:pt x="2573" y="623"/>
                  </a:cubicBezTo>
                  <a:cubicBezTo>
                    <a:pt x="2331" y="225"/>
                    <a:pt x="1910" y="1"/>
                    <a:pt x="14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57" name="Google Shape;1157;p43"/>
            <p:cNvSpPr/>
            <p:nvPr/>
          </p:nvSpPr>
          <p:spPr>
            <a:xfrm>
              <a:off x="5925725" y="2631425"/>
              <a:ext cx="60450" cy="52950"/>
            </a:xfrm>
            <a:custGeom>
              <a:avLst/>
              <a:gdLst/>
              <a:ahLst/>
              <a:cxnLst/>
              <a:rect l="l" t="t" r="r" b="b"/>
              <a:pathLst>
                <a:path w="2418" h="2118" extrusionOk="0">
                  <a:moveTo>
                    <a:pt x="1209" y="1"/>
                  </a:moveTo>
                  <a:cubicBezTo>
                    <a:pt x="1020" y="1"/>
                    <a:pt x="829" y="51"/>
                    <a:pt x="655" y="155"/>
                  </a:cubicBezTo>
                  <a:cubicBezTo>
                    <a:pt x="144" y="464"/>
                    <a:pt x="1" y="1107"/>
                    <a:pt x="298" y="1607"/>
                  </a:cubicBezTo>
                  <a:cubicBezTo>
                    <a:pt x="500" y="1941"/>
                    <a:pt x="844" y="2118"/>
                    <a:pt x="1198" y="2118"/>
                  </a:cubicBezTo>
                  <a:cubicBezTo>
                    <a:pt x="1386" y="2118"/>
                    <a:pt x="1577" y="2068"/>
                    <a:pt x="1751" y="1964"/>
                  </a:cubicBezTo>
                  <a:cubicBezTo>
                    <a:pt x="2263" y="1655"/>
                    <a:pt x="2418" y="1000"/>
                    <a:pt x="2108" y="512"/>
                  </a:cubicBezTo>
                  <a:cubicBezTo>
                    <a:pt x="1906" y="178"/>
                    <a:pt x="1562" y="1"/>
                    <a:pt x="12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58" name="Google Shape;1158;p43"/>
            <p:cNvSpPr/>
            <p:nvPr/>
          </p:nvSpPr>
          <p:spPr>
            <a:xfrm>
              <a:off x="5978125" y="2699275"/>
              <a:ext cx="181575" cy="388450"/>
            </a:xfrm>
            <a:custGeom>
              <a:avLst/>
              <a:gdLst/>
              <a:ahLst/>
              <a:cxnLst/>
              <a:rect l="l" t="t" r="r" b="b"/>
              <a:pathLst>
                <a:path w="7263" h="15538" extrusionOk="0">
                  <a:moveTo>
                    <a:pt x="429" y="0"/>
                  </a:moveTo>
                  <a:lnTo>
                    <a:pt x="0" y="262"/>
                  </a:lnTo>
                  <a:cubicBezTo>
                    <a:pt x="3941" y="6668"/>
                    <a:pt x="5560" y="10990"/>
                    <a:pt x="6775" y="15538"/>
                  </a:cubicBezTo>
                  <a:lnTo>
                    <a:pt x="7263" y="15395"/>
                  </a:lnTo>
                  <a:cubicBezTo>
                    <a:pt x="6037" y="10835"/>
                    <a:pt x="4417" y="6454"/>
                    <a:pt x="4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59" name="Google Shape;1159;p43"/>
            <p:cNvSpPr/>
            <p:nvPr/>
          </p:nvSpPr>
          <p:spPr>
            <a:xfrm>
              <a:off x="5728675" y="2791400"/>
              <a:ext cx="468250" cy="622400"/>
            </a:xfrm>
            <a:custGeom>
              <a:avLst/>
              <a:gdLst/>
              <a:ahLst/>
              <a:cxnLst/>
              <a:rect l="l" t="t" r="r" b="b"/>
              <a:pathLst>
                <a:path w="18730" h="24896" extrusionOk="0">
                  <a:moveTo>
                    <a:pt x="3238" y="0"/>
                  </a:moveTo>
                  <a:cubicBezTo>
                    <a:pt x="2928" y="0"/>
                    <a:pt x="2664" y="237"/>
                    <a:pt x="2620" y="554"/>
                  </a:cubicBezTo>
                  <a:lnTo>
                    <a:pt x="96" y="21818"/>
                  </a:lnTo>
                  <a:cubicBezTo>
                    <a:pt x="1" y="22509"/>
                    <a:pt x="501" y="23128"/>
                    <a:pt x="1179" y="23212"/>
                  </a:cubicBezTo>
                  <a:lnTo>
                    <a:pt x="15384" y="24890"/>
                  </a:lnTo>
                  <a:cubicBezTo>
                    <a:pt x="15410" y="24894"/>
                    <a:pt x="15436" y="24896"/>
                    <a:pt x="15463" y="24896"/>
                  </a:cubicBezTo>
                  <a:cubicBezTo>
                    <a:pt x="15766" y="24896"/>
                    <a:pt x="16041" y="24650"/>
                    <a:pt x="16074" y="24343"/>
                  </a:cubicBezTo>
                  <a:lnTo>
                    <a:pt x="18682" y="2459"/>
                  </a:lnTo>
                  <a:cubicBezTo>
                    <a:pt x="18729" y="2114"/>
                    <a:pt x="18479" y="1804"/>
                    <a:pt x="18134" y="1756"/>
                  </a:cubicBezTo>
                  <a:lnTo>
                    <a:pt x="3323" y="6"/>
                  </a:lnTo>
                  <a:cubicBezTo>
                    <a:pt x="3294" y="2"/>
                    <a:pt x="3266" y="0"/>
                    <a:pt x="3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0" name="Google Shape;1160;p43"/>
            <p:cNvSpPr/>
            <p:nvPr/>
          </p:nvSpPr>
          <p:spPr>
            <a:xfrm>
              <a:off x="5725400" y="2788725"/>
              <a:ext cx="468250" cy="622350"/>
            </a:xfrm>
            <a:custGeom>
              <a:avLst/>
              <a:gdLst/>
              <a:ahLst/>
              <a:cxnLst/>
              <a:rect l="l" t="t" r="r" b="b"/>
              <a:pathLst>
                <a:path w="18730" h="24894" extrusionOk="0">
                  <a:moveTo>
                    <a:pt x="3241" y="1"/>
                  </a:moveTo>
                  <a:cubicBezTo>
                    <a:pt x="2930" y="1"/>
                    <a:pt x="2664" y="247"/>
                    <a:pt x="2620" y="554"/>
                  </a:cubicBezTo>
                  <a:lnTo>
                    <a:pt x="96" y="21830"/>
                  </a:lnTo>
                  <a:cubicBezTo>
                    <a:pt x="1" y="22509"/>
                    <a:pt x="489" y="23140"/>
                    <a:pt x="1179" y="23211"/>
                  </a:cubicBezTo>
                  <a:lnTo>
                    <a:pt x="15372" y="24890"/>
                  </a:lnTo>
                  <a:cubicBezTo>
                    <a:pt x="15395" y="24893"/>
                    <a:pt x="15419" y="24894"/>
                    <a:pt x="15442" y="24894"/>
                  </a:cubicBezTo>
                  <a:cubicBezTo>
                    <a:pt x="15770" y="24894"/>
                    <a:pt x="16052" y="24665"/>
                    <a:pt x="16074" y="24342"/>
                  </a:cubicBezTo>
                  <a:lnTo>
                    <a:pt x="18682" y="2459"/>
                  </a:lnTo>
                  <a:cubicBezTo>
                    <a:pt x="18729" y="2125"/>
                    <a:pt x="18467" y="1804"/>
                    <a:pt x="18134" y="1768"/>
                  </a:cubicBezTo>
                  <a:lnTo>
                    <a:pt x="3323" y="6"/>
                  </a:lnTo>
                  <a:cubicBezTo>
                    <a:pt x="3295" y="2"/>
                    <a:pt x="3268" y="1"/>
                    <a:pt x="32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1" name="Google Shape;1161;p43"/>
            <p:cNvSpPr/>
            <p:nvPr/>
          </p:nvSpPr>
          <p:spPr>
            <a:xfrm>
              <a:off x="5764100" y="2826975"/>
              <a:ext cx="393825" cy="540550"/>
            </a:xfrm>
            <a:custGeom>
              <a:avLst/>
              <a:gdLst/>
              <a:ahLst/>
              <a:cxnLst/>
              <a:rect l="l" t="t" r="r" b="b"/>
              <a:pathLst>
                <a:path w="15753" h="21622" extrusionOk="0">
                  <a:moveTo>
                    <a:pt x="2370" y="0"/>
                  </a:moveTo>
                  <a:lnTo>
                    <a:pt x="1" y="20038"/>
                  </a:lnTo>
                  <a:lnTo>
                    <a:pt x="13383" y="21622"/>
                  </a:lnTo>
                  <a:lnTo>
                    <a:pt x="15753" y="1572"/>
                  </a:lnTo>
                  <a:lnTo>
                    <a:pt x="23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2" name="Google Shape;1162;p43"/>
            <p:cNvSpPr/>
            <p:nvPr/>
          </p:nvSpPr>
          <p:spPr>
            <a:xfrm>
              <a:off x="5834350" y="2869225"/>
              <a:ext cx="87225" cy="115525"/>
            </a:xfrm>
            <a:custGeom>
              <a:avLst/>
              <a:gdLst/>
              <a:ahLst/>
              <a:cxnLst/>
              <a:rect l="l" t="t" r="r" b="b"/>
              <a:pathLst>
                <a:path w="3489" h="4621" extrusionOk="0">
                  <a:moveTo>
                    <a:pt x="500" y="1"/>
                  </a:moveTo>
                  <a:lnTo>
                    <a:pt x="0" y="4263"/>
                  </a:lnTo>
                  <a:lnTo>
                    <a:pt x="2977" y="4620"/>
                  </a:lnTo>
                  <a:lnTo>
                    <a:pt x="3489" y="346"/>
                  </a:lnTo>
                  <a:lnTo>
                    <a:pt x="5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3" name="Google Shape;1163;p43"/>
            <p:cNvSpPr/>
            <p:nvPr/>
          </p:nvSpPr>
          <p:spPr>
            <a:xfrm>
              <a:off x="5986150" y="2880250"/>
              <a:ext cx="139025" cy="35750"/>
            </a:xfrm>
            <a:custGeom>
              <a:avLst/>
              <a:gdLst/>
              <a:ahLst/>
              <a:cxnLst/>
              <a:rect l="l" t="t" r="r" b="b"/>
              <a:pathLst>
                <a:path w="5561" h="1430" extrusionOk="0">
                  <a:moveTo>
                    <a:pt x="84" y="0"/>
                  </a:moveTo>
                  <a:lnTo>
                    <a:pt x="1" y="846"/>
                  </a:lnTo>
                  <a:lnTo>
                    <a:pt x="5477" y="1429"/>
                  </a:lnTo>
                  <a:lnTo>
                    <a:pt x="5561" y="584"/>
                  </a:lnTo>
                  <a:lnTo>
                    <a:pt x="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4" name="Google Shape;1164;p43"/>
            <p:cNvSpPr/>
            <p:nvPr/>
          </p:nvSpPr>
          <p:spPr>
            <a:xfrm>
              <a:off x="6003125" y="2916250"/>
              <a:ext cx="118475" cy="33675"/>
            </a:xfrm>
            <a:custGeom>
              <a:avLst/>
              <a:gdLst/>
              <a:ahLst/>
              <a:cxnLst/>
              <a:rect l="l" t="t" r="r" b="b"/>
              <a:pathLst>
                <a:path w="4739" h="1347" extrusionOk="0">
                  <a:moveTo>
                    <a:pt x="84" y="1"/>
                  </a:moveTo>
                  <a:lnTo>
                    <a:pt x="0" y="846"/>
                  </a:lnTo>
                  <a:lnTo>
                    <a:pt x="4644" y="1346"/>
                  </a:lnTo>
                  <a:lnTo>
                    <a:pt x="4739" y="501"/>
                  </a:lnTo>
                  <a:lnTo>
                    <a:pt x="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5" name="Google Shape;1165;p43"/>
            <p:cNvSpPr/>
            <p:nvPr/>
          </p:nvSpPr>
          <p:spPr>
            <a:xfrm>
              <a:off x="5942700" y="2943950"/>
              <a:ext cx="175625" cy="39900"/>
            </a:xfrm>
            <a:custGeom>
              <a:avLst/>
              <a:gdLst/>
              <a:ahLst/>
              <a:cxnLst/>
              <a:rect l="l" t="t" r="r" b="b"/>
              <a:pathLst>
                <a:path w="7025" h="1596" extrusionOk="0">
                  <a:moveTo>
                    <a:pt x="96" y="0"/>
                  </a:moveTo>
                  <a:lnTo>
                    <a:pt x="0" y="846"/>
                  </a:lnTo>
                  <a:lnTo>
                    <a:pt x="6930" y="1596"/>
                  </a:lnTo>
                  <a:lnTo>
                    <a:pt x="7025" y="750"/>
                  </a:lnTo>
                  <a:lnTo>
                    <a:pt x="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6" name="Google Shape;1166;p43"/>
            <p:cNvSpPr/>
            <p:nvPr/>
          </p:nvSpPr>
          <p:spPr>
            <a:xfrm>
              <a:off x="5996575" y="2984425"/>
              <a:ext cx="117900" cy="33350"/>
            </a:xfrm>
            <a:custGeom>
              <a:avLst/>
              <a:gdLst/>
              <a:ahLst/>
              <a:cxnLst/>
              <a:rect l="l" t="t" r="r" b="b"/>
              <a:pathLst>
                <a:path w="4716" h="1334" extrusionOk="0">
                  <a:moveTo>
                    <a:pt x="84" y="1"/>
                  </a:moveTo>
                  <a:lnTo>
                    <a:pt x="0" y="834"/>
                  </a:lnTo>
                  <a:lnTo>
                    <a:pt x="4632" y="1334"/>
                  </a:lnTo>
                  <a:lnTo>
                    <a:pt x="4715" y="489"/>
                  </a:lnTo>
                  <a:lnTo>
                    <a:pt x="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7" name="Google Shape;1167;p43"/>
            <p:cNvSpPr/>
            <p:nvPr/>
          </p:nvSpPr>
          <p:spPr>
            <a:xfrm>
              <a:off x="5861725" y="3004375"/>
              <a:ext cx="248875" cy="47350"/>
            </a:xfrm>
            <a:custGeom>
              <a:avLst/>
              <a:gdLst/>
              <a:ahLst/>
              <a:cxnLst/>
              <a:rect l="l" t="t" r="r" b="b"/>
              <a:pathLst>
                <a:path w="9955" h="1894" extrusionOk="0">
                  <a:moveTo>
                    <a:pt x="84" y="0"/>
                  </a:moveTo>
                  <a:lnTo>
                    <a:pt x="1" y="846"/>
                  </a:lnTo>
                  <a:lnTo>
                    <a:pt x="9871" y="1893"/>
                  </a:lnTo>
                  <a:lnTo>
                    <a:pt x="9954" y="1060"/>
                  </a:lnTo>
                  <a:lnTo>
                    <a:pt x="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8" name="Google Shape;1168;p43"/>
            <p:cNvSpPr/>
            <p:nvPr/>
          </p:nvSpPr>
          <p:spPr>
            <a:xfrm>
              <a:off x="5825725" y="3034425"/>
              <a:ext cx="281600" cy="51225"/>
            </a:xfrm>
            <a:custGeom>
              <a:avLst/>
              <a:gdLst/>
              <a:ahLst/>
              <a:cxnLst/>
              <a:rect l="l" t="t" r="r" b="b"/>
              <a:pathLst>
                <a:path w="11264" h="2049" extrusionOk="0">
                  <a:moveTo>
                    <a:pt x="83" y="1"/>
                  </a:moveTo>
                  <a:lnTo>
                    <a:pt x="0" y="846"/>
                  </a:lnTo>
                  <a:lnTo>
                    <a:pt x="11168" y="2049"/>
                  </a:lnTo>
                  <a:lnTo>
                    <a:pt x="11263" y="1203"/>
                  </a:lnTo>
                  <a:lnTo>
                    <a:pt x="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9" name="Google Shape;1169;p43"/>
            <p:cNvSpPr/>
            <p:nvPr/>
          </p:nvSpPr>
          <p:spPr>
            <a:xfrm>
              <a:off x="5879300" y="3074925"/>
              <a:ext cx="224150" cy="44650"/>
            </a:xfrm>
            <a:custGeom>
              <a:avLst/>
              <a:gdLst/>
              <a:ahLst/>
              <a:cxnLst/>
              <a:rect l="l" t="t" r="r" b="b"/>
              <a:pathLst>
                <a:path w="8966" h="1786" extrusionOk="0">
                  <a:moveTo>
                    <a:pt x="96" y="0"/>
                  </a:moveTo>
                  <a:lnTo>
                    <a:pt x="0" y="833"/>
                  </a:lnTo>
                  <a:lnTo>
                    <a:pt x="8882" y="1786"/>
                  </a:lnTo>
                  <a:lnTo>
                    <a:pt x="8966" y="952"/>
                  </a:lnTo>
                  <a:lnTo>
                    <a:pt x="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0" name="Google Shape;1170;p43"/>
            <p:cNvSpPr/>
            <p:nvPr/>
          </p:nvSpPr>
          <p:spPr>
            <a:xfrm>
              <a:off x="5969475" y="3263025"/>
              <a:ext cx="111950" cy="19975"/>
            </a:xfrm>
            <a:custGeom>
              <a:avLst/>
              <a:gdLst/>
              <a:ahLst/>
              <a:cxnLst/>
              <a:rect l="l" t="t" r="r" b="b"/>
              <a:pathLst>
                <a:path w="4478" h="799" extrusionOk="0">
                  <a:moveTo>
                    <a:pt x="37" y="1"/>
                  </a:moveTo>
                  <a:lnTo>
                    <a:pt x="1" y="322"/>
                  </a:lnTo>
                  <a:lnTo>
                    <a:pt x="4442" y="798"/>
                  </a:lnTo>
                  <a:lnTo>
                    <a:pt x="4478" y="477"/>
                  </a:lnTo>
                  <a:lnTo>
                    <a:pt x="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1" name="Google Shape;1171;p43"/>
            <p:cNvSpPr/>
            <p:nvPr/>
          </p:nvSpPr>
          <p:spPr>
            <a:xfrm>
              <a:off x="5741175" y="3075500"/>
              <a:ext cx="395025" cy="272975"/>
            </a:xfrm>
            <a:custGeom>
              <a:avLst/>
              <a:gdLst/>
              <a:ahLst/>
              <a:cxnLst/>
              <a:rect l="l" t="t" r="r" b="b"/>
              <a:pathLst>
                <a:path w="15801" h="10919" extrusionOk="0">
                  <a:moveTo>
                    <a:pt x="679" y="1"/>
                  </a:moveTo>
                  <a:lnTo>
                    <a:pt x="656" y="310"/>
                  </a:lnTo>
                  <a:cubicBezTo>
                    <a:pt x="3358" y="1584"/>
                    <a:pt x="6192" y="3882"/>
                    <a:pt x="6918" y="4489"/>
                  </a:cubicBezTo>
                  <a:cubicBezTo>
                    <a:pt x="6871" y="4561"/>
                    <a:pt x="6859" y="4644"/>
                    <a:pt x="6883" y="4668"/>
                  </a:cubicBezTo>
                  <a:cubicBezTo>
                    <a:pt x="6906" y="4680"/>
                    <a:pt x="8109" y="5632"/>
                    <a:pt x="8252" y="6859"/>
                  </a:cubicBezTo>
                  <a:cubicBezTo>
                    <a:pt x="8311" y="7395"/>
                    <a:pt x="8157" y="7918"/>
                    <a:pt x="7764" y="8407"/>
                  </a:cubicBezTo>
                  <a:cubicBezTo>
                    <a:pt x="7212" y="9097"/>
                    <a:pt x="6590" y="9316"/>
                    <a:pt x="6024" y="9316"/>
                  </a:cubicBezTo>
                  <a:cubicBezTo>
                    <a:pt x="5076" y="9316"/>
                    <a:pt x="4284" y="8701"/>
                    <a:pt x="4239" y="8657"/>
                  </a:cubicBezTo>
                  <a:cubicBezTo>
                    <a:pt x="4234" y="8655"/>
                    <a:pt x="4227" y="8654"/>
                    <a:pt x="4221" y="8654"/>
                  </a:cubicBezTo>
                  <a:cubicBezTo>
                    <a:pt x="4185" y="8654"/>
                    <a:pt x="4133" y="8682"/>
                    <a:pt x="4073" y="8752"/>
                  </a:cubicBezTo>
                  <a:cubicBezTo>
                    <a:pt x="3692" y="8478"/>
                    <a:pt x="1822" y="7109"/>
                    <a:pt x="36" y="5371"/>
                  </a:cubicBezTo>
                  <a:lnTo>
                    <a:pt x="1" y="5740"/>
                  </a:lnTo>
                  <a:cubicBezTo>
                    <a:pt x="36" y="5787"/>
                    <a:pt x="84" y="5835"/>
                    <a:pt x="132" y="5859"/>
                  </a:cubicBezTo>
                  <a:cubicBezTo>
                    <a:pt x="1811" y="7454"/>
                    <a:pt x="3513" y="8704"/>
                    <a:pt x="3894" y="8966"/>
                  </a:cubicBezTo>
                  <a:cubicBezTo>
                    <a:pt x="3870" y="9026"/>
                    <a:pt x="3835" y="9085"/>
                    <a:pt x="3870" y="9109"/>
                  </a:cubicBezTo>
                  <a:cubicBezTo>
                    <a:pt x="4334" y="9482"/>
                    <a:pt x="5139" y="9886"/>
                    <a:pt x="6015" y="9886"/>
                  </a:cubicBezTo>
                  <a:cubicBezTo>
                    <a:pt x="6735" y="9886"/>
                    <a:pt x="7502" y="9613"/>
                    <a:pt x="8168" y="8823"/>
                  </a:cubicBezTo>
                  <a:cubicBezTo>
                    <a:pt x="10383" y="10216"/>
                    <a:pt x="12300" y="10919"/>
                    <a:pt x="13872" y="10919"/>
                  </a:cubicBezTo>
                  <a:cubicBezTo>
                    <a:pt x="14550" y="10919"/>
                    <a:pt x="15181" y="10788"/>
                    <a:pt x="15717" y="10502"/>
                  </a:cubicBezTo>
                  <a:lnTo>
                    <a:pt x="15800" y="9883"/>
                  </a:lnTo>
                  <a:lnTo>
                    <a:pt x="15800" y="9883"/>
                  </a:lnTo>
                  <a:cubicBezTo>
                    <a:pt x="15265" y="10240"/>
                    <a:pt x="14610" y="10419"/>
                    <a:pt x="13872" y="10419"/>
                  </a:cubicBezTo>
                  <a:cubicBezTo>
                    <a:pt x="12407" y="10419"/>
                    <a:pt x="10597" y="9740"/>
                    <a:pt x="8466" y="8407"/>
                  </a:cubicBezTo>
                  <a:cubicBezTo>
                    <a:pt x="8776" y="7883"/>
                    <a:pt x="8895" y="7347"/>
                    <a:pt x="8835" y="6764"/>
                  </a:cubicBezTo>
                  <a:cubicBezTo>
                    <a:pt x="8657" y="5311"/>
                    <a:pt x="7299" y="4239"/>
                    <a:pt x="7240" y="4192"/>
                  </a:cubicBezTo>
                  <a:cubicBezTo>
                    <a:pt x="7235" y="4187"/>
                    <a:pt x="7228" y="4184"/>
                    <a:pt x="7219" y="4184"/>
                  </a:cubicBezTo>
                  <a:cubicBezTo>
                    <a:pt x="7190" y="4184"/>
                    <a:pt x="7143" y="4214"/>
                    <a:pt x="7097" y="4251"/>
                  </a:cubicBezTo>
                  <a:cubicBezTo>
                    <a:pt x="6549" y="3787"/>
                    <a:pt x="4847" y="2453"/>
                    <a:pt x="3061" y="1322"/>
                  </a:cubicBezTo>
                  <a:cubicBezTo>
                    <a:pt x="2215" y="763"/>
                    <a:pt x="1406" y="334"/>
                    <a:pt x="679"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2" name="Google Shape;1172;p43"/>
            <p:cNvSpPr/>
            <p:nvPr/>
          </p:nvSpPr>
          <p:spPr>
            <a:xfrm>
              <a:off x="5964425" y="2779475"/>
              <a:ext cx="51225" cy="48575"/>
            </a:xfrm>
            <a:custGeom>
              <a:avLst/>
              <a:gdLst/>
              <a:ahLst/>
              <a:cxnLst/>
              <a:rect l="l" t="t" r="r" b="b"/>
              <a:pathLst>
                <a:path w="2049" h="1943" extrusionOk="0">
                  <a:moveTo>
                    <a:pt x="1048" y="327"/>
                  </a:moveTo>
                  <a:cubicBezTo>
                    <a:pt x="1064" y="327"/>
                    <a:pt x="1080" y="327"/>
                    <a:pt x="1096" y="328"/>
                  </a:cubicBezTo>
                  <a:cubicBezTo>
                    <a:pt x="1441" y="376"/>
                    <a:pt x="1679" y="686"/>
                    <a:pt x="1644" y="1031"/>
                  </a:cubicBezTo>
                  <a:cubicBezTo>
                    <a:pt x="1611" y="1348"/>
                    <a:pt x="1337" y="1584"/>
                    <a:pt x="1035" y="1584"/>
                  </a:cubicBezTo>
                  <a:cubicBezTo>
                    <a:pt x="1008" y="1584"/>
                    <a:pt x="980" y="1583"/>
                    <a:pt x="953" y="1579"/>
                  </a:cubicBezTo>
                  <a:cubicBezTo>
                    <a:pt x="608" y="1543"/>
                    <a:pt x="370" y="1221"/>
                    <a:pt x="393" y="888"/>
                  </a:cubicBezTo>
                  <a:cubicBezTo>
                    <a:pt x="439" y="559"/>
                    <a:pt x="723" y="327"/>
                    <a:pt x="1048" y="327"/>
                  </a:cubicBezTo>
                  <a:close/>
                  <a:moveTo>
                    <a:pt x="1030" y="1"/>
                  </a:moveTo>
                  <a:cubicBezTo>
                    <a:pt x="542" y="1"/>
                    <a:pt x="126" y="355"/>
                    <a:pt x="60" y="852"/>
                  </a:cubicBezTo>
                  <a:cubicBezTo>
                    <a:pt x="0" y="1388"/>
                    <a:pt x="370" y="1864"/>
                    <a:pt x="905" y="1936"/>
                  </a:cubicBezTo>
                  <a:cubicBezTo>
                    <a:pt x="943" y="1940"/>
                    <a:pt x="981" y="1942"/>
                    <a:pt x="1018" y="1942"/>
                  </a:cubicBezTo>
                  <a:cubicBezTo>
                    <a:pt x="1507" y="1942"/>
                    <a:pt x="1922" y="1588"/>
                    <a:pt x="1989" y="1090"/>
                  </a:cubicBezTo>
                  <a:cubicBezTo>
                    <a:pt x="2048" y="543"/>
                    <a:pt x="1679" y="67"/>
                    <a:pt x="1143" y="7"/>
                  </a:cubicBezTo>
                  <a:cubicBezTo>
                    <a:pt x="1105" y="3"/>
                    <a:pt x="1068" y="1"/>
                    <a:pt x="10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3" name="Google Shape;1173;p43"/>
            <p:cNvSpPr/>
            <p:nvPr/>
          </p:nvSpPr>
          <p:spPr>
            <a:xfrm>
              <a:off x="5904300" y="2789425"/>
              <a:ext cx="166700" cy="57500"/>
            </a:xfrm>
            <a:custGeom>
              <a:avLst/>
              <a:gdLst/>
              <a:ahLst/>
              <a:cxnLst/>
              <a:rect l="l" t="t" r="r" b="b"/>
              <a:pathLst>
                <a:path w="6668" h="2300" extrusionOk="0">
                  <a:moveTo>
                    <a:pt x="373" y="1"/>
                  </a:moveTo>
                  <a:cubicBezTo>
                    <a:pt x="288" y="1"/>
                    <a:pt x="226" y="68"/>
                    <a:pt x="215" y="157"/>
                  </a:cubicBezTo>
                  <a:lnTo>
                    <a:pt x="0" y="1538"/>
                  </a:lnTo>
                  <a:lnTo>
                    <a:pt x="6442" y="2300"/>
                  </a:lnTo>
                  <a:lnTo>
                    <a:pt x="6656" y="919"/>
                  </a:lnTo>
                  <a:cubicBezTo>
                    <a:pt x="6668" y="823"/>
                    <a:pt x="6596" y="752"/>
                    <a:pt x="6513" y="740"/>
                  </a:cubicBezTo>
                  <a:lnTo>
                    <a:pt x="393" y="2"/>
                  </a:lnTo>
                  <a:cubicBezTo>
                    <a:pt x="386" y="1"/>
                    <a:pt x="379" y="1"/>
                    <a:pt x="3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4" name="Google Shape;1174;p43"/>
            <p:cNvSpPr/>
            <p:nvPr/>
          </p:nvSpPr>
          <p:spPr>
            <a:xfrm>
              <a:off x="5903400" y="2827850"/>
              <a:ext cx="162250" cy="36825"/>
            </a:xfrm>
            <a:custGeom>
              <a:avLst/>
              <a:gdLst/>
              <a:ahLst/>
              <a:cxnLst/>
              <a:rect l="l" t="t" r="r" b="b"/>
              <a:pathLst>
                <a:path w="6490" h="1473" extrusionOk="0">
                  <a:moveTo>
                    <a:pt x="36" y="1"/>
                  </a:moveTo>
                  <a:lnTo>
                    <a:pt x="36" y="1"/>
                  </a:lnTo>
                  <a:cubicBezTo>
                    <a:pt x="1" y="453"/>
                    <a:pt x="310" y="834"/>
                    <a:pt x="739" y="894"/>
                  </a:cubicBezTo>
                  <a:lnTo>
                    <a:pt x="5597" y="1465"/>
                  </a:lnTo>
                  <a:cubicBezTo>
                    <a:pt x="5633" y="1470"/>
                    <a:pt x="5669" y="1473"/>
                    <a:pt x="5705" y="1473"/>
                  </a:cubicBezTo>
                  <a:cubicBezTo>
                    <a:pt x="6102" y="1473"/>
                    <a:pt x="6446" y="1178"/>
                    <a:pt x="6490" y="763"/>
                  </a:cubicBezTo>
                  <a:lnTo>
                    <a:pt x="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5" name="Google Shape;1175;p43"/>
            <p:cNvSpPr/>
            <p:nvPr/>
          </p:nvSpPr>
          <p:spPr>
            <a:xfrm>
              <a:off x="5628375" y="3007950"/>
              <a:ext cx="197075" cy="295300"/>
            </a:xfrm>
            <a:custGeom>
              <a:avLst/>
              <a:gdLst/>
              <a:ahLst/>
              <a:cxnLst/>
              <a:rect l="l" t="t" r="r" b="b"/>
              <a:pathLst>
                <a:path w="7883" h="11812" extrusionOk="0">
                  <a:moveTo>
                    <a:pt x="1500" y="0"/>
                  </a:moveTo>
                  <a:cubicBezTo>
                    <a:pt x="834" y="453"/>
                    <a:pt x="381" y="988"/>
                    <a:pt x="179" y="1596"/>
                  </a:cubicBezTo>
                  <a:cubicBezTo>
                    <a:pt x="84" y="1869"/>
                    <a:pt x="24" y="2143"/>
                    <a:pt x="24" y="2465"/>
                  </a:cubicBezTo>
                  <a:cubicBezTo>
                    <a:pt x="0" y="4108"/>
                    <a:pt x="1298" y="6179"/>
                    <a:pt x="3870" y="8632"/>
                  </a:cubicBezTo>
                  <a:cubicBezTo>
                    <a:pt x="5775" y="10454"/>
                    <a:pt x="7692" y="11787"/>
                    <a:pt x="7727" y="11811"/>
                  </a:cubicBezTo>
                  <a:lnTo>
                    <a:pt x="7882" y="11561"/>
                  </a:lnTo>
                  <a:cubicBezTo>
                    <a:pt x="7811" y="11513"/>
                    <a:pt x="286" y="6227"/>
                    <a:pt x="322" y="2453"/>
                  </a:cubicBezTo>
                  <a:cubicBezTo>
                    <a:pt x="346" y="1560"/>
                    <a:pt x="786" y="822"/>
                    <a:pt x="1667" y="238"/>
                  </a:cubicBezTo>
                  <a:lnTo>
                    <a:pt x="15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6" name="Google Shape;1176;p43"/>
            <p:cNvSpPr/>
            <p:nvPr/>
          </p:nvSpPr>
          <p:spPr>
            <a:xfrm>
              <a:off x="5628675" y="3055575"/>
              <a:ext cx="8950" cy="19350"/>
            </a:xfrm>
            <a:custGeom>
              <a:avLst/>
              <a:gdLst/>
              <a:ahLst/>
              <a:cxnLst/>
              <a:rect l="l" t="t" r="r" b="b"/>
              <a:pathLst>
                <a:path w="358" h="774" extrusionOk="0">
                  <a:moveTo>
                    <a:pt x="357" y="0"/>
                  </a:moveTo>
                  <a:lnTo>
                    <a:pt x="48" y="72"/>
                  </a:lnTo>
                  <a:cubicBezTo>
                    <a:pt x="12" y="226"/>
                    <a:pt x="0" y="369"/>
                    <a:pt x="0" y="536"/>
                  </a:cubicBezTo>
                  <a:lnTo>
                    <a:pt x="0" y="774"/>
                  </a:lnTo>
                  <a:cubicBezTo>
                    <a:pt x="95" y="750"/>
                    <a:pt x="191" y="703"/>
                    <a:pt x="286" y="655"/>
                  </a:cubicBezTo>
                  <a:cubicBezTo>
                    <a:pt x="298" y="643"/>
                    <a:pt x="298" y="595"/>
                    <a:pt x="298" y="560"/>
                  </a:cubicBezTo>
                  <a:cubicBezTo>
                    <a:pt x="298" y="357"/>
                    <a:pt x="334" y="179"/>
                    <a:pt x="357"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7" name="Google Shape;1177;p43"/>
            <p:cNvSpPr/>
            <p:nvPr/>
          </p:nvSpPr>
          <p:spPr>
            <a:xfrm>
              <a:off x="5591450" y="3055475"/>
              <a:ext cx="312275" cy="137925"/>
            </a:xfrm>
            <a:custGeom>
              <a:avLst/>
              <a:gdLst/>
              <a:ahLst/>
              <a:cxnLst/>
              <a:rect l="l" t="t" r="r" b="b"/>
              <a:pathLst>
                <a:path w="12491" h="5517" extrusionOk="0">
                  <a:moveTo>
                    <a:pt x="2742" y="0"/>
                  </a:moveTo>
                  <a:cubicBezTo>
                    <a:pt x="2349" y="0"/>
                    <a:pt x="1995" y="61"/>
                    <a:pt x="1680" y="183"/>
                  </a:cubicBezTo>
                  <a:cubicBezTo>
                    <a:pt x="1084" y="421"/>
                    <a:pt x="644" y="885"/>
                    <a:pt x="346" y="1552"/>
                  </a:cubicBezTo>
                  <a:cubicBezTo>
                    <a:pt x="180" y="1945"/>
                    <a:pt x="60" y="2385"/>
                    <a:pt x="1" y="2909"/>
                  </a:cubicBezTo>
                  <a:lnTo>
                    <a:pt x="287" y="2945"/>
                  </a:lnTo>
                  <a:cubicBezTo>
                    <a:pt x="430" y="1611"/>
                    <a:pt x="942" y="766"/>
                    <a:pt x="1787" y="457"/>
                  </a:cubicBezTo>
                  <a:cubicBezTo>
                    <a:pt x="2075" y="345"/>
                    <a:pt x="2396" y="294"/>
                    <a:pt x="2741" y="294"/>
                  </a:cubicBezTo>
                  <a:cubicBezTo>
                    <a:pt x="6226" y="294"/>
                    <a:pt x="12224" y="5463"/>
                    <a:pt x="12300" y="5517"/>
                  </a:cubicBezTo>
                  <a:lnTo>
                    <a:pt x="12491" y="5290"/>
                  </a:lnTo>
                  <a:cubicBezTo>
                    <a:pt x="12479" y="5279"/>
                    <a:pt x="10431" y="3576"/>
                    <a:pt x="8264" y="2195"/>
                  </a:cubicBezTo>
                  <a:cubicBezTo>
                    <a:pt x="5968" y="741"/>
                    <a:pt x="4118" y="0"/>
                    <a:pt x="27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8" name="Google Shape;1178;p43"/>
            <p:cNvSpPr/>
            <p:nvPr/>
          </p:nvSpPr>
          <p:spPr>
            <a:xfrm>
              <a:off x="5649800" y="2992950"/>
              <a:ext cx="41400" cy="32975"/>
            </a:xfrm>
            <a:custGeom>
              <a:avLst/>
              <a:gdLst/>
              <a:ahLst/>
              <a:cxnLst/>
              <a:rect l="l" t="t" r="r" b="b"/>
              <a:pathLst>
                <a:path w="1656" h="1319" extrusionOk="0">
                  <a:moveTo>
                    <a:pt x="809" y="0"/>
                  </a:moveTo>
                  <a:cubicBezTo>
                    <a:pt x="748" y="0"/>
                    <a:pt x="669" y="33"/>
                    <a:pt x="560" y="112"/>
                  </a:cubicBezTo>
                  <a:cubicBezTo>
                    <a:pt x="167" y="398"/>
                    <a:pt x="1" y="838"/>
                    <a:pt x="203" y="1124"/>
                  </a:cubicBezTo>
                  <a:cubicBezTo>
                    <a:pt x="297" y="1253"/>
                    <a:pt x="461" y="1319"/>
                    <a:pt x="652" y="1319"/>
                  </a:cubicBezTo>
                  <a:cubicBezTo>
                    <a:pt x="847" y="1319"/>
                    <a:pt x="1070" y="1251"/>
                    <a:pt x="1275" y="1112"/>
                  </a:cubicBezTo>
                  <a:cubicBezTo>
                    <a:pt x="1656" y="826"/>
                    <a:pt x="1346" y="695"/>
                    <a:pt x="1155" y="410"/>
                  </a:cubicBezTo>
                  <a:cubicBezTo>
                    <a:pt x="1009" y="220"/>
                    <a:pt x="969" y="0"/>
                    <a:pt x="8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9" name="Google Shape;1179;p43"/>
            <p:cNvSpPr/>
            <p:nvPr/>
          </p:nvSpPr>
          <p:spPr>
            <a:xfrm>
              <a:off x="5582025" y="3117775"/>
              <a:ext cx="31200" cy="31475"/>
            </a:xfrm>
            <a:custGeom>
              <a:avLst/>
              <a:gdLst/>
              <a:ahLst/>
              <a:cxnLst/>
              <a:rect l="l" t="t" r="r" b="b"/>
              <a:pathLst>
                <a:path w="1248" h="1259" extrusionOk="0">
                  <a:moveTo>
                    <a:pt x="628" y="0"/>
                  </a:moveTo>
                  <a:cubicBezTo>
                    <a:pt x="295" y="0"/>
                    <a:pt x="21" y="393"/>
                    <a:pt x="9" y="858"/>
                  </a:cubicBezTo>
                  <a:cubicBezTo>
                    <a:pt x="1" y="1198"/>
                    <a:pt x="125" y="1241"/>
                    <a:pt x="314" y="1241"/>
                  </a:cubicBezTo>
                  <a:cubicBezTo>
                    <a:pt x="377" y="1241"/>
                    <a:pt x="447" y="1236"/>
                    <a:pt x="523" y="1236"/>
                  </a:cubicBezTo>
                  <a:cubicBezTo>
                    <a:pt x="553" y="1236"/>
                    <a:pt x="584" y="1237"/>
                    <a:pt x="616" y="1239"/>
                  </a:cubicBezTo>
                  <a:cubicBezTo>
                    <a:pt x="744" y="1239"/>
                    <a:pt x="858" y="1258"/>
                    <a:pt x="952" y="1258"/>
                  </a:cubicBezTo>
                  <a:cubicBezTo>
                    <a:pt x="1113" y="1258"/>
                    <a:pt x="1216" y="1201"/>
                    <a:pt x="1223" y="893"/>
                  </a:cubicBezTo>
                  <a:cubicBezTo>
                    <a:pt x="1247" y="405"/>
                    <a:pt x="973" y="0"/>
                    <a:pt x="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80" name="Google Shape;1180;p43"/>
            <p:cNvSpPr/>
            <p:nvPr/>
          </p:nvSpPr>
          <p:spPr>
            <a:xfrm>
              <a:off x="5816300" y="3182175"/>
              <a:ext cx="128200" cy="142525"/>
            </a:xfrm>
            <a:custGeom>
              <a:avLst/>
              <a:gdLst/>
              <a:ahLst/>
              <a:cxnLst/>
              <a:rect l="l" t="t" r="r" b="b"/>
              <a:pathLst>
                <a:path w="5128" h="5701" extrusionOk="0">
                  <a:moveTo>
                    <a:pt x="3427" y="1"/>
                  </a:moveTo>
                  <a:cubicBezTo>
                    <a:pt x="3317" y="1"/>
                    <a:pt x="3013" y="406"/>
                    <a:pt x="3080" y="472"/>
                  </a:cubicBezTo>
                  <a:cubicBezTo>
                    <a:pt x="3092" y="484"/>
                    <a:pt x="4294" y="1461"/>
                    <a:pt x="4449" y="2663"/>
                  </a:cubicBezTo>
                  <a:cubicBezTo>
                    <a:pt x="4509" y="3211"/>
                    <a:pt x="4342" y="3723"/>
                    <a:pt x="3961" y="4211"/>
                  </a:cubicBezTo>
                  <a:cubicBezTo>
                    <a:pt x="3415" y="4899"/>
                    <a:pt x="2798" y="5117"/>
                    <a:pt x="2234" y="5117"/>
                  </a:cubicBezTo>
                  <a:cubicBezTo>
                    <a:pt x="1285" y="5117"/>
                    <a:pt x="485" y="4498"/>
                    <a:pt x="425" y="4461"/>
                  </a:cubicBezTo>
                  <a:cubicBezTo>
                    <a:pt x="420" y="4458"/>
                    <a:pt x="415" y="4456"/>
                    <a:pt x="409" y="4456"/>
                  </a:cubicBezTo>
                  <a:cubicBezTo>
                    <a:pt x="312" y="4456"/>
                    <a:pt x="0" y="4869"/>
                    <a:pt x="68" y="4925"/>
                  </a:cubicBezTo>
                  <a:cubicBezTo>
                    <a:pt x="539" y="5294"/>
                    <a:pt x="1351" y="5701"/>
                    <a:pt x="2231" y="5701"/>
                  </a:cubicBezTo>
                  <a:cubicBezTo>
                    <a:pt x="2973" y="5701"/>
                    <a:pt x="3762" y="5412"/>
                    <a:pt x="4437" y="4568"/>
                  </a:cubicBezTo>
                  <a:cubicBezTo>
                    <a:pt x="4925" y="3961"/>
                    <a:pt x="5128" y="3282"/>
                    <a:pt x="5044" y="2592"/>
                  </a:cubicBezTo>
                  <a:cubicBezTo>
                    <a:pt x="4866" y="1127"/>
                    <a:pt x="3508" y="56"/>
                    <a:pt x="3449" y="8"/>
                  </a:cubicBezTo>
                  <a:cubicBezTo>
                    <a:pt x="3443" y="3"/>
                    <a:pt x="3436" y="1"/>
                    <a:pt x="34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81" name="Google Shape;1181;p43"/>
            <p:cNvSpPr/>
            <p:nvPr/>
          </p:nvSpPr>
          <p:spPr>
            <a:xfrm>
              <a:off x="5920375" y="3109750"/>
              <a:ext cx="265225" cy="240525"/>
            </a:xfrm>
            <a:custGeom>
              <a:avLst/>
              <a:gdLst/>
              <a:ahLst/>
              <a:cxnLst/>
              <a:rect l="l" t="t" r="r" b="b"/>
              <a:pathLst>
                <a:path w="10609" h="9621" extrusionOk="0">
                  <a:moveTo>
                    <a:pt x="9799" y="0"/>
                  </a:moveTo>
                  <a:lnTo>
                    <a:pt x="9573" y="1822"/>
                  </a:lnTo>
                  <a:cubicBezTo>
                    <a:pt x="9752" y="3358"/>
                    <a:pt x="9716" y="4643"/>
                    <a:pt x="9502" y="5751"/>
                  </a:cubicBezTo>
                  <a:cubicBezTo>
                    <a:pt x="9228" y="7096"/>
                    <a:pt x="8680" y="8049"/>
                    <a:pt x="7847" y="8596"/>
                  </a:cubicBezTo>
                  <a:cubicBezTo>
                    <a:pt x="7311" y="8954"/>
                    <a:pt x="6656" y="9132"/>
                    <a:pt x="5906" y="9132"/>
                  </a:cubicBezTo>
                  <a:cubicBezTo>
                    <a:pt x="4406" y="9120"/>
                    <a:pt x="2489" y="8406"/>
                    <a:pt x="274" y="6965"/>
                  </a:cubicBezTo>
                  <a:lnTo>
                    <a:pt x="0" y="7382"/>
                  </a:lnTo>
                  <a:cubicBezTo>
                    <a:pt x="2298" y="8870"/>
                    <a:pt x="4298" y="9620"/>
                    <a:pt x="5930" y="9620"/>
                  </a:cubicBezTo>
                  <a:cubicBezTo>
                    <a:pt x="6763" y="9620"/>
                    <a:pt x="7501" y="9430"/>
                    <a:pt x="8132" y="9001"/>
                  </a:cubicBezTo>
                  <a:cubicBezTo>
                    <a:pt x="9990" y="7775"/>
                    <a:pt x="10609" y="4786"/>
                    <a:pt x="9894" y="595"/>
                  </a:cubicBezTo>
                  <a:lnTo>
                    <a:pt x="9859" y="321"/>
                  </a:lnTo>
                  <a:lnTo>
                    <a:pt x="97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182" name="Google Shape;1182;p43"/>
          <p:cNvGrpSpPr/>
          <p:nvPr/>
        </p:nvGrpSpPr>
        <p:grpSpPr>
          <a:xfrm rot="-6169627">
            <a:off x="7824240" y="479193"/>
            <a:ext cx="416731" cy="329943"/>
            <a:chOff x="807525" y="3466050"/>
            <a:chExt cx="250050" cy="197975"/>
          </a:xfrm>
        </p:grpSpPr>
        <p:sp>
          <p:nvSpPr>
            <p:cNvPr id="1183" name="Google Shape;1183;p43"/>
            <p:cNvSpPr/>
            <p:nvPr/>
          </p:nvSpPr>
          <p:spPr>
            <a:xfrm>
              <a:off x="807525" y="3522000"/>
              <a:ext cx="154800" cy="142025"/>
            </a:xfrm>
            <a:custGeom>
              <a:avLst/>
              <a:gdLst/>
              <a:ahLst/>
              <a:cxnLst/>
              <a:rect l="l" t="t" r="r" b="b"/>
              <a:pathLst>
                <a:path w="6192" h="5681" extrusionOk="0">
                  <a:moveTo>
                    <a:pt x="3715" y="0"/>
                  </a:moveTo>
                  <a:lnTo>
                    <a:pt x="1191" y="1786"/>
                  </a:lnTo>
                  <a:cubicBezTo>
                    <a:pt x="239" y="2453"/>
                    <a:pt x="1" y="3774"/>
                    <a:pt x="667" y="4739"/>
                  </a:cubicBezTo>
                  <a:lnTo>
                    <a:pt x="691" y="4786"/>
                  </a:lnTo>
                  <a:cubicBezTo>
                    <a:pt x="1114" y="5370"/>
                    <a:pt x="1774" y="5681"/>
                    <a:pt x="2444" y="5681"/>
                  </a:cubicBezTo>
                  <a:cubicBezTo>
                    <a:pt x="2867" y="5681"/>
                    <a:pt x="3294" y="5557"/>
                    <a:pt x="3668" y="5298"/>
                  </a:cubicBezTo>
                  <a:lnTo>
                    <a:pt x="6192" y="3524"/>
                  </a:lnTo>
                  <a:lnTo>
                    <a:pt x="37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84" name="Google Shape;1184;p43"/>
            <p:cNvSpPr/>
            <p:nvPr/>
          </p:nvSpPr>
          <p:spPr>
            <a:xfrm>
              <a:off x="895925" y="3466050"/>
              <a:ext cx="161650" cy="147350"/>
            </a:xfrm>
            <a:custGeom>
              <a:avLst/>
              <a:gdLst/>
              <a:ahLst/>
              <a:cxnLst/>
              <a:rect l="l" t="t" r="r" b="b"/>
              <a:pathLst>
                <a:path w="6466" h="5894" extrusionOk="0">
                  <a:moveTo>
                    <a:pt x="3964" y="1"/>
                  </a:moveTo>
                  <a:cubicBezTo>
                    <a:pt x="3532" y="1"/>
                    <a:pt x="3095" y="132"/>
                    <a:pt x="2715" y="405"/>
                  </a:cubicBezTo>
                  <a:lnTo>
                    <a:pt x="1" y="2310"/>
                  </a:lnTo>
                  <a:cubicBezTo>
                    <a:pt x="477" y="3679"/>
                    <a:pt x="1299" y="4881"/>
                    <a:pt x="2537" y="5893"/>
                  </a:cubicBezTo>
                  <a:lnTo>
                    <a:pt x="5240" y="3988"/>
                  </a:lnTo>
                  <a:cubicBezTo>
                    <a:pt x="6228" y="3310"/>
                    <a:pt x="6466" y="1952"/>
                    <a:pt x="5763" y="964"/>
                  </a:cubicBezTo>
                  <a:lnTo>
                    <a:pt x="5728" y="928"/>
                  </a:lnTo>
                  <a:cubicBezTo>
                    <a:pt x="5313" y="324"/>
                    <a:pt x="4644" y="1"/>
                    <a:pt x="3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85" name="Google Shape;1185;p43"/>
            <p:cNvSpPr/>
            <p:nvPr/>
          </p:nvSpPr>
          <p:spPr>
            <a:xfrm>
              <a:off x="846525" y="3511575"/>
              <a:ext cx="206000" cy="152325"/>
            </a:xfrm>
            <a:custGeom>
              <a:avLst/>
              <a:gdLst/>
              <a:ahLst/>
              <a:cxnLst/>
              <a:rect l="l" t="t" r="r" b="b"/>
              <a:pathLst>
                <a:path w="8240" h="6093" extrusionOk="0">
                  <a:moveTo>
                    <a:pt x="8097" y="0"/>
                  </a:moveTo>
                  <a:lnTo>
                    <a:pt x="8097" y="0"/>
                  </a:lnTo>
                  <a:cubicBezTo>
                    <a:pt x="7930" y="417"/>
                    <a:pt x="7501" y="1143"/>
                    <a:pt x="6406" y="2001"/>
                  </a:cubicBezTo>
                  <a:cubicBezTo>
                    <a:pt x="4727" y="3346"/>
                    <a:pt x="1453" y="5501"/>
                    <a:pt x="1453" y="5501"/>
                  </a:cubicBezTo>
                  <a:cubicBezTo>
                    <a:pt x="1453" y="5501"/>
                    <a:pt x="950" y="5901"/>
                    <a:pt x="182" y="5901"/>
                  </a:cubicBezTo>
                  <a:cubicBezTo>
                    <a:pt x="123" y="5901"/>
                    <a:pt x="62" y="5899"/>
                    <a:pt x="0" y="5894"/>
                  </a:cubicBezTo>
                  <a:lnTo>
                    <a:pt x="0" y="5894"/>
                  </a:lnTo>
                  <a:cubicBezTo>
                    <a:pt x="288" y="6025"/>
                    <a:pt x="598" y="6092"/>
                    <a:pt x="907" y="6092"/>
                  </a:cubicBezTo>
                  <a:cubicBezTo>
                    <a:pt x="1326" y="6092"/>
                    <a:pt x="1745" y="5969"/>
                    <a:pt x="2108" y="5715"/>
                  </a:cubicBezTo>
                  <a:lnTo>
                    <a:pt x="4477" y="4049"/>
                  </a:lnTo>
                  <a:lnTo>
                    <a:pt x="4513" y="4072"/>
                  </a:lnTo>
                  <a:lnTo>
                    <a:pt x="7216" y="2167"/>
                  </a:lnTo>
                  <a:cubicBezTo>
                    <a:pt x="7930" y="1667"/>
                    <a:pt x="8240" y="810"/>
                    <a:pt x="8097"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86" name="Google Shape;1186;p43"/>
            <p:cNvSpPr/>
            <p:nvPr/>
          </p:nvSpPr>
          <p:spPr>
            <a:xfrm>
              <a:off x="876575" y="3484950"/>
              <a:ext cx="131300" cy="89875"/>
            </a:xfrm>
            <a:custGeom>
              <a:avLst/>
              <a:gdLst/>
              <a:ahLst/>
              <a:cxnLst/>
              <a:rect l="l" t="t" r="r" b="b"/>
              <a:pathLst>
                <a:path w="5252" h="3595" extrusionOk="0">
                  <a:moveTo>
                    <a:pt x="4852" y="0"/>
                  </a:moveTo>
                  <a:cubicBezTo>
                    <a:pt x="4400" y="0"/>
                    <a:pt x="3364" y="501"/>
                    <a:pt x="2263" y="1280"/>
                  </a:cubicBezTo>
                  <a:cubicBezTo>
                    <a:pt x="930" y="2232"/>
                    <a:pt x="1" y="3232"/>
                    <a:pt x="191" y="3518"/>
                  </a:cubicBezTo>
                  <a:cubicBezTo>
                    <a:pt x="230" y="3570"/>
                    <a:pt x="304" y="3595"/>
                    <a:pt x="406" y="3595"/>
                  </a:cubicBezTo>
                  <a:cubicBezTo>
                    <a:pt x="864" y="3595"/>
                    <a:pt x="1899" y="3095"/>
                    <a:pt x="2989" y="2316"/>
                  </a:cubicBezTo>
                  <a:cubicBezTo>
                    <a:pt x="4335" y="1363"/>
                    <a:pt x="5252" y="363"/>
                    <a:pt x="5061" y="77"/>
                  </a:cubicBezTo>
                  <a:cubicBezTo>
                    <a:pt x="5024" y="25"/>
                    <a:pt x="4953" y="0"/>
                    <a:pt x="4852"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187" name="Google Shape;1187;p43"/>
          <p:cNvGrpSpPr/>
          <p:nvPr/>
        </p:nvGrpSpPr>
        <p:grpSpPr>
          <a:xfrm rot="3045683">
            <a:off x="4271832" y="4060349"/>
            <a:ext cx="416729" cy="329942"/>
            <a:chOff x="807525" y="3466050"/>
            <a:chExt cx="250050" cy="197975"/>
          </a:xfrm>
        </p:grpSpPr>
        <p:sp>
          <p:nvSpPr>
            <p:cNvPr id="1188" name="Google Shape;1188;p43"/>
            <p:cNvSpPr/>
            <p:nvPr/>
          </p:nvSpPr>
          <p:spPr>
            <a:xfrm>
              <a:off x="807525" y="3522000"/>
              <a:ext cx="154800" cy="142025"/>
            </a:xfrm>
            <a:custGeom>
              <a:avLst/>
              <a:gdLst/>
              <a:ahLst/>
              <a:cxnLst/>
              <a:rect l="l" t="t" r="r" b="b"/>
              <a:pathLst>
                <a:path w="6192" h="5681" extrusionOk="0">
                  <a:moveTo>
                    <a:pt x="3715" y="0"/>
                  </a:moveTo>
                  <a:lnTo>
                    <a:pt x="1191" y="1786"/>
                  </a:lnTo>
                  <a:cubicBezTo>
                    <a:pt x="239" y="2453"/>
                    <a:pt x="1" y="3774"/>
                    <a:pt x="667" y="4739"/>
                  </a:cubicBezTo>
                  <a:lnTo>
                    <a:pt x="691" y="4786"/>
                  </a:lnTo>
                  <a:cubicBezTo>
                    <a:pt x="1114" y="5370"/>
                    <a:pt x="1774" y="5681"/>
                    <a:pt x="2444" y="5681"/>
                  </a:cubicBezTo>
                  <a:cubicBezTo>
                    <a:pt x="2867" y="5681"/>
                    <a:pt x="3294" y="5557"/>
                    <a:pt x="3668" y="5298"/>
                  </a:cubicBezTo>
                  <a:lnTo>
                    <a:pt x="6192" y="3524"/>
                  </a:lnTo>
                  <a:lnTo>
                    <a:pt x="37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89" name="Google Shape;1189;p43"/>
            <p:cNvSpPr/>
            <p:nvPr/>
          </p:nvSpPr>
          <p:spPr>
            <a:xfrm>
              <a:off x="895925" y="3466050"/>
              <a:ext cx="161650" cy="147350"/>
            </a:xfrm>
            <a:custGeom>
              <a:avLst/>
              <a:gdLst/>
              <a:ahLst/>
              <a:cxnLst/>
              <a:rect l="l" t="t" r="r" b="b"/>
              <a:pathLst>
                <a:path w="6466" h="5894" extrusionOk="0">
                  <a:moveTo>
                    <a:pt x="3964" y="1"/>
                  </a:moveTo>
                  <a:cubicBezTo>
                    <a:pt x="3532" y="1"/>
                    <a:pt x="3095" y="132"/>
                    <a:pt x="2715" y="405"/>
                  </a:cubicBezTo>
                  <a:lnTo>
                    <a:pt x="1" y="2310"/>
                  </a:lnTo>
                  <a:cubicBezTo>
                    <a:pt x="477" y="3679"/>
                    <a:pt x="1299" y="4881"/>
                    <a:pt x="2537" y="5893"/>
                  </a:cubicBezTo>
                  <a:lnTo>
                    <a:pt x="5240" y="3988"/>
                  </a:lnTo>
                  <a:cubicBezTo>
                    <a:pt x="6228" y="3310"/>
                    <a:pt x="6466" y="1952"/>
                    <a:pt x="5763" y="964"/>
                  </a:cubicBezTo>
                  <a:lnTo>
                    <a:pt x="5728" y="928"/>
                  </a:lnTo>
                  <a:cubicBezTo>
                    <a:pt x="5313" y="324"/>
                    <a:pt x="4644" y="1"/>
                    <a:pt x="3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90" name="Google Shape;1190;p43"/>
            <p:cNvSpPr/>
            <p:nvPr/>
          </p:nvSpPr>
          <p:spPr>
            <a:xfrm>
              <a:off x="846525" y="3511575"/>
              <a:ext cx="206000" cy="152325"/>
            </a:xfrm>
            <a:custGeom>
              <a:avLst/>
              <a:gdLst/>
              <a:ahLst/>
              <a:cxnLst/>
              <a:rect l="l" t="t" r="r" b="b"/>
              <a:pathLst>
                <a:path w="8240" h="6093" extrusionOk="0">
                  <a:moveTo>
                    <a:pt x="8097" y="0"/>
                  </a:moveTo>
                  <a:lnTo>
                    <a:pt x="8097" y="0"/>
                  </a:lnTo>
                  <a:cubicBezTo>
                    <a:pt x="7930" y="417"/>
                    <a:pt x="7501" y="1143"/>
                    <a:pt x="6406" y="2001"/>
                  </a:cubicBezTo>
                  <a:cubicBezTo>
                    <a:pt x="4727" y="3346"/>
                    <a:pt x="1453" y="5501"/>
                    <a:pt x="1453" y="5501"/>
                  </a:cubicBezTo>
                  <a:cubicBezTo>
                    <a:pt x="1453" y="5501"/>
                    <a:pt x="950" y="5901"/>
                    <a:pt x="182" y="5901"/>
                  </a:cubicBezTo>
                  <a:cubicBezTo>
                    <a:pt x="123" y="5901"/>
                    <a:pt x="62" y="5899"/>
                    <a:pt x="0" y="5894"/>
                  </a:cubicBezTo>
                  <a:lnTo>
                    <a:pt x="0" y="5894"/>
                  </a:lnTo>
                  <a:cubicBezTo>
                    <a:pt x="288" y="6025"/>
                    <a:pt x="598" y="6092"/>
                    <a:pt x="907" y="6092"/>
                  </a:cubicBezTo>
                  <a:cubicBezTo>
                    <a:pt x="1326" y="6092"/>
                    <a:pt x="1745" y="5969"/>
                    <a:pt x="2108" y="5715"/>
                  </a:cubicBezTo>
                  <a:lnTo>
                    <a:pt x="4477" y="4049"/>
                  </a:lnTo>
                  <a:lnTo>
                    <a:pt x="4513" y="4072"/>
                  </a:lnTo>
                  <a:lnTo>
                    <a:pt x="7216" y="2167"/>
                  </a:lnTo>
                  <a:cubicBezTo>
                    <a:pt x="7930" y="1667"/>
                    <a:pt x="8240" y="810"/>
                    <a:pt x="8097"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91" name="Google Shape;1191;p43"/>
            <p:cNvSpPr/>
            <p:nvPr/>
          </p:nvSpPr>
          <p:spPr>
            <a:xfrm>
              <a:off x="876575" y="3484950"/>
              <a:ext cx="131300" cy="89875"/>
            </a:xfrm>
            <a:custGeom>
              <a:avLst/>
              <a:gdLst/>
              <a:ahLst/>
              <a:cxnLst/>
              <a:rect l="l" t="t" r="r" b="b"/>
              <a:pathLst>
                <a:path w="5252" h="3595" extrusionOk="0">
                  <a:moveTo>
                    <a:pt x="4852" y="0"/>
                  </a:moveTo>
                  <a:cubicBezTo>
                    <a:pt x="4400" y="0"/>
                    <a:pt x="3364" y="501"/>
                    <a:pt x="2263" y="1280"/>
                  </a:cubicBezTo>
                  <a:cubicBezTo>
                    <a:pt x="930" y="2232"/>
                    <a:pt x="1" y="3232"/>
                    <a:pt x="191" y="3518"/>
                  </a:cubicBezTo>
                  <a:cubicBezTo>
                    <a:pt x="230" y="3570"/>
                    <a:pt x="304" y="3595"/>
                    <a:pt x="406" y="3595"/>
                  </a:cubicBezTo>
                  <a:cubicBezTo>
                    <a:pt x="864" y="3595"/>
                    <a:pt x="1899" y="3095"/>
                    <a:pt x="2989" y="2316"/>
                  </a:cubicBezTo>
                  <a:cubicBezTo>
                    <a:pt x="4335" y="1363"/>
                    <a:pt x="5252" y="363"/>
                    <a:pt x="5061" y="77"/>
                  </a:cubicBezTo>
                  <a:cubicBezTo>
                    <a:pt x="5024" y="25"/>
                    <a:pt x="4953" y="0"/>
                    <a:pt x="4852"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192" name="Google Shape;1192;p43"/>
          <p:cNvGrpSpPr/>
          <p:nvPr/>
        </p:nvGrpSpPr>
        <p:grpSpPr>
          <a:xfrm rot="9194113">
            <a:off x="2841242" y="966674"/>
            <a:ext cx="445950" cy="329942"/>
            <a:chOff x="877475" y="2935600"/>
            <a:chExt cx="257500" cy="190500"/>
          </a:xfrm>
        </p:grpSpPr>
        <p:sp>
          <p:nvSpPr>
            <p:cNvPr id="1193" name="Google Shape;1193;p43"/>
            <p:cNvSpPr/>
            <p:nvPr/>
          </p:nvSpPr>
          <p:spPr>
            <a:xfrm>
              <a:off x="877475" y="2980850"/>
              <a:ext cx="162250" cy="145250"/>
            </a:xfrm>
            <a:custGeom>
              <a:avLst/>
              <a:gdLst/>
              <a:ahLst/>
              <a:cxnLst/>
              <a:rect l="l" t="t" r="r" b="b"/>
              <a:pathLst>
                <a:path w="6490" h="5810" extrusionOk="0">
                  <a:moveTo>
                    <a:pt x="4192" y="1"/>
                  </a:moveTo>
                  <a:lnTo>
                    <a:pt x="1346" y="1727"/>
                  </a:lnTo>
                  <a:cubicBezTo>
                    <a:pt x="322" y="2358"/>
                    <a:pt x="1" y="3692"/>
                    <a:pt x="620" y="4715"/>
                  </a:cubicBezTo>
                  <a:lnTo>
                    <a:pt x="655" y="4763"/>
                  </a:lnTo>
                  <a:cubicBezTo>
                    <a:pt x="1062" y="5435"/>
                    <a:pt x="1780" y="5809"/>
                    <a:pt x="2516" y="5809"/>
                  </a:cubicBezTo>
                  <a:cubicBezTo>
                    <a:pt x="2902" y="5809"/>
                    <a:pt x="3292" y="5706"/>
                    <a:pt x="3644" y="5489"/>
                  </a:cubicBezTo>
                  <a:lnTo>
                    <a:pt x="6490" y="3763"/>
                  </a:lnTo>
                  <a:cubicBezTo>
                    <a:pt x="6049" y="2239"/>
                    <a:pt x="5275" y="989"/>
                    <a:pt x="41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1194" name="Google Shape;1194;p43"/>
            <p:cNvGrpSpPr/>
            <p:nvPr/>
          </p:nvGrpSpPr>
          <p:grpSpPr>
            <a:xfrm>
              <a:off x="901300" y="2935600"/>
              <a:ext cx="233675" cy="190500"/>
              <a:chOff x="901300" y="2935600"/>
              <a:chExt cx="233675" cy="190500"/>
            </a:xfrm>
          </p:grpSpPr>
          <p:sp>
            <p:nvSpPr>
              <p:cNvPr id="1195" name="Google Shape;1195;p43"/>
              <p:cNvSpPr/>
              <p:nvPr/>
            </p:nvSpPr>
            <p:spPr>
              <a:xfrm>
                <a:off x="979275" y="2935600"/>
                <a:ext cx="155700" cy="140525"/>
              </a:xfrm>
              <a:custGeom>
                <a:avLst/>
                <a:gdLst/>
                <a:ahLst/>
                <a:cxnLst/>
                <a:rect l="l" t="t" r="r" b="b"/>
                <a:pathLst>
                  <a:path w="6228" h="5621" extrusionOk="0">
                    <a:moveTo>
                      <a:pt x="3769" y="1"/>
                    </a:moveTo>
                    <a:cubicBezTo>
                      <a:pt x="3390" y="1"/>
                      <a:pt x="3005" y="101"/>
                      <a:pt x="2656" y="310"/>
                    </a:cubicBezTo>
                    <a:lnTo>
                      <a:pt x="1" y="1918"/>
                    </a:lnTo>
                    <a:lnTo>
                      <a:pt x="2251" y="5621"/>
                    </a:lnTo>
                    <a:lnTo>
                      <a:pt x="4894" y="4013"/>
                    </a:lnTo>
                    <a:cubicBezTo>
                      <a:pt x="5906" y="3406"/>
                      <a:pt x="6228" y="2096"/>
                      <a:pt x="5608" y="1061"/>
                    </a:cubicBezTo>
                    <a:lnTo>
                      <a:pt x="5585" y="1025"/>
                    </a:lnTo>
                    <a:cubicBezTo>
                      <a:pt x="5187" y="362"/>
                      <a:pt x="4488" y="1"/>
                      <a:pt x="3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96" name="Google Shape;1196;p43"/>
              <p:cNvSpPr/>
              <p:nvPr/>
            </p:nvSpPr>
            <p:spPr>
              <a:xfrm>
                <a:off x="910225" y="2989775"/>
                <a:ext cx="217600" cy="136325"/>
              </a:xfrm>
              <a:custGeom>
                <a:avLst/>
                <a:gdLst/>
                <a:ahLst/>
                <a:cxnLst/>
                <a:rect l="l" t="t" r="r" b="b"/>
                <a:pathLst>
                  <a:path w="8704" h="5453" extrusionOk="0">
                    <a:moveTo>
                      <a:pt x="8704" y="1"/>
                    </a:moveTo>
                    <a:lnTo>
                      <a:pt x="8704" y="1"/>
                    </a:lnTo>
                    <a:cubicBezTo>
                      <a:pt x="8418" y="822"/>
                      <a:pt x="7751" y="1180"/>
                      <a:pt x="7751" y="1180"/>
                    </a:cubicBezTo>
                    <a:cubicBezTo>
                      <a:pt x="7751" y="1180"/>
                      <a:pt x="4429" y="3323"/>
                      <a:pt x="2524" y="4335"/>
                    </a:cubicBezTo>
                    <a:cubicBezTo>
                      <a:pt x="1386" y="4937"/>
                      <a:pt x="580" y="5076"/>
                      <a:pt x="115" y="5076"/>
                    </a:cubicBezTo>
                    <a:cubicBezTo>
                      <a:pt x="74" y="5076"/>
                      <a:pt x="36" y="5075"/>
                      <a:pt x="0" y="5073"/>
                    </a:cubicBezTo>
                    <a:lnTo>
                      <a:pt x="0" y="5073"/>
                    </a:lnTo>
                    <a:cubicBezTo>
                      <a:pt x="361" y="5320"/>
                      <a:pt x="793" y="5452"/>
                      <a:pt x="1229" y="5452"/>
                    </a:cubicBezTo>
                    <a:cubicBezTo>
                      <a:pt x="1613" y="5452"/>
                      <a:pt x="2000" y="5350"/>
                      <a:pt x="2346" y="5132"/>
                    </a:cubicBezTo>
                    <a:lnTo>
                      <a:pt x="5191" y="3406"/>
                    </a:lnTo>
                    <a:cubicBezTo>
                      <a:pt x="5191" y="3394"/>
                      <a:pt x="5180" y="3382"/>
                      <a:pt x="5180" y="3370"/>
                    </a:cubicBezTo>
                    <a:lnTo>
                      <a:pt x="7656" y="1846"/>
                    </a:lnTo>
                    <a:cubicBezTo>
                      <a:pt x="8335" y="1441"/>
                      <a:pt x="8692" y="727"/>
                      <a:pt x="8704"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97" name="Google Shape;1197;p43"/>
              <p:cNvSpPr/>
              <p:nvPr/>
            </p:nvSpPr>
            <p:spPr>
              <a:xfrm>
                <a:off x="901300" y="2984200"/>
                <a:ext cx="136925" cy="82350"/>
              </a:xfrm>
              <a:custGeom>
                <a:avLst/>
                <a:gdLst/>
                <a:ahLst/>
                <a:cxnLst/>
                <a:rect l="l" t="t" r="r" b="b"/>
                <a:pathLst>
                  <a:path w="5477" h="3294" extrusionOk="0">
                    <a:moveTo>
                      <a:pt x="5045" y="0"/>
                    </a:moveTo>
                    <a:cubicBezTo>
                      <a:pt x="4567" y="0"/>
                      <a:pt x="3523" y="419"/>
                      <a:pt x="2405" y="1105"/>
                    </a:cubicBezTo>
                    <a:cubicBezTo>
                      <a:pt x="988" y="1962"/>
                      <a:pt x="0" y="2903"/>
                      <a:pt x="179" y="3200"/>
                    </a:cubicBezTo>
                    <a:cubicBezTo>
                      <a:pt x="216" y="3263"/>
                      <a:pt x="303" y="3293"/>
                      <a:pt x="430" y="3293"/>
                    </a:cubicBezTo>
                    <a:cubicBezTo>
                      <a:pt x="906" y="3293"/>
                      <a:pt x="1942" y="2874"/>
                      <a:pt x="3060" y="2188"/>
                    </a:cubicBezTo>
                    <a:cubicBezTo>
                      <a:pt x="4477" y="1331"/>
                      <a:pt x="5477" y="391"/>
                      <a:pt x="5298" y="93"/>
                    </a:cubicBezTo>
                    <a:cubicBezTo>
                      <a:pt x="5261" y="30"/>
                      <a:pt x="5173" y="0"/>
                      <a:pt x="5045"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grpSp>
        <p:nvGrpSpPr>
          <p:cNvPr id="1198" name="Google Shape;1198;p43"/>
          <p:cNvGrpSpPr/>
          <p:nvPr/>
        </p:nvGrpSpPr>
        <p:grpSpPr>
          <a:xfrm rot="2371102">
            <a:off x="5423810" y="786189"/>
            <a:ext cx="315156" cy="276980"/>
            <a:chOff x="1782050" y="3440425"/>
            <a:chExt cx="196475" cy="172675"/>
          </a:xfrm>
        </p:grpSpPr>
        <p:sp>
          <p:nvSpPr>
            <p:cNvPr id="1199" name="Google Shape;1199;p43"/>
            <p:cNvSpPr/>
            <p:nvPr/>
          </p:nvSpPr>
          <p:spPr>
            <a:xfrm>
              <a:off x="1782050" y="3440425"/>
              <a:ext cx="196475" cy="172675"/>
            </a:xfrm>
            <a:custGeom>
              <a:avLst/>
              <a:gdLst/>
              <a:ahLst/>
              <a:cxnLst/>
              <a:rect l="l" t="t" r="r" b="b"/>
              <a:pathLst>
                <a:path w="7859" h="6907" extrusionOk="0">
                  <a:moveTo>
                    <a:pt x="3933" y="1"/>
                  </a:moveTo>
                  <a:cubicBezTo>
                    <a:pt x="3466" y="1"/>
                    <a:pt x="2991" y="96"/>
                    <a:pt x="2537" y="299"/>
                  </a:cubicBezTo>
                  <a:cubicBezTo>
                    <a:pt x="787" y="1072"/>
                    <a:pt x="1" y="3108"/>
                    <a:pt x="775" y="4847"/>
                  </a:cubicBezTo>
                  <a:cubicBezTo>
                    <a:pt x="1346" y="6140"/>
                    <a:pt x="2607" y="6907"/>
                    <a:pt x="3933" y="6907"/>
                  </a:cubicBezTo>
                  <a:cubicBezTo>
                    <a:pt x="4401" y="6907"/>
                    <a:pt x="4878" y="6811"/>
                    <a:pt x="5335" y="6609"/>
                  </a:cubicBezTo>
                  <a:cubicBezTo>
                    <a:pt x="7073" y="5835"/>
                    <a:pt x="7859" y="3799"/>
                    <a:pt x="7085" y="2061"/>
                  </a:cubicBezTo>
                  <a:cubicBezTo>
                    <a:pt x="6522" y="767"/>
                    <a:pt x="5257" y="1"/>
                    <a:pt x="3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00" name="Google Shape;1200;p43"/>
            <p:cNvSpPr/>
            <p:nvPr/>
          </p:nvSpPr>
          <p:spPr>
            <a:xfrm>
              <a:off x="1795750" y="3452350"/>
              <a:ext cx="169400" cy="149000"/>
            </a:xfrm>
            <a:custGeom>
              <a:avLst/>
              <a:gdLst/>
              <a:ahLst/>
              <a:cxnLst/>
              <a:rect l="l" t="t" r="r" b="b"/>
              <a:pathLst>
                <a:path w="6776" h="5960" extrusionOk="0">
                  <a:moveTo>
                    <a:pt x="3371" y="1"/>
                  </a:moveTo>
                  <a:cubicBezTo>
                    <a:pt x="2972" y="1"/>
                    <a:pt x="2567" y="81"/>
                    <a:pt x="2179" y="250"/>
                  </a:cubicBezTo>
                  <a:cubicBezTo>
                    <a:pt x="679" y="917"/>
                    <a:pt x="0" y="2679"/>
                    <a:pt x="667" y="4179"/>
                  </a:cubicBezTo>
                  <a:cubicBezTo>
                    <a:pt x="1160" y="5297"/>
                    <a:pt x="2245" y="5959"/>
                    <a:pt x="3384" y="5959"/>
                  </a:cubicBezTo>
                  <a:cubicBezTo>
                    <a:pt x="3785" y="5959"/>
                    <a:pt x="4193" y="5877"/>
                    <a:pt x="4584" y="5703"/>
                  </a:cubicBezTo>
                  <a:cubicBezTo>
                    <a:pt x="6096" y="5036"/>
                    <a:pt x="6775" y="3274"/>
                    <a:pt x="6108" y="1774"/>
                  </a:cubicBezTo>
                  <a:cubicBezTo>
                    <a:pt x="5614" y="662"/>
                    <a:pt x="4517" y="1"/>
                    <a:pt x="3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01" name="Google Shape;1201;p43"/>
            <p:cNvSpPr/>
            <p:nvPr/>
          </p:nvSpPr>
          <p:spPr>
            <a:xfrm>
              <a:off x="1804975" y="3491625"/>
              <a:ext cx="150925" cy="69675"/>
            </a:xfrm>
            <a:custGeom>
              <a:avLst/>
              <a:gdLst/>
              <a:ahLst/>
              <a:cxnLst/>
              <a:rect l="l" t="t" r="r" b="b"/>
              <a:pathLst>
                <a:path w="6037" h="2787" extrusionOk="0">
                  <a:moveTo>
                    <a:pt x="370" y="1"/>
                  </a:moveTo>
                  <a:lnTo>
                    <a:pt x="191" y="96"/>
                  </a:lnTo>
                  <a:cubicBezTo>
                    <a:pt x="60" y="156"/>
                    <a:pt x="1" y="322"/>
                    <a:pt x="48" y="453"/>
                  </a:cubicBezTo>
                  <a:lnTo>
                    <a:pt x="120" y="644"/>
                  </a:lnTo>
                  <a:lnTo>
                    <a:pt x="5668" y="2787"/>
                  </a:lnTo>
                  <a:lnTo>
                    <a:pt x="5846" y="2692"/>
                  </a:lnTo>
                  <a:cubicBezTo>
                    <a:pt x="5977" y="2632"/>
                    <a:pt x="6037" y="2477"/>
                    <a:pt x="5977" y="2322"/>
                  </a:cubicBezTo>
                  <a:lnTo>
                    <a:pt x="5918" y="2144"/>
                  </a:lnTo>
                  <a:lnTo>
                    <a:pt x="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02" name="Google Shape;1202;p43"/>
            <p:cNvSpPr/>
            <p:nvPr/>
          </p:nvSpPr>
          <p:spPr>
            <a:xfrm>
              <a:off x="1806175" y="3491625"/>
              <a:ext cx="149450" cy="63425"/>
            </a:xfrm>
            <a:custGeom>
              <a:avLst/>
              <a:gdLst/>
              <a:ahLst/>
              <a:cxnLst/>
              <a:rect l="l" t="t" r="r" b="b"/>
              <a:pathLst>
                <a:path w="5978" h="2537" extrusionOk="0">
                  <a:moveTo>
                    <a:pt x="322" y="1"/>
                  </a:moveTo>
                  <a:lnTo>
                    <a:pt x="143" y="96"/>
                  </a:lnTo>
                  <a:cubicBezTo>
                    <a:pt x="72" y="120"/>
                    <a:pt x="24" y="179"/>
                    <a:pt x="0" y="239"/>
                  </a:cubicBezTo>
                  <a:lnTo>
                    <a:pt x="5953" y="2537"/>
                  </a:lnTo>
                  <a:cubicBezTo>
                    <a:pt x="5965" y="2489"/>
                    <a:pt x="5977" y="2418"/>
                    <a:pt x="5953" y="2346"/>
                  </a:cubicBezTo>
                  <a:lnTo>
                    <a:pt x="5870" y="2144"/>
                  </a:lnTo>
                  <a:lnTo>
                    <a:pt x="322" y="1"/>
                  </a:ln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203" name="Google Shape;1203;p43"/>
          <p:cNvGrpSpPr/>
          <p:nvPr/>
        </p:nvGrpSpPr>
        <p:grpSpPr>
          <a:xfrm>
            <a:off x="7412150" y="3913506"/>
            <a:ext cx="597600" cy="510814"/>
            <a:chOff x="421200" y="3962119"/>
            <a:chExt cx="597600" cy="510814"/>
          </a:xfrm>
        </p:grpSpPr>
        <p:sp>
          <p:nvSpPr>
            <p:cNvPr id="1204" name="Google Shape;1204;p43"/>
            <p:cNvSpPr/>
            <p:nvPr/>
          </p:nvSpPr>
          <p:spPr>
            <a:xfrm>
              <a:off x="421200" y="4273638"/>
              <a:ext cx="597600" cy="94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1205" name="Google Shape;1205;p43"/>
            <p:cNvGrpSpPr/>
            <p:nvPr/>
          </p:nvGrpSpPr>
          <p:grpSpPr>
            <a:xfrm rot="2135162">
              <a:off x="504865" y="4052559"/>
              <a:ext cx="416718" cy="329933"/>
              <a:chOff x="807525" y="3466050"/>
              <a:chExt cx="250050" cy="197975"/>
            </a:xfrm>
          </p:grpSpPr>
          <p:sp>
            <p:nvSpPr>
              <p:cNvPr id="1206" name="Google Shape;1206;p43"/>
              <p:cNvSpPr/>
              <p:nvPr/>
            </p:nvSpPr>
            <p:spPr>
              <a:xfrm>
                <a:off x="807525" y="3522000"/>
                <a:ext cx="154800" cy="142025"/>
              </a:xfrm>
              <a:custGeom>
                <a:avLst/>
                <a:gdLst/>
                <a:ahLst/>
                <a:cxnLst/>
                <a:rect l="l" t="t" r="r" b="b"/>
                <a:pathLst>
                  <a:path w="6192" h="5681" extrusionOk="0">
                    <a:moveTo>
                      <a:pt x="3715" y="0"/>
                    </a:moveTo>
                    <a:lnTo>
                      <a:pt x="1191" y="1786"/>
                    </a:lnTo>
                    <a:cubicBezTo>
                      <a:pt x="239" y="2453"/>
                      <a:pt x="1" y="3774"/>
                      <a:pt x="667" y="4739"/>
                    </a:cubicBezTo>
                    <a:lnTo>
                      <a:pt x="691" y="4786"/>
                    </a:lnTo>
                    <a:cubicBezTo>
                      <a:pt x="1114" y="5370"/>
                      <a:pt x="1774" y="5681"/>
                      <a:pt x="2444" y="5681"/>
                    </a:cubicBezTo>
                    <a:cubicBezTo>
                      <a:pt x="2867" y="5681"/>
                      <a:pt x="3294" y="5557"/>
                      <a:pt x="3668" y="5298"/>
                    </a:cubicBezTo>
                    <a:lnTo>
                      <a:pt x="6192" y="3524"/>
                    </a:lnTo>
                    <a:lnTo>
                      <a:pt x="37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07" name="Google Shape;1207;p43"/>
              <p:cNvSpPr/>
              <p:nvPr/>
            </p:nvSpPr>
            <p:spPr>
              <a:xfrm>
                <a:off x="895925" y="3466050"/>
                <a:ext cx="161650" cy="147350"/>
              </a:xfrm>
              <a:custGeom>
                <a:avLst/>
                <a:gdLst/>
                <a:ahLst/>
                <a:cxnLst/>
                <a:rect l="l" t="t" r="r" b="b"/>
                <a:pathLst>
                  <a:path w="6466" h="5894" extrusionOk="0">
                    <a:moveTo>
                      <a:pt x="3964" y="1"/>
                    </a:moveTo>
                    <a:cubicBezTo>
                      <a:pt x="3532" y="1"/>
                      <a:pt x="3095" y="132"/>
                      <a:pt x="2715" y="405"/>
                    </a:cubicBezTo>
                    <a:lnTo>
                      <a:pt x="1" y="2310"/>
                    </a:lnTo>
                    <a:cubicBezTo>
                      <a:pt x="477" y="3679"/>
                      <a:pt x="1299" y="4881"/>
                      <a:pt x="2537" y="5893"/>
                    </a:cubicBezTo>
                    <a:lnTo>
                      <a:pt x="5240" y="3988"/>
                    </a:lnTo>
                    <a:cubicBezTo>
                      <a:pt x="6228" y="3310"/>
                      <a:pt x="6466" y="1952"/>
                      <a:pt x="5763" y="964"/>
                    </a:cubicBezTo>
                    <a:lnTo>
                      <a:pt x="5728" y="928"/>
                    </a:lnTo>
                    <a:cubicBezTo>
                      <a:pt x="5313" y="324"/>
                      <a:pt x="4644" y="1"/>
                      <a:pt x="3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08" name="Google Shape;1208;p43"/>
              <p:cNvSpPr/>
              <p:nvPr/>
            </p:nvSpPr>
            <p:spPr>
              <a:xfrm>
                <a:off x="846525" y="3511575"/>
                <a:ext cx="206000" cy="152325"/>
              </a:xfrm>
              <a:custGeom>
                <a:avLst/>
                <a:gdLst/>
                <a:ahLst/>
                <a:cxnLst/>
                <a:rect l="l" t="t" r="r" b="b"/>
                <a:pathLst>
                  <a:path w="8240" h="6093" extrusionOk="0">
                    <a:moveTo>
                      <a:pt x="8097" y="0"/>
                    </a:moveTo>
                    <a:lnTo>
                      <a:pt x="8097" y="0"/>
                    </a:lnTo>
                    <a:cubicBezTo>
                      <a:pt x="7930" y="417"/>
                      <a:pt x="7501" y="1143"/>
                      <a:pt x="6406" y="2001"/>
                    </a:cubicBezTo>
                    <a:cubicBezTo>
                      <a:pt x="4727" y="3346"/>
                      <a:pt x="1453" y="5501"/>
                      <a:pt x="1453" y="5501"/>
                    </a:cubicBezTo>
                    <a:cubicBezTo>
                      <a:pt x="1453" y="5501"/>
                      <a:pt x="950" y="5901"/>
                      <a:pt x="182" y="5901"/>
                    </a:cubicBezTo>
                    <a:cubicBezTo>
                      <a:pt x="123" y="5901"/>
                      <a:pt x="62" y="5899"/>
                      <a:pt x="0" y="5894"/>
                    </a:cubicBezTo>
                    <a:lnTo>
                      <a:pt x="0" y="5894"/>
                    </a:lnTo>
                    <a:cubicBezTo>
                      <a:pt x="288" y="6025"/>
                      <a:pt x="598" y="6092"/>
                      <a:pt x="907" y="6092"/>
                    </a:cubicBezTo>
                    <a:cubicBezTo>
                      <a:pt x="1326" y="6092"/>
                      <a:pt x="1745" y="5969"/>
                      <a:pt x="2108" y="5715"/>
                    </a:cubicBezTo>
                    <a:lnTo>
                      <a:pt x="4477" y="4049"/>
                    </a:lnTo>
                    <a:lnTo>
                      <a:pt x="4513" y="4072"/>
                    </a:lnTo>
                    <a:lnTo>
                      <a:pt x="7216" y="2167"/>
                    </a:lnTo>
                    <a:cubicBezTo>
                      <a:pt x="7930" y="1667"/>
                      <a:pt x="8240" y="810"/>
                      <a:pt x="8097"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09" name="Google Shape;1209;p43"/>
              <p:cNvSpPr/>
              <p:nvPr/>
            </p:nvSpPr>
            <p:spPr>
              <a:xfrm>
                <a:off x="876575" y="3484950"/>
                <a:ext cx="131300" cy="89875"/>
              </a:xfrm>
              <a:custGeom>
                <a:avLst/>
                <a:gdLst/>
                <a:ahLst/>
                <a:cxnLst/>
                <a:rect l="l" t="t" r="r" b="b"/>
                <a:pathLst>
                  <a:path w="5252" h="3595" extrusionOk="0">
                    <a:moveTo>
                      <a:pt x="4852" y="0"/>
                    </a:moveTo>
                    <a:cubicBezTo>
                      <a:pt x="4400" y="0"/>
                      <a:pt x="3364" y="501"/>
                      <a:pt x="2263" y="1280"/>
                    </a:cubicBezTo>
                    <a:cubicBezTo>
                      <a:pt x="930" y="2232"/>
                      <a:pt x="1" y="3232"/>
                      <a:pt x="191" y="3518"/>
                    </a:cubicBezTo>
                    <a:cubicBezTo>
                      <a:pt x="230" y="3570"/>
                      <a:pt x="304" y="3595"/>
                      <a:pt x="406" y="3595"/>
                    </a:cubicBezTo>
                    <a:cubicBezTo>
                      <a:pt x="864" y="3595"/>
                      <a:pt x="1899" y="3095"/>
                      <a:pt x="2989" y="2316"/>
                    </a:cubicBezTo>
                    <a:cubicBezTo>
                      <a:pt x="4335" y="1363"/>
                      <a:pt x="5252" y="363"/>
                      <a:pt x="5061" y="77"/>
                    </a:cubicBezTo>
                    <a:cubicBezTo>
                      <a:pt x="5024" y="25"/>
                      <a:pt x="4953" y="0"/>
                      <a:pt x="4852"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grpSp>
        <p:nvGrpSpPr>
          <p:cNvPr id="1210" name="Google Shape;1210;p43"/>
          <p:cNvGrpSpPr/>
          <p:nvPr/>
        </p:nvGrpSpPr>
        <p:grpSpPr>
          <a:xfrm rot="10176131">
            <a:off x="1976696" y="4030422"/>
            <a:ext cx="315154" cy="276978"/>
            <a:chOff x="1782050" y="3440425"/>
            <a:chExt cx="196475" cy="172675"/>
          </a:xfrm>
        </p:grpSpPr>
        <p:sp>
          <p:nvSpPr>
            <p:cNvPr id="1211" name="Google Shape;1211;p43"/>
            <p:cNvSpPr/>
            <p:nvPr/>
          </p:nvSpPr>
          <p:spPr>
            <a:xfrm>
              <a:off x="1782050" y="3440425"/>
              <a:ext cx="196475" cy="172675"/>
            </a:xfrm>
            <a:custGeom>
              <a:avLst/>
              <a:gdLst/>
              <a:ahLst/>
              <a:cxnLst/>
              <a:rect l="l" t="t" r="r" b="b"/>
              <a:pathLst>
                <a:path w="7859" h="6907" extrusionOk="0">
                  <a:moveTo>
                    <a:pt x="3933" y="1"/>
                  </a:moveTo>
                  <a:cubicBezTo>
                    <a:pt x="3466" y="1"/>
                    <a:pt x="2991" y="96"/>
                    <a:pt x="2537" y="299"/>
                  </a:cubicBezTo>
                  <a:cubicBezTo>
                    <a:pt x="787" y="1072"/>
                    <a:pt x="1" y="3108"/>
                    <a:pt x="775" y="4847"/>
                  </a:cubicBezTo>
                  <a:cubicBezTo>
                    <a:pt x="1346" y="6140"/>
                    <a:pt x="2607" y="6907"/>
                    <a:pt x="3933" y="6907"/>
                  </a:cubicBezTo>
                  <a:cubicBezTo>
                    <a:pt x="4401" y="6907"/>
                    <a:pt x="4878" y="6811"/>
                    <a:pt x="5335" y="6609"/>
                  </a:cubicBezTo>
                  <a:cubicBezTo>
                    <a:pt x="7073" y="5835"/>
                    <a:pt x="7859" y="3799"/>
                    <a:pt x="7085" y="2061"/>
                  </a:cubicBezTo>
                  <a:cubicBezTo>
                    <a:pt x="6522" y="767"/>
                    <a:pt x="5257" y="1"/>
                    <a:pt x="3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12" name="Google Shape;1212;p43"/>
            <p:cNvSpPr/>
            <p:nvPr/>
          </p:nvSpPr>
          <p:spPr>
            <a:xfrm>
              <a:off x="1795750" y="3452350"/>
              <a:ext cx="169400" cy="149000"/>
            </a:xfrm>
            <a:custGeom>
              <a:avLst/>
              <a:gdLst/>
              <a:ahLst/>
              <a:cxnLst/>
              <a:rect l="l" t="t" r="r" b="b"/>
              <a:pathLst>
                <a:path w="6776" h="5960" extrusionOk="0">
                  <a:moveTo>
                    <a:pt x="3371" y="1"/>
                  </a:moveTo>
                  <a:cubicBezTo>
                    <a:pt x="2972" y="1"/>
                    <a:pt x="2567" y="81"/>
                    <a:pt x="2179" y="250"/>
                  </a:cubicBezTo>
                  <a:cubicBezTo>
                    <a:pt x="679" y="917"/>
                    <a:pt x="0" y="2679"/>
                    <a:pt x="667" y="4179"/>
                  </a:cubicBezTo>
                  <a:cubicBezTo>
                    <a:pt x="1160" y="5297"/>
                    <a:pt x="2245" y="5959"/>
                    <a:pt x="3384" y="5959"/>
                  </a:cubicBezTo>
                  <a:cubicBezTo>
                    <a:pt x="3785" y="5959"/>
                    <a:pt x="4193" y="5877"/>
                    <a:pt x="4584" y="5703"/>
                  </a:cubicBezTo>
                  <a:cubicBezTo>
                    <a:pt x="6096" y="5036"/>
                    <a:pt x="6775" y="3274"/>
                    <a:pt x="6108" y="1774"/>
                  </a:cubicBezTo>
                  <a:cubicBezTo>
                    <a:pt x="5614" y="662"/>
                    <a:pt x="4517" y="1"/>
                    <a:pt x="3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13" name="Google Shape;1213;p43"/>
            <p:cNvSpPr/>
            <p:nvPr/>
          </p:nvSpPr>
          <p:spPr>
            <a:xfrm>
              <a:off x="1804975" y="3491625"/>
              <a:ext cx="150925" cy="69675"/>
            </a:xfrm>
            <a:custGeom>
              <a:avLst/>
              <a:gdLst/>
              <a:ahLst/>
              <a:cxnLst/>
              <a:rect l="l" t="t" r="r" b="b"/>
              <a:pathLst>
                <a:path w="6037" h="2787" extrusionOk="0">
                  <a:moveTo>
                    <a:pt x="370" y="1"/>
                  </a:moveTo>
                  <a:lnTo>
                    <a:pt x="191" y="96"/>
                  </a:lnTo>
                  <a:cubicBezTo>
                    <a:pt x="60" y="156"/>
                    <a:pt x="1" y="322"/>
                    <a:pt x="48" y="453"/>
                  </a:cubicBezTo>
                  <a:lnTo>
                    <a:pt x="120" y="644"/>
                  </a:lnTo>
                  <a:lnTo>
                    <a:pt x="5668" y="2787"/>
                  </a:lnTo>
                  <a:lnTo>
                    <a:pt x="5846" y="2692"/>
                  </a:lnTo>
                  <a:cubicBezTo>
                    <a:pt x="5977" y="2632"/>
                    <a:pt x="6037" y="2477"/>
                    <a:pt x="5977" y="2322"/>
                  </a:cubicBezTo>
                  <a:lnTo>
                    <a:pt x="5918" y="2144"/>
                  </a:lnTo>
                  <a:lnTo>
                    <a:pt x="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14" name="Google Shape;1214;p43"/>
            <p:cNvSpPr/>
            <p:nvPr/>
          </p:nvSpPr>
          <p:spPr>
            <a:xfrm>
              <a:off x="1806175" y="3491625"/>
              <a:ext cx="149450" cy="63425"/>
            </a:xfrm>
            <a:custGeom>
              <a:avLst/>
              <a:gdLst/>
              <a:ahLst/>
              <a:cxnLst/>
              <a:rect l="l" t="t" r="r" b="b"/>
              <a:pathLst>
                <a:path w="5978" h="2537" extrusionOk="0">
                  <a:moveTo>
                    <a:pt x="322" y="1"/>
                  </a:moveTo>
                  <a:lnTo>
                    <a:pt x="143" y="96"/>
                  </a:lnTo>
                  <a:cubicBezTo>
                    <a:pt x="72" y="120"/>
                    <a:pt x="24" y="179"/>
                    <a:pt x="0" y="239"/>
                  </a:cubicBezTo>
                  <a:lnTo>
                    <a:pt x="5953" y="2537"/>
                  </a:lnTo>
                  <a:cubicBezTo>
                    <a:pt x="5965" y="2489"/>
                    <a:pt x="5977" y="2418"/>
                    <a:pt x="5953" y="2346"/>
                  </a:cubicBezTo>
                  <a:lnTo>
                    <a:pt x="5870" y="2144"/>
                  </a:lnTo>
                  <a:lnTo>
                    <a:pt x="322" y="1"/>
                  </a:ln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215" name="Google Shape;1215;p43"/>
          <p:cNvGrpSpPr/>
          <p:nvPr/>
        </p:nvGrpSpPr>
        <p:grpSpPr>
          <a:xfrm rot="5710754">
            <a:off x="926052" y="709968"/>
            <a:ext cx="315156" cy="276979"/>
            <a:chOff x="1782050" y="3440425"/>
            <a:chExt cx="196475" cy="172675"/>
          </a:xfrm>
        </p:grpSpPr>
        <p:sp>
          <p:nvSpPr>
            <p:cNvPr id="1216" name="Google Shape;1216;p43"/>
            <p:cNvSpPr/>
            <p:nvPr/>
          </p:nvSpPr>
          <p:spPr>
            <a:xfrm>
              <a:off x="1782050" y="3440425"/>
              <a:ext cx="196475" cy="172675"/>
            </a:xfrm>
            <a:custGeom>
              <a:avLst/>
              <a:gdLst/>
              <a:ahLst/>
              <a:cxnLst/>
              <a:rect l="l" t="t" r="r" b="b"/>
              <a:pathLst>
                <a:path w="7859" h="6907" extrusionOk="0">
                  <a:moveTo>
                    <a:pt x="3933" y="1"/>
                  </a:moveTo>
                  <a:cubicBezTo>
                    <a:pt x="3466" y="1"/>
                    <a:pt x="2991" y="96"/>
                    <a:pt x="2537" y="299"/>
                  </a:cubicBezTo>
                  <a:cubicBezTo>
                    <a:pt x="787" y="1072"/>
                    <a:pt x="1" y="3108"/>
                    <a:pt x="775" y="4847"/>
                  </a:cubicBezTo>
                  <a:cubicBezTo>
                    <a:pt x="1346" y="6140"/>
                    <a:pt x="2607" y="6907"/>
                    <a:pt x="3933" y="6907"/>
                  </a:cubicBezTo>
                  <a:cubicBezTo>
                    <a:pt x="4401" y="6907"/>
                    <a:pt x="4878" y="6811"/>
                    <a:pt x="5335" y="6609"/>
                  </a:cubicBezTo>
                  <a:cubicBezTo>
                    <a:pt x="7073" y="5835"/>
                    <a:pt x="7859" y="3799"/>
                    <a:pt x="7085" y="2061"/>
                  </a:cubicBezTo>
                  <a:cubicBezTo>
                    <a:pt x="6522" y="767"/>
                    <a:pt x="5257" y="1"/>
                    <a:pt x="3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17" name="Google Shape;1217;p43"/>
            <p:cNvSpPr/>
            <p:nvPr/>
          </p:nvSpPr>
          <p:spPr>
            <a:xfrm>
              <a:off x="1795750" y="3452350"/>
              <a:ext cx="169400" cy="149000"/>
            </a:xfrm>
            <a:custGeom>
              <a:avLst/>
              <a:gdLst/>
              <a:ahLst/>
              <a:cxnLst/>
              <a:rect l="l" t="t" r="r" b="b"/>
              <a:pathLst>
                <a:path w="6776" h="5960" extrusionOk="0">
                  <a:moveTo>
                    <a:pt x="3371" y="1"/>
                  </a:moveTo>
                  <a:cubicBezTo>
                    <a:pt x="2972" y="1"/>
                    <a:pt x="2567" y="81"/>
                    <a:pt x="2179" y="250"/>
                  </a:cubicBezTo>
                  <a:cubicBezTo>
                    <a:pt x="679" y="917"/>
                    <a:pt x="0" y="2679"/>
                    <a:pt x="667" y="4179"/>
                  </a:cubicBezTo>
                  <a:cubicBezTo>
                    <a:pt x="1160" y="5297"/>
                    <a:pt x="2245" y="5959"/>
                    <a:pt x="3384" y="5959"/>
                  </a:cubicBezTo>
                  <a:cubicBezTo>
                    <a:pt x="3785" y="5959"/>
                    <a:pt x="4193" y="5877"/>
                    <a:pt x="4584" y="5703"/>
                  </a:cubicBezTo>
                  <a:cubicBezTo>
                    <a:pt x="6096" y="5036"/>
                    <a:pt x="6775" y="3274"/>
                    <a:pt x="6108" y="1774"/>
                  </a:cubicBezTo>
                  <a:cubicBezTo>
                    <a:pt x="5614" y="662"/>
                    <a:pt x="4517" y="1"/>
                    <a:pt x="3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18" name="Google Shape;1218;p43"/>
            <p:cNvSpPr/>
            <p:nvPr/>
          </p:nvSpPr>
          <p:spPr>
            <a:xfrm>
              <a:off x="1804975" y="3491625"/>
              <a:ext cx="150925" cy="69675"/>
            </a:xfrm>
            <a:custGeom>
              <a:avLst/>
              <a:gdLst/>
              <a:ahLst/>
              <a:cxnLst/>
              <a:rect l="l" t="t" r="r" b="b"/>
              <a:pathLst>
                <a:path w="6037" h="2787" extrusionOk="0">
                  <a:moveTo>
                    <a:pt x="370" y="1"/>
                  </a:moveTo>
                  <a:lnTo>
                    <a:pt x="191" y="96"/>
                  </a:lnTo>
                  <a:cubicBezTo>
                    <a:pt x="60" y="156"/>
                    <a:pt x="1" y="322"/>
                    <a:pt x="48" y="453"/>
                  </a:cubicBezTo>
                  <a:lnTo>
                    <a:pt x="120" y="644"/>
                  </a:lnTo>
                  <a:lnTo>
                    <a:pt x="5668" y="2787"/>
                  </a:lnTo>
                  <a:lnTo>
                    <a:pt x="5846" y="2692"/>
                  </a:lnTo>
                  <a:cubicBezTo>
                    <a:pt x="5977" y="2632"/>
                    <a:pt x="6037" y="2477"/>
                    <a:pt x="5977" y="2322"/>
                  </a:cubicBezTo>
                  <a:lnTo>
                    <a:pt x="5918" y="2144"/>
                  </a:lnTo>
                  <a:lnTo>
                    <a:pt x="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19" name="Google Shape;1219;p43"/>
            <p:cNvSpPr/>
            <p:nvPr/>
          </p:nvSpPr>
          <p:spPr>
            <a:xfrm>
              <a:off x="1806175" y="3491625"/>
              <a:ext cx="149450" cy="63425"/>
            </a:xfrm>
            <a:custGeom>
              <a:avLst/>
              <a:gdLst/>
              <a:ahLst/>
              <a:cxnLst/>
              <a:rect l="l" t="t" r="r" b="b"/>
              <a:pathLst>
                <a:path w="5978" h="2537" extrusionOk="0">
                  <a:moveTo>
                    <a:pt x="322" y="1"/>
                  </a:moveTo>
                  <a:lnTo>
                    <a:pt x="143" y="96"/>
                  </a:lnTo>
                  <a:cubicBezTo>
                    <a:pt x="72" y="120"/>
                    <a:pt x="24" y="179"/>
                    <a:pt x="0" y="239"/>
                  </a:cubicBezTo>
                  <a:lnTo>
                    <a:pt x="5953" y="2537"/>
                  </a:lnTo>
                  <a:cubicBezTo>
                    <a:pt x="5965" y="2489"/>
                    <a:pt x="5977" y="2418"/>
                    <a:pt x="5953" y="2346"/>
                  </a:cubicBezTo>
                  <a:lnTo>
                    <a:pt x="5870" y="2144"/>
                  </a:lnTo>
                  <a:lnTo>
                    <a:pt x="322" y="1"/>
                  </a:ln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8292527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0"/>
        <p:cNvGrpSpPr/>
        <p:nvPr/>
      </p:nvGrpSpPr>
      <p:grpSpPr>
        <a:xfrm>
          <a:off x="0" y="0"/>
          <a:ext cx="0" cy="0"/>
          <a:chOff x="0" y="0"/>
          <a:chExt cx="0" cy="0"/>
        </a:xfrm>
      </p:grpSpPr>
      <p:sp>
        <p:nvSpPr>
          <p:cNvPr id="2051" name="Google Shape;2051;p61"/>
          <p:cNvSpPr txBox="1">
            <a:spLocks noGrp="1"/>
          </p:cNvSpPr>
          <p:nvPr>
            <p:ph type="title"/>
          </p:nvPr>
        </p:nvSpPr>
        <p:spPr>
          <a:xfrm>
            <a:off x="66527" y="-102402"/>
            <a:ext cx="3516900" cy="110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b="0" smtClean="0">
                <a:latin typeface="Arial" panose="020B0604020202020204" pitchFamily="34" charset="0"/>
              </a:rPr>
              <a:t>SQL Injection</a:t>
            </a:r>
            <a:endParaRPr>
              <a:latin typeface="Arial" panose="020B0604020202020204" pitchFamily="34" charset="0"/>
            </a:endParaRPr>
          </a:p>
        </p:txBody>
      </p:sp>
      <p:sp>
        <p:nvSpPr>
          <p:cNvPr id="2052" name="Google Shape;2052;p61"/>
          <p:cNvSpPr txBox="1">
            <a:spLocks noGrp="1"/>
          </p:cNvSpPr>
          <p:nvPr>
            <p:ph type="subTitle" idx="1"/>
          </p:nvPr>
        </p:nvSpPr>
        <p:spPr>
          <a:xfrm>
            <a:off x="1094517" y="1292770"/>
            <a:ext cx="3516900" cy="839700"/>
          </a:xfrm>
          <a:prstGeom prst="rect">
            <a:avLst/>
          </a:prstGeom>
        </p:spPr>
        <p:txBody>
          <a:bodyPr spcFirstLastPara="1" wrap="square" lIns="91425" tIns="91425" rIns="91425" bIns="91425" anchor="t" anchorCtr="0">
            <a:noAutofit/>
          </a:bodyPr>
          <a:lstStyle/>
          <a:p>
            <a:pPr algn="l"/>
            <a:r>
              <a:rPr lang="en-US" sz="1600" smtClean="0">
                <a:latin typeface="Arial" panose="020B0604020202020204" pitchFamily="34" charset="0"/>
                <a:ea typeface="Tahoma" panose="020B0604030504040204" pitchFamily="34" charset="0"/>
                <a:cs typeface="Tahoma" panose="020B0604030504040204" pitchFamily="34" charset="0"/>
              </a:rPr>
              <a:t>	SQL </a:t>
            </a:r>
            <a:r>
              <a:rPr lang="en-US" sz="1600">
                <a:latin typeface="Arial" panose="020B0604020202020204" pitchFamily="34" charset="0"/>
                <a:ea typeface="Tahoma" panose="020B0604030504040204" pitchFamily="34" charset="0"/>
                <a:cs typeface="Tahoma" panose="020B0604030504040204" pitchFamily="34" charset="0"/>
              </a:rPr>
              <a:t>injection là một kỹ thuật cho phép những kẻ tấn công lợi dụng lỗ hổng của việc kiểm tra dữ liệu đầu vào trong các ứng dụng web và các thông báo lỗi của hệ quản trị cơ sở dữ liệu trả về để inject (tiêm vào) và thi hành các câu lệnh SQL bất hợp pháp</a:t>
            </a:r>
            <a:endParaRPr lang="en-US" sz="1500">
              <a:latin typeface="Arial" panose="020B0604020202020204" pitchFamily="34" charset="0"/>
            </a:endParaRPr>
          </a:p>
        </p:txBody>
      </p:sp>
      <p:grpSp>
        <p:nvGrpSpPr>
          <p:cNvPr id="2053" name="Google Shape;2053;p61"/>
          <p:cNvGrpSpPr/>
          <p:nvPr/>
        </p:nvGrpSpPr>
        <p:grpSpPr>
          <a:xfrm>
            <a:off x="4900313" y="1292770"/>
            <a:ext cx="3263388" cy="2692973"/>
            <a:chOff x="5160675" y="1292770"/>
            <a:chExt cx="3263388" cy="2692973"/>
          </a:xfrm>
        </p:grpSpPr>
        <p:sp>
          <p:nvSpPr>
            <p:cNvPr id="2054" name="Google Shape;2054;p61"/>
            <p:cNvSpPr/>
            <p:nvPr/>
          </p:nvSpPr>
          <p:spPr>
            <a:xfrm>
              <a:off x="6377126" y="3535918"/>
              <a:ext cx="827414" cy="356007"/>
            </a:xfrm>
            <a:custGeom>
              <a:avLst/>
              <a:gdLst/>
              <a:ahLst/>
              <a:cxnLst/>
              <a:rect l="l" t="t" r="r" b="b"/>
              <a:pathLst>
                <a:path w="1244231" h="535349" extrusionOk="0">
                  <a:moveTo>
                    <a:pt x="1244231" y="535349"/>
                  </a:moveTo>
                  <a:lnTo>
                    <a:pt x="0" y="535349"/>
                  </a:lnTo>
                  <a:lnTo>
                    <a:pt x="71183" y="0"/>
                  </a:lnTo>
                  <a:lnTo>
                    <a:pt x="118320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latin typeface="Arial" panose="020B0604020202020204" pitchFamily="34" charset="0"/>
                <a:cs typeface="Arial" panose="020B0604020202020204" pitchFamily="34" charset="0"/>
              </a:endParaRPr>
            </a:p>
          </p:txBody>
        </p:sp>
        <p:sp>
          <p:nvSpPr>
            <p:cNvPr id="2055" name="Google Shape;2055;p61"/>
            <p:cNvSpPr/>
            <p:nvPr/>
          </p:nvSpPr>
          <p:spPr>
            <a:xfrm>
              <a:off x="5160675" y="3238136"/>
              <a:ext cx="3263337" cy="300972"/>
            </a:xfrm>
            <a:custGeom>
              <a:avLst/>
              <a:gdLst/>
              <a:ahLst/>
              <a:cxnLst/>
              <a:rect l="l" t="t" r="r" b="b"/>
              <a:pathLst>
                <a:path w="4907273" h="452589" extrusionOk="0">
                  <a:moveTo>
                    <a:pt x="0" y="0"/>
                  </a:moveTo>
                  <a:lnTo>
                    <a:pt x="0" y="330568"/>
                  </a:lnTo>
                  <a:cubicBezTo>
                    <a:pt x="0" y="397662"/>
                    <a:pt x="54902" y="452589"/>
                    <a:pt x="122059" y="452589"/>
                  </a:cubicBezTo>
                  <a:lnTo>
                    <a:pt x="4785290" y="452589"/>
                  </a:lnTo>
                  <a:cubicBezTo>
                    <a:pt x="4852352" y="452589"/>
                    <a:pt x="4907273" y="397662"/>
                    <a:pt x="4907273" y="330568"/>
                  </a:cubicBezTo>
                  <a:lnTo>
                    <a:pt x="4907273"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latin typeface="Arial" panose="020B0604020202020204" pitchFamily="34" charset="0"/>
                <a:cs typeface="Arial" panose="020B0604020202020204" pitchFamily="34" charset="0"/>
              </a:endParaRPr>
            </a:p>
          </p:txBody>
        </p:sp>
        <p:sp>
          <p:nvSpPr>
            <p:cNvPr id="2056" name="Google Shape;2056;p61"/>
            <p:cNvSpPr/>
            <p:nvPr/>
          </p:nvSpPr>
          <p:spPr>
            <a:xfrm>
              <a:off x="6231761" y="3891478"/>
              <a:ext cx="1118483" cy="35226"/>
            </a:xfrm>
            <a:custGeom>
              <a:avLst/>
              <a:gdLst/>
              <a:ahLst/>
              <a:cxnLst/>
              <a:rect l="l" t="t" r="r" b="b"/>
              <a:pathLst>
                <a:path w="1681930" h="52971" extrusionOk="0">
                  <a:moveTo>
                    <a:pt x="218865" y="0"/>
                  </a:moveTo>
                  <a:lnTo>
                    <a:pt x="1463097" y="0"/>
                  </a:lnTo>
                  <a:lnTo>
                    <a:pt x="1681930" y="51727"/>
                  </a:lnTo>
                  <a:lnTo>
                    <a:pt x="0" y="5297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latin typeface="Arial" panose="020B0604020202020204" pitchFamily="34" charset="0"/>
                <a:cs typeface="Arial" panose="020B0604020202020204" pitchFamily="34" charset="0"/>
              </a:endParaRPr>
            </a:p>
          </p:txBody>
        </p:sp>
        <p:sp>
          <p:nvSpPr>
            <p:cNvPr id="2057" name="Google Shape;2057;p61"/>
            <p:cNvSpPr/>
            <p:nvPr/>
          </p:nvSpPr>
          <p:spPr>
            <a:xfrm>
              <a:off x="6232050" y="3925807"/>
              <a:ext cx="1118201" cy="59935"/>
            </a:xfrm>
            <a:custGeom>
              <a:avLst/>
              <a:gdLst/>
              <a:ahLst/>
              <a:cxnLst/>
              <a:rect l="l" t="t" r="r" b="b"/>
              <a:pathLst>
                <a:path w="1681505" h="28746" extrusionOk="0">
                  <a:moveTo>
                    <a:pt x="1670050" y="28746"/>
                  </a:moveTo>
                  <a:lnTo>
                    <a:pt x="10998" y="28746"/>
                  </a:lnTo>
                  <a:lnTo>
                    <a:pt x="0" y="1244"/>
                  </a:lnTo>
                  <a:lnTo>
                    <a:pt x="1681505"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latin typeface="Arial" panose="020B0604020202020204" pitchFamily="34" charset="0"/>
                <a:cs typeface="Arial" panose="020B0604020202020204" pitchFamily="34" charset="0"/>
              </a:endParaRPr>
            </a:p>
          </p:txBody>
        </p:sp>
        <p:sp>
          <p:nvSpPr>
            <p:cNvPr id="2058" name="Google Shape;2058;p61"/>
            <p:cNvSpPr/>
            <p:nvPr/>
          </p:nvSpPr>
          <p:spPr>
            <a:xfrm>
              <a:off x="6732322" y="3340010"/>
              <a:ext cx="116104" cy="116108"/>
            </a:xfrm>
            <a:custGeom>
              <a:avLst/>
              <a:gdLst/>
              <a:ahLst/>
              <a:cxnLst/>
              <a:rect l="l" t="t" r="r" b="b"/>
              <a:pathLst>
                <a:path w="174593" h="174599" extrusionOk="0">
                  <a:moveTo>
                    <a:pt x="174593" y="87325"/>
                  </a:moveTo>
                  <a:cubicBezTo>
                    <a:pt x="174593" y="135521"/>
                    <a:pt x="135515" y="174599"/>
                    <a:pt x="87312" y="174599"/>
                  </a:cubicBezTo>
                  <a:cubicBezTo>
                    <a:pt x="39039" y="174599"/>
                    <a:pt x="0" y="135521"/>
                    <a:pt x="0" y="87325"/>
                  </a:cubicBezTo>
                  <a:cubicBezTo>
                    <a:pt x="0" y="39090"/>
                    <a:pt x="39039" y="0"/>
                    <a:pt x="87312" y="0"/>
                  </a:cubicBezTo>
                  <a:cubicBezTo>
                    <a:pt x="135515" y="0"/>
                    <a:pt x="174593" y="39090"/>
                    <a:pt x="174593" y="87325"/>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latin typeface="Arial" panose="020B0604020202020204" pitchFamily="34" charset="0"/>
                <a:cs typeface="Arial" panose="020B0604020202020204" pitchFamily="34" charset="0"/>
              </a:endParaRPr>
            </a:p>
          </p:txBody>
        </p:sp>
        <p:sp>
          <p:nvSpPr>
            <p:cNvPr id="2059" name="Google Shape;2059;p61"/>
            <p:cNvSpPr/>
            <p:nvPr/>
          </p:nvSpPr>
          <p:spPr>
            <a:xfrm>
              <a:off x="5160727" y="1292770"/>
              <a:ext cx="3263337" cy="1947857"/>
            </a:xfrm>
            <a:custGeom>
              <a:avLst/>
              <a:gdLst/>
              <a:ahLst/>
              <a:cxnLst/>
              <a:rect l="l" t="t" r="r" b="b"/>
              <a:pathLst>
                <a:path w="4907273" h="2929108" extrusionOk="0">
                  <a:moveTo>
                    <a:pt x="4907273" y="122040"/>
                  </a:moveTo>
                  <a:cubicBezTo>
                    <a:pt x="4907273" y="54921"/>
                    <a:pt x="4852358" y="0"/>
                    <a:pt x="4785290" y="0"/>
                  </a:cubicBezTo>
                  <a:lnTo>
                    <a:pt x="122059" y="0"/>
                  </a:lnTo>
                  <a:cubicBezTo>
                    <a:pt x="54908" y="0"/>
                    <a:pt x="0" y="54921"/>
                    <a:pt x="0" y="122040"/>
                  </a:cubicBezTo>
                  <a:lnTo>
                    <a:pt x="0" y="2929108"/>
                  </a:lnTo>
                  <a:lnTo>
                    <a:pt x="4907273" y="2929108"/>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latin typeface="Arial" panose="020B0604020202020204" pitchFamily="34" charset="0"/>
                <a:cs typeface="Arial" panose="020B0604020202020204" pitchFamily="34" charset="0"/>
              </a:endParaRPr>
            </a:p>
          </p:txBody>
        </p:sp>
        <p:sp>
          <p:nvSpPr>
            <p:cNvPr id="2060" name="Google Shape;2060;p61"/>
            <p:cNvSpPr/>
            <p:nvPr/>
          </p:nvSpPr>
          <p:spPr>
            <a:xfrm>
              <a:off x="6780814" y="1405478"/>
              <a:ext cx="19205" cy="19206"/>
            </a:xfrm>
            <a:custGeom>
              <a:avLst/>
              <a:gdLst/>
              <a:ahLst/>
              <a:cxnLst/>
              <a:rect l="l" t="t" r="r" b="b"/>
              <a:pathLst>
                <a:path w="174593" h="174599" extrusionOk="0">
                  <a:moveTo>
                    <a:pt x="174593" y="87325"/>
                  </a:moveTo>
                  <a:cubicBezTo>
                    <a:pt x="174593" y="135521"/>
                    <a:pt x="135515" y="174599"/>
                    <a:pt x="87312" y="174599"/>
                  </a:cubicBezTo>
                  <a:cubicBezTo>
                    <a:pt x="39039" y="174599"/>
                    <a:pt x="0" y="135521"/>
                    <a:pt x="0" y="87325"/>
                  </a:cubicBezTo>
                  <a:cubicBezTo>
                    <a:pt x="0" y="39090"/>
                    <a:pt x="39039" y="0"/>
                    <a:pt x="87312" y="0"/>
                  </a:cubicBezTo>
                  <a:cubicBezTo>
                    <a:pt x="135515" y="0"/>
                    <a:pt x="174593" y="39090"/>
                    <a:pt x="174593" y="87325"/>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latin typeface="Arial" panose="020B0604020202020204" pitchFamily="34" charset="0"/>
                <a:cs typeface="Arial" panose="020B0604020202020204" pitchFamily="34" charset="0"/>
              </a:endParaRPr>
            </a:p>
          </p:txBody>
        </p:sp>
      </p:grpSp>
      <p:pic>
        <p:nvPicPr>
          <p:cNvPr id="1026" name="Picture 2" descr="https://pimages.toolbox.com/wp-content/uploads/2022/05/13064935/Functioning-of-an-SQL-Injec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8052" y="1524067"/>
            <a:ext cx="2889074" cy="1549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58806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0"/>
        <p:cNvGrpSpPr/>
        <p:nvPr/>
      </p:nvGrpSpPr>
      <p:grpSpPr>
        <a:xfrm>
          <a:off x="0" y="0"/>
          <a:ext cx="0" cy="0"/>
          <a:chOff x="0" y="0"/>
          <a:chExt cx="0" cy="0"/>
        </a:xfrm>
      </p:grpSpPr>
      <p:sp>
        <p:nvSpPr>
          <p:cNvPr id="2051" name="Google Shape;2051;p61"/>
          <p:cNvSpPr txBox="1">
            <a:spLocks noGrp="1"/>
          </p:cNvSpPr>
          <p:nvPr>
            <p:ph type="title"/>
          </p:nvPr>
        </p:nvSpPr>
        <p:spPr>
          <a:xfrm>
            <a:off x="-377611" y="-102403"/>
            <a:ext cx="3516900" cy="110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b="0" smtClean="0">
                <a:latin typeface="Arial" panose="020B0604020202020204" pitchFamily="34" charset="0"/>
              </a:rPr>
              <a:t>SQL Injection</a:t>
            </a:r>
            <a:endParaRPr>
              <a:latin typeface="Arial" panose="020B0604020202020204" pitchFamily="34" charset="0"/>
            </a:endParaRPr>
          </a:p>
        </p:txBody>
      </p:sp>
      <p:sp>
        <p:nvSpPr>
          <p:cNvPr id="2052" name="Google Shape;2052;p61"/>
          <p:cNvSpPr txBox="1">
            <a:spLocks noGrp="1"/>
          </p:cNvSpPr>
          <p:nvPr>
            <p:ph type="subTitle" idx="1"/>
          </p:nvPr>
        </p:nvSpPr>
        <p:spPr>
          <a:xfrm>
            <a:off x="825149" y="1231846"/>
            <a:ext cx="3516900" cy="839700"/>
          </a:xfrm>
          <a:prstGeom prst="rect">
            <a:avLst/>
          </a:prstGeom>
        </p:spPr>
        <p:txBody>
          <a:bodyPr spcFirstLastPara="1" wrap="square" lIns="91425" tIns="91425" rIns="91425" bIns="91425" anchor="t" anchorCtr="0">
            <a:noAutofit/>
          </a:bodyPr>
          <a:lstStyle/>
          <a:p>
            <a:pPr algn="l"/>
            <a:r>
              <a:rPr lang="en-US">
                <a:latin typeface="Arial" panose="020B0604020202020204" pitchFamily="34" charset="0"/>
              </a:rPr>
              <a:t>	Khi nhập tài khoản là ' or 1='1' limit 1 </a:t>
            </a:r>
            <a:r>
              <a:rPr lang="en-US" smtClean="0">
                <a:latin typeface="Arial" panose="020B0604020202020204" pitchFamily="34" charset="0"/>
              </a:rPr>
              <a:t>#, </a:t>
            </a:r>
            <a:r>
              <a:rPr lang="en-US">
                <a:latin typeface="Arial" panose="020B0604020202020204" pitchFamily="34" charset="0"/>
              </a:rPr>
              <a:t>biến </a:t>
            </a:r>
            <a:r>
              <a:rPr lang="en-US" smtClean="0">
                <a:latin typeface="Arial" panose="020B0604020202020204" pitchFamily="34" charset="0"/>
              </a:rPr>
              <a:t>MaTK </a:t>
            </a:r>
            <a:r>
              <a:rPr lang="en-US">
                <a:latin typeface="Arial" panose="020B0604020202020204" pitchFamily="34" charset="0"/>
              </a:rPr>
              <a:t>được truyền vào câu lệnh truy vấn, câu lệnh truy vấn đã cho trở thành SELECT </a:t>
            </a:r>
            <a:r>
              <a:rPr lang="en-US" smtClean="0">
                <a:latin typeface="Arial" panose="020B0604020202020204" pitchFamily="34" charset="0"/>
              </a:rPr>
              <a:t>MaTK FROM taikhoancv </a:t>
            </a:r>
            <a:r>
              <a:rPr lang="en-US">
                <a:latin typeface="Arial" panose="020B0604020202020204" pitchFamily="34" charset="0"/>
              </a:rPr>
              <a:t>WHERE </a:t>
            </a:r>
            <a:r>
              <a:rPr lang="en-US" smtClean="0">
                <a:latin typeface="Arial" panose="020B0604020202020204" pitchFamily="34" charset="0"/>
              </a:rPr>
              <a:t>MaTK = 1</a:t>
            </a:r>
            <a:r>
              <a:rPr lang="en-US">
                <a:latin typeface="Arial" panose="020B0604020202020204" pitchFamily="34" charset="0"/>
              </a:rPr>
              <a:t>='1' limit 1 #</a:t>
            </a:r>
          </a:p>
          <a:p>
            <a:pPr algn="l"/>
            <a:r>
              <a:rPr lang="en-US">
                <a:latin typeface="Arial" panose="020B0604020202020204" pitchFamily="34" charset="0"/>
              </a:rPr>
              <a:t>	Do 1=1 là phép toán luôn đúng, biểu thức điều kiện WHERE </a:t>
            </a:r>
            <a:r>
              <a:rPr lang="en-US" smtClean="0">
                <a:latin typeface="Arial" panose="020B0604020202020204" pitchFamily="34" charset="0"/>
              </a:rPr>
              <a:t>MaTK= </a:t>
            </a:r>
            <a:r>
              <a:rPr lang="en-US">
                <a:latin typeface="Arial" panose="020B0604020202020204" pitchFamily="34" charset="0"/>
              </a:rPr>
              <a:t>‘1’ or 1=1;#;’; luôn trả về TRUE , khiến câu lệnh truy vấn sẽ thực </a:t>
            </a:r>
            <a:r>
              <a:rPr lang="en-US" smtClean="0">
                <a:latin typeface="Arial" panose="020B0604020202020204" pitchFamily="34" charset="0"/>
              </a:rPr>
              <a:t>hiện đăng nhập vào hệ thống</a:t>
            </a:r>
            <a:endParaRPr>
              <a:latin typeface="Arial" panose="020B0604020202020204" pitchFamily="34" charset="0"/>
              <a:ea typeface="Tahoma" panose="020B0604030504040204" pitchFamily="34" charset="0"/>
              <a:cs typeface="Tahoma" panose="020B0604030504040204" pitchFamily="34" charset="0"/>
            </a:endParaRPr>
          </a:p>
        </p:txBody>
      </p:sp>
      <p:grpSp>
        <p:nvGrpSpPr>
          <p:cNvPr id="2053" name="Google Shape;2053;p61"/>
          <p:cNvGrpSpPr/>
          <p:nvPr/>
        </p:nvGrpSpPr>
        <p:grpSpPr>
          <a:xfrm>
            <a:off x="4900313" y="1292770"/>
            <a:ext cx="3263388" cy="2692973"/>
            <a:chOff x="5160675" y="1292770"/>
            <a:chExt cx="3263388" cy="2692973"/>
          </a:xfrm>
        </p:grpSpPr>
        <p:sp>
          <p:nvSpPr>
            <p:cNvPr id="2054" name="Google Shape;2054;p61"/>
            <p:cNvSpPr/>
            <p:nvPr/>
          </p:nvSpPr>
          <p:spPr>
            <a:xfrm>
              <a:off x="6377126" y="3535918"/>
              <a:ext cx="827414" cy="356007"/>
            </a:xfrm>
            <a:custGeom>
              <a:avLst/>
              <a:gdLst/>
              <a:ahLst/>
              <a:cxnLst/>
              <a:rect l="l" t="t" r="r" b="b"/>
              <a:pathLst>
                <a:path w="1244231" h="535349" extrusionOk="0">
                  <a:moveTo>
                    <a:pt x="1244231" y="535349"/>
                  </a:moveTo>
                  <a:lnTo>
                    <a:pt x="0" y="535349"/>
                  </a:lnTo>
                  <a:lnTo>
                    <a:pt x="71183" y="0"/>
                  </a:lnTo>
                  <a:lnTo>
                    <a:pt x="118320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latin typeface="Arial" panose="020B0604020202020204" pitchFamily="34" charset="0"/>
                <a:cs typeface="Arial" panose="020B0604020202020204" pitchFamily="34" charset="0"/>
              </a:endParaRPr>
            </a:p>
          </p:txBody>
        </p:sp>
        <p:sp>
          <p:nvSpPr>
            <p:cNvPr id="2055" name="Google Shape;2055;p61"/>
            <p:cNvSpPr/>
            <p:nvPr/>
          </p:nvSpPr>
          <p:spPr>
            <a:xfrm>
              <a:off x="5160675" y="3238136"/>
              <a:ext cx="3263337" cy="300972"/>
            </a:xfrm>
            <a:custGeom>
              <a:avLst/>
              <a:gdLst/>
              <a:ahLst/>
              <a:cxnLst/>
              <a:rect l="l" t="t" r="r" b="b"/>
              <a:pathLst>
                <a:path w="4907273" h="452589" extrusionOk="0">
                  <a:moveTo>
                    <a:pt x="0" y="0"/>
                  </a:moveTo>
                  <a:lnTo>
                    <a:pt x="0" y="330568"/>
                  </a:lnTo>
                  <a:cubicBezTo>
                    <a:pt x="0" y="397662"/>
                    <a:pt x="54902" y="452589"/>
                    <a:pt x="122059" y="452589"/>
                  </a:cubicBezTo>
                  <a:lnTo>
                    <a:pt x="4785290" y="452589"/>
                  </a:lnTo>
                  <a:cubicBezTo>
                    <a:pt x="4852352" y="452589"/>
                    <a:pt x="4907273" y="397662"/>
                    <a:pt x="4907273" y="330568"/>
                  </a:cubicBezTo>
                  <a:lnTo>
                    <a:pt x="4907273"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latin typeface="Arial" panose="020B0604020202020204" pitchFamily="34" charset="0"/>
                <a:cs typeface="Arial" panose="020B0604020202020204" pitchFamily="34" charset="0"/>
              </a:endParaRPr>
            </a:p>
          </p:txBody>
        </p:sp>
        <p:sp>
          <p:nvSpPr>
            <p:cNvPr id="2056" name="Google Shape;2056;p61"/>
            <p:cNvSpPr/>
            <p:nvPr/>
          </p:nvSpPr>
          <p:spPr>
            <a:xfrm>
              <a:off x="6231761" y="3891478"/>
              <a:ext cx="1118483" cy="35226"/>
            </a:xfrm>
            <a:custGeom>
              <a:avLst/>
              <a:gdLst/>
              <a:ahLst/>
              <a:cxnLst/>
              <a:rect l="l" t="t" r="r" b="b"/>
              <a:pathLst>
                <a:path w="1681930" h="52971" extrusionOk="0">
                  <a:moveTo>
                    <a:pt x="218865" y="0"/>
                  </a:moveTo>
                  <a:lnTo>
                    <a:pt x="1463097" y="0"/>
                  </a:lnTo>
                  <a:lnTo>
                    <a:pt x="1681930" y="51727"/>
                  </a:lnTo>
                  <a:lnTo>
                    <a:pt x="0" y="5297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latin typeface="Arial" panose="020B0604020202020204" pitchFamily="34" charset="0"/>
                <a:cs typeface="Arial" panose="020B0604020202020204" pitchFamily="34" charset="0"/>
              </a:endParaRPr>
            </a:p>
          </p:txBody>
        </p:sp>
        <p:sp>
          <p:nvSpPr>
            <p:cNvPr id="2057" name="Google Shape;2057;p61"/>
            <p:cNvSpPr/>
            <p:nvPr/>
          </p:nvSpPr>
          <p:spPr>
            <a:xfrm>
              <a:off x="6232050" y="3925807"/>
              <a:ext cx="1118201" cy="59935"/>
            </a:xfrm>
            <a:custGeom>
              <a:avLst/>
              <a:gdLst/>
              <a:ahLst/>
              <a:cxnLst/>
              <a:rect l="l" t="t" r="r" b="b"/>
              <a:pathLst>
                <a:path w="1681505" h="28746" extrusionOk="0">
                  <a:moveTo>
                    <a:pt x="1670050" y="28746"/>
                  </a:moveTo>
                  <a:lnTo>
                    <a:pt x="10998" y="28746"/>
                  </a:lnTo>
                  <a:lnTo>
                    <a:pt x="0" y="1244"/>
                  </a:lnTo>
                  <a:lnTo>
                    <a:pt x="1681505"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latin typeface="Arial" panose="020B0604020202020204" pitchFamily="34" charset="0"/>
                <a:cs typeface="Arial" panose="020B0604020202020204" pitchFamily="34" charset="0"/>
              </a:endParaRPr>
            </a:p>
          </p:txBody>
        </p:sp>
        <p:sp>
          <p:nvSpPr>
            <p:cNvPr id="2058" name="Google Shape;2058;p61"/>
            <p:cNvSpPr/>
            <p:nvPr/>
          </p:nvSpPr>
          <p:spPr>
            <a:xfrm>
              <a:off x="6732322" y="3340010"/>
              <a:ext cx="116104" cy="116108"/>
            </a:xfrm>
            <a:custGeom>
              <a:avLst/>
              <a:gdLst/>
              <a:ahLst/>
              <a:cxnLst/>
              <a:rect l="l" t="t" r="r" b="b"/>
              <a:pathLst>
                <a:path w="174593" h="174599" extrusionOk="0">
                  <a:moveTo>
                    <a:pt x="174593" y="87325"/>
                  </a:moveTo>
                  <a:cubicBezTo>
                    <a:pt x="174593" y="135521"/>
                    <a:pt x="135515" y="174599"/>
                    <a:pt x="87312" y="174599"/>
                  </a:cubicBezTo>
                  <a:cubicBezTo>
                    <a:pt x="39039" y="174599"/>
                    <a:pt x="0" y="135521"/>
                    <a:pt x="0" y="87325"/>
                  </a:cubicBezTo>
                  <a:cubicBezTo>
                    <a:pt x="0" y="39090"/>
                    <a:pt x="39039" y="0"/>
                    <a:pt x="87312" y="0"/>
                  </a:cubicBezTo>
                  <a:cubicBezTo>
                    <a:pt x="135515" y="0"/>
                    <a:pt x="174593" y="39090"/>
                    <a:pt x="174593" y="87325"/>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latin typeface="Arial" panose="020B0604020202020204" pitchFamily="34" charset="0"/>
                <a:cs typeface="Arial" panose="020B0604020202020204" pitchFamily="34" charset="0"/>
              </a:endParaRPr>
            </a:p>
          </p:txBody>
        </p:sp>
        <p:sp>
          <p:nvSpPr>
            <p:cNvPr id="2059" name="Google Shape;2059;p61"/>
            <p:cNvSpPr/>
            <p:nvPr/>
          </p:nvSpPr>
          <p:spPr>
            <a:xfrm>
              <a:off x="5160727" y="1292770"/>
              <a:ext cx="3263337" cy="1947857"/>
            </a:xfrm>
            <a:custGeom>
              <a:avLst/>
              <a:gdLst/>
              <a:ahLst/>
              <a:cxnLst/>
              <a:rect l="l" t="t" r="r" b="b"/>
              <a:pathLst>
                <a:path w="4907273" h="2929108" extrusionOk="0">
                  <a:moveTo>
                    <a:pt x="4907273" y="122040"/>
                  </a:moveTo>
                  <a:cubicBezTo>
                    <a:pt x="4907273" y="54921"/>
                    <a:pt x="4852358" y="0"/>
                    <a:pt x="4785290" y="0"/>
                  </a:cubicBezTo>
                  <a:lnTo>
                    <a:pt x="122059" y="0"/>
                  </a:lnTo>
                  <a:cubicBezTo>
                    <a:pt x="54908" y="0"/>
                    <a:pt x="0" y="54921"/>
                    <a:pt x="0" y="122040"/>
                  </a:cubicBezTo>
                  <a:lnTo>
                    <a:pt x="0" y="2929108"/>
                  </a:lnTo>
                  <a:lnTo>
                    <a:pt x="4907273" y="2929108"/>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latin typeface="Arial" panose="020B0604020202020204" pitchFamily="34" charset="0"/>
                <a:cs typeface="Arial" panose="020B0604020202020204" pitchFamily="34" charset="0"/>
              </a:endParaRPr>
            </a:p>
          </p:txBody>
        </p:sp>
        <p:sp>
          <p:nvSpPr>
            <p:cNvPr id="2060" name="Google Shape;2060;p61"/>
            <p:cNvSpPr/>
            <p:nvPr/>
          </p:nvSpPr>
          <p:spPr>
            <a:xfrm>
              <a:off x="6780814" y="1405478"/>
              <a:ext cx="19205" cy="19206"/>
            </a:xfrm>
            <a:custGeom>
              <a:avLst/>
              <a:gdLst/>
              <a:ahLst/>
              <a:cxnLst/>
              <a:rect l="l" t="t" r="r" b="b"/>
              <a:pathLst>
                <a:path w="174593" h="174599" extrusionOk="0">
                  <a:moveTo>
                    <a:pt x="174593" y="87325"/>
                  </a:moveTo>
                  <a:cubicBezTo>
                    <a:pt x="174593" y="135521"/>
                    <a:pt x="135515" y="174599"/>
                    <a:pt x="87312" y="174599"/>
                  </a:cubicBezTo>
                  <a:cubicBezTo>
                    <a:pt x="39039" y="174599"/>
                    <a:pt x="0" y="135521"/>
                    <a:pt x="0" y="87325"/>
                  </a:cubicBezTo>
                  <a:cubicBezTo>
                    <a:pt x="0" y="39090"/>
                    <a:pt x="39039" y="0"/>
                    <a:pt x="87312" y="0"/>
                  </a:cubicBezTo>
                  <a:cubicBezTo>
                    <a:pt x="135515" y="0"/>
                    <a:pt x="174593" y="39090"/>
                    <a:pt x="174593" y="87325"/>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latin typeface="Arial" panose="020B0604020202020204" pitchFamily="34" charset="0"/>
                <a:cs typeface="Arial" panose="020B0604020202020204" pitchFamily="34" charset="0"/>
              </a:endParaRPr>
            </a:p>
          </p:txBody>
        </p:sp>
      </p:grpSp>
      <p:pic>
        <p:nvPicPr>
          <p:cNvPr id="14" name="Picture 13"/>
          <p:cNvPicPr>
            <a:picLocks noChangeAspect="1"/>
          </p:cNvPicPr>
          <p:nvPr/>
        </p:nvPicPr>
        <p:blipFill>
          <a:blip r:embed="rId3"/>
          <a:stretch>
            <a:fillRect/>
          </a:stretch>
        </p:blipFill>
        <p:spPr>
          <a:xfrm>
            <a:off x="5068183" y="1407724"/>
            <a:ext cx="2904538" cy="1667279"/>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50"/>
        <p:cNvGrpSpPr/>
        <p:nvPr/>
      </p:nvGrpSpPr>
      <p:grpSpPr>
        <a:xfrm>
          <a:off x="0" y="0"/>
          <a:ext cx="0" cy="0"/>
          <a:chOff x="0" y="0"/>
          <a:chExt cx="0" cy="0"/>
        </a:xfrm>
      </p:grpSpPr>
      <p:sp>
        <p:nvSpPr>
          <p:cNvPr id="2051" name="Google Shape;2051;p61"/>
          <p:cNvSpPr txBox="1">
            <a:spLocks noGrp="1"/>
          </p:cNvSpPr>
          <p:nvPr>
            <p:ph type="title"/>
          </p:nvPr>
        </p:nvSpPr>
        <p:spPr>
          <a:xfrm>
            <a:off x="289138" y="-117405"/>
            <a:ext cx="7140361" cy="110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0" smtClean="0">
                <a:latin typeface="Arial" panose="020B0604020202020204" pitchFamily="34" charset="0"/>
              </a:rPr>
              <a:t>Áp dụng bảo mật SQL Injection</a:t>
            </a:r>
            <a:endParaRPr>
              <a:latin typeface="Arial" panose="020B0604020202020204" pitchFamily="34" charset="0"/>
            </a:endParaRPr>
          </a:p>
        </p:txBody>
      </p:sp>
      <p:sp>
        <p:nvSpPr>
          <p:cNvPr id="2052" name="Google Shape;2052;p61"/>
          <p:cNvSpPr txBox="1">
            <a:spLocks noGrp="1"/>
          </p:cNvSpPr>
          <p:nvPr>
            <p:ph type="subTitle" idx="1"/>
          </p:nvPr>
        </p:nvSpPr>
        <p:spPr>
          <a:xfrm>
            <a:off x="22652" y="1405478"/>
            <a:ext cx="3516900" cy="839700"/>
          </a:xfrm>
          <a:prstGeom prst="rect">
            <a:avLst/>
          </a:prstGeom>
        </p:spPr>
        <p:txBody>
          <a:bodyPr spcFirstLastPara="1" wrap="square" lIns="91425" tIns="91425" rIns="91425" bIns="91425" anchor="t" anchorCtr="0">
            <a:noAutofit/>
          </a:bodyPr>
          <a:lstStyle/>
          <a:p>
            <a:pPr algn="l"/>
            <a:r>
              <a:rPr lang="en-US">
                <a:latin typeface="Arial" panose="020B0604020202020204" pitchFamily="34" charset="0"/>
              </a:rPr>
              <a:t>	</a:t>
            </a:r>
            <a:r>
              <a:rPr lang="en-US" smtClean="0">
                <a:latin typeface="Arial" panose="020B0604020202020204" pitchFamily="34" charset="0"/>
              </a:rPr>
              <a:t>Không cho phép người dùng nhập vào các ký tự đặc biệt</a:t>
            </a:r>
            <a:endParaRPr>
              <a:latin typeface="Arial" panose="020B0604020202020204" pitchFamily="34" charset="0"/>
              <a:ea typeface="Tahoma" panose="020B0604030504040204" pitchFamily="34" charset="0"/>
              <a:cs typeface="Tahoma" panose="020B0604030504040204" pitchFamily="34" charset="0"/>
            </a:endParaRPr>
          </a:p>
        </p:txBody>
      </p:sp>
      <p:grpSp>
        <p:nvGrpSpPr>
          <p:cNvPr id="2053" name="Google Shape;2053;p61"/>
          <p:cNvGrpSpPr/>
          <p:nvPr/>
        </p:nvGrpSpPr>
        <p:grpSpPr>
          <a:xfrm>
            <a:off x="4900313" y="1292770"/>
            <a:ext cx="3263388" cy="2692973"/>
            <a:chOff x="5160675" y="1292770"/>
            <a:chExt cx="3263388" cy="2692973"/>
          </a:xfrm>
        </p:grpSpPr>
        <p:sp>
          <p:nvSpPr>
            <p:cNvPr id="2054" name="Google Shape;2054;p61"/>
            <p:cNvSpPr/>
            <p:nvPr/>
          </p:nvSpPr>
          <p:spPr>
            <a:xfrm>
              <a:off x="6377126" y="3535918"/>
              <a:ext cx="827414" cy="356007"/>
            </a:xfrm>
            <a:custGeom>
              <a:avLst/>
              <a:gdLst/>
              <a:ahLst/>
              <a:cxnLst/>
              <a:rect l="l" t="t" r="r" b="b"/>
              <a:pathLst>
                <a:path w="1244231" h="535349" extrusionOk="0">
                  <a:moveTo>
                    <a:pt x="1244231" y="535349"/>
                  </a:moveTo>
                  <a:lnTo>
                    <a:pt x="0" y="535349"/>
                  </a:lnTo>
                  <a:lnTo>
                    <a:pt x="71183" y="0"/>
                  </a:lnTo>
                  <a:lnTo>
                    <a:pt x="118320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latin typeface="Arial" panose="020B0604020202020204" pitchFamily="34" charset="0"/>
                <a:cs typeface="Arial" panose="020B0604020202020204" pitchFamily="34" charset="0"/>
              </a:endParaRPr>
            </a:p>
          </p:txBody>
        </p:sp>
        <p:sp>
          <p:nvSpPr>
            <p:cNvPr id="2055" name="Google Shape;2055;p61"/>
            <p:cNvSpPr/>
            <p:nvPr/>
          </p:nvSpPr>
          <p:spPr>
            <a:xfrm>
              <a:off x="5160675" y="3238136"/>
              <a:ext cx="3263337" cy="300972"/>
            </a:xfrm>
            <a:custGeom>
              <a:avLst/>
              <a:gdLst/>
              <a:ahLst/>
              <a:cxnLst/>
              <a:rect l="l" t="t" r="r" b="b"/>
              <a:pathLst>
                <a:path w="4907273" h="452589" extrusionOk="0">
                  <a:moveTo>
                    <a:pt x="0" y="0"/>
                  </a:moveTo>
                  <a:lnTo>
                    <a:pt x="0" y="330568"/>
                  </a:lnTo>
                  <a:cubicBezTo>
                    <a:pt x="0" y="397662"/>
                    <a:pt x="54902" y="452589"/>
                    <a:pt x="122059" y="452589"/>
                  </a:cubicBezTo>
                  <a:lnTo>
                    <a:pt x="4785290" y="452589"/>
                  </a:lnTo>
                  <a:cubicBezTo>
                    <a:pt x="4852352" y="452589"/>
                    <a:pt x="4907273" y="397662"/>
                    <a:pt x="4907273" y="330568"/>
                  </a:cubicBezTo>
                  <a:lnTo>
                    <a:pt x="4907273"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latin typeface="Arial" panose="020B0604020202020204" pitchFamily="34" charset="0"/>
                <a:cs typeface="Arial" panose="020B0604020202020204" pitchFamily="34" charset="0"/>
              </a:endParaRPr>
            </a:p>
          </p:txBody>
        </p:sp>
        <p:sp>
          <p:nvSpPr>
            <p:cNvPr id="2056" name="Google Shape;2056;p61"/>
            <p:cNvSpPr/>
            <p:nvPr/>
          </p:nvSpPr>
          <p:spPr>
            <a:xfrm>
              <a:off x="6231761" y="3891478"/>
              <a:ext cx="1118483" cy="35226"/>
            </a:xfrm>
            <a:custGeom>
              <a:avLst/>
              <a:gdLst/>
              <a:ahLst/>
              <a:cxnLst/>
              <a:rect l="l" t="t" r="r" b="b"/>
              <a:pathLst>
                <a:path w="1681930" h="52971" extrusionOk="0">
                  <a:moveTo>
                    <a:pt x="218865" y="0"/>
                  </a:moveTo>
                  <a:lnTo>
                    <a:pt x="1463097" y="0"/>
                  </a:lnTo>
                  <a:lnTo>
                    <a:pt x="1681930" y="51727"/>
                  </a:lnTo>
                  <a:lnTo>
                    <a:pt x="0" y="5297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latin typeface="Arial" panose="020B0604020202020204" pitchFamily="34" charset="0"/>
                <a:cs typeface="Arial" panose="020B0604020202020204" pitchFamily="34" charset="0"/>
              </a:endParaRPr>
            </a:p>
          </p:txBody>
        </p:sp>
        <p:sp>
          <p:nvSpPr>
            <p:cNvPr id="2057" name="Google Shape;2057;p61"/>
            <p:cNvSpPr/>
            <p:nvPr/>
          </p:nvSpPr>
          <p:spPr>
            <a:xfrm>
              <a:off x="6232050" y="3925807"/>
              <a:ext cx="1118201" cy="59935"/>
            </a:xfrm>
            <a:custGeom>
              <a:avLst/>
              <a:gdLst/>
              <a:ahLst/>
              <a:cxnLst/>
              <a:rect l="l" t="t" r="r" b="b"/>
              <a:pathLst>
                <a:path w="1681505" h="28746" extrusionOk="0">
                  <a:moveTo>
                    <a:pt x="1670050" y="28746"/>
                  </a:moveTo>
                  <a:lnTo>
                    <a:pt x="10998" y="28746"/>
                  </a:lnTo>
                  <a:lnTo>
                    <a:pt x="0" y="1244"/>
                  </a:lnTo>
                  <a:lnTo>
                    <a:pt x="1681505"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latin typeface="Arial" panose="020B0604020202020204" pitchFamily="34" charset="0"/>
                <a:cs typeface="Arial" panose="020B0604020202020204" pitchFamily="34" charset="0"/>
              </a:endParaRPr>
            </a:p>
          </p:txBody>
        </p:sp>
        <p:sp>
          <p:nvSpPr>
            <p:cNvPr id="2058" name="Google Shape;2058;p61"/>
            <p:cNvSpPr/>
            <p:nvPr/>
          </p:nvSpPr>
          <p:spPr>
            <a:xfrm>
              <a:off x="6732322" y="3340010"/>
              <a:ext cx="116104" cy="116108"/>
            </a:xfrm>
            <a:custGeom>
              <a:avLst/>
              <a:gdLst/>
              <a:ahLst/>
              <a:cxnLst/>
              <a:rect l="l" t="t" r="r" b="b"/>
              <a:pathLst>
                <a:path w="174593" h="174599" extrusionOk="0">
                  <a:moveTo>
                    <a:pt x="174593" y="87325"/>
                  </a:moveTo>
                  <a:cubicBezTo>
                    <a:pt x="174593" y="135521"/>
                    <a:pt x="135515" y="174599"/>
                    <a:pt x="87312" y="174599"/>
                  </a:cubicBezTo>
                  <a:cubicBezTo>
                    <a:pt x="39039" y="174599"/>
                    <a:pt x="0" y="135521"/>
                    <a:pt x="0" y="87325"/>
                  </a:cubicBezTo>
                  <a:cubicBezTo>
                    <a:pt x="0" y="39090"/>
                    <a:pt x="39039" y="0"/>
                    <a:pt x="87312" y="0"/>
                  </a:cubicBezTo>
                  <a:cubicBezTo>
                    <a:pt x="135515" y="0"/>
                    <a:pt x="174593" y="39090"/>
                    <a:pt x="174593" y="87325"/>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latin typeface="Arial" panose="020B0604020202020204" pitchFamily="34" charset="0"/>
                <a:cs typeface="Arial" panose="020B0604020202020204" pitchFamily="34" charset="0"/>
              </a:endParaRPr>
            </a:p>
          </p:txBody>
        </p:sp>
        <p:sp>
          <p:nvSpPr>
            <p:cNvPr id="2059" name="Google Shape;2059;p61"/>
            <p:cNvSpPr/>
            <p:nvPr/>
          </p:nvSpPr>
          <p:spPr>
            <a:xfrm>
              <a:off x="5160727" y="1292770"/>
              <a:ext cx="3263337" cy="1947857"/>
            </a:xfrm>
            <a:custGeom>
              <a:avLst/>
              <a:gdLst/>
              <a:ahLst/>
              <a:cxnLst/>
              <a:rect l="l" t="t" r="r" b="b"/>
              <a:pathLst>
                <a:path w="4907273" h="2929108" extrusionOk="0">
                  <a:moveTo>
                    <a:pt x="4907273" y="122040"/>
                  </a:moveTo>
                  <a:cubicBezTo>
                    <a:pt x="4907273" y="54921"/>
                    <a:pt x="4852358" y="0"/>
                    <a:pt x="4785290" y="0"/>
                  </a:cubicBezTo>
                  <a:lnTo>
                    <a:pt x="122059" y="0"/>
                  </a:lnTo>
                  <a:cubicBezTo>
                    <a:pt x="54908" y="0"/>
                    <a:pt x="0" y="54921"/>
                    <a:pt x="0" y="122040"/>
                  </a:cubicBezTo>
                  <a:lnTo>
                    <a:pt x="0" y="2929108"/>
                  </a:lnTo>
                  <a:lnTo>
                    <a:pt x="4907273" y="2929108"/>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latin typeface="Arial" panose="020B0604020202020204" pitchFamily="34" charset="0"/>
                <a:cs typeface="Arial" panose="020B0604020202020204" pitchFamily="34" charset="0"/>
              </a:endParaRPr>
            </a:p>
          </p:txBody>
        </p:sp>
        <p:sp>
          <p:nvSpPr>
            <p:cNvPr id="2060" name="Google Shape;2060;p61"/>
            <p:cNvSpPr/>
            <p:nvPr/>
          </p:nvSpPr>
          <p:spPr>
            <a:xfrm>
              <a:off x="6780814" y="1405478"/>
              <a:ext cx="19205" cy="19206"/>
            </a:xfrm>
            <a:custGeom>
              <a:avLst/>
              <a:gdLst/>
              <a:ahLst/>
              <a:cxnLst/>
              <a:rect l="l" t="t" r="r" b="b"/>
              <a:pathLst>
                <a:path w="174593" h="174599" extrusionOk="0">
                  <a:moveTo>
                    <a:pt x="174593" y="87325"/>
                  </a:moveTo>
                  <a:cubicBezTo>
                    <a:pt x="174593" y="135521"/>
                    <a:pt x="135515" y="174599"/>
                    <a:pt x="87312" y="174599"/>
                  </a:cubicBezTo>
                  <a:cubicBezTo>
                    <a:pt x="39039" y="174599"/>
                    <a:pt x="0" y="135521"/>
                    <a:pt x="0" y="87325"/>
                  </a:cubicBezTo>
                  <a:cubicBezTo>
                    <a:pt x="0" y="39090"/>
                    <a:pt x="39039" y="0"/>
                    <a:pt x="87312" y="0"/>
                  </a:cubicBezTo>
                  <a:cubicBezTo>
                    <a:pt x="135515" y="0"/>
                    <a:pt x="174593" y="39090"/>
                    <a:pt x="174593" y="87325"/>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latin typeface="Arial" panose="020B0604020202020204" pitchFamily="34" charset="0"/>
                <a:cs typeface="Arial" panose="020B0604020202020204" pitchFamily="34" charset="0"/>
              </a:endParaRPr>
            </a:p>
          </p:txBody>
        </p:sp>
      </p:grpSp>
      <p:pic>
        <p:nvPicPr>
          <p:cNvPr id="2" name="Picture 1"/>
          <p:cNvPicPr>
            <a:picLocks noChangeAspect="1"/>
          </p:cNvPicPr>
          <p:nvPr/>
        </p:nvPicPr>
        <p:blipFill>
          <a:blip r:embed="rId3"/>
          <a:stretch>
            <a:fillRect/>
          </a:stretch>
        </p:blipFill>
        <p:spPr>
          <a:xfrm>
            <a:off x="4738788" y="841321"/>
            <a:ext cx="3980505" cy="3435404"/>
          </a:xfrm>
          <a:prstGeom prst="rect">
            <a:avLst/>
          </a:prstGeom>
        </p:spPr>
      </p:pic>
    </p:spTree>
    <p:extLst>
      <p:ext uri="{BB962C8B-B14F-4D97-AF65-F5344CB8AC3E}">
        <p14:creationId xmlns:p14="http://schemas.microsoft.com/office/powerpoint/2010/main" val="24443928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3"/>
        <p:cNvGrpSpPr/>
        <p:nvPr/>
      </p:nvGrpSpPr>
      <p:grpSpPr>
        <a:xfrm>
          <a:off x="0" y="0"/>
          <a:ext cx="0" cy="0"/>
          <a:chOff x="0" y="0"/>
          <a:chExt cx="0" cy="0"/>
        </a:xfrm>
      </p:grpSpPr>
      <p:sp>
        <p:nvSpPr>
          <p:cNvPr id="1224" name="Google Shape;1224;p44"/>
          <p:cNvSpPr txBox="1">
            <a:spLocks noGrp="1"/>
          </p:cNvSpPr>
          <p:nvPr>
            <p:ph type="title"/>
          </p:nvPr>
        </p:nvSpPr>
        <p:spPr>
          <a:xfrm>
            <a:off x="1434241" y="92233"/>
            <a:ext cx="5847900" cy="72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500" smtClean="0">
                <a:latin typeface="Arial" panose="020B0604020202020204" pitchFamily="34" charset="0"/>
              </a:rPr>
              <a:t>Giới thiệu</a:t>
            </a:r>
            <a:endParaRPr sz="3500">
              <a:latin typeface="Arial" panose="020B0604020202020204" pitchFamily="34" charset="0"/>
            </a:endParaRPr>
          </a:p>
        </p:txBody>
      </p:sp>
      <p:sp>
        <p:nvSpPr>
          <p:cNvPr id="1225" name="Google Shape;1225;p44"/>
          <p:cNvSpPr txBox="1">
            <a:spLocks noGrp="1"/>
          </p:cNvSpPr>
          <p:nvPr>
            <p:ph type="subTitle" idx="1"/>
          </p:nvPr>
        </p:nvSpPr>
        <p:spPr>
          <a:xfrm>
            <a:off x="1200884" y="1363925"/>
            <a:ext cx="6039846" cy="2389003"/>
          </a:xfrm>
          <a:prstGeom prst="rect">
            <a:avLst/>
          </a:prstGeom>
        </p:spPr>
        <p:txBody>
          <a:bodyPr spcFirstLastPara="1" wrap="square" lIns="91425" tIns="91425" rIns="91425" bIns="91425" anchor="t" anchorCtr="0">
            <a:noAutofit/>
          </a:bodyPr>
          <a:lstStyle/>
          <a:p>
            <a:pPr algn="just"/>
            <a:r>
              <a:rPr lang="en-US" smtClean="0">
                <a:latin typeface="+mj-lt"/>
              </a:rPr>
              <a:t>	Ngày nay, việc ứng dụng công nghệ thông tin và tin học hóa được xem là một trong những yếu tố mang tính quyết định trong mọi hoạt động đời sống bên cạnh đó còn có những kẻ xấu muốn kiếm lợi từ thông tin cá nhân của người khác</a:t>
            </a:r>
            <a:r>
              <a:rPr lang="en-US" smtClean="0">
                <a:latin typeface="+mj-lt"/>
              </a:rPr>
              <a:t>. Cho </a:t>
            </a:r>
            <a:r>
              <a:rPr lang="en-US" smtClean="0">
                <a:latin typeface="+mj-lt"/>
              </a:rPr>
              <a:t>nên, nhóm chúng em đã </a:t>
            </a:r>
            <a:r>
              <a:rPr lang="en-US">
                <a:latin typeface="Arial" panose="020B0604020202020204" pitchFamily="34" charset="0"/>
              </a:rPr>
              <a:t>x</a:t>
            </a:r>
            <a:r>
              <a:rPr lang="en-US" smtClean="0">
                <a:latin typeface="Arial" panose="020B0604020202020204" pitchFamily="34" charset="0"/>
              </a:rPr>
              <a:t>ây </a:t>
            </a:r>
            <a:r>
              <a:rPr lang="en-US">
                <a:latin typeface="Arial" panose="020B0604020202020204" pitchFamily="34" charset="0"/>
              </a:rPr>
              <a:t>dựng website quản lý thông tin bệnh nhân </a:t>
            </a:r>
            <a:r>
              <a:rPr lang="en-US" smtClean="0">
                <a:latin typeface="Arial" panose="020B0604020202020204" pitchFamily="34" charset="0"/>
              </a:rPr>
              <a:t>COVID-19 </a:t>
            </a:r>
            <a:r>
              <a:rPr lang="en-US">
                <a:latin typeface="Arial" panose="020B0604020202020204" pitchFamily="34" charset="0"/>
              </a:rPr>
              <a:t>áp dụng nghiên cứu công nghệ bảo mật .</a:t>
            </a:r>
          </a:p>
          <a:p>
            <a:pPr algn="just"/>
            <a:endParaRPr lang="en-US">
              <a:latin typeface="+mj-lt"/>
            </a:endParaRPr>
          </a:p>
        </p:txBody>
      </p:sp>
      <p:grpSp>
        <p:nvGrpSpPr>
          <p:cNvPr id="1226" name="Google Shape;1226;p44"/>
          <p:cNvGrpSpPr/>
          <p:nvPr/>
        </p:nvGrpSpPr>
        <p:grpSpPr>
          <a:xfrm rot="10140013">
            <a:off x="7618256" y="863302"/>
            <a:ext cx="416738" cy="329949"/>
            <a:chOff x="807525" y="3466050"/>
            <a:chExt cx="250050" cy="197975"/>
          </a:xfrm>
        </p:grpSpPr>
        <p:sp>
          <p:nvSpPr>
            <p:cNvPr id="1227" name="Google Shape;1227;p44"/>
            <p:cNvSpPr/>
            <p:nvPr/>
          </p:nvSpPr>
          <p:spPr>
            <a:xfrm>
              <a:off x="807525" y="3522000"/>
              <a:ext cx="154800" cy="142025"/>
            </a:xfrm>
            <a:custGeom>
              <a:avLst/>
              <a:gdLst/>
              <a:ahLst/>
              <a:cxnLst/>
              <a:rect l="l" t="t" r="r" b="b"/>
              <a:pathLst>
                <a:path w="6192" h="5681" extrusionOk="0">
                  <a:moveTo>
                    <a:pt x="3715" y="0"/>
                  </a:moveTo>
                  <a:lnTo>
                    <a:pt x="1191" y="1786"/>
                  </a:lnTo>
                  <a:cubicBezTo>
                    <a:pt x="239" y="2453"/>
                    <a:pt x="1" y="3774"/>
                    <a:pt x="667" y="4739"/>
                  </a:cubicBezTo>
                  <a:lnTo>
                    <a:pt x="691" y="4786"/>
                  </a:lnTo>
                  <a:cubicBezTo>
                    <a:pt x="1114" y="5370"/>
                    <a:pt x="1774" y="5681"/>
                    <a:pt x="2444" y="5681"/>
                  </a:cubicBezTo>
                  <a:cubicBezTo>
                    <a:pt x="2867" y="5681"/>
                    <a:pt x="3294" y="5557"/>
                    <a:pt x="3668" y="5298"/>
                  </a:cubicBezTo>
                  <a:lnTo>
                    <a:pt x="6192" y="3524"/>
                  </a:lnTo>
                  <a:lnTo>
                    <a:pt x="37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28" name="Google Shape;1228;p44"/>
            <p:cNvSpPr/>
            <p:nvPr/>
          </p:nvSpPr>
          <p:spPr>
            <a:xfrm>
              <a:off x="895925" y="3466050"/>
              <a:ext cx="161650" cy="147350"/>
            </a:xfrm>
            <a:custGeom>
              <a:avLst/>
              <a:gdLst/>
              <a:ahLst/>
              <a:cxnLst/>
              <a:rect l="l" t="t" r="r" b="b"/>
              <a:pathLst>
                <a:path w="6466" h="5894" extrusionOk="0">
                  <a:moveTo>
                    <a:pt x="3964" y="1"/>
                  </a:moveTo>
                  <a:cubicBezTo>
                    <a:pt x="3532" y="1"/>
                    <a:pt x="3095" y="132"/>
                    <a:pt x="2715" y="405"/>
                  </a:cubicBezTo>
                  <a:lnTo>
                    <a:pt x="1" y="2310"/>
                  </a:lnTo>
                  <a:cubicBezTo>
                    <a:pt x="477" y="3679"/>
                    <a:pt x="1299" y="4881"/>
                    <a:pt x="2537" y="5893"/>
                  </a:cubicBezTo>
                  <a:lnTo>
                    <a:pt x="5240" y="3988"/>
                  </a:lnTo>
                  <a:cubicBezTo>
                    <a:pt x="6228" y="3310"/>
                    <a:pt x="6466" y="1952"/>
                    <a:pt x="5763" y="964"/>
                  </a:cubicBezTo>
                  <a:lnTo>
                    <a:pt x="5728" y="928"/>
                  </a:lnTo>
                  <a:cubicBezTo>
                    <a:pt x="5313" y="324"/>
                    <a:pt x="4644" y="1"/>
                    <a:pt x="3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29" name="Google Shape;1229;p44"/>
            <p:cNvSpPr/>
            <p:nvPr/>
          </p:nvSpPr>
          <p:spPr>
            <a:xfrm>
              <a:off x="846525" y="3511575"/>
              <a:ext cx="206000" cy="152325"/>
            </a:xfrm>
            <a:custGeom>
              <a:avLst/>
              <a:gdLst/>
              <a:ahLst/>
              <a:cxnLst/>
              <a:rect l="l" t="t" r="r" b="b"/>
              <a:pathLst>
                <a:path w="8240" h="6093" extrusionOk="0">
                  <a:moveTo>
                    <a:pt x="8097" y="0"/>
                  </a:moveTo>
                  <a:lnTo>
                    <a:pt x="8097" y="0"/>
                  </a:lnTo>
                  <a:cubicBezTo>
                    <a:pt x="7930" y="417"/>
                    <a:pt x="7501" y="1143"/>
                    <a:pt x="6406" y="2001"/>
                  </a:cubicBezTo>
                  <a:cubicBezTo>
                    <a:pt x="4727" y="3346"/>
                    <a:pt x="1453" y="5501"/>
                    <a:pt x="1453" y="5501"/>
                  </a:cubicBezTo>
                  <a:cubicBezTo>
                    <a:pt x="1453" y="5501"/>
                    <a:pt x="950" y="5901"/>
                    <a:pt x="182" y="5901"/>
                  </a:cubicBezTo>
                  <a:cubicBezTo>
                    <a:pt x="123" y="5901"/>
                    <a:pt x="62" y="5899"/>
                    <a:pt x="0" y="5894"/>
                  </a:cubicBezTo>
                  <a:lnTo>
                    <a:pt x="0" y="5894"/>
                  </a:lnTo>
                  <a:cubicBezTo>
                    <a:pt x="288" y="6025"/>
                    <a:pt x="598" y="6092"/>
                    <a:pt x="907" y="6092"/>
                  </a:cubicBezTo>
                  <a:cubicBezTo>
                    <a:pt x="1326" y="6092"/>
                    <a:pt x="1745" y="5969"/>
                    <a:pt x="2108" y="5715"/>
                  </a:cubicBezTo>
                  <a:lnTo>
                    <a:pt x="4477" y="4049"/>
                  </a:lnTo>
                  <a:lnTo>
                    <a:pt x="4513" y="4072"/>
                  </a:lnTo>
                  <a:lnTo>
                    <a:pt x="7216" y="2167"/>
                  </a:lnTo>
                  <a:cubicBezTo>
                    <a:pt x="7930" y="1667"/>
                    <a:pt x="8240" y="810"/>
                    <a:pt x="8097"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30" name="Google Shape;1230;p44"/>
            <p:cNvSpPr/>
            <p:nvPr/>
          </p:nvSpPr>
          <p:spPr>
            <a:xfrm>
              <a:off x="876575" y="3484950"/>
              <a:ext cx="131300" cy="89875"/>
            </a:xfrm>
            <a:custGeom>
              <a:avLst/>
              <a:gdLst/>
              <a:ahLst/>
              <a:cxnLst/>
              <a:rect l="l" t="t" r="r" b="b"/>
              <a:pathLst>
                <a:path w="5252" h="3595" extrusionOk="0">
                  <a:moveTo>
                    <a:pt x="4852" y="0"/>
                  </a:moveTo>
                  <a:cubicBezTo>
                    <a:pt x="4400" y="0"/>
                    <a:pt x="3364" y="501"/>
                    <a:pt x="2263" y="1280"/>
                  </a:cubicBezTo>
                  <a:cubicBezTo>
                    <a:pt x="930" y="2232"/>
                    <a:pt x="1" y="3232"/>
                    <a:pt x="191" y="3518"/>
                  </a:cubicBezTo>
                  <a:cubicBezTo>
                    <a:pt x="230" y="3570"/>
                    <a:pt x="304" y="3595"/>
                    <a:pt x="406" y="3595"/>
                  </a:cubicBezTo>
                  <a:cubicBezTo>
                    <a:pt x="864" y="3595"/>
                    <a:pt x="1899" y="3095"/>
                    <a:pt x="2989" y="2316"/>
                  </a:cubicBezTo>
                  <a:cubicBezTo>
                    <a:pt x="4335" y="1363"/>
                    <a:pt x="5252" y="363"/>
                    <a:pt x="5061" y="77"/>
                  </a:cubicBezTo>
                  <a:cubicBezTo>
                    <a:pt x="5024" y="25"/>
                    <a:pt x="4953" y="0"/>
                    <a:pt x="4852"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231" name="Google Shape;1231;p44"/>
          <p:cNvGrpSpPr/>
          <p:nvPr/>
        </p:nvGrpSpPr>
        <p:grpSpPr>
          <a:xfrm rot="781269">
            <a:off x="7527386" y="4026372"/>
            <a:ext cx="445946" cy="329951"/>
            <a:chOff x="877475" y="2935600"/>
            <a:chExt cx="257500" cy="190500"/>
          </a:xfrm>
        </p:grpSpPr>
        <p:sp>
          <p:nvSpPr>
            <p:cNvPr id="1232" name="Google Shape;1232;p44"/>
            <p:cNvSpPr/>
            <p:nvPr/>
          </p:nvSpPr>
          <p:spPr>
            <a:xfrm>
              <a:off x="877475" y="2980850"/>
              <a:ext cx="162250" cy="145250"/>
            </a:xfrm>
            <a:custGeom>
              <a:avLst/>
              <a:gdLst/>
              <a:ahLst/>
              <a:cxnLst/>
              <a:rect l="l" t="t" r="r" b="b"/>
              <a:pathLst>
                <a:path w="6490" h="5810" extrusionOk="0">
                  <a:moveTo>
                    <a:pt x="4192" y="1"/>
                  </a:moveTo>
                  <a:lnTo>
                    <a:pt x="1346" y="1727"/>
                  </a:lnTo>
                  <a:cubicBezTo>
                    <a:pt x="322" y="2358"/>
                    <a:pt x="1" y="3692"/>
                    <a:pt x="620" y="4715"/>
                  </a:cubicBezTo>
                  <a:lnTo>
                    <a:pt x="655" y="4763"/>
                  </a:lnTo>
                  <a:cubicBezTo>
                    <a:pt x="1062" y="5435"/>
                    <a:pt x="1780" y="5809"/>
                    <a:pt x="2516" y="5809"/>
                  </a:cubicBezTo>
                  <a:cubicBezTo>
                    <a:pt x="2902" y="5809"/>
                    <a:pt x="3292" y="5706"/>
                    <a:pt x="3644" y="5489"/>
                  </a:cubicBezTo>
                  <a:lnTo>
                    <a:pt x="6490" y="3763"/>
                  </a:lnTo>
                  <a:cubicBezTo>
                    <a:pt x="6049" y="2239"/>
                    <a:pt x="5275" y="989"/>
                    <a:pt x="41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1233" name="Google Shape;1233;p44"/>
            <p:cNvGrpSpPr/>
            <p:nvPr/>
          </p:nvGrpSpPr>
          <p:grpSpPr>
            <a:xfrm>
              <a:off x="901300" y="2935600"/>
              <a:ext cx="233675" cy="190500"/>
              <a:chOff x="901300" y="2935600"/>
              <a:chExt cx="233675" cy="190500"/>
            </a:xfrm>
          </p:grpSpPr>
          <p:sp>
            <p:nvSpPr>
              <p:cNvPr id="1234" name="Google Shape;1234;p44"/>
              <p:cNvSpPr/>
              <p:nvPr/>
            </p:nvSpPr>
            <p:spPr>
              <a:xfrm>
                <a:off x="979275" y="2935600"/>
                <a:ext cx="155700" cy="140525"/>
              </a:xfrm>
              <a:custGeom>
                <a:avLst/>
                <a:gdLst/>
                <a:ahLst/>
                <a:cxnLst/>
                <a:rect l="l" t="t" r="r" b="b"/>
                <a:pathLst>
                  <a:path w="6228" h="5621" extrusionOk="0">
                    <a:moveTo>
                      <a:pt x="3769" y="1"/>
                    </a:moveTo>
                    <a:cubicBezTo>
                      <a:pt x="3390" y="1"/>
                      <a:pt x="3005" y="101"/>
                      <a:pt x="2656" y="310"/>
                    </a:cubicBezTo>
                    <a:lnTo>
                      <a:pt x="1" y="1918"/>
                    </a:lnTo>
                    <a:lnTo>
                      <a:pt x="2251" y="5621"/>
                    </a:lnTo>
                    <a:lnTo>
                      <a:pt x="4894" y="4013"/>
                    </a:lnTo>
                    <a:cubicBezTo>
                      <a:pt x="5906" y="3406"/>
                      <a:pt x="6228" y="2096"/>
                      <a:pt x="5608" y="1061"/>
                    </a:cubicBezTo>
                    <a:lnTo>
                      <a:pt x="5585" y="1025"/>
                    </a:lnTo>
                    <a:cubicBezTo>
                      <a:pt x="5187" y="362"/>
                      <a:pt x="4488" y="1"/>
                      <a:pt x="3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35" name="Google Shape;1235;p44"/>
              <p:cNvSpPr/>
              <p:nvPr/>
            </p:nvSpPr>
            <p:spPr>
              <a:xfrm>
                <a:off x="910225" y="2989775"/>
                <a:ext cx="217600" cy="136325"/>
              </a:xfrm>
              <a:custGeom>
                <a:avLst/>
                <a:gdLst/>
                <a:ahLst/>
                <a:cxnLst/>
                <a:rect l="l" t="t" r="r" b="b"/>
                <a:pathLst>
                  <a:path w="8704" h="5453" extrusionOk="0">
                    <a:moveTo>
                      <a:pt x="8704" y="1"/>
                    </a:moveTo>
                    <a:lnTo>
                      <a:pt x="8704" y="1"/>
                    </a:lnTo>
                    <a:cubicBezTo>
                      <a:pt x="8418" y="822"/>
                      <a:pt x="7751" y="1180"/>
                      <a:pt x="7751" y="1180"/>
                    </a:cubicBezTo>
                    <a:cubicBezTo>
                      <a:pt x="7751" y="1180"/>
                      <a:pt x="4429" y="3323"/>
                      <a:pt x="2524" y="4335"/>
                    </a:cubicBezTo>
                    <a:cubicBezTo>
                      <a:pt x="1386" y="4937"/>
                      <a:pt x="580" y="5076"/>
                      <a:pt x="115" y="5076"/>
                    </a:cubicBezTo>
                    <a:cubicBezTo>
                      <a:pt x="74" y="5076"/>
                      <a:pt x="36" y="5075"/>
                      <a:pt x="0" y="5073"/>
                    </a:cubicBezTo>
                    <a:lnTo>
                      <a:pt x="0" y="5073"/>
                    </a:lnTo>
                    <a:cubicBezTo>
                      <a:pt x="361" y="5320"/>
                      <a:pt x="793" y="5452"/>
                      <a:pt x="1229" y="5452"/>
                    </a:cubicBezTo>
                    <a:cubicBezTo>
                      <a:pt x="1613" y="5452"/>
                      <a:pt x="2000" y="5350"/>
                      <a:pt x="2346" y="5132"/>
                    </a:cubicBezTo>
                    <a:lnTo>
                      <a:pt x="5191" y="3406"/>
                    </a:lnTo>
                    <a:cubicBezTo>
                      <a:pt x="5191" y="3394"/>
                      <a:pt x="5180" y="3382"/>
                      <a:pt x="5180" y="3370"/>
                    </a:cubicBezTo>
                    <a:lnTo>
                      <a:pt x="7656" y="1846"/>
                    </a:lnTo>
                    <a:cubicBezTo>
                      <a:pt x="8335" y="1441"/>
                      <a:pt x="8692" y="727"/>
                      <a:pt x="8704"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36" name="Google Shape;1236;p44"/>
              <p:cNvSpPr/>
              <p:nvPr/>
            </p:nvSpPr>
            <p:spPr>
              <a:xfrm>
                <a:off x="901300" y="2984200"/>
                <a:ext cx="136925" cy="82350"/>
              </a:xfrm>
              <a:custGeom>
                <a:avLst/>
                <a:gdLst/>
                <a:ahLst/>
                <a:cxnLst/>
                <a:rect l="l" t="t" r="r" b="b"/>
                <a:pathLst>
                  <a:path w="5477" h="3294" extrusionOk="0">
                    <a:moveTo>
                      <a:pt x="5045" y="0"/>
                    </a:moveTo>
                    <a:cubicBezTo>
                      <a:pt x="4567" y="0"/>
                      <a:pt x="3523" y="419"/>
                      <a:pt x="2405" y="1105"/>
                    </a:cubicBezTo>
                    <a:cubicBezTo>
                      <a:pt x="988" y="1962"/>
                      <a:pt x="0" y="2903"/>
                      <a:pt x="179" y="3200"/>
                    </a:cubicBezTo>
                    <a:cubicBezTo>
                      <a:pt x="216" y="3263"/>
                      <a:pt x="303" y="3293"/>
                      <a:pt x="430" y="3293"/>
                    </a:cubicBezTo>
                    <a:cubicBezTo>
                      <a:pt x="906" y="3293"/>
                      <a:pt x="1942" y="2874"/>
                      <a:pt x="3060" y="2188"/>
                    </a:cubicBezTo>
                    <a:cubicBezTo>
                      <a:pt x="4477" y="1331"/>
                      <a:pt x="5477" y="391"/>
                      <a:pt x="5298" y="93"/>
                    </a:cubicBezTo>
                    <a:cubicBezTo>
                      <a:pt x="5261" y="30"/>
                      <a:pt x="5173" y="0"/>
                      <a:pt x="5045"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grpSp>
        <p:nvGrpSpPr>
          <p:cNvPr id="1237" name="Google Shape;1237;p44"/>
          <p:cNvGrpSpPr/>
          <p:nvPr/>
        </p:nvGrpSpPr>
        <p:grpSpPr>
          <a:xfrm rot="-247534">
            <a:off x="4354198" y="751523"/>
            <a:ext cx="315157" cy="276980"/>
            <a:chOff x="1782050" y="3440425"/>
            <a:chExt cx="196475" cy="172675"/>
          </a:xfrm>
        </p:grpSpPr>
        <p:sp>
          <p:nvSpPr>
            <p:cNvPr id="1238" name="Google Shape;1238;p44"/>
            <p:cNvSpPr/>
            <p:nvPr/>
          </p:nvSpPr>
          <p:spPr>
            <a:xfrm>
              <a:off x="1782050" y="3440425"/>
              <a:ext cx="196475" cy="172675"/>
            </a:xfrm>
            <a:custGeom>
              <a:avLst/>
              <a:gdLst/>
              <a:ahLst/>
              <a:cxnLst/>
              <a:rect l="l" t="t" r="r" b="b"/>
              <a:pathLst>
                <a:path w="7859" h="6907" extrusionOk="0">
                  <a:moveTo>
                    <a:pt x="3933" y="1"/>
                  </a:moveTo>
                  <a:cubicBezTo>
                    <a:pt x="3466" y="1"/>
                    <a:pt x="2991" y="96"/>
                    <a:pt x="2537" y="299"/>
                  </a:cubicBezTo>
                  <a:cubicBezTo>
                    <a:pt x="787" y="1072"/>
                    <a:pt x="1" y="3108"/>
                    <a:pt x="775" y="4847"/>
                  </a:cubicBezTo>
                  <a:cubicBezTo>
                    <a:pt x="1346" y="6140"/>
                    <a:pt x="2607" y="6907"/>
                    <a:pt x="3933" y="6907"/>
                  </a:cubicBezTo>
                  <a:cubicBezTo>
                    <a:pt x="4401" y="6907"/>
                    <a:pt x="4878" y="6811"/>
                    <a:pt x="5335" y="6609"/>
                  </a:cubicBezTo>
                  <a:cubicBezTo>
                    <a:pt x="7073" y="5835"/>
                    <a:pt x="7859" y="3799"/>
                    <a:pt x="7085" y="2061"/>
                  </a:cubicBezTo>
                  <a:cubicBezTo>
                    <a:pt x="6522" y="767"/>
                    <a:pt x="5257" y="1"/>
                    <a:pt x="3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39" name="Google Shape;1239;p44"/>
            <p:cNvSpPr/>
            <p:nvPr/>
          </p:nvSpPr>
          <p:spPr>
            <a:xfrm>
              <a:off x="1795750" y="3452350"/>
              <a:ext cx="169400" cy="149000"/>
            </a:xfrm>
            <a:custGeom>
              <a:avLst/>
              <a:gdLst/>
              <a:ahLst/>
              <a:cxnLst/>
              <a:rect l="l" t="t" r="r" b="b"/>
              <a:pathLst>
                <a:path w="6776" h="5960" extrusionOk="0">
                  <a:moveTo>
                    <a:pt x="3371" y="1"/>
                  </a:moveTo>
                  <a:cubicBezTo>
                    <a:pt x="2972" y="1"/>
                    <a:pt x="2567" y="81"/>
                    <a:pt x="2179" y="250"/>
                  </a:cubicBezTo>
                  <a:cubicBezTo>
                    <a:pt x="679" y="917"/>
                    <a:pt x="0" y="2679"/>
                    <a:pt x="667" y="4179"/>
                  </a:cubicBezTo>
                  <a:cubicBezTo>
                    <a:pt x="1160" y="5297"/>
                    <a:pt x="2245" y="5959"/>
                    <a:pt x="3384" y="5959"/>
                  </a:cubicBezTo>
                  <a:cubicBezTo>
                    <a:pt x="3785" y="5959"/>
                    <a:pt x="4193" y="5877"/>
                    <a:pt x="4584" y="5703"/>
                  </a:cubicBezTo>
                  <a:cubicBezTo>
                    <a:pt x="6096" y="5036"/>
                    <a:pt x="6775" y="3274"/>
                    <a:pt x="6108" y="1774"/>
                  </a:cubicBezTo>
                  <a:cubicBezTo>
                    <a:pt x="5614" y="662"/>
                    <a:pt x="4517" y="1"/>
                    <a:pt x="3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40" name="Google Shape;1240;p44"/>
            <p:cNvSpPr/>
            <p:nvPr/>
          </p:nvSpPr>
          <p:spPr>
            <a:xfrm>
              <a:off x="1804975" y="3491625"/>
              <a:ext cx="150925" cy="69675"/>
            </a:xfrm>
            <a:custGeom>
              <a:avLst/>
              <a:gdLst/>
              <a:ahLst/>
              <a:cxnLst/>
              <a:rect l="l" t="t" r="r" b="b"/>
              <a:pathLst>
                <a:path w="6037" h="2787" extrusionOk="0">
                  <a:moveTo>
                    <a:pt x="370" y="1"/>
                  </a:moveTo>
                  <a:lnTo>
                    <a:pt x="191" y="96"/>
                  </a:lnTo>
                  <a:cubicBezTo>
                    <a:pt x="60" y="156"/>
                    <a:pt x="1" y="322"/>
                    <a:pt x="48" y="453"/>
                  </a:cubicBezTo>
                  <a:lnTo>
                    <a:pt x="120" y="644"/>
                  </a:lnTo>
                  <a:lnTo>
                    <a:pt x="5668" y="2787"/>
                  </a:lnTo>
                  <a:lnTo>
                    <a:pt x="5846" y="2692"/>
                  </a:lnTo>
                  <a:cubicBezTo>
                    <a:pt x="5977" y="2632"/>
                    <a:pt x="6037" y="2477"/>
                    <a:pt x="5977" y="2322"/>
                  </a:cubicBezTo>
                  <a:lnTo>
                    <a:pt x="5918" y="2144"/>
                  </a:lnTo>
                  <a:lnTo>
                    <a:pt x="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41" name="Google Shape;1241;p44"/>
            <p:cNvSpPr/>
            <p:nvPr/>
          </p:nvSpPr>
          <p:spPr>
            <a:xfrm>
              <a:off x="1806175" y="3491625"/>
              <a:ext cx="149450" cy="63425"/>
            </a:xfrm>
            <a:custGeom>
              <a:avLst/>
              <a:gdLst/>
              <a:ahLst/>
              <a:cxnLst/>
              <a:rect l="l" t="t" r="r" b="b"/>
              <a:pathLst>
                <a:path w="5978" h="2537" extrusionOk="0">
                  <a:moveTo>
                    <a:pt x="322" y="1"/>
                  </a:moveTo>
                  <a:lnTo>
                    <a:pt x="143" y="96"/>
                  </a:lnTo>
                  <a:cubicBezTo>
                    <a:pt x="72" y="120"/>
                    <a:pt x="24" y="179"/>
                    <a:pt x="0" y="239"/>
                  </a:cubicBezTo>
                  <a:lnTo>
                    <a:pt x="5953" y="2537"/>
                  </a:lnTo>
                  <a:cubicBezTo>
                    <a:pt x="5965" y="2489"/>
                    <a:pt x="5977" y="2418"/>
                    <a:pt x="5953" y="2346"/>
                  </a:cubicBezTo>
                  <a:lnTo>
                    <a:pt x="5870" y="2144"/>
                  </a:lnTo>
                  <a:lnTo>
                    <a:pt x="322" y="1"/>
                  </a:ln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242" name="Google Shape;1242;p44"/>
          <p:cNvGrpSpPr/>
          <p:nvPr/>
        </p:nvGrpSpPr>
        <p:grpSpPr>
          <a:xfrm rot="-2530208">
            <a:off x="4354440" y="3896961"/>
            <a:ext cx="315169" cy="276991"/>
            <a:chOff x="1782050" y="3440425"/>
            <a:chExt cx="196475" cy="172675"/>
          </a:xfrm>
        </p:grpSpPr>
        <p:sp>
          <p:nvSpPr>
            <p:cNvPr id="1243" name="Google Shape;1243;p44"/>
            <p:cNvSpPr/>
            <p:nvPr/>
          </p:nvSpPr>
          <p:spPr>
            <a:xfrm>
              <a:off x="1782050" y="3440425"/>
              <a:ext cx="196475" cy="172675"/>
            </a:xfrm>
            <a:custGeom>
              <a:avLst/>
              <a:gdLst/>
              <a:ahLst/>
              <a:cxnLst/>
              <a:rect l="l" t="t" r="r" b="b"/>
              <a:pathLst>
                <a:path w="7859" h="6907" extrusionOk="0">
                  <a:moveTo>
                    <a:pt x="3933" y="1"/>
                  </a:moveTo>
                  <a:cubicBezTo>
                    <a:pt x="3466" y="1"/>
                    <a:pt x="2991" y="96"/>
                    <a:pt x="2537" y="299"/>
                  </a:cubicBezTo>
                  <a:cubicBezTo>
                    <a:pt x="787" y="1072"/>
                    <a:pt x="1" y="3108"/>
                    <a:pt x="775" y="4847"/>
                  </a:cubicBezTo>
                  <a:cubicBezTo>
                    <a:pt x="1346" y="6140"/>
                    <a:pt x="2607" y="6907"/>
                    <a:pt x="3933" y="6907"/>
                  </a:cubicBezTo>
                  <a:cubicBezTo>
                    <a:pt x="4401" y="6907"/>
                    <a:pt x="4878" y="6811"/>
                    <a:pt x="5335" y="6609"/>
                  </a:cubicBezTo>
                  <a:cubicBezTo>
                    <a:pt x="7073" y="5835"/>
                    <a:pt x="7859" y="3799"/>
                    <a:pt x="7085" y="2061"/>
                  </a:cubicBezTo>
                  <a:cubicBezTo>
                    <a:pt x="6522" y="767"/>
                    <a:pt x="5257" y="1"/>
                    <a:pt x="3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44" name="Google Shape;1244;p44"/>
            <p:cNvSpPr/>
            <p:nvPr/>
          </p:nvSpPr>
          <p:spPr>
            <a:xfrm>
              <a:off x="1795750" y="3452350"/>
              <a:ext cx="169400" cy="149000"/>
            </a:xfrm>
            <a:custGeom>
              <a:avLst/>
              <a:gdLst/>
              <a:ahLst/>
              <a:cxnLst/>
              <a:rect l="l" t="t" r="r" b="b"/>
              <a:pathLst>
                <a:path w="6776" h="5960" extrusionOk="0">
                  <a:moveTo>
                    <a:pt x="3371" y="1"/>
                  </a:moveTo>
                  <a:cubicBezTo>
                    <a:pt x="2972" y="1"/>
                    <a:pt x="2567" y="81"/>
                    <a:pt x="2179" y="250"/>
                  </a:cubicBezTo>
                  <a:cubicBezTo>
                    <a:pt x="679" y="917"/>
                    <a:pt x="0" y="2679"/>
                    <a:pt x="667" y="4179"/>
                  </a:cubicBezTo>
                  <a:cubicBezTo>
                    <a:pt x="1160" y="5297"/>
                    <a:pt x="2245" y="5959"/>
                    <a:pt x="3384" y="5959"/>
                  </a:cubicBezTo>
                  <a:cubicBezTo>
                    <a:pt x="3785" y="5959"/>
                    <a:pt x="4193" y="5877"/>
                    <a:pt x="4584" y="5703"/>
                  </a:cubicBezTo>
                  <a:cubicBezTo>
                    <a:pt x="6096" y="5036"/>
                    <a:pt x="6775" y="3274"/>
                    <a:pt x="6108" y="1774"/>
                  </a:cubicBezTo>
                  <a:cubicBezTo>
                    <a:pt x="5614" y="662"/>
                    <a:pt x="4517" y="1"/>
                    <a:pt x="3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45" name="Google Shape;1245;p44"/>
            <p:cNvSpPr/>
            <p:nvPr/>
          </p:nvSpPr>
          <p:spPr>
            <a:xfrm>
              <a:off x="1804975" y="3491625"/>
              <a:ext cx="150925" cy="69675"/>
            </a:xfrm>
            <a:custGeom>
              <a:avLst/>
              <a:gdLst/>
              <a:ahLst/>
              <a:cxnLst/>
              <a:rect l="l" t="t" r="r" b="b"/>
              <a:pathLst>
                <a:path w="6037" h="2787" extrusionOk="0">
                  <a:moveTo>
                    <a:pt x="370" y="1"/>
                  </a:moveTo>
                  <a:lnTo>
                    <a:pt x="191" y="96"/>
                  </a:lnTo>
                  <a:cubicBezTo>
                    <a:pt x="60" y="156"/>
                    <a:pt x="1" y="322"/>
                    <a:pt x="48" y="453"/>
                  </a:cubicBezTo>
                  <a:lnTo>
                    <a:pt x="120" y="644"/>
                  </a:lnTo>
                  <a:lnTo>
                    <a:pt x="5668" y="2787"/>
                  </a:lnTo>
                  <a:lnTo>
                    <a:pt x="5846" y="2692"/>
                  </a:lnTo>
                  <a:cubicBezTo>
                    <a:pt x="5977" y="2632"/>
                    <a:pt x="6037" y="2477"/>
                    <a:pt x="5977" y="2322"/>
                  </a:cubicBezTo>
                  <a:lnTo>
                    <a:pt x="5918" y="2144"/>
                  </a:lnTo>
                  <a:lnTo>
                    <a:pt x="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46" name="Google Shape;1246;p44"/>
            <p:cNvSpPr/>
            <p:nvPr/>
          </p:nvSpPr>
          <p:spPr>
            <a:xfrm>
              <a:off x="1806175" y="3491625"/>
              <a:ext cx="149450" cy="63425"/>
            </a:xfrm>
            <a:custGeom>
              <a:avLst/>
              <a:gdLst/>
              <a:ahLst/>
              <a:cxnLst/>
              <a:rect l="l" t="t" r="r" b="b"/>
              <a:pathLst>
                <a:path w="5978" h="2537" extrusionOk="0">
                  <a:moveTo>
                    <a:pt x="322" y="1"/>
                  </a:moveTo>
                  <a:lnTo>
                    <a:pt x="143" y="96"/>
                  </a:lnTo>
                  <a:cubicBezTo>
                    <a:pt x="72" y="120"/>
                    <a:pt x="24" y="179"/>
                    <a:pt x="0" y="239"/>
                  </a:cubicBezTo>
                  <a:lnTo>
                    <a:pt x="5953" y="2537"/>
                  </a:lnTo>
                  <a:cubicBezTo>
                    <a:pt x="5965" y="2489"/>
                    <a:pt x="5977" y="2418"/>
                    <a:pt x="5953" y="2346"/>
                  </a:cubicBezTo>
                  <a:lnTo>
                    <a:pt x="5870" y="2144"/>
                  </a:lnTo>
                  <a:lnTo>
                    <a:pt x="322" y="1"/>
                  </a:ln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247" name="Google Shape;1247;p44"/>
          <p:cNvGrpSpPr/>
          <p:nvPr/>
        </p:nvGrpSpPr>
        <p:grpSpPr>
          <a:xfrm rot="230779">
            <a:off x="1020383" y="3870625"/>
            <a:ext cx="416747" cy="329956"/>
            <a:chOff x="807525" y="3466050"/>
            <a:chExt cx="250050" cy="197975"/>
          </a:xfrm>
        </p:grpSpPr>
        <p:sp>
          <p:nvSpPr>
            <p:cNvPr id="1248" name="Google Shape;1248;p44"/>
            <p:cNvSpPr/>
            <p:nvPr/>
          </p:nvSpPr>
          <p:spPr>
            <a:xfrm>
              <a:off x="807525" y="3522000"/>
              <a:ext cx="154800" cy="142025"/>
            </a:xfrm>
            <a:custGeom>
              <a:avLst/>
              <a:gdLst/>
              <a:ahLst/>
              <a:cxnLst/>
              <a:rect l="l" t="t" r="r" b="b"/>
              <a:pathLst>
                <a:path w="6192" h="5681" extrusionOk="0">
                  <a:moveTo>
                    <a:pt x="3715" y="0"/>
                  </a:moveTo>
                  <a:lnTo>
                    <a:pt x="1191" y="1786"/>
                  </a:lnTo>
                  <a:cubicBezTo>
                    <a:pt x="239" y="2453"/>
                    <a:pt x="1" y="3774"/>
                    <a:pt x="667" y="4739"/>
                  </a:cubicBezTo>
                  <a:lnTo>
                    <a:pt x="691" y="4786"/>
                  </a:lnTo>
                  <a:cubicBezTo>
                    <a:pt x="1114" y="5370"/>
                    <a:pt x="1774" y="5681"/>
                    <a:pt x="2444" y="5681"/>
                  </a:cubicBezTo>
                  <a:cubicBezTo>
                    <a:pt x="2867" y="5681"/>
                    <a:pt x="3294" y="5557"/>
                    <a:pt x="3668" y="5298"/>
                  </a:cubicBezTo>
                  <a:lnTo>
                    <a:pt x="6192" y="3524"/>
                  </a:lnTo>
                  <a:lnTo>
                    <a:pt x="37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49" name="Google Shape;1249;p44"/>
            <p:cNvSpPr/>
            <p:nvPr/>
          </p:nvSpPr>
          <p:spPr>
            <a:xfrm>
              <a:off x="895925" y="3466050"/>
              <a:ext cx="161650" cy="147350"/>
            </a:xfrm>
            <a:custGeom>
              <a:avLst/>
              <a:gdLst/>
              <a:ahLst/>
              <a:cxnLst/>
              <a:rect l="l" t="t" r="r" b="b"/>
              <a:pathLst>
                <a:path w="6466" h="5894" extrusionOk="0">
                  <a:moveTo>
                    <a:pt x="3964" y="1"/>
                  </a:moveTo>
                  <a:cubicBezTo>
                    <a:pt x="3532" y="1"/>
                    <a:pt x="3095" y="132"/>
                    <a:pt x="2715" y="405"/>
                  </a:cubicBezTo>
                  <a:lnTo>
                    <a:pt x="1" y="2310"/>
                  </a:lnTo>
                  <a:cubicBezTo>
                    <a:pt x="477" y="3679"/>
                    <a:pt x="1299" y="4881"/>
                    <a:pt x="2537" y="5893"/>
                  </a:cubicBezTo>
                  <a:lnTo>
                    <a:pt x="5240" y="3988"/>
                  </a:lnTo>
                  <a:cubicBezTo>
                    <a:pt x="6228" y="3310"/>
                    <a:pt x="6466" y="1952"/>
                    <a:pt x="5763" y="964"/>
                  </a:cubicBezTo>
                  <a:lnTo>
                    <a:pt x="5728" y="928"/>
                  </a:lnTo>
                  <a:cubicBezTo>
                    <a:pt x="5313" y="324"/>
                    <a:pt x="4644" y="1"/>
                    <a:pt x="3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50" name="Google Shape;1250;p44"/>
            <p:cNvSpPr/>
            <p:nvPr/>
          </p:nvSpPr>
          <p:spPr>
            <a:xfrm>
              <a:off x="846525" y="3511575"/>
              <a:ext cx="206000" cy="152325"/>
            </a:xfrm>
            <a:custGeom>
              <a:avLst/>
              <a:gdLst/>
              <a:ahLst/>
              <a:cxnLst/>
              <a:rect l="l" t="t" r="r" b="b"/>
              <a:pathLst>
                <a:path w="8240" h="6093" extrusionOk="0">
                  <a:moveTo>
                    <a:pt x="8097" y="0"/>
                  </a:moveTo>
                  <a:lnTo>
                    <a:pt x="8097" y="0"/>
                  </a:lnTo>
                  <a:cubicBezTo>
                    <a:pt x="7930" y="417"/>
                    <a:pt x="7501" y="1143"/>
                    <a:pt x="6406" y="2001"/>
                  </a:cubicBezTo>
                  <a:cubicBezTo>
                    <a:pt x="4727" y="3346"/>
                    <a:pt x="1453" y="5501"/>
                    <a:pt x="1453" y="5501"/>
                  </a:cubicBezTo>
                  <a:cubicBezTo>
                    <a:pt x="1453" y="5501"/>
                    <a:pt x="950" y="5901"/>
                    <a:pt x="182" y="5901"/>
                  </a:cubicBezTo>
                  <a:cubicBezTo>
                    <a:pt x="123" y="5901"/>
                    <a:pt x="62" y="5899"/>
                    <a:pt x="0" y="5894"/>
                  </a:cubicBezTo>
                  <a:lnTo>
                    <a:pt x="0" y="5894"/>
                  </a:lnTo>
                  <a:cubicBezTo>
                    <a:pt x="288" y="6025"/>
                    <a:pt x="598" y="6092"/>
                    <a:pt x="907" y="6092"/>
                  </a:cubicBezTo>
                  <a:cubicBezTo>
                    <a:pt x="1326" y="6092"/>
                    <a:pt x="1745" y="5969"/>
                    <a:pt x="2108" y="5715"/>
                  </a:cubicBezTo>
                  <a:lnTo>
                    <a:pt x="4477" y="4049"/>
                  </a:lnTo>
                  <a:lnTo>
                    <a:pt x="4513" y="4072"/>
                  </a:lnTo>
                  <a:lnTo>
                    <a:pt x="7216" y="2167"/>
                  </a:lnTo>
                  <a:cubicBezTo>
                    <a:pt x="7930" y="1667"/>
                    <a:pt x="8240" y="810"/>
                    <a:pt x="8097"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51" name="Google Shape;1251;p44"/>
            <p:cNvSpPr/>
            <p:nvPr/>
          </p:nvSpPr>
          <p:spPr>
            <a:xfrm>
              <a:off x="876575" y="3484950"/>
              <a:ext cx="131300" cy="89875"/>
            </a:xfrm>
            <a:custGeom>
              <a:avLst/>
              <a:gdLst/>
              <a:ahLst/>
              <a:cxnLst/>
              <a:rect l="l" t="t" r="r" b="b"/>
              <a:pathLst>
                <a:path w="5252" h="3595" extrusionOk="0">
                  <a:moveTo>
                    <a:pt x="4852" y="0"/>
                  </a:moveTo>
                  <a:cubicBezTo>
                    <a:pt x="4400" y="0"/>
                    <a:pt x="3364" y="501"/>
                    <a:pt x="2263" y="1280"/>
                  </a:cubicBezTo>
                  <a:cubicBezTo>
                    <a:pt x="930" y="2232"/>
                    <a:pt x="1" y="3232"/>
                    <a:pt x="191" y="3518"/>
                  </a:cubicBezTo>
                  <a:cubicBezTo>
                    <a:pt x="230" y="3570"/>
                    <a:pt x="304" y="3595"/>
                    <a:pt x="406" y="3595"/>
                  </a:cubicBezTo>
                  <a:cubicBezTo>
                    <a:pt x="864" y="3595"/>
                    <a:pt x="1899" y="3095"/>
                    <a:pt x="2989" y="2316"/>
                  </a:cubicBezTo>
                  <a:cubicBezTo>
                    <a:pt x="4335" y="1363"/>
                    <a:pt x="5252" y="363"/>
                    <a:pt x="5061" y="77"/>
                  </a:cubicBezTo>
                  <a:cubicBezTo>
                    <a:pt x="5024" y="25"/>
                    <a:pt x="4953" y="0"/>
                    <a:pt x="4852"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252" name="Google Shape;1252;p44"/>
          <p:cNvGrpSpPr/>
          <p:nvPr/>
        </p:nvGrpSpPr>
        <p:grpSpPr>
          <a:xfrm rot="-9422056">
            <a:off x="886692" y="786664"/>
            <a:ext cx="445929" cy="329953"/>
            <a:chOff x="877475" y="2935600"/>
            <a:chExt cx="257500" cy="190500"/>
          </a:xfrm>
        </p:grpSpPr>
        <p:sp>
          <p:nvSpPr>
            <p:cNvPr id="1253" name="Google Shape;1253;p44"/>
            <p:cNvSpPr/>
            <p:nvPr/>
          </p:nvSpPr>
          <p:spPr>
            <a:xfrm>
              <a:off x="877475" y="2980850"/>
              <a:ext cx="162250" cy="145250"/>
            </a:xfrm>
            <a:custGeom>
              <a:avLst/>
              <a:gdLst/>
              <a:ahLst/>
              <a:cxnLst/>
              <a:rect l="l" t="t" r="r" b="b"/>
              <a:pathLst>
                <a:path w="6490" h="5810" extrusionOk="0">
                  <a:moveTo>
                    <a:pt x="4192" y="1"/>
                  </a:moveTo>
                  <a:lnTo>
                    <a:pt x="1346" y="1727"/>
                  </a:lnTo>
                  <a:cubicBezTo>
                    <a:pt x="322" y="2358"/>
                    <a:pt x="1" y="3692"/>
                    <a:pt x="620" y="4715"/>
                  </a:cubicBezTo>
                  <a:lnTo>
                    <a:pt x="655" y="4763"/>
                  </a:lnTo>
                  <a:cubicBezTo>
                    <a:pt x="1062" y="5435"/>
                    <a:pt x="1780" y="5809"/>
                    <a:pt x="2516" y="5809"/>
                  </a:cubicBezTo>
                  <a:cubicBezTo>
                    <a:pt x="2902" y="5809"/>
                    <a:pt x="3292" y="5706"/>
                    <a:pt x="3644" y="5489"/>
                  </a:cubicBezTo>
                  <a:lnTo>
                    <a:pt x="6490" y="3763"/>
                  </a:lnTo>
                  <a:cubicBezTo>
                    <a:pt x="6049" y="2239"/>
                    <a:pt x="5275" y="989"/>
                    <a:pt x="41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1254" name="Google Shape;1254;p44"/>
            <p:cNvGrpSpPr/>
            <p:nvPr/>
          </p:nvGrpSpPr>
          <p:grpSpPr>
            <a:xfrm>
              <a:off x="901300" y="2935600"/>
              <a:ext cx="233675" cy="190500"/>
              <a:chOff x="901300" y="2935600"/>
              <a:chExt cx="233675" cy="190500"/>
            </a:xfrm>
          </p:grpSpPr>
          <p:sp>
            <p:nvSpPr>
              <p:cNvPr id="1255" name="Google Shape;1255;p44"/>
              <p:cNvSpPr/>
              <p:nvPr/>
            </p:nvSpPr>
            <p:spPr>
              <a:xfrm>
                <a:off x="979275" y="2935600"/>
                <a:ext cx="155700" cy="140525"/>
              </a:xfrm>
              <a:custGeom>
                <a:avLst/>
                <a:gdLst/>
                <a:ahLst/>
                <a:cxnLst/>
                <a:rect l="l" t="t" r="r" b="b"/>
                <a:pathLst>
                  <a:path w="6228" h="5621" extrusionOk="0">
                    <a:moveTo>
                      <a:pt x="3769" y="1"/>
                    </a:moveTo>
                    <a:cubicBezTo>
                      <a:pt x="3390" y="1"/>
                      <a:pt x="3005" y="101"/>
                      <a:pt x="2656" y="310"/>
                    </a:cubicBezTo>
                    <a:lnTo>
                      <a:pt x="1" y="1918"/>
                    </a:lnTo>
                    <a:lnTo>
                      <a:pt x="2251" y="5621"/>
                    </a:lnTo>
                    <a:lnTo>
                      <a:pt x="4894" y="4013"/>
                    </a:lnTo>
                    <a:cubicBezTo>
                      <a:pt x="5906" y="3406"/>
                      <a:pt x="6228" y="2096"/>
                      <a:pt x="5608" y="1061"/>
                    </a:cubicBezTo>
                    <a:lnTo>
                      <a:pt x="5585" y="1025"/>
                    </a:lnTo>
                    <a:cubicBezTo>
                      <a:pt x="5187" y="362"/>
                      <a:pt x="4488" y="1"/>
                      <a:pt x="3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56" name="Google Shape;1256;p44"/>
              <p:cNvSpPr/>
              <p:nvPr/>
            </p:nvSpPr>
            <p:spPr>
              <a:xfrm>
                <a:off x="910225" y="2989775"/>
                <a:ext cx="217600" cy="136325"/>
              </a:xfrm>
              <a:custGeom>
                <a:avLst/>
                <a:gdLst/>
                <a:ahLst/>
                <a:cxnLst/>
                <a:rect l="l" t="t" r="r" b="b"/>
                <a:pathLst>
                  <a:path w="8704" h="5453" extrusionOk="0">
                    <a:moveTo>
                      <a:pt x="8704" y="1"/>
                    </a:moveTo>
                    <a:lnTo>
                      <a:pt x="8704" y="1"/>
                    </a:lnTo>
                    <a:cubicBezTo>
                      <a:pt x="8418" y="822"/>
                      <a:pt x="7751" y="1180"/>
                      <a:pt x="7751" y="1180"/>
                    </a:cubicBezTo>
                    <a:cubicBezTo>
                      <a:pt x="7751" y="1180"/>
                      <a:pt x="4429" y="3323"/>
                      <a:pt x="2524" y="4335"/>
                    </a:cubicBezTo>
                    <a:cubicBezTo>
                      <a:pt x="1386" y="4937"/>
                      <a:pt x="580" y="5076"/>
                      <a:pt x="115" y="5076"/>
                    </a:cubicBezTo>
                    <a:cubicBezTo>
                      <a:pt x="74" y="5076"/>
                      <a:pt x="36" y="5075"/>
                      <a:pt x="0" y="5073"/>
                    </a:cubicBezTo>
                    <a:lnTo>
                      <a:pt x="0" y="5073"/>
                    </a:lnTo>
                    <a:cubicBezTo>
                      <a:pt x="361" y="5320"/>
                      <a:pt x="793" y="5452"/>
                      <a:pt x="1229" y="5452"/>
                    </a:cubicBezTo>
                    <a:cubicBezTo>
                      <a:pt x="1613" y="5452"/>
                      <a:pt x="2000" y="5350"/>
                      <a:pt x="2346" y="5132"/>
                    </a:cubicBezTo>
                    <a:lnTo>
                      <a:pt x="5191" y="3406"/>
                    </a:lnTo>
                    <a:cubicBezTo>
                      <a:pt x="5191" y="3394"/>
                      <a:pt x="5180" y="3382"/>
                      <a:pt x="5180" y="3370"/>
                    </a:cubicBezTo>
                    <a:lnTo>
                      <a:pt x="7656" y="1846"/>
                    </a:lnTo>
                    <a:cubicBezTo>
                      <a:pt x="8335" y="1441"/>
                      <a:pt x="8692" y="727"/>
                      <a:pt x="8704"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57" name="Google Shape;1257;p44"/>
              <p:cNvSpPr/>
              <p:nvPr/>
            </p:nvSpPr>
            <p:spPr>
              <a:xfrm>
                <a:off x="901300" y="2984200"/>
                <a:ext cx="136925" cy="82350"/>
              </a:xfrm>
              <a:custGeom>
                <a:avLst/>
                <a:gdLst/>
                <a:ahLst/>
                <a:cxnLst/>
                <a:rect l="l" t="t" r="r" b="b"/>
                <a:pathLst>
                  <a:path w="5477" h="3294" extrusionOk="0">
                    <a:moveTo>
                      <a:pt x="5045" y="0"/>
                    </a:moveTo>
                    <a:cubicBezTo>
                      <a:pt x="4567" y="0"/>
                      <a:pt x="3523" y="419"/>
                      <a:pt x="2405" y="1105"/>
                    </a:cubicBezTo>
                    <a:cubicBezTo>
                      <a:pt x="988" y="1962"/>
                      <a:pt x="0" y="2903"/>
                      <a:pt x="179" y="3200"/>
                    </a:cubicBezTo>
                    <a:cubicBezTo>
                      <a:pt x="216" y="3263"/>
                      <a:pt x="303" y="3293"/>
                      <a:pt x="430" y="3293"/>
                    </a:cubicBezTo>
                    <a:cubicBezTo>
                      <a:pt x="906" y="3293"/>
                      <a:pt x="1942" y="2874"/>
                      <a:pt x="3060" y="2188"/>
                    </a:cubicBezTo>
                    <a:cubicBezTo>
                      <a:pt x="4477" y="1331"/>
                      <a:pt x="5477" y="391"/>
                      <a:pt x="5298" y="93"/>
                    </a:cubicBezTo>
                    <a:cubicBezTo>
                      <a:pt x="5261" y="30"/>
                      <a:pt x="5173" y="0"/>
                      <a:pt x="5045"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59"/>
        <p:cNvGrpSpPr/>
        <p:nvPr/>
      </p:nvGrpSpPr>
      <p:grpSpPr>
        <a:xfrm>
          <a:off x="0" y="0"/>
          <a:ext cx="0" cy="0"/>
          <a:chOff x="0" y="0"/>
          <a:chExt cx="0" cy="0"/>
        </a:xfrm>
      </p:grpSpPr>
      <p:grpSp>
        <p:nvGrpSpPr>
          <p:cNvPr id="1862" name="Google Shape;1862;p57"/>
          <p:cNvGrpSpPr/>
          <p:nvPr/>
        </p:nvGrpSpPr>
        <p:grpSpPr>
          <a:xfrm>
            <a:off x="6410880" y="675379"/>
            <a:ext cx="1560826" cy="4007058"/>
            <a:chOff x="3597450" y="1561900"/>
            <a:chExt cx="818000" cy="2100025"/>
          </a:xfrm>
        </p:grpSpPr>
        <p:sp>
          <p:nvSpPr>
            <p:cNvPr id="1863" name="Google Shape;1863;p57"/>
            <p:cNvSpPr/>
            <p:nvPr/>
          </p:nvSpPr>
          <p:spPr>
            <a:xfrm>
              <a:off x="3597450" y="3541350"/>
              <a:ext cx="818000" cy="120575"/>
            </a:xfrm>
            <a:custGeom>
              <a:avLst/>
              <a:gdLst/>
              <a:ahLst/>
              <a:cxnLst/>
              <a:rect l="l" t="t" r="r" b="b"/>
              <a:pathLst>
                <a:path w="32720" h="4823" extrusionOk="0">
                  <a:moveTo>
                    <a:pt x="16360" y="0"/>
                  </a:moveTo>
                  <a:cubicBezTo>
                    <a:pt x="7323" y="0"/>
                    <a:pt x="1" y="1072"/>
                    <a:pt x="1" y="2405"/>
                  </a:cubicBezTo>
                  <a:cubicBezTo>
                    <a:pt x="1" y="3739"/>
                    <a:pt x="7323" y="4822"/>
                    <a:pt x="16360" y="4822"/>
                  </a:cubicBezTo>
                  <a:cubicBezTo>
                    <a:pt x="25397" y="4822"/>
                    <a:pt x="32719" y="3739"/>
                    <a:pt x="32719" y="2405"/>
                  </a:cubicBezTo>
                  <a:cubicBezTo>
                    <a:pt x="32719" y="1072"/>
                    <a:pt x="25397" y="0"/>
                    <a:pt x="163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64" name="Google Shape;1864;p57"/>
            <p:cNvSpPr/>
            <p:nvPr/>
          </p:nvSpPr>
          <p:spPr>
            <a:xfrm>
              <a:off x="3908500" y="3412450"/>
              <a:ext cx="98850" cy="159275"/>
            </a:xfrm>
            <a:custGeom>
              <a:avLst/>
              <a:gdLst/>
              <a:ahLst/>
              <a:cxnLst/>
              <a:rect l="l" t="t" r="r" b="b"/>
              <a:pathLst>
                <a:path w="3954" h="6371" extrusionOk="0">
                  <a:moveTo>
                    <a:pt x="382" y="1"/>
                  </a:moveTo>
                  <a:cubicBezTo>
                    <a:pt x="299" y="2394"/>
                    <a:pt x="203" y="4632"/>
                    <a:pt x="1" y="6370"/>
                  </a:cubicBezTo>
                  <a:lnTo>
                    <a:pt x="3954" y="6370"/>
                  </a:lnTo>
                  <a:cubicBezTo>
                    <a:pt x="3954" y="5132"/>
                    <a:pt x="3263" y="4275"/>
                    <a:pt x="3716" y="1"/>
                  </a:cubicBezTo>
                  <a:close/>
                </a:path>
              </a:pathLst>
            </a:custGeom>
            <a:solidFill>
              <a:srgbClr val="DB99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65" name="Google Shape;1865;p57"/>
            <p:cNvSpPr/>
            <p:nvPr/>
          </p:nvSpPr>
          <p:spPr>
            <a:xfrm>
              <a:off x="3732000" y="3510675"/>
              <a:ext cx="297975" cy="105700"/>
            </a:xfrm>
            <a:custGeom>
              <a:avLst/>
              <a:gdLst/>
              <a:ahLst/>
              <a:cxnLst/>
              <a:rect l="l" t="t" r="r" b="b"/>
              <a:pathLst>
                <a:path w="11919" h="4228" extrusionOk="0">
                  <a:moveTo>
                    <a:pt x="7275" y="1"/>
                  </a:moveTo>
                  <a:cubicBezTo>
                    <a:pt x="4489" y="2001"/>
                    <a:pt x="24" y="1608"/>
                    <a:pt x="1" y="3454"/>
                  </a:cubicBezTo>
                  <a:cubicBezTo>
                    <a:pt x="1" y="3906"/>
                    <a:pt x="215" y="4049"/>
                    <a:pt x="215" y="4049"/>
                  </a:cubicBezTo>
                  <a:lnTo>
                    <a:pt x="11919" y="4227"/>
                  </a:lnTo>
                  <a:cubicBezTo>
                    <a:pt x="11752" y="3096"/>
                    <a:pt x="11466" y="2025"/>
                    <a:pt x="10931" y="1096"/>
                  </a:cubicBezTo>
                  <a:cubicBezTo>
                    <a:pt x="10259" y="1335"/>
                    <a:pt x="9715" y="1458"/>
                    <a:pt x="9257" y="1458"/>
                  </a:cubicBezTo>
                  <a:cubicBezTo>
                    <a:pt x="8365" y="1458"/>
                    <a:pt x="7802" y="992"/>
                    <a:pt x="72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66" name="Google Shape;1866;p57"/>
            <p:cNvSpPr/>
            <p:nvPr/>
          </p:nvSpPr>
          <p:spPr>
            <a:xfrm>
              <a:off x="3729625" y="3601475"/>
              <a:ext cx="301850" cy="14900"/>
            </a:xfrm>
            <a:custGeom>
              <a:avLst/>
              <a:gdLst/>
              <a:ahLst/>
              <a:cxnLst/>
              <a:rect l="l" t="t" r="r" b="b"/>
              <a:pathLst>
                <a:path w="12074" h="596" extrusionOk="0">
                  <a:moveTo>
                    <a:pt x="48" y="0"/>
                  </a:moveTo>
                  <a:cubicBezTo>
                    <a:pt x="0" y="131"/>
                    <a:pt x="0" y="274"/>
                    <a:pt x="48" y="405"/>
                  </a:cubicBezTo>
                  <a:lnTo>
                    <a:pt x="12026" y="595"/>
                  </a:lnTo>
                  <a:cubicBezTo>
                    <a:pt x="12073" y="464"/>
                    <a:pt x="12073" y="333"/>
                    <a:pt x="12026" y="191"/>
                  </a:cubicBezTo>
                  <a:lnTo>
                    <a:pt x="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67" name="Google Shape;1867;p57"/>
            <p:cNvSpPr/>
            <p:nvPr/>
          </p:nvSpPr>
          <p:spPr>
            <a:xfrm>
              <a:off x="4123125" y="3412450"/>
              <a:ext cx="83375" cy="159275"/>
            </a:xfrm>
            <a:custGeom>
              <a:avLst/>
              <a:gdLst/>
              <a:ahLst/>
              <a:cxnLst/>
              <a:rect l="l" t="t" r="r" b="b"/>
              <a:pathLst>
                <a:path w="3335" h="6371" extrusionOk="0">
                  <a:moveTo>
                    <a:pt x="0" y="1"/>
                  </a:moveTo>
                  <a:lnTo>
                    <a:pt x="0" y="6370"/>
                  </a:lnTo>
                  <a:lnTo>
                    <a:pt x="3334" y="6370"/>
                  </a:lnTo>
                  <a:lnTo>
                    <a:pt x="3334" y="1"/>
                  </a:lnTo>
                  <a:close/>
                </a:path>
              </a:pathLst>
            </a:custGeom>
            <a:solidFill>
              <a:srgbClr val="DB99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68" name="Google Shape;1868;p57"/>
            <p:cNvSpPr/>
            <p:nvPr/>
          </p:nvSpPr>
          <p:spPr>
            <a:xfrm>
              <a:off x="4102275" y="3606225"/>
              <a:ext cx="125350" cy="13050"/>
            </a:xfrm>
            <a:custGeom>
              <a:avLst/>
              <a:gdLst/>
              <a:ahLst/>
              <a:cxnLst/>
              <a:rect l="l" t="t" r="r" b="b"/>
              <a:pathLst>
                <a:path w="5014" h="522" extrusionOk="0">
                  <a:moveTo>
                    <a:pt x="49" y="1"/>
                  </a:moveTo>
                  <a:cubicBezTo>
                    <a:pt x="1" y="143"/>
                    <a:pt x="1" y="274"/>
                    <a:pt x="49" y="405"/>
                  </a:cubicBezTo>
                  <a:cubicBezTo>
                    <a:pt x="870" y="483"/>
                    <a:pt x="1695" y="522"/>
                    <a:pt x="2518" y="522"/>
                  </a:cubicBezTo>
                  <a:cubicBezTo>
                    <a:pt x="3341" y="522"/>
                    <a:pt x="4162" y="483"/>
                    <a:pt x="4978" y="405"/>
                  </a:cubicBezTo>
                  <a:cubicBezTo>
                    <a:pt x="5013" y="274"/>
                    <a:pt x="5013" y="143"/>
                    <a:pt x="4978" y="1"/>
                  </a:cubicBezTo>
                  <a:cubicBezTo>
                    <a:pt x="4162" y="90"/>
                    <a:pt x="3341" y="135"/>
                    <a:pt x="2518" y="135"/>
                  </a:cubicBezTo>
                  <a:cubicBezTo>
                    <a:pt x="1695" y="135"/>
                    <a:pt x="870" y="90"/>
                    <a:pt x="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69" name="Google Shape;1869;p57"/>
            <p:cNvSpPr/>
            <p:nvPr/>
          </p:nvSpPr>
          <p:spPr>
            <a:xfrm>
              <a:off x="4106450" y="3556500"/>
              <a:ext cx="117000" cy="53700"/>
            </a:xfrm>
            <a:custGeom>
              <a:avLst/>
              <a:gdLst/>
              <a:ahLst/>
              <a:cxnLst/>
              <a:rect l="l" t="t" r="r" b="b"/>
              <a:pathLst>
                <a:path w="4680" h="2148" extrusionOk="0">
                  <a:moveTo>
                    <a:pt x="1994" y="0"/>
                  </a:moveTo>
                  <a:cubicBezTo>
                    <a:pt x="965" y="0"/>
                    <a:pt x="151" y="96"/>
                    <a:pt x="1" y="2013"/>
                  </a:cubicBezTo>
                  <a:cubicBezTo>
                    <a:pt x="786" y="2103"/>
                    <a:pt x="1569" y="2147"/>
                    <a:pt x="2349" y="2147"/>
                  </a:cubicBezTo>
                  <a:cubicBezTo>
                    <a:pt x="3129" y="2147"/>
                    <a:pt x="3906" y="2103"/>
                    <a:pt x="4680" y="2013"/>
                  </a:cubicBezTo>
                  <a:cubicBezTo>
                    <a:pt x="4530" y="96"/>
                    <a:pt x="3725" y="0"/>
                    <a:pt x="2698" y="0"/>
                  </a:cubicBezTo>
                  <a:cubicBezTo>
                    <a:pt x="2583" y="0"/>
                    <a:pt x="2466" y="1"/>
                    <a:pt x="2346" y="1"/>
                  </a:cubicBezTo>
                  <a:cubicBezTo>
                    <a:pt x="2227" y="1"/>
                    <a:pt x="2109" y="0"/>
                    <a:pt x="19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70" name="Google Shape;1870;p57"/>
            <p:cNvSpPr/>
            <p:nvPr/>
          </p:nvSpPr>
          <p:spPr>
            <a:xfrm>
              <a:off x="3862075" y="2476325"/>
              <a:ext cx="362575" cy="1021025"/>
            </a:xfrm>
            <a:custGeom>
              <a:avLst/>
              <a:gdLst/>
              <a:ahLst/>
              <a:cxnLst/>
              <a:rect l="l" t="t" r="r" b="b"/>
              <a:pathLst>
                <a:path w="14503" h="40841" extrusionOk="0">
                  <a:moveTo>
                    <a:pt x="13919" y="1"/>
                  </a:moveTo>
                  <a:lnTo>
                    <a:pt x="1" y="167"/>
                  </a:lnTo>
                  <a:lnTo>
                    <a:pt x="1406" y="40648"/>
                  </a:lnTo>
                  <a:cubicBezTo>
                    <a:pt x="2235" y="40778"/>
                    <a:pt x="3082" y="40840"/>
                    <a:pt x="3948" y="40840"/>
                  </a:cubicBezTo>
                  <a:cubicBezTo>
                    <a:pt x="4835" y="40840"/>
                    <a:pt x="5741" y="40775"/>
                    <a:pt x="6668" y="40648"/>
                  </a:cubicBezTo>
                  <a:lnTo>
                    <a:pt x="7013" y="28885"/>
                  </a:lnTo>
                  <a:lnTo>
                    <a:pt x="6620" y="18348"/>
                  </a:lnTo>
                  <a:lnTo>
                    <a:pt x="6680" y="10109"/>
                  </a:lnTo>
                  <a:lnTo>
                    <a:pt x="6859" y="10109"/>
                  </a:lnTo>
                  <a:cubicBezTo>
                    <a:pt x="7871" y="22218"/>
                    <a:pt x="8811" y="33171"/>
                    <a:pt x="9764" y="40648"/>
                  </a:cubicBezTo>
                  <a:cubicBezTo>
                    <a:pt x="10364" y="40755"/>
                    <a:pt x="10953" y="40811"/>
                    <a:pt x="11530" y="40811"/>
                  </a:cubicBezTo>
                  <a:cubicBezTo>
                    <a:pt x="12566" y="40811"/>
                    <a:pt x="13561" y="40630"/>
                    <a:pt x="14502" y="40232"/>
                  </a:cubicBezTo>
                  <a:lnTo>
                    <a:pt x="1391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71" name="Google Shape;1871;p57"/>
            <p:cNvSpPr/>
            <p:nvPr/>
          </p:nvSpPr>
          <p:spPr>
            <a:xfrm>
              <a:off x="3976375" y="1815225"/>
              <a:ext cx="118200" cy="148725"/>
            </a:xfrm>
            <a:custGeom>
              <a:avLst/>
              <a:gdLst/>
              <a:ahLst/>
              <a:cxnLst/>
              <a:rect l="l" t="t" r="r" b="b"/>
              <a:pathLst>
                <a:path w="4728" h="5949" extrusionOk="0">
                  <a:moveTo>
                    <a:pt x="4727" y="1"/>
                  </a:moveTo>
                  <a:lnTo>
                    <a:pt x="1" y="84"/>
                  </a:lnTo>
                  <a:cubicBezTo>
                    <a:pt x="1" y="84"/>
                    <a:pt x="13" y="1977"/>
                    <a:pt x="13" y="2239"/>
                  </a:cubicBezTo>
                  <a:cubicBezTo>
                    <a:pt x="13" y="2513"/>
                    <a:pt x="72" y="3585"/>
                    <a:pt x="72" y="3585"/>
                  </a:cubicBezTo>
                  <a:cubicBezTo>
                    <a:pt x="72" y="5035"/>
                    <a:pt x="1248" y="5948"/>
                    <a:pt x="2417" y="5948"/>
                  </a:cubicBezTo>
                  <a:cubicBezTo>
                    <a:pt x="3570" y="5948"/>
                    <a:pt x="4715" y="5059"/>
                    <a:pt x="4715" y="2918"/>
                  </a:cubicBezTo>
                  <a:lnTo>
                    <a:pt x="4727" y="1"/>
                  </a:lnTo>
                  <a:close/>
                </a:path>
              </a:pathLst>
            </a:custGeom>
            <a:solidFill>
              <a:srgbClr val="DB99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72" name="Google Shape;1872;p57"/>
            <p:cNvSpPr/>
            <p:nvPr/>
          </p:nvSpPr>
          <p:spPr>
            <a:xfrm>
              <a:off x="3976675" y="1814350"/>
              <a:ext cx="117900" cy="66100"/>
            </a:xfrm>
            <a:custGeom>
              <a:avLst/>
              <a:gdLst/>
              <a:ahLst/>
              <a:cxnLst/>
              <a:rect l="l" t="t" r="r" b="b"/>
              <a:pathLst>
                <a:path w="4716" h="2644" extrusionOk="0">
                  <a:moveTo>
                    <a:pt x="4715" y="0"/>
                  </a:moveTo>
                  <a:lnTo>
                    <a:pt x="1" y="107"/>
                  </a:lnTo>
                  <a:lnTo>
                    <a:pt x="1" y="1810"/>
                  </a:lnTo>
                  <a:cubicBezTo>
                    <a:pt x="346" y="2072"/>
                    <a:pt x="1072" y="2643"/>
                    <a:pt x="2084" y="2643"/>
                  </a:cubicBezTo>
                  <a:cubicBezTo>
                    <a:pt x="3108" y="2643"/>
                    <a:pt x="4168" y="1988"/>
                    <a:pt x="4703" y="1667"/>
                  </a:cubicBezTo>
                  <a:lnTo>
                    <a:pt x="4715" y="0"/>
                  </a:ln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73" name="Google Shape;1873;p57"/>
            <p:cNvSpPr/>
            <p:nvPr/>
          </p:nvSpPr>
          <p:spPr>
            <a:xfrm>
              <a:off x="3913575" y="1590800"/>
              <a:ext cx="230700" cy="272375"/>
            </a:xfrm>
            <a:custGeom>
              <a:avLst/>
              <a:gdLst/>
              <a:ahLst/>
              <a:cxnLst/>
              <a:rect l="l" t="t" r="r" b="b"/>
              <a:pathLst>
                <a:path w="9228" h="10895" extrusionOk="0">
                  <a:moveTo>
                    <a:pt x="4574" y="0"/>
                  </a:moveTo>
                  <a:cubicBezTo>
                    <a:pt x="2977" y="0"/>
                    <a:pt x="1318" y="820"/>
                    <a:pt x="750" y="2120"/>
                  </a:cubicBezTo>
                  <a:cubicBezTo>
                    <a:pt x="0" y="3858"/>
                    <a:pt x="512" y="5870"/>
                    <a:pt x="572" y="6466"/>
                  </a:cubicBezTo>
                  <a:cubicBezTo>
                    <a:pt x="655" y="7156"/>
                    <a:pt x="739" y="7918"/>
                    <a:pt x="977" y="8680"/>
                  </a:cubicBezTo>
                  <a:cubicBezTo>
                    <a:pt x="1274" y="9609"/>
                    <a:pt x="2810" y="10895"/>
                    <a:pt x="4608" y="10895"/>
                  </a:cubicBezTo>
                  <a:cubicBezTo>
                    <a:pt x="6406" y="10895"/>
                    <a:pt x="7835" y="9621"/>
                    <a:pt x="8240" y="8680"/>
                  </a:cubicBezTo>
                  <a:cubicBezTo>
                    <a:pt x="8549" y="7954"/>
                    <a:pt x="8585" y="7180"/>
                    <a:pt x="8644" y="6466"/>
                  </a:cubicBezTo>
                  <a:cubicBezTo>
                    <a:pt x="8704" y="5870"/>
                    <a:pt x="9228" y="3858"/>
                    <a:pt x="8466" y="2120"/>
                  </a:cubicBezTo>
                  <a:cubicBezTo>
                    <a:pt x="7898" y="820"/>
                    <a:pt x="6239" y="0"/>
                    <a:pt x="4643" y="0"/>
                  </a:cubicBezTo>
                  <a:cubicBezTo>
                    <a:pt x="4631" y="0"/>
                    <a:pt x="4620" y="0"/>
                    <a:pt x="4608" y="1"/>
                  </a:cubicBezTo>
                  <a:cubicBezTo>
                    <a:pt x="4597" y="0"/>
                    <a:pt x="4585" y="0"/>
                    <a:pt x="4574" y="0"/>
                  </a:cubicBezTo>
                  <a:close/>
                </a:path>
              </a:pathLst>
            </a:custGeom>
            <a:solidFill>
              <a:srgbClr val="DB99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74" name="Google Shape;1874;p57"/>
            <p:cNvSpPr/>
            <p:nvPr/>
          </p:nvSpPr>
          <p:spPr>
            <a:xfrm>
              <a:off x="3905525" y="1561900"/>
              <a:ext cx="252025" cy="186725"/>
            </a:xfrm>
            <a:custGeom>
              <a:avLst/>
              <a:gdLst/>
              <a:ahLst/>
              <a:cxnLst/>
              <a:rect l="l" t="t" r="r" b="b"/>
              <a:pathLst>
                <a:path w="10081" h="7469" extrusionOk="0">
                  <a:moveTo>
                    <a:pt x="5341" y="1"/>
                  </a:moveTo>
                  <a:cubicBezTo>
                    <a:pt x="3093" y="1"/>
                    <a:pt x="848" y="1636"/>
                    <a:pt x="418" y="2645"/>
                  </a:cubicBezTo>
                  <a:cubicBezTo>
                    <a:pt x="120" y="3359"/>
                    <a:pt x="513" y="3669"/>
                    <a:pt x="513" y="3669"/>
                  </a:cubicBezTo>
                  <a:cubicBezTo>
                    <a:pt x="513" y="3669"/>
                    <a:pt x="1" y="4359"/>
                    <a:pt x="1" y="5109"/>
                  </a:cubicBezTo>
                  <a:cubicBezTo>
                    <a:pt x="1" y="6026"/>
                    <a:pt x="453" y="7395"/>
                    <a:pt x="680" y="7395"/>
                  </a:cubicBezTo>
                  <a:cubicBezTo>
                    <a:pt x="1489" y="7395"/>
                    <a:pt x="1108" y="4502"/>
                    <a:pt x="1132" y="4300"/>
                  </a:cubicBezTo>
                  <a:cubicBezTo>
                    <a:pt x="1134" y="4289"/>
                    <a:pt x="1137" y="4284"/>
                    <a:pt x="1141" y="4284"/>
                  </a:cubicBezTo>
                  <a:cubicBezTo>
                    <a:pt x="1178" y="4284"/>
                    <a:pt x="1324" y="4687"/>
                    <a:pt x="2323" y="4740"/>
                  </a:cubicBezTo>
                  <a:cubicBezTo>
                    <a:pt x="2386" y="4744"/>
                    <a:pt x="2449" y="4746"/>
                    <a:pt x="2513" y="4746"/>
                  </a:cubicBezTo>
                  <a:cubicBezTo>
                    <a:pt x="4111" y="4746"/>
                    <a:pt x="5894" y="3645"/>
                    <a:pt x="5895" y="3645"/>
                  </a:cubicBezTo>
                  <a:lnTo>
                    <a:pt x="5895" y="3645"/>
                  </a:lnTo>
                  <a:cubicBezTo>
                    <a:pt x="5894" y="3645"/>
                    <a:pt x="5680" y="4121"/>
                    <a:pt x="5895" y="4288"/>
                  </a:cubicBezTo>
                  <a:cubicBezTo>
                    <a:pt x="5943" y="4319"/>
                    <a:pt x="6046" y="4334"/>
                    <a:pt x="6188" y="4334"/>
                  </a:cubicBezTo>
                  <a:cubicBezTo>
                    <a:pt x="6706" y="4334"/>
                    <a:pt x="7734" y="4122"/>
                    <a:pt x="8454" y="3645"/>
                  </a:cubicBezTo>
                  <a:cubicBezTo>
                    <a:pt x="8458" y="3643"/>
                    <a:pt x="8461" y="3642"/>
                    <a:pt x="8463" y="3642"/>
                  </a:cubicBezTo>
                  <a:cubicBezTo>
                    <a:pt x="8568" y="3642"/>
                    <a:pt x="7992" y="5547"/>
                    <a:pt x="9050" y="7407"/>
                  </a:cubicBezTo>
                  <a:cubicBezTo>
                    <a:pt x="9074" y="7449"/>
                    <a:pt x="9102" y="7468"/>
                    <a:pt x="9134" y="7468"/>
                  </a:cubicBezTo>
                  <a:cubicBezTo>
                    <a:pt x="9454" y="7468"/>
                    <a:pt x="10080" y="5438"/>
                    <a:pt x="9907" y="4050"/>
                  </a:cubicBezTo>
                  <a:cubicBezTo>
                    <a:pt x="9800" y="3312"/>
                    <a:pt x="9407" y="2859"/>
                    <a:pt x="8871" y="2657"/>
                  </a:cubicBezTo>
                  <a:cubicBezTo>
                    <a:pt x="8871" y="2657"/>
                    <a:pt x="8323" y="204"/>
                    <a:pt x="5680" y="14"/>
                  </a:cubicBezTo>
                  <a:cubicBezTo>
                    <a:pt x="5567" y="5"/>
                    <a:pt x="5454" y="1"/>
                    <a:pt x="53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75" name="Google Shape;1875;p57"/>
            <p:cNvSpPr/>
            <p:nvPr/>
          </p:nvSpPr>
          <p:spPr>
            <a:xfrm>
              <a:off x="4121325" y="1733475"/>
              <a:ext cx="39025" cy="53575"/>
            </a:xfrm>
            <a:custGeom>
              <a:avLst/>
              <a:gdLst/>
              <a:ahLst/>
              <a:cxnLst/>
              <a:rect l="l" t="t" r="r" b="b"/>
              <a:pathLst>
                <a:path w="1561" h="2143" extrusionOk="0">
                  <a:moveTo>
                    <a:pt x="975" y="0"/>
                  </a:moveTo>
                  <a:cubicBezTo>
                    <a:pt x="565" y="0"/>
                    <a:pt x="215" y="544"/>
                    <a:pt x="215" y="544"/>
                  </a:cubicBezTo>
                  <a:lnTo>
                    <a:pt x="1" y="2045"/>
                  </a:lnTo>
                  <a:cubicBezTo>
                    <a:pt x="1" y="2045"/>
                    <a:pt x="99" y="2143"/>
                    <a:pt x="282" y="2143"/>
                  </a:cubicBezTo>
                  <a:cubicBezTo>
                    <a:pt x="418" y="2143"/>
                    <a:pt x="600" y="2089"/>
                    <a:pt x="822" y="1902"/>
                  </a:cubicBezTo>
                  <a:cubicBezTo>
                    <a:pt x="1370" y="1413"/>
                    <a:pt x="1561" y="187"/>
                    <a:pt x="1108" y="20"/>
                  </a:cubicBezTo>
                  <a:cubicBezTo>
                    <a:pt x="1063" y="7"/>
                    <a:pt x="1019" y="0"/>
                    <a:pt x="975" y="0"/>
                  </a:cubicBezTo>
                  <a:close/>
                </a:path>
              </a:pathLst>
            </a:custGeom>
            <a:solidFill>
              <a:srgbClr val="DB99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76" name="Google Shape;1876;p57"/>
            <p:cNvSpPr/>
            <p:nvPr/>
          </p:nvSpPr>
          <p:spPr>
            <a:xfrm>
              <a:off x="4127875" y="1741125"/>
              <a:ext cx="21475" cy="32750"/>
            </a:xfrm>
            <a:custGeom>
              <a:avLst/>
              <a:gdLst/>
              <a:ahLst/>
              <a:cxnLst/>
              <a:rect l="l" t="t" r="r" b="b"/>
              <a:pathLst>
                <a:path w="859" h="1310" fill="none" extrusionOk="0">
                  <a:moveTo>
                    <a:pt x="596" y="1012"/>
                  </a:moveTo>
                  <a:cubicBezTo>
                    <a:pt x="394" y="893"/>
                    <a:pt x="72" y="1179"/>
                    <a:pt x="1" y="1298"/>
                  </a:cubicBezTo>
                  <a:cubicBezTo>
                    <a:pt x="1" y="1310"/>
                    <a:pt x="215" y="0"/>
                    <a:pt x="858" y="286"/>
                  </a:cubicBezTo>
                </a:path>
              </a:pathLst>
            </a:custGeom>
            <a:noFill/>
            <a:ln w="2675" cap="rnd" cmpd="sng">
              <a:solidFill>
                <a:srgbClr val="B25E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77" name="Google Shape;1877;p57"/>
            <p:cNvSpPr/>
            <p:nvPr/>
          </p:nvSpPr>
          <p:spPr>
            <a:xfrm>
              <a:off x="3897500" y="1733475"/>
              <a:ext cx="39025" cy="53575"/>
            </a:xfrm>
            <a:custGeom>
              <a:avLst/>
              <a:gdLst/>
              <a:ahLst/>
              <a:cxnLst/>
              <a:rect l="l" t="t" r="r" b="b"/>
              <a:pathLst>
                <a:path w="1561" h="2143" extrusionOk="0">
                  <a:moveTo>
                    <a:pt x="595" y="0"/>
                  </a:moveTo>
                  <a:cubicBezTo>
                    <a:pt x="552" y="0"/>
                    <a:pt x="509" y="7"/>
                    <a:pt x="465" y="20"/>
                  </a:cubicBezTo>
                  <a:cubicBezTo>
                    <a:pt x="0" y="187"/>
                    <a:pt x="191" y="1413"/>
                    <a:pt x="739" y="1902"/>
                  </a:cubicBezTo>
                  <a:cubicBezTo>
                    <a:pt x="961" y="2089"/>
                    <a:pt x="1143" y="2143"/>
                    <a:pt x="1279" y="2143"/>
                  </a:cubicBezTo>
                  <a:cubicBezTo>
                    <a:pt x="1462" y="2143"/>
                    <a:pt x="1560" y="2045"/>
                    <a:pt x="1560" y="2045"/>
                  </a:cubicBezTo>
                  <a:lnTo>
                    <a:pt x="1358" y="544"/>
                  </a:lnTo>
                  <a:cubicBezTo>
                    <a:pt x="1358" y="544"/>
                    <a:pt x="998" y="0"/>
                    <a:pt x="595" y="0"/>
                  </a:cubicBezTo>
                  <a:close/>
                </a:path>
              </a:pathLst>
            </a:custGeom>
            <a:solidFill>
              <a:srgbClr val="DB99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78" name="Google Shape;1878;p57"/>
            <p:cNvSpPr/>
            <p:nvPr/>
          </p:nvSpPr>
          <p:spPr>
            <a:xfrm>
              <a:off x="3908225" y="1741125"/>
              <a:ext cx="21750" cy="32450"/>
            </a:xfrm>
            <a:custGeom>
              <a:avLst/>
              <a:gdLst/>
              <a:ahLst/>
              <a:cxnLst/>
              <a:rect l="l" t="t" r="r" b="b"/>
              <a:pathLst>
                <a:path w="870" h="1298" fill="none" extrusionOk="0">
                  <a:moveTo>
                    <a:pt x="274" y="1012"/>
                  </a:moveTo>
                  <a:cubicBezTo>
                    <a:pt x="572" y="715"/>
                    <a:pt x="869" y="1298"/>
                    <a:pt x="869" y="1298"/>
                  </a:cubicBezTo>
                  <a:cubicBezTo>
                    <a:pt x="869" y="1298"/>
                    <a:pt x="643" y="0"/>
                    <a:pt x="0" y="286"/>
                  </a:cubicBezTo>
                </a:path>
              </a:pathLst>
            </a:custGeom>
            <a:noFill/>
            <a:ln w="2675" cap="rnd" cmpd="sng">
              <a:solidFill>
                <a:srgbClr val="B25E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79" name="Google Shape;1879;p57"/>
            <p:cNvSpPr/>
            <p:nvPr/>
          </p:nvSpPr>
          <p:spPr>
            <a:xfrm>
              <a:off x="3952700" y="1691250"/>
              <a:ext cx="48100" cy="18950"/>
            </a:xfrm>
            <a:custGeom>
              <a:avLst/>
              <a:gdLst/>
              <a:ahLst/>
              <a:cxnLst/>
              <a:rect l="l" t="t" r="r" b="b"/>
              <a:pathLst>
                <a:path w="1924" h="758" extrusionOk="0">
                  <a:moveTo>
                    <a:pt x="1150" y="1"/>
                  </a:moveTo>
                  <a:cubicBezTo>
                    <a:pt x="576" y="1"/>
                    <a:pt x="216" y="380"/>
                    <a:pt x="19" y="686"/>
                  </a:cubicBezTo>
                  <a:cubicBezTo>
                    <a:pt x="1" y="722"/>
                    <a:pt x="31" y="758"/>
                    <a:pt x="67" y="758"/>
                  </a:cubicBezTo>
                  <a:cubicBezTo>
                    <a:pt x="78" y="758"/>
                    <a:pt x="91" y="754"/>
                    <a:pt x="102" y="745"/>
                  </a:cubicBezTo>
                  <a:cubicBezTo>
                    <a:pt x="289" y="566"/>
                    <a:pt x="586" y="360"/>
                    <a:pt x="972" y="360"/>
                  </a:cubicBezTo>
                  <a:cubicBezTo>
                    <a:pt x="1152" y="360"/>
                    <a:pt x="1351" y="405"/>
                    <a:pt x="1567" y="519"/>
                  </a:cubicBezTo>
                  <a:cubicBezTo>
                    <a:pt x="1602" y="538"/>
                    <a:pt x="1639" y="548"/>
                    <a:pt x="1676" y="548"/>
                  </a:cubicBezTo>
                  <a:cubicBezTo>
                    <a:pt x="1752" y="548"/>
                    <a:pt x="1824" y="508"/>
                    <a:pt x="1864" y="435"/>
                  </a:cubicBezTo>
                  <a:cubicBezTo>
                    <a:pt x="1924" y="328"/>
                    <a:pt x="1888" y="197"/>
                    <a:pt x="1781" y="138"/>
                  </a:cubicBezTo>
                  <a:cubicBezTo>
                    <a:pt x="1547" y="41"/>
                    <a:pt x="1337" y="1"/>
                    <a:pt x="11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80" name="Google Shape;1880;p57"/>
            <p:cNvSpPr/>
            <p:nvPr/>
          </p:nvSpPr>
          <p:spPr>
            <a:xfrm>
              <a:off x="4056750" y="1691250"/>
              <a:ext cx="48100" cy="18950"/>
            </a:xfrm>
            <a:custGeom>
              <a:avLst/>
              <a:gdLst/>
              <a:ahLst/>
              <a:cxnLst/>
              <a:rect l="l" t="t" r="r" b="b"/>
              <a:pathLst>
                <a:path w="1924" h="758" extrusionOk="0">
                  <a:moveTo>
                    <a:pt x="775" y="1"/>
                  </a:moveTo>
                  <a:cubicBezTo>
                    <a:pt x="587" y="1"/>
                    <a:pt x="378" y="41"/>
                    <a:pt x="143" y="138"/>
                  </a:cubicBezTo>
                  <a:cubicBezTo>
                    <a:pt x="48" y="197"/>
                    <a:pt x="0" y="328"/>
                    <a:pt x="60" y="435"/>
                  </a:cubicBezTo>
                  <a:cubicBezTo>
                    <a:pt x="100" y="508"/>
                    <a:pt x="173" y="548"/>
                    <a:pt x="248" y="548"/>
                  </a:cubicBezTo>
                  <a:cubicBezTo>
                    <a:pt x="285" y="548"/>
                    <a:pt x="323" y="538"/>
                    <a:pt x="357" y="519"/>
                  </a:cubicBezTo>
                  <a:cubicBezTo>
                    <a:pt x="573" y="405"/>
                    <a:pt x="774" y="360"/>
                    <a:pt x="955" y="360"/>
                  </a:cubicBezTo>
                  <a:cubicBezTo>
                    <a:pt x="1343" y="360"/>
                    <a:pt x="1643" y="566"/>
                    <a:pt x="1822" y="745"/>
                  </a:cubicBezTo>
                  <a:cubicBezTo>
                    <a:pt x="1834" y="754"/>
                    <a:pt x="1846" y="758"/>
                    <a:pt x="1858" y="758"/>
                  </a:cubicBezTo>
                  <a:cubicBezTo>
                    <a:pt x="1894" y="758"/>
                    <a:pt x="1923" y="722"/>
                    <a:pt x="1905" y="686"/>
                  </a:cubicBezTo>
                  <a:cubicBezTo>
                    <a:pt x="1708" y="380"/>
                    <a:pt x="1348" y="1"/>
                    <a:pt x="7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81" name="Google Shape;1881;p57"/>
            <p:cNvSpPr/>
            <p:nvPr/>
          </p:nvSpPr>
          <p:spPr>
            <a:xfrm>
              <a:off x="3999375" y="1804675"/>
              <a:ext cx="60275" cy="17650"/>
            </a:xfrm>
            <a:custGeom>
              <a:avLst/>
              <a:gdLst/>
              <a:ahLst/>
              <a:cxnLst/>
              <a:rect l="l" t="t" r="r" b="b"/>
              <a:pathLst>
                <a:path w="2411" h="706" extrusionOk="0">
                  <a:moveTo>
                    <a:pt x="81" y="1"/>
                  </a:moveTo>
                  <a:cubicBezTo>
                    <a:pt x="42" y="1"/>
                    <a:pt x="1" y="45"/>
                    <a:pt x="45" y="89"/>
                  </a:cubicBezTo>
                  <a:cubicBezTo>
                    <a:pt x="349" y="528"/>
                    <a:pt x="842" y="706"/>
                    <a:pt x="1349" y="706"/>
                  </a:cubicBezTo>
                  <a:cubicBezTo>
                    <a:pt x="1696" y="706"/>
                    <a:pt x="2050" y="623"/>
                    <a:pt x="2355" y="482"/>
                  </a:cubicBezTo>
                  <a:cubicBezTo>
                    <a:pt x="2411" y="449"/>
                    <a:pt x="2382" y="362"/>
                    <a:pt x="2319" y="362"/>
                  </a:cubicBezTo>
                  <a:cubicBezTo>
                    <a:pt x="2315" y="362"/>
                    <a:pt x="2311" y="363"/>
                    <a:pt x="2307" y="363"/>
                  </a:cubicBezTo>
                  <a:cubicBezTo>
                    <a:pt x="2011" y="444"/>
                    <a:pt x="1693" y="501"/>
                    <a:pt x="1380" y="501"/>
                  </a:cubicBezTo>
                  <a:cubicBezTo>
                    <a:pt x="913" y="501"/>
                    <a:pt x="459" y="375"/>
                    <a:pt x="116" y="18"/>
                  </a:cubicBezTo>
                  <a:cubicBezTo>
                    <a:pt x="107" y="6"/>
                    <a:pt x="94" y="1"/>
                    <a:pt x="81" y="1"/>
                  </a:cubicBezTo>
                  <a:close/>
                </a:path>
              </a:pathLst>
            </a:custGeom>
            <a:solidFill>
              <a:srgbClr val="B25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82" name="Google Shape;1882;p57"/>
            <p:cNvSpPr/>
            <p:nvPr/>
          </p:nvSpPr>
          <p:spPr>
            <a:xfrm>
              <a:off x="3974000" y="1728925"/>
              <a:ext cx="19375" cy="20850"/>
            </a:xfrm>
            <a:custGeom>
              <a:avLst/>
              <a:gdLst/>
              <a:ahLst/>
              <a:cxnLst/>
              <a:rect l="l" t="t" r="r" b="b"/>
              <a:pathLst>
                <a:path w="775" h="834" extrusionOk="0">
                  <a:moveTo>
                    <a:pt x="393" y="0"/>
                  </a:moveTo>
                  <a:cubicBezTo>
                    <a:pt x="179" y="0"/>
                    <a:pt x="0" y="226"/>
                    <a:pt x="0" y="488"/>
                  </a:cubicBezTo>
                  <a:cubicBezTo>
                    <a:pt x="0" y="762"/>
                    <a:pt x="179" y="833"/>
                    <a:pt x="393" y="833"/>
                  </a:cubicBezTo>
                  <a:cubicBezTo>
                    <a:pt x="596" y="833"/>
                    <a:pt x="774" y="762"/>
                    <a:pt x="774" y="488"/>
                  </a:cubicBezTo>
                  <a:cubicBezTo>
                    <a:pt x="774" y="226"/>
                    <a:pt x="596" y="0"/>
                    <a:pt x="3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83" name="Google Shape;1883;p57"/>
            <p:cNvSpPr/>
            <p:nvPr/>
          </p:nvSpPr>
          <p:spPr>
            <a:xfrm>
              <a:off x="4061800" y="1728925"/>
              <a:ext cx="19375" cy="20850"/>
            </a:xfrm>
            <a:custGeom>
              <a:avLst/>
              <a:gdLst/>
              <a:ahLst/>
              <a:cxnLst/>
              <a:rect l="l" t="t" r="r" b="b"/>
              <a:pathLst>
                <a:path w="775" h="834" extrusionOk="0">
                  <a:moveTo>
                    <a:pt x="394" y="0"/>
                  </a:moveTo>
                  <a:cubicBezTo>
                    <a:pt x="179" y="0"/>
                    <a:pt x="1" y="226"/>
                    <a:pt x="1" y="488"/>
                  </a:cubicBezTo>
                  <a:cubicBezTo>
                    <a:pt x="1" y="762"/>
                    <a:pt x="179" y="833"/>
                    <a:pt x="394" y="833"/>
                  </a:cubicBezTo>
                  <a:cubicBezTo>
                    <a:pt x="596" y="833"/>
                    <a:pt x="775" y="762"/>
                    <a:pt x="775" y="488"/>
                  </a:cubicBezTo>
                  <a:cubicBezTo>
                    <a:pt x="775" y="226"/>
                    <a:pt x="596" y="0"/>
                    <a:pt x="3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84" name="Google Shape;1884;p57"/>
            <p:cNvSpPr/>
            <p:nvPr/>
          </p:nvSpPr>
          <p:spPr>
            <a:xfrm>
              <a:off x="4021025" y="1696625"/>
              <a:ext cx="28300" cy="85800"/>
            </a:xfrm>
            <a:custGeom>
              <a:avLst/>
              <a:gdLst/>
              <a:ahLst/>
              <a:cxnLst/>
              <a:rect l="l" t="t" r="r" b="b"/>
              <a:pathLst>
                <a:path w="1132" h="3432" extrusionOk="0">
                  <a:moveTo>
                    <a:pt x="588" y="0"/>
                  </a:moveTo>
                  <a:cubicBezTo>
                    <a:pt x="560" y="0"/>
                    <a:pt x="530" y="18"/>
                    <a:pt x="524" y="54"/>
                  </a:cubicBezTo>
                  <a:cubicBezTo>
                    <a:pt x="501" y="578"/>
                    <a:pt x="524" y="1102"/>
                    <a:pt x="584" y="1602"/>
                  </a:cubicBezTo>
                  <a:cubicBezTo>
                    <a:pt x="641" y="2102"/>
                    <a:pt x="730" y="2582"/>
                    <a:pt x="842" y="3060"/>
                  </a:cubicBezTo>
                  <a:lnTo>
                    <a:pt x="842" y="3060"/>
                  </a:lnTo>
                  <a:cubicBezTo>
                    <a:pt x="713" y="3155"/>
                    <a:pt x="480" y="3275"/>
                    <a:pt x="312" y="3275"/>
                  </a:cubicBezTo>
                  <a:cubicBezTo>
                    <a:pt x="214" y="3275"/>
                    <a:pt x="139" y="3234"/>
                    <a:pt x="120" y="3126"/>
                  </a:cubicBezTo>
                  <a:cubicBezTo>
                    <a:pt x="120" y="3084"/>
                    <a:pt x="90" y="3063"/>
                    <a:pt x="60" y="3063"/>
                  </a:cubicBezTo>
                  <a:cubicBezTo>
                    <a:pt x="30" y="3063"/>
                    <a:pt x="1" y="3084"/>
                    <a:pt x="1" y="3126"/>
                  </a:cubicBezTo>
                  <a:cubicBezTo>
                    <a:pt x="1" y="3161"/>
                    <a:pt x="12" y="3221"/>
                    <a:pt x="48" y="3280"/>
                  </a:cubicBezTo>
                  <a:cubicBezTo>
                    <a:pt x="137" y="3389"/>
                    <a:pt x="258" y="3431"/>
                    <a:pt x="391" y="3431"/>
                  </a:cubicBezTo>
                  <a:cubicBezTo>
                    <a:pt x="650" y="3431"/>
                    <a:pt x="951" y="3271"/>
                    <a:pt x="1132" y="3138"/>
                  </a:cubicBezTo>
                  <a:cubicBezTo>
                    <a:pt x="834" y="2125"/>
                    <a:pt x="643" y="1113"/>
                    <a:pt x="643" y="54"/>
                  </a:cubicBezTo>
                  <a:cubicBezTo>
                    <a:pt x="643" y="18"/>
                    <a:pt x="617" y="0"/>
                    <a:pt x="588" y="0"/>
                  </a:cubicBezTo>
                  <a:close/>
                </a:path>
              </a:pathLst>
            </a:custGeom>
            <a:solidFill>
              <a:srgbClr val="B25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85" name="Google Shape;1885;p57"/>
            <p:cNvSpPr/>
            <p:nvPr/>
          </p:nvSpPr>
          <p:spPr>
            <a:xfrm>
              <a:off x="3871300" y="1877750"/>
              <a:ext cx="338750" cy="648750"/>
            </a:xfrm>
            <a:custGeom>
              <a:avLst/>
              <a:gdLst/>
              <a:ahLst/>
              <a:cxnLst/>
              <a:rect l="l" t="t" r="r" b="b"/>
              <a:pathLst>
                <a:path w="13550" h="25950" extrusionOk="0">
                  <a:moveTo>
                    <a:pt x="8918" y="0"/>
                  </a:moveTo>
                  <a:cubicBezTo>
                    <a:pt x="8918" y="0"/>
                    <a:pt x="8859" y="2108"/>
                    <a:pt x="6132" y="2108"/>
                  </a:cubicBezTo>
                  <a:cubicBezTo>
                    <a:pt x="4275" y="2108"/>
                    <a:pt x="4227" y="84"/>
                    <a:pt x="4227" y="84"/>
                  </a:cubicBezTo>
                  <a:cubicBezTo>
                    <a:pt x="1156" y="917"/>
                    <a:pt x="1" y="4548"/>
                    <a:pt x="1" y="4548"/>
                  </a:cubicBezTo>
                  <a:lnTo>
                    <a:pt x="358" y="24968"/>
                  </a:lnTo>
                  <a:cubicBezTo>
                    <a:pt x="358" y="25622"/>
                    <a:pt x="3656" y="25950"/>
                    <a:pt x="6954" y="25950"/>
                  </a:cubicBezTo>
                  <a:cubicBezTo>
                    <a:pt x="10252" y="25950"/>
                    <a:pt x="13550" y="25622"/>
                    <a:pt x="13550" y="24968"/>
                  </a:cubicBezTo>
                  <a:lnTo>
                    <a:pt x="13550" y="4108"/>
                  </a:lnTo>
                  <a:cubicBezTo>
                    <a:pt x="13550" y="4108"/>
                    <a:pt x="11883" y="548"/>
                    <a:pt x="89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86" name="Google Shape;1886;p57"/>
            <p:cNvSpPr/>
            <p:nvPr/>
          </p:nvSpPr>
          <p:spPr>
            <a:xfrm>
              <a:off x="3942750" y="1920000"/>
              <a:ext cx="183975" cy="71475"/>
            </a:xfrm>
            <a:custGeom>
              <a:avLst/>
              <a:gdLst/>
              <a:ahLst/>
              <a:cxnLst/>
              <a:rect l="l" t="t" r="r" b="b"/>
              <a:pathLst>
                <a:path w="7359" h="2859" fill="none" extrusionOk="0">
                  <a:moveTo>
                    <a:pt x="0" y="1"/>
                  </a:moveTo>
                  <a:cubicBezTo>
                    <a:pt x="226" y="799"/>
                    <a:pt x="834" y="1715"/>
                    <a:pt x="1643" y="2537"/>
                  </a:cubicBezTo>
                  <a:lnTo>
                    <a:pt x="3274" y="418"/>
                  </a:lnTo>
                  <a:lnTo>
                    <a:pt x="4941" y="2858"/>
                  </a:lnTo>
                  <a:cubicBezTo>
                    <a:pt x="6108" y="2144"/>
                    <a:pt x="6906" y="1394"/>
                    <a:pt x="7358" y="310"/>
                  </a:cubicBezTo>
                </a:path>
              </a:pathLst>
            </a:custGeom>
            <a:noFill/>
            <a:ln w="29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87" name="Google Shape;1887;p57"/>
            <p:cNvSpPr/>
            <p:nvPr/>
          </p:nvSpPr>
          <p:spPr>
            <a:xfrm>
              <a:off x="3946600" y="1929935"/>
              <a:ext cx="175350" cy="84850"/>
            </a:xfrm>
            <a:custGeom>
              <a:avLst/>
              <a:gdLst/>
              <a:ahLst/>
              <a:cxnLst/>
              <a:rect l="l" t="t" r="r" b="b"/>
              <a:pathLst>
                <a:path w="7014" h="3394" extrusionOk="0">
                  <a:moveTo>
                    <a:pt x="3120" y="1"/>
                  </a:moveTo>
                  <a:lnTo>
                    <a:pt x="1489" y="2120"/>
                  </a:lnTo>
                  <a:cubicBezTo>
                    <a:pt x="1061" y="1679"/>
                    <a:pt x="489" y="1072"/>
                    <a:pt x="1" y="13"/>
                  </a:cubicBezTo>
                  <a:lnTo>
                    <a:pt x="1" y="13"/>
                  </a:lnTo>
                  <a:cubicBezTo>
                    <a:pt x="25" y="1025"/>
                    <a:pt x="489" y="1941"/>
                    <a:pt x="1549" y="2751"/>
                  </a:cubicBezTo>
                  <a:lnTo>
                    <a:pt x="3144" y="846"/>
                  </a:lnTo>
                  <a:lnTo>
                    <a:pt x="4775" y="3394"/>
                  </a:lnTo>
                  <a:cubicBezTo>
                    <a:pt x="6002" y="2727"/>
                    <a:pt x="6740" y="1679"/>
                    <a:pt x="7014" y="310"/>
                  </a:cubicBezTo>
                  <a:lnTo>
                    <a:pt x="7014" y="310"/>
                  </a:lnTo>
                  <a:cubicBezTo>
                    <a:pt x="6502" y="1203"/>
                    <a:pt x="5728" y="1894"/>
                    <a:pt x="4787" y="2441"/>
                  </a:cubicBezTo>
                  <a:lnTo>
                    <a:pt x="3120" y="1"/>
                  </a:ln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88" name="Google Shape;1888;p57"/>
            <p:cNvSpPr/>
            <p:nvPr/>
          </p:nvSpPr>
          <p:spPr>
            <a:xfrm>
              <a:off x="3973700" y="1930425"/>
              <a:ext cx="92300" cy="521825"/>
            </a:xfrm>
            <a:custGeom>
              <a:avLst/>
              <a:gdLst/>
              <a:ahLst/>
              <a:cxnLst/>
              <a:rect l="l" t="t" r="r" b="b"/>
              <a:pathLst>
                <a:path w="3692" h="20873" extrusionOk="0">
                  <a:moveTo>
                    <a:pt x="2036" y="1"/>
                  </a:moveTo>
                  <a:lnTo>
                    <a:pt x="1346" y="917"/>
                  </a:lnTo>
                  <a:cubicBezTo>
                    <a:pt x="1346" y="917"/>
                    <a:pt x="1501" y="1536"/>
                    <a:pt x="1715" y="1941"/>
                  </a:cubicBezTo>
                  <a:lnTo>
                    <a:pt x="0" y="17824"/>
                  </a:lnTo>
                  <a:lnTo>
                    <a:pt x="1703" y="20872"/>
                  </a:lnTo>
                  <a:lnTo>
                    <a:pt x="3691" y="17824"/>
                  </a:lnTo>
                  <a:lnTo>
                    <a:pt x="2298" y="1941"/>
                  </a:lnTo>
                  <a:cubicBezTo>
                    <a:pt x="2477" y="1584"/>
                    <a:pt x="2608" y="1239"/>
                    <a:pt x="2679" y="929"/>
                  </a:cubicBezTo>
                  <a:lnTo>
                    <a:pt x="20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89" name="Google Shape;1889;p57"/>
            <p:cNvSpPr/>
            <p:nvPr/>
          </p:nvSpPr>
          <p:spPr>
            <a:xfrm>
              <a:off x="4237125" y="1991450"/>
              <a:ext cx="25" cy="25"/>
            </a:xfrm>
            <a:custGeom>
              <a:avLst/>
              <a:gdLst/>
              <a:ahLst/>
              <a:cxnLst/>
              <a:rect l="l" t="t" r="r" b="b"/>
              <a:pathLst>
                <a:path w="1" h="1" extrusionOk="0">
                  <a:moveTo>
                    <a:pt x="0" y="0"/>
                  </a:moveTo>
                  <a:lnTo>
                    <a:pt x="0" y="0"/>
                  </a:lnTo>
                  <a:close/>
                </a:path>
              </a:pathLst>
            </a:custGeom>
            <a:solidFill>
              <a:srgbClr val="D0D1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90" name="Google Shape;1890;p57"/>
            <p:cNvSpPr/>
            <p:nvPr/>
          </p:nvSpPr>
          <p:spPr>
            <a:xfrm>
              <a:off x="4061800" y="1879525"/>
              <a:ext cx="221200" cy="1029575"/>
            </a:xfrm>
            <a:custGeom>
              <a:avLst/>
              <a:gdLst/>
              <a:ahLst/>
              <a:cxnLst/>
              <a:rect l="l" t="t" r="r" b="b"/>
              <a:pathLst>
                <a:path w="8848" h="41183" extrusionOk="0">
                  <a:moveTo>
                    <a:pt x="1703" y="1"/>
                  </a:moveTo>
                  <a:cubicBezTo>
                    <a:pt x="429" y="3882"/>
                    <a:pt x="322" y="9085"/>
                    <a:pt x="1" y="15157"/>
                  </a:cubicBezTo>
                  <a:lnTo>
                    <a:pt x="370" y="41149"/>
                  </a:lnTo>
                  <a:cubicBezTo>
                    <a:pt x="370" y="41149"/>
                    <a:pt x="649" y="41183"/>
                    <a:pt x="1135" y="41183"/>
                  </a:cubicBezTo>
                  <a:cubicBezTo>
                    <a:pt x="2300" y="41183"/>
                    <a:pt x="4654" y="40987"/>
                    <a:pt x="7216" y="39660"/>
                  </a:cubicBezTo>
                  <a:cubicBezTo>
                    <a:pt x="7228" y="24944"/>
                    <a:pt x="4025" y="20074"/>
                    <a:pt x="8847" y="4037"/>
                  </a:cubicBezTo>
                  <a:cubicBezTo>
                    <a:pt x="7073" y="2275"/>
                    <a:pt x="4418" y="596"/>
                    <a:pt x="17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91" name="Google Shape;1891;p57"/>
            <p:cNvSpPr/>
            <p:nvPr/>
          </p:nvSpPr>
          <p:spPr>
            <a:xfrm>
              <a:off x="4182950" y="2114075"/>
              <a:ext cx="59550" cy="774825"/>
            </a:xfrm>
            <a:custGeom>
              <a:avLst/>
              <a:gdLst/>
              <a:ahLst/>
              <a:cxnLst/>
              <a:rect l="l" t="t" r="r" b="b"/>
              <a:pathLst>
                <a:path w="2382" h="30993" extrusionOk="0">
                  <a:moveTo>
                    <a:pt x="655" y="1"/>
                  </a:moveTo>
                  <a:cubicBezTo>
                    <a:pt x="1" y="2977"/>
                    <a:pt x="655" y="5990"/>
                    <a:pt x="655" y="9121"/>
                  </a:cubicBezTo>
                  <a:cubicBezTo>
                    <a:pt x="655" y="17896"/>
                    <a:pt x="1346" y="26337"/>
                    <a:pt x="739" y="30993"/>
                  </a:cubicBezTo>
                  <a:cubicBezTo>
                    <a:pt x="1275" y="30802"/>
                    <a:pt x="1810" y="30564"/>
                    <a:pt x="2382" y="30278"/>
                  </a:cubicBezTo>
                  <a:cubicBezTo>
                    <a:pt x="2382" y="19670"/>
                    <a:pt x="715" y="14193"/>
                    <a:pt x="1584" y="5954"/>
                  </a:cubicBezTo>
                  <a:cubicBezTo>
                    <a:pt x="1263" y="4763"/>
                    <a:pt x="1024" y="3239"/>
                    <a:pt x="739" y="1727"/>
                  </a:cubicBezTo>
                  <a:cubicBezTo>
                    <a:pt x="679" y="1168"/>
                    <a:pt x="655" y="596"/>
                    <a:pt x="655"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92" name="Google Shape;1892;p57"/>
            <p:cNvSpPr/>
            <p:nvPr/>
          </p:nvSpPr>
          <p:spPr>
            <a:xfrm>
              <a:off x="4063000" y="2309350"/>
              <a:ext cx="156000" cy="141525"/>
            </a:xfrm>
            <a:custGeom>
              <a:avLst/>
              <a:gdLst/>
              <a:ahLst/>
              <a:cxnLst/>
              <a:rect l="l" t="t" r="r" b="b"/>
              <a:pathLst>
                <a:path w="6240" h="5661" extrusionOk="0">
                  <a:moveTo>
                    <a:pt x="6239" y="0"/>
                  </a:moveTo>
                  <a:lnTo>
                    <a:pt x="0" y="560"/>
                  </a:lnTo>
                  <a:lnTo>
                    <a:pt x="60" y="4751"/>
                  </a:lnTo>
                  <a:cubicBezTo>
                    <a:pt x="2124" y="5386"/>
                    <a:pt x="3346" y="5661"/>
                    <a:pt x="4475" y="5661"/>
                  </a:cubicBezTo>
                  <a:cubicBezTo>
                    <a:pt x="5039" y="5661"/>
                    <a:pt x="5580" y="5592"/>
                    <a:pt x="6192" y="5465"/>
                  </a:cubicBezTo>
                  <a:cubicBezTo>
                    <a:pt x="6120" y="3691"/>
                    <a:pt x="6108" y="1905"/>
                    <a:pt x="6239"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93" name="Google Shape;1893;p57"/>
            <p:cNvSpPr/>
            <p:nvPr/>
          </p:nvSpPr>
          <p:spPr>
            <a:xfrm>
              <a:off x="3813850" y="1881025"/>
              <a:ext cx="189925" cy="1027650"/>
            </a:xfrm>
            <a:custGeom>
              <a:avLst/>
              <a:gdLst/>
              <a:ahLst/>
              <a:cxnLst/>
              <a:rect l="l" t="t" r="r" b="b"/>
              <a:pathLst>
                <a:path w="7597" h="41106" extrusionOk="0">
                  <a:moveTo>
                    <a:pt x="6371" y="0"/>
                  </a:moveTo>
                  <a:cubicBezTo>
                    <a:pt x="3847" y="810"/>
                    <a:pt x="2120" y="2655"/>
                    <a:pt x="275" y="4405"/>
                  </a:cubicBezTo>
                  <a:cubicBezTo>
                    <a:pt x="1763" y="11847"/>
                    <a:pt x="1072" y="19836"/>
                    <a:pt x="1072" y="28206"/>
                  </a:cubicBezTo>
                  <a:cubicBezTo>
                    <a:pt x="1072" y="31956"/>
                    <a:pt x="572" y="35552"/>
                    <a:pt x="1" y="39600"/>
                  </a:cubicBezTo>
                  <a:cubicBezTo>
                    <a:pt x="1612" y="40610"/>
                    <a:pt x="3824" y="41106"/>
                    <a:pt x="6654" y="41106"/>
                  </a:cubicBezTo>
                  <a:cubicBezTo>
                    <a:pt x="6961" y="41106"/>
                    <a:pt x="7275" y="41100"/>
                    <a:pt x="7597" y="41089"/>
                  </a:cubicBezTo>
                  <a:cubicBezTo>
                    <a:pt x="7597" y="29456"/>
                    <a:pt x="6383" y="22622"/>
                    <a:pt x="6347" y="14978"/>
                  </a:cubicBezTo>
                  <a:cubicBezTo>
                    <a:pt x="6323" y="10061"/>
                    <a:pt x="6561" y="6227"/>
                    <a:pt x="6275" y="2096"/>
                  </a:cubicBezTo>
                  <a:cubicBezTo>
                    <a:pt x="6252" y="1548"/>
                    <a:pt x="6371" y="822"/>
                    <a:pt x="6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94" name="Google Shape;1894;p57"/>
            <p:cNvSpPr/>
            <p:nvPr/>
          </p:nvSpPr>
          <p:spPr>
            <a:xfrm>
              <a:off x="3890650" y="1881325"/>
              <a:ext cx="88425" cy="374750"/>
            </a:xfrm>
            <a:custGeom>
              <a:avLst/>
              <a:gdLst/>
              <a:ahLst/>
              <a:cxnLst/>
              <a:rect l="l" t="t" r="r" b="b"/>
              <a:pathLst>
                <a:path w="3537" h="14990" extrusionOk="0">
                  <a:moveTo>
                    <a:pt x="3263" y="0"/>
                  </a:moveTo>
                  <a:cubicBezTo>
                    <a:pt x="3263" y="0"/>
                    <a:pt x="2429" y="83"/>
                    <a:pt x="1667" y="1179"/>
                  </a:cubicBezTo>
                  <a:lnTo>
                    <a:pt x="1" y="4274"/>
                  </a:lnTo>
                  <a:lnTo>
                    <a:pt x="1584" y="5536"/>
                  </a:lnTo>
                  <a:lnTo>
                    <a:pt x="1" y="7965"/>
                  </a:lnTo>
                  <a:cubicBezTo>
                    <a:pt x="1453" y="10216"/>
                    <a:pt x="2549" y="12549"/>
                    <a:pt x="3251" y="14990"/>
                  </a:cubicBezTo>
                  <a:cubicBezTo>
                    <a:pt x="3215" y="10168"/>
                    <a:pt x="3537" y="6417"/>
                    <a:pt x="3251" y="2381"/>
                  </a:cubicBezTo>
                  <a:cubicBezTo>
                    <a:pt x="3203" y="1846"/>
                    <a:pt x="3263" y="0"/>
                    <a:pt x="32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95" name="Google Shape;1895;p57"/>
            <p:cNvSpPr/>
            <p:nvPr/>
          </p:nvSpPr>
          <p:spPr>
            <a:xfrm>
              <a:off x="4234450" y="2263500"/>
              <a:ext cx="925" cy="325"/>
            </a:xfrm>
            <a:custGeom>
              <a:avLst/>
              <a:gdLst/>
              <a:ahLst/>
              <a:cxnLst/>
              <a:rect l="l" t="t" r="r" b="b"/>
              <a:pathLst>
                <a:path w="37" h="13" extrusionOk="0">
                  <a:moveTo>
                    <a:pt x="24" y="1"/>
                  </a:moveTo>
                  <a:cubicBezTo>
                    <a:pt x="24" y="1"/>
                    <a:pt x="0" y="1"/>
                    <a:pt x="24" y="13"/>
                  </a:cubicBezTo>
                  <a:cubicBezTo>
                    <a:pt x="36" y="13"/>
                    <a:pt x="36" y="13"/>
                    <a:pt x="24" y="1"/>
                  </a:cubicBezTo>
                  <a:close/>
                </a:path>
              </a:pathLst>
            </a:custGeom>
            <a:solidFill>
              <a:srgbClr val="D0D1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96" name="Google Shape;1896;p57"/>
            <p:cNvSpPr/>
            <p:nvPr/>
          </p:nvSpPr>
          <p:spPr>
            <a:xfrm>
              <a:off x="3985300" y="2440475"/>
              <a:ext cx="7775" cy="25150"/>
            </a:xfrm>
            <a:custGeom>
              <a:avLst/>
              <a:gdLst/>
              <a:ahLst/>
              <a:cxnLst/>
              <a:rect l="l" t="t" r="r" b="b"/>
              <a:pathLst>
                <a:path w="311" h="1006" extrusionOk="0">
                  <a:moveTo>
                    <a:pt x="163" y="1"/>
                  </a:moveTo>
                  <a:cubicBezTo>
                    <a:pt x="144" y="1"/>
                    <a:pt x="125" y="2"/>
                    <a:pt x="108" y="6"/>
                  </a:cubicBezTo>
                  <a:lnTo>
                    <a:pt x="1" y="994"/>
                  </a:lnTo>
                  <a:lnTo>
                    <a:pt x="203" y="1006"/>
                  </a:lnTo>
                  <a:lnTo>
                    <a:pt x="310" y="18"/>
                  </a:lnTo>
                  <a:cubicBezTo>
                    <a:pt x="260" y="9"/>
                    <a:pt x="209" y="1"/>
                    <a:pt x="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97" name="Google Shape;1897;p57"/>
            <p:cNvSpPr/>
            <p:nvPr/>
          </p:nvSpPr>
          <p:spPr>
            <a:xfrm>
              <a:off x="3960600" y="2457125"/>
              <a:ext cx="50625" cy="47950"/>
            </a:xfrm>
            <a:custGeom>
              <a:avLst/>
              <a:gdLst/>
              <a:ahLst/>
              <a:cxnLst/>
              <a:rect l="l" t="t" r="r" b="b"/>
              <a:pathLst>
                <a:path w="2025" h="1918" extrusionOk="0">
                  <a:moveTo>
                    <a:pt x="1012" y="1"/>
                  </a:moveTo>
                  <a:cubicBezTo>
                    <a:pt x="523" y="1"/>
                    <a:pt x="116" y="375"/>
                    <a:pt x="60" y="864"/>
                  </a:cubicBezTo>
                  <a:cubicBezTo>
                    <a:pt x="1" y="1400"/>
                    <a:pt x="393" y="1852"/>
                    <a:pt x="917" y="1912"/>
                  </a:cubicBezTo>
                  <a:cubicBezTo>
                    <a:pt x="954" y="1916"/>
                    <a:pt x="991" y="1918"/>
                    <a:pt x="1027" y="1918"/>
                  </a:cubicBezTo>
                  <a:cubicBezTo>
                    <a:pt x="1514" y="1918"/>
                    <a:pt x="1910" y="1554"/>
                    <a:pt x="1965" y="1066"/>
                  </a:cubicBezTo>
                  <a:cubicBezTo>
                    <a:pt x="2025" y="542"/>
                    <a:pt x="1644" y="66"/>
                    <a:pt x="1120" y="7"/>
                  </a:cubicBezTo>
                  <a:cubicBezTo>
                    <a:pt x="1084" y="3"/>
                    <a:pt x="1048" y="1"/>
                    <a:pt x="10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98" name="Google Shape;1898;p57"/>
            <p:cNvSpPr/>
            <p:nvPr/>
          </p:nvSpPr>
          <p:spPr>
            <a:xfrm>
              <a:off x="3971625" y="2467350"/>
              <a:ext cx="28875" cy="27800"/>
            </a:xfrm>
            <a:custGeom>
              <a:avLst/>
              <a:gdLst/>
              <a:ahLst/>
              <a:cxnLst/>
              <a:rect l="l" t="t" r="r" b="b"/>
              <a:pathLst>
                <a:path w="1155" h="1112" extrusionOk="0">
                  <a:moveTo>
                    <a:pt x="586" y="1"/>
                  </a:moveTo>
                  <a:cubicBezTo>
                    <a:pt x="306" y="1"/>
                    <a:pt x="58" y="208"/>
                    <a:pt x="24" y="491"/>
                  </a:cubicBezTo>
                  <a:cubicBezTo>
                    <a:pt x="0" y="788"/>
                    <a:pt x="214" y="1074"/>
                    <a:pt x="512" y="1110"/>
                  </a:cubicBezTo>
                  <a:cubicBezTo>
                    <a:pt x="526" y="1111"/>
                    <a:pt x="541" y="1111"/>
                    <a:pt x="555" y="1111"/>
                  </a:cubicBezTo>
                  <a:cubicBezTo>
                    <a:pt x="837" y="1111"/>
                    <a:pt x="1097" y="893"/>
                    <a:pt x="1131" y="610"/>
                  </a:cubicBezTo>
                  <a:cubicBezTo>
                    <a:pt x="1155" y="312"/>
                    <a:pt x="929" y="38"/>
                    <a:pt x="631" y="2"/>
                  </a:cubicBezTo>
                  <a:cubicBezTo>
                    <a:pt x="616" y="1"/>
                    <a:pt x="601" y="1"/>
                    <a:pt x="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899" name="Google Shape;1899;p57"/>
            <p:cNvSpPr/>
            <p:nvPr/>
          </p:nvSpPr>
          <p:spPr>
            <a:xfrm>
              <a:off x="3982325" y="2266775"/>
              <a:ext cx="27425" cy="175050"/>
            </a:xfrm>
            <a:custGeom>
              <a:avLst/>
              <a:gdLst/>
              <a:ahLst/>
              <a:cxnLst/>
              <a:rect l="l" t="t" r="r" b="b"/>
              <a:pathLst>
                <a:path w="1097" h="7002" fill="none" extrusionOk="0">
                  <a:moveTo>
                    <a:pt x="1" y="1"/>
                  </a:moveTo>
                  <a:cubicBezTo>
                    <a:pt x="1096" y="263"/>
                    <a:pt x="322" y="7001"/>
                    <a:pt x="322" y="7001"/>
                  </a:cubicBezTo>
                </a:path>
              </a:pathLst>
            </a:custGeom>
            <a:solidFill>
              <a:schemeClr val="accent4"/>
            </a:solidFill>
            <a:ln w="5650" cap="rnd"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00" name="Google Shape;1900;p57"/>
            <p:cNvSpPr/>
            <p:nvPr/>
          </p:nvSpPr>
          <p:spPr>
            <a:xfrm>
              <a:off x="3951675" y="2306925"/>
              <a:ext cx="69700" cy="34875"/>
            </a:xfrm>
            <a:custGeom>
              <a:avLst/>
              <a:gdLst/>
              <a:ahLst/>
              <a:cxnLst/>
              <a:rect l="l" t="t" r="r" b="b"/>
              <a:pathLst>
                <a:path w="2788" h="1395" extrusionOk="0">
                  <a:moveTo>
                    <a:pt x="488" y="0"/>
                  </a:moveTo>
                  <a:cubicBezTo>
                    <a:pt x="331" y="0"/>
                    <a:pt x="215" y="2"/>
                    <a:pt x="215" y="2"/>
                  </a:cubicBezTo>
                  <a:cubicBezTo>
                    <a:pt x="60" y="38"/>
                    <a:pt x="0" y="204"/>
                    <a:pt x="96" y="300"/>
                  </a:cubicBezTo>
                  <a:lnTo>
                    <a:pt x="1072" y="1395"/>
                  </a:lnTo>
                  <a:lnTo>
                    <a:pt x="2786" y="859"/>
                  </a:lnTo>
                  <a:cubicBezTo>
                    <a:pt x="2787" y="859"/>
                    <a:pt x="2787" y="860"/>
                    <a:pt x="2787" y="860"/>
                  </a:cubicBezTo>
                  <a:cubicBezTo>
                    <a:pt x="2788" y="860"/>
                    <a:pt x="2496" y="536"/>
                    <a:pt x="2251" y="466"/>
                  </a:cubicBezTo>
                  <a:cubicBezTo>
                    <a:pt x="2001" y="395"/>
                    <a:pt x="1489" y="50"/>
                    <a:pt x="1215" y="26"/>
                  </a:cubicBezTo>
                  <a:cubicBezTo>
                    <a:pt x="1051" y="4"/>
                    <a:pt x="723" y="0"/>
                    <a:pt x="488" y="0"/>
                  </a:cubicBezTo>
                  <a:close/>
                </a:path>
              </a:pathLst>
            </a:custGeom>
            <a:solidFill>
              <a:srgbClr val="DB99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01" name="Google Shape;1901;p57"/>
            <p:cNvSpPr/>
            <p:nvPr/>
          </p:nvSpPr>
          <p:spPr>
            <a:xfrm>
              <a:off x="3955550" y="2315525"/>
              <a:ext cx="30325" cy="6675"/>
            </a:xfrm>
            <a:custGeom>
              <a:avLst/>
              <a:gdLst/>
              <a:ahLst/>
              <a:cxnLst/>
              <a:rect l="l" t="t" r="r" b="b"/>
              <a:pathLst>
                <a:path w="1213" h="267" extrusionOk="0">
                  <a:moveTo>
                    <a:pt x="538" y="0"/>
                  </a:moveTo>
                  <a:cubicBezTo>
                    <a:pt x="409" y="0"/>
                    <a:pt x="291" y="24"/>
                    <a:pt x="148" y="24"/>
                  </a:cubicBezTo>
                  <a:cubicBezTo>
                    <a:pt x="102" y="24"/>
                    <a:pt x="53" y="22"/>
                    <a:pt x="0" y="15"/>
                  </a:cubicBezTo>
                  <a:lnTo>
                    <a:pt x="0" y="15"/>
                  </a:lnTo>
                  <a:lnTo>
                    <a:pt x="203" y="253"/>
                  </a:lnTo>
                  <a:cubicBezTo>
                    <a:pt x="333" y="261"/>
                    <a:pt x="490" y="267"/>
                    <a:pt x="636" y="267"/>
                  </a:cubicBezTo>
                  <a:cubicBezTo>
                    <a:pt x="954" y="267"/>
                    <a:pt x="1213" y="237"/>
                    <a:pt x="1000" y="122"/>
                  </a:cubicBezTo>
                  <a:cubicBezTo>
                    <a:pt x="810" y="24"/>
                    <a:pt x="668" y="0"/>
                    <a:pt x="538"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02" name="Google Shape;1902;p57"/>
            <p:cNvSpPr/>
            <p:nvPr/>
          </p:nvSpPr>
          <p:spPr>
            <a:xfrm>
              <a:off x="3958225" y="2198700"/>
              <a:ext cx="70850" cy="167825"/>
            </a:xfrm>
            <a:custGeom>
              <a:avLst/>
              <a:gdLst/>
              <a:ahLst/>
              <a:cxnLst/>
              <a:rect l="l" t="t" r="r" b="b"/>
              <a:pathLst>
                <a:path w="2834" h="6713" extrusionOk="0">
                  <a:moveTo>
                    <a:pt x="504" y="0"/>
                  </a:moveTo>
                  <a:cubicBezTo>
                    <a:pt x="343" y="0"/>
                    <a:pt x="175" y="27"/>
                    <a:pt x="0" y="80"/>
                  </a:cubicBezTo>
                  <a:lnTo>
                    <a:pt x="24" y="223"/>
                  </a:lnTo>
                  <a:cubicBezTo>
                    <a:pt x="185" y="184"/>
                    <a:pt x="339" y="164"/>
                    <a:pt x="484" y="164"/>
                  </a:cubicBezTo>
                  <a:cubicBezTo>
                    <a:pt x="823" y="164"/>
                    <a:pt x="1120" y="272"/>
                    <a:pt x="1370" y="497"/>
                  </a:cubicBezTo>
                  <a:cubicBezTo>
                    <a:pt x="2834" y="1819"/>
                    <a:pt x="2179" y="6653"/>
                    <a:pt x="2179" y="6700"/>
                  </a:cubicBezTo>
                  <a:lnTo>
                    <a:pt x="2334" y="6712"/>
                  </a:lnTo>
                  <a:cubicBezTo>
                    <a:pt x="2334" y="6700"/>
                    <a:pt x="2501" y="5462"/>
                    <a:pt x="2477" y="4081"/>
                  </a:cubicBezTo>
                  <a:cubicBezTo>
                    <a:pt x="2453" y="2212"/>
                    <a:pt x="2108" y="950"/>
                    <a:pt x="1453" y="378"/>
                  </a:cubicBezTo>
                  <a:cubicBezTo>
                    <a:pt x="1334" y="271"/>
                    <a:pt x="1203" y="188"/>
                    <a:pt x="1072" y="128"/>
                  </a:cubicBezTo>
                  <a:cubicBezTo>
                    <a:pt x="894" y="42"/>
                    <a:pt x="704" y="0"/>
                    <a:pt x="5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03" name="Google Shape;1903;p57"/>
            <p:cNvSpPr/>
            <p:nvPr/>
          </p:nvSpPr>
          <p:spPr>
            <a:xfrm>
              <a:off x="3941250" y="2207750"/>
              <a:ext cx="97950" cy="146575"/>
            </a:xfrm>
            <a:custGeom>
              <a:avLst/>
              <a:gdLst/>
              <a:ahLst/>
              <a:cxnLst/>
              <a:rect l="l" t="t" r="r" b="b"/>
              <a:pathLst>
                <a:path w="3918" h="5863" extrusionOk="0">
                  <a:moveTo>
                    <a:pt x="2736" y="1"/>
                  </a:moveTo>
                  <a:cubicBezTo>
                    <a:pt x="2580" y="1"/>
                    <a:pt x="2430" y="33"/>
                    <a:pt x="2287" y="99"/>
                  </a:cubicBezTo>
                  <a:cubicBezTo>
                    <a:pt x="1537" y="397"/>
                    <a:pt x="929" y="1457"/>
                    <a:pt x="465" y="3255"/>
                  </a:cubicBezTo>
                  <a:cubicBezTo>
                    <a:pt x="144" y="4588"/>
                    <a:pt x="1" y="5826"/>
                    <a:pt x="1" y="5850"/>
                  </a:cubicBezTo>
                  <a:lnTo>
                    <a:pt x="155" y="5862"/>
                  </a:lnTo>
                  <a:cubicBezTo>
                    <a:pt x="155" y="5803"/>
                    <a:pt x="656" y="921"/>
                    <a:pt x="2322" y="242"/>
                  </a:cubicBezTo>
                  <a:cubicBezTo>
                    <a:pt x="2451" y="191"/>
                    <a:pt x="2584" y="166"/>
                    <a:pt x="2721" y="166"/>
                  </a:cubicBezTo>
                  <a:cubicBezTo>
                    <a:pt x="3063" y="166"/>
                    <a:pt x="3428" y="327"/>
                    <a:pt x="3811" y="659"/>
                  </a:cubicBezTo>
                  <a:lnTo>
                    <a:pt x="3918" y="540"/>
                  </a:lnTo>
                  <a:cubicBezTo>
                    <a:pt x="3715" y="361"/>
                    <a:pt x="3501" y="218"/>
                    <a:pt x="3299" y="135"/>
                  </a:cubicBezTo>
                  <a:cubicBezTo>
                    <a:pt x="3106" y="45"/>
                    <a:pt x="2917" y="1"/>
                    <a:pt x="27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04" name="Google Shape;1904;p57"/>
            <p:cNvSpPr/>
            <p:nvPr/>
          </p:nvSpPr>
          <p:spPr>
            <a:xfrm>
              <a:off x="3933525" y="2353825"/>
              <a:ext cx="84850" cy="69675"/>
            </a:xfrm>
            <a:custGeom>
              <a:avLst/>
              <a:gdLst/>
              <a:ahLst/>
              <a:cxnLst/>
              <a:rect l="l" t="t" r="r" b="b"/>
              <a:pathLst>
                <a:path w="3394" h="2787" extrusionOk="0">
                  <a:moveTo>
                    <a:pt x="366" y="1"/>
                  </a:moveTo>
                  <a:cubicBezTo>
                    <a:pt x="306" y="1"/>
                    <a:pt x="248" y="44"/>
                    <a:pt x="238" y="102"/>
                  </a:cubicBezTo>
                  <a:cubicBezTo>
                    <a:pt x="238" y="150"/>
                    <a:pt x="0" y="1436"/>
                    <a:pt x="572" y="2210"/>
                  </a:cubicBezTo>
                  <a:cubicBezTo>
                    <a:pt x="810" y="2531"/>
                    <a:pt x="1119" y="2710"/>
                    <a:pt x="1536" y="2769"/>
                  </a:cubicBezTo>
                  <a:cubicBezTo>
                    <a:pt x="1614" y="2781"/>
                    <a:pt x="1691" y="2787"/>
                    <a:pt x="1766" y="2787"/>
                  </a:cubicBezTo>
                  <a:cubicBezTo>
                    <a:pt x="2077" y="2787"/>
                    <a:pt x="2356" y="2688"/>
                    <a:pt x="2596" y="2496"/>
                  </a:cubicBezTo>
                  <a:cubicBezTo>
                    <a:pt x="3322" y="1876"/>
                    <a:pt x="3381" y="567"/>
                    <a:pt x="3381" y="507"/>
                  </a:cubicBezTo>
                  <a:cubicBezTo>
                    <a:pt x="3393" y="448"/>
                    <a:pt x="3346" y="388"/>
                    <a:pt x="3310" y="376"/>
                  </a:cubicBezTo>
                  <a:cubicBezTo>
                    <a:pt x="3298" y="376"/>
                    <a:pt x="3289" y="373"/>
                    <a:pt x="3280" y="373"/>
                  </a:cubicBezTo>
                  <a:cubicBezTo>
                    <a:pt x="3271" y="373"/>
                    <a:pt x="3262" y="376"/>
                    <a:pt x="3251" y="388"/>
                  </a:cubicBezTo>
                  <a:cubicBezTo>
                    <a:pt x="3167" y="388"/>
                    <a:pt x="3108" y="448"/>
                    <a:pt x="3108" y="531"/>
                  </a:cubicBezTo>
                  <a:cubicBezTo>
                    <a:pt x="3108" y="531"/>
                    <a:pt x="3048" y="1757"/>
                    <a:pt x="2417" y="2293"/>
                  </a:cubicBezTo>
                  <a:cubicBezTo>
                    <a:pt x="2226" y="2455"/>
                    <a:pt x="2012" y="2534"/>
                    <a:pt x="1757" y="2534"/>
                  </a:cubicBezTo>
                  <a:cubicBezTo>
                    <a:pt x="1694" y="2534"/>
                    <a:pt x="1628" y="2529"/>
                    <a:pt x="1560" y="2519"/>
                  </a:cubicBezTo>
                  <a:cubicBezTo>
                    <a:pt x="1238" y="2472"/>
                    <a:pt x="965" y="2329"/>
                    <a:pt x="786" y="2079"/>
                  </a:cubicBezTo>
                  <a:cubicBezTo>
                    <a:pt x="286" y="1388"/>
                    <a:pt x="512" y="186"/>
                    <a:pt x="512" y="174"/>
                  </a:cubicBezTo>
                  <a:cubicBezTo>
                    <a:pt x="524" y="90"/>
                    <a:pt x="476" y="19"/>
                    <a:pt x="405" y="7"/>
                  </a:cubicBezTo>
                  <a:cubicBezTo>
                    <a:pt x="392" y="3"/>
                    <a:pt x="379" y="1"/>
                    <a:pt x="3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05" name="Google Shape;1905;p57"/>
            <p:cNvSpPr/>
            <p:nvPr/>
          </p:nvSpPr>
          <p:spPr>
            <a:xfrm>
              <a:off x="3940950" y="2194950"/>
              <a:ext cx="20575" cy="16475"/>
            </a:xfrm>
            <a:custGeom>
              <a:avLst/>
              <a:gdLst/>
              <a:ahLst/>
              <a:cxnLst/>
              <a:rect l="l" t="t" r="r" b="b"/>
              <a:pathLst>
                <a:path w="823" h="659" extrusionOk="0">
                  <a:moveTo>
                    <a:pt x="401" y="1"/>
                  </a:moveTo>
                  <a:cubicBezTo>
                    <a:pt x="354" y="1"/>
                    <a:pt x="304" y="6"/>
                    <a:pt x="251" y="16"/>
                  </a:cubicBezTo>
                  <a:cubicBezTo>
                    <a:pt x="1" y="64"/>
                    <a:pt x="1" y="230"/>
                    <a:pt x="36" y="409"/>
                  </a:cubicBezTo>
                  <a:cubicBezTo>
                    <a:pt x="66" y="559"/>
                    <a:pt x="113" y="658"/>
                    <a:pt x="268" y="658"/>
                  </a:cubicBezTo>
                  <a:cubicBezTo>
                    <a:pt x="298" y="658"/>
                    <a:pt x="332" y="655"/>
                    <a:pt x="370" y="647"/>
                  </a:cubicBezTo>
                  <a:cubicBezTo>
                    <a:pt x="632" y="600"/>
                    <a:pt x="822" y="433"/>
                    <a:pt x="787" y="254"/>
                  </a:cubicBezTo>
                  <a:cubicBezTo>
                    <a:pt x="777" y="107"/>
                    <a:pt x="622" y="1"/>
                    <a:pt x="4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06" name="Google Shape;1906;p57"/>
            <p:cNvSpPr/>
            <p:nvPr/>
          </p:nvSpPr>
          <p:spPr>
            <a:xfrm>
              <a:off x="4031450" y="2219425"/>
              <a:ext cx="21750" cy="18375"/>
            </a:xfrm>
            <a:custGeom>
              <a:avLst/>
              <a:gdLst/>
              <a:ahLst/>
              <a:cxnLst/>
              <a:rect l="l" t="t" r="r" b="b"/>
              <a:pathLst>
                <a:path w="870" h="735" extrusionOk="0">
                  <a:moveTo>
                    <a:pt x="331" y="1"/>
                  </a:moveTo>
                  <a:cubicBezTo>
                    <a:pt x="246" y="1"/>
                    <a:pt x="171" y="29"/>
                    <a:pt x="119" y="85"/>
                  </a:cubicBezTo>
                  <a:cubicBezTo>
                    <a:pt x="0" y="216"/>
                    <a:pt x="60" y="454"/>
                    <a:pt x="250" y="633"/>
                  </a:cubicBezTo>
                  <a:cubicBezTo>
                    <a:pt x="333" y="705"/>
                    <a:pt x="408" y="734"/>
                    <a:pt x="477" y="734"/>
                  </a:cubicBezTo>
                  <a:cubicBezTo>
                    <a:pt x="568" y="734"/>
                    <a:pt x="647" y="683"/>
                    <a:pt x="715" y="609"/>
                  </a:cubicBezTo>
                  <a:cubicBezTo>
                    <a:pt x="834" y="466"/>
                    <a:pt x="869" y="311"/>
                    <a:pt x="679" y="144"/>
                  </a:cubicBezTo>
                  <a:cubicBezTo>
                    <a:pt x="570" y="49"/>
                    <a:pt x="442" y="1"/>
                    <a:pt x="3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07" name="Google Shape;1907;p57"/>
            <p:cNvSpPr/>
            <p:nvPr/>
          </p:nvSpPr>
          <p:spPr>
            <a:xfrm>
              <a:off x="3934400" y="2263800"/>
              <a:ext cx="47950" cy="189325"/>
            </a:xfrm>
            <a:custGeom>
              <a:avLst/>
              <a:gdLst/>
              <a:ahLst/>
              <a:cxnLst/>
              <a:rect l="l" t="t" r="r" b="b"/>
              <a:pathLst>
                <a:path w="1918" h="7573" fill="none" extrusionOk="0">
                  <a:moveTo>
                    <a:pt x="1513" y="6251"/>
                  </a:moveTo>
                  <a:cubicBezTo>
                    <a:pt x="1513" y="6251"/>
                    <a:pt x="1441" y="7573"/>
                    <a:pt x="608" y="7382"/>
                  </a:cubicBezTo>
                  <a:cubicBezTo>
                    <a:pt x="1" y="7240"/>
                    <a:pt x="572" y="5096"/>
                    <a:pt x="834" y="3334"/>
                  </a:cubicBezTo>
                  <a:cubicBezTo>
                    <a:pt x="1084" y="1632"/>
                    <a:pt x="1370" y="1"/>
                    <a:pt x="1918" y="143"/>
                  </a:cubicBezTo>
                </a:path>
              </a:pathLst>
            </a:custGeom>
            <a:solidFill>
              <a:schemeClr val="accent4"/>
            </a:solidFill>
            <a:ln w="5650" cap="rnd"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08" name="Google Shape;1908;p57"/>
            <p:cNvSpPr/>
            <p:nvPr/>
          </p:nvSpPr>
          <p:spPr>
            <a:xfrm>
              <a:off x="3915650" y="2318575"/>
              <a:ext cx="115825" cy="88725"/>
            </a:xfrm>
            <a:custGeom>
              <a:avLst/>
              <a:gdLst/>
              <a:ahLst/>
              <a:cxnLst/>
              <a:rect l="l" t="t" r="r" b="b"/>
              <a:pathLst>
                <a:path w="4633" h="3549" extrusionOk="0">
                  <a:moveTo>
                    <a:pt x="1001" y="0"/>
                  </a:moveTo>
                  <a:cubicBezTo>
                    <a:pt x="667" y="0"/>
                    <a:pt x="406" y="227"/>
                    <a:pt x="310" y="524"/>
                  </a:cubicBezTo>
                  <a:cubicBezTo>
                    <a:pt x="132" y="1143"/>
                    <a:pt x="48" y="1774"/>
                    <a:pt x="13" y="2393"/>
                  </a:cubicBezTo>
                  <a:cubicBezTo>
                    <a:pt x="1" y="3029"/>
                    <a:pt x="501" y="3549"/>
                    <a:pt x="1123" y="3549"/>
                  </a:cubicBezTo>
                  <a:cubicBezTo>
                    <a:pt x="1130" y="3549"/>
                    <a:pt x="1137" y="3548"/>
                    <a:pt x="1144" y="3548"/>
                  </a:cubicBezTo>
                  <a:cubicBezTo>
                    <a:pt x="2144" y="3548"/>
                    <a:pt x="3620" y="3453"/>
                    <a:pt x="4632" y="3072"/>
                  </a:cubicBezTo>
                  <a:lnTo>
                    <a:pt x="4632" y="0"/>
                  </a:lnTo>
                  <a:close/>
                </a:path>
              </a:pathLst>
            </a:custGeom>
            <a:solidFill>
              <a:srgbClr val="DB99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09" name="Google Shape;1909;p57"/>
            <p:cNvSpPr/>
            <p:nvPr/>
          </p:nvSpPr>
          <p:spPr>
            <a:xfrm>
              <a:off x="4001675" y="1980425"/>
              <a:ext cx="392625" cy="441675"/>
            </a:xfrm>
            <a:custGeom>
              <a:avLst/>
              <a:gdLst/>
              <a:ahLst/>
              <a:cxnLst/>
              <a:rect l="l" t="t" r="r" b="b"/>
              <a:pathLst>
                <a:path w="15705" h="17667" extrusionOk="0">
                  <a:moveTo>
                    <a:pt x="11252" y="1"/>
                  </a:moveTo>
                  <a:cubicBezTo>
                    <a:pt x="8085" y="1"/>
                    <a:pt x="7918" y="3239"/>
                    <a:pt x="7883" y="5335"/>
                  </a:cubicBezTo>
                  <a:cubicBezTo>
                    <a:pt x="7883" y="7454"/>
                    <a:pt x="8692" y="11395"/>
                    <a:pt x="9323" y="12645"/>
                  </a:cubicBezTo>
                  <a:lnTo>
                    <a:pt x="239" y="13407"/>
                  </a:lnTo>
                  <a:cubicBezTo>
                    <a:pt x="239" y="15181"/>
                    <a:pt x="1" y="16408"/>
                    <a:pt x="239" y="17551"/>
                  </a:cubicBezTo>
                  <a:cubicBezTo>
                    <a:pt x="239" y="17551"/>
                    <a:pt x="2826" y="17667"/>
                    <a:pt x="5842" y="17667"/>
                  </a:cubicBezTo>
                  <a:cubicBezTo>
                    <a:pt x="9918" y="17667"/>
                    <a:pt x="14778" y="17454"/>
                    <a:pt x="15086" y="16455"/>
                  </a:cubicBezTo>
                  <a:cubicBezTo>
                    <a:pt x="15705" y="14467"/>
                    <a:pt x="11252" y="1"/>
                    <a:pt x="11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10" name="Google Shape;1910;p57"/>
            <p:cNvSpPr/>
            <p:nvPr/>
          </p:nvSpPr>
          <p:spPr>
            <a:xfrm>
              <a:off x="3818625" y="2497175"/>
              <a:ext cx="97050" cy="111325"/>
            </a:xfrm>
            <a:custGeom>
              <a:avLst/>
              <a:gdLst/>
              <a:ahLst/>
              <a:cxnLst/>
              <a:rect l="l" t="t" r="r" b="b"/>
              <a:pathLst>
                <a:path w="3882" h="4453" extrusionOk="0">
                  <a:moveTo>
                    <a:pt x="2191" y="0"/>
                  </a:moveTo>
                  <a:lnTo>
                    <a:pt x="0" y="1429"/>
                  </a:lnTo>
                  <a:lnTo>
                    <a:pt x="143" y="1607"/>
                  </a:lnTo>
                  <a:cubicBezTo>
                    <a:pt x="715" y="2274"/>
                    <a:pt x="1119" y="3084"/>
                    <a:pt x="1298" y="3941"/>
                  </a:cubicBezTo>
                  <a:cubicBezTo>
                    <a:pt x="1322" y="4108"/>
                    <a:pt x="1370" y="4274"/>
                    <a:pt x="1417" y="4453"/>
                  </a:cubicBezTo>
                  <a:cubicBezTo>
                    <a:pt x="2370" y="4001"/>
                    <a:pt x="3179" y="3250"/>
                    <a:pt x="3882" y="2191"/>
                  </a:cubicBezTo>
                  <a:cubicBezTo>
                    <a:pt x="3048" y="953"/>
                    <a:pt x="2191" y="0"/>
                    <a:pt x="2191" y="0"/>
                  </a:cubicBezTo>
                  <a:close/>
                </a:path>
              </a:pathLst>
            </a:custGeom>
            <a:solidFill>
              <a:srgbClr val="DB99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11" name="Google Shape;1911;p57"/>
            <p:cNvSpPr/>
            <p:nvPr/>
          </p:nvSpPr>
          <p:spPr>
            <a:xfrm>
              <a:off x="3708475" y="1991450"/>
              <a:ext cx="186075" cy="614375"/>
            </a:xfrm>
            <a:custGeom>
              <a:avLst/>
              <a:gdLst/>
              <a:ahLst/>
              <a:cxnLst/>
              <a:rect l="l" t="t" r="r" b="b"/>
              <a:pathLst>
                <a:path w="7443" h="24575" extrusionOk="0">
                  <a:moveTo>
                    <a:pt x="4478" y="0"/>
                  </a:moveTo>
                  <a:cubicBezTo>
                    <a:pt x="4478" y="0"/>
                    <a:pt x="1" y="14550"/>
                    <a:pt x="203" y="15836"/>
                  </a:cubicBezTo>
                  <a:cubicBezTo>
                    <a:pt x="418" y="17133"/>
                    <a:pt x="5192" y="24575"/>
                    <a:pt x="5192" y="24575"/>
                  </a:cubicBezTo>
                  <a:cubicBezTo>
                    <a:pt x="6252" y="23432"/>
                    <a:pt x="7073" y="22241"/>
                    <a:pt x="7442" y="20991"/>
                  </a:cubicBezTo>
                  <a:lnTo>
                    <a:pt x="4954" y="15086"/>
                  </a:lnTo>
                  <a:cubicBezTo>
                    <a:pt x="4954" y="15086"/>
                    <a:pt x="6014" y="11585"/>
                    <a:pt x="6216" y="7704"/>
                  </a:cubicBezTo>
                  <a:cubicBezTo>
                    <a:pt x="6335" y="5120"/>
                    <a:pt x="5537" y="2072"/>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12" name="Google Shape;1912;p57"/>
            <p:cNvSpPr/>
            <p:nvPr/>
          </p:nvSpPr>
          <p:spPr>
            <a:xfrm>
              <a:off x="3780525" y="2117950"/>
              <a:ext cx="115200" cy="401850"/>
            </a:xfrm>
            <a:custGeom>
              <a:avLst/>
              <a:gdLst/>
              <a:ahLst/>
              <a:cxnLst/>
              <a:rect l="l" t="t" r="r" b="b"/>
              <a:pathLst>
                <a:path w="4608" h="16074" extrusionOk="0">
                  <a:moveTo>
                    <a:pt x="2917" y="0"/>
                  </a:moveTo>
                  <a:cubicBezTo>
                    <a:pt x="2786" y="4049"/>
                    <a:pt x="2358" y="7549"/>
                    <a:pt x="1096" y="9490"/>
                  </a:cubicBezTo>
                  <a:cubicBezTo>
                    <a:pt x="1023" y="9481"/>
                    <a:pt x="946" y="9476"/>
                    <a:pt x="864" y="9476"/>
                  </a:cubicBezTo>
                  <a:cubicBezTo>
                    <a:pt x="626" y="9476"/>
                    <a:pt x="346" y="9514"/>
                    <a:pt x="0" y="9585"/>
                  </a:cubicBezTo>
                  <a:cubicBezTo>
                    <a:pt x="0" y="9585"/>
                    <a:pt x="1108" y="9906"/>
                    <a:pt x="1524" y="10299"/>
                  </a:cubicBezTo>
                  <a:lnTo>
                    <a:pt x="4608" y="16074"/>
                  </a:lnTo>
                  <a:lnTo>
                    <a:pt x="2060" y="10026"/>
                  </a:lnTo>
                  <a:lnTo>
                    <a:pt x="2917" y="6132"/>
                  </a:lnTo>
                  <a:cubicBezTo>
                    <a:pt x="2917" y="4072"/>
                    <a:pt x="3263" y="2048"/>
                    <a:pt x="2917"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13" name="Google Shape;1913;p57"/>
            <p:cNvSpPr/>
            <p:nvPr/>
          </p:nvSpPr>
          <p:spPr>
            <a:xfrm>
              <a:off x="4061800" y="1879525"/>
              <a:ext cx="107475" cy="378950"/>
            </a:xfrm>
            <a:custGeom>
              <a:avLst/>
              <a:gdLst/>
              <a:ahLst/>
              <a:cxnLst/>
              <a:rect l="l" t="t" r="r" b="b"/>
              <a:pathLst>
                <a:path w="4299" h="15158" extrusionOk="0">
                  <a:moveTo>
                    <a:pt x="1703" y="1"/>
                  </a:moveTo>
                  <a:cubicBezTo>
                    <a:pt x="334" y="4394"/>
                    <a:pt x="453" y="8525"/>
                    <a:pt x="1" y="15157"/>
                  </a:cubicBezTo>
                  <a:cubicBezTo>
                    <a:pt x="822" y="12609"/>
                    <a:pt x="1977" y="10299"/>
                    <a:pt x="3454" y="8252"/>
                  </a:cubicBezTo>
                  <a:lnTo>
                    <a:pt x="2382" y="5608"/>
                  </a:lnTo>
                  <a:lnTo>
                    <a:pt x="4299" y="4227"/>
                  </a:lnTo>
                  <a:lnTo>
                    <a:pt x="3180" y="1239"/>
                  </a:lnTo>
                  <a:cubicBezTo>
                    <a:pt x="2882" y="608"/>
                    <a:pt x="2144" y="191"/>
                    <a:pt x="17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14" name="Google Shape;1914;p57"/>
            <p:cNvSpPr/>
            <p:nvPr/>
          </p:nvSpPr>
          <p:spPr>
            <a:xfrm>
              <a:off x="3850175" y="2515325"/>
              <a:ext cx="85750" cy="94975"/>
            </a:xfrm>
            <a:custGeom>
              <a:avLst/>
              <a:gdLst/>
              <a:ahLst/>
              <a:cxnLst/>
              <a:rect l="l" t="t" r="r" b="b"/>
              <a:pathLst>
                <a:path w="3430" h="3799" fill="none" extrusionOk="0">
                  <a:moveTo>
                    <a:pt x="0" y="3798"/>
                  </a:moveTo>
                  <a:cubicBezTo>
                    <a:pt x="1405" y="3179"/>
                    <a:pt x="2536" y="1893"/>
                    <a:pt x="3429" y="0"/>
                  </a:cubicBezTo>
                </a:path>
              </a:pathLst>
            </a:custGeom>
            <a:solidFill>
              <a:schemeClr val="accent5"/>
            </a:solidFill>
            <a:ln w="1200" cap="flat" cmpd="sng">
              <a:solidFill>
                <a:srgbClr val="B3B3B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15" name="Google Shape;1915;p57"/>
            <p:cNvSpPr/>
            <p:nvPr/>
          </p:nvSpPr>
          <p:spPr>
            <a:xfrm>
              <a:off x="3882625" y="2544800"/>
              <a:ext cx="56575" cy="65500"/>
            </a:xfrm>
            <a:custGeom>
              <a:avLst/>
              <a:gdLst/>
              <a:ahLst/>
              <a:cxnLst/>
              <a:rect l="l" t="t" r="r" b="b"/>
              <a:pathLst>
                <a:path w="2263" h="2620" fill="none" extrusionOk="0">
                  <a:moveTo>
                    <a:pt x="0" y="2619"/>
                  </a:moveTo>
                  <a:cubicBezTo>
                    <a:pt x="881" y="2024"/>
                    <a:pt x="1619" y="1143"/>
                    <a:pt x="2262" y="0"/>
                  </a:cubicBezTo>
                </a:path>
              </a:pathLst>
            </a:custGeom>
            <a:solidFill>
              <a:schemeClr val="accent5"/>
            </a:solidFill>
            <a:ln w="1200"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16" name="Google Shape;1916;p57"/>
            <p:cNvSpPr/>
            <p:nvPr/>
          </p:nvSpPr>
          <p:spPr>
            <a:xfrm>
              <a:off x="4120450" y="2532575"/>
              <a:ext cx="58050" cy="70275"/>
            </a:xfrm>
            <a:custGeom>
              <a:avLst/>
              <a:gdLst/>
              <a:ahLst/>
              <a:cxnLst/>
              <a:rect l="l" t="t" r="r" b="b"/>
              <a:pathLst>
                <a:path w="2322" h="2811" extrusionOk="0">
                  <a:moveTo>
                    <a:pt x="0" y="1"/>
                  </a:moveTo>
                  <a:cubicBezTo>
                    <a:pt x="667" y="1132"/>
                    <a:pt x="1453" y="2037"/>
                    <a:pt x="2322" y="2811"/>
                  </a:cubicBezTo>
                  <a:cubicBezTo>
                    <a:pt x="1524" y="882"/>
                    <a:pt x="0"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17" name="Google Shape;1917;p57"/>
            <p:cNvSpPr/>
            <p:nvPr/>
          </p:nvSpPr>
          <p:spPr>
            <a:xfrm>
              <a:off x="4114500" y="2522475"/>
              <a:ext cx="75325" cy="89600"/>
            </a:xfrm>
            <a:custGeom>
              <a:avLst/>
              <a:gdLst/>
              <a:ahLst/>
              <a:cxnLst/>
              <a:rect l="l" t="t" r="r" b="b"/>
              <a:pathLst>
                <a:path w="3013" h="3584" fill="none" extrusionOk="0">
                  <a:moveTo>
                    <a:pt x="3012" y="3584"/>
                  </a:moveTo>
                  <a:cubicBezTo>
                    <a:pt x="1786" y="2631"/>
                    <a:pt x="786" y="1441"/>
                    <a:pt x="0" y="0"/>
                  </a:cubicBezTo>
                </a:path>
              </a:pathLst>
            </a:custGeom>
            <a:solidFill>
              <a:schemeClr val="accent5"/>
            </a:solidFill>
            <a:ln w="1200" cap="flat" cmpd="sng">
              <a:solidFill>
                <a:srgbClr val="B3B3B3"/>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18" name="Google Shape;1918;p57"/>
            <p:cNvSpPr/>
            <p:nvPr/>
          </p:nvSpPr>
          <p:spPr>
            <a:xfrm>
              <a:off x="4110625" y="2542100"/>
              <a:ext cx="58650" cy="71175"/>
            </a:xfrm>
            <a:custGeom>
              <a:avLst/>
              <a:gdLst/>
              <a:ahLst/>
              <a:cxnLst/>
              <a:rect l="l" t="t" r="r" b="b"/>
              <a:pathLst>
                <a:path w="2346" h="2847" fill="none" extrusionOk="0">
                  <a:moveTo>
                    <a:pt x="2346" y="2846"/>
                  </a:moveTo>
                  <a:cubicBezTo>
                    <a:pt x="1429" y="2061"/>
                    <a:pt x="643" y="1108"/>
                    <a:pt x="0" y="1"/>
                  </a:cubicBezTo>
                </a:path>
              </a:pathLst>
            </a:custGeom>
            <a:solidFill>
              <a:schemeClr val="accent5"/>
            </a:solidFill>
            <a:ln w="1200" cap="flat" cmpd="sng">
              <a:solidFill>
                <a:schemeClr val="accent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19" name="Google Shape;1919;p57"/>
            <p:cNvSpPr/>
            <p:nvPr/>
          </p:nvSpPr>
          <p:spPr>
            <a:xfrm>
              <a:off x="4118950" y="3514775"/>
              <a:ext cx="91700" cy="59325"/>
            </a:xfrm>
            <a:custGeom>
              <a:avLst/>
              <a:gdLst/>
              <a:ahLst/>
              <a:cxnLst/>
              <a:rect l="l" t="t" r="r" b="b"/>
              <a:pathLst>
                <a:path w="3668" h="2373" extrusionOk="0">
                  <a:moveTo>
                    <a:pt x="1793" y="0"/>
                  </a:moveTo>
                  <a:cubicBezTo>
                    <a:pt x="1218" y="0"/>
                    <a:pt x="661" y="176"/>
                    <a:pt x="120" y="527"/>
                  </a:cubicBezTo>
                  <a:lnTo>
                    <a:pt x="1" y="2373"/>
                  </a:lnTo>
                  <a:lnTo>
                    <a:pt x="3668" y="2373"/>
                  </a:lnTo>
                  <a:lnTo>
                    <a:pt x="3573" y="527"/>
                  </a:lnTo>
                  <a:cubicBezTo>
                    <a:pt x="2959" y="176"/>
                    <a:pt x="2367" y="0"/>
                    <a:pt x="17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920" name="Google Shape;1920;p57"/>
          <p:cNvGrpSpPr/>
          <p:nvPr/>
        </p:nvGrpSpPr>
        <p:grpSpPr>
          <a:xfrm rot="-247534">
            <a:off x="923135" y="779598"/>
            <a:ext cx="315157" cy="276980"/>
            <a:chOff x="1782050" y="3440425"/>
            <a:chExt cx="196475" cy="172675"/>
          </a:xfrm>
        </p:grpSpPr>
        <p:sp>
          <p:nvSpPr>
            <p:cNvPr id="1921" name="Google Shape;1921;p57"/>
            <p:cNvSpPr/>
            <p:nvPr/>
          </p:nvSpPr>
          <p:spPr>
            <a:xfrm>
              <a:off x="1782050" y="3440425"/>
              <a:ext cx="196475" cy="172675"/>
            </a:xfrm>
            <a:custGeom>
              <a:avLst/>
              <a:gdLst/>
              <a:ahLst/>
              <a:cxnLst/>
              <a:rect l="l" t="t" r="r" b="b"/>
              <a:pathLst>
                <a:path w="7859" h="6907" extrusionOk="0">
                  <a:moveTo>
                    <a:pt x="3933" y="1"/>
                  </a:moveTo>
                  <a:cubicBezTo>
                    <a:pt x="3466" y="1"/>
                    <a:pt x="2991" y="96"/>
                    <a:pt x="2537" y="299"/>
                  </a:cubicBezTo>
                  <a:cubicBezTo>
                    <a:pt x="787" y="1072"/>
                    <a:pt x="1" y="3108"/>
                    <a:pt x="775" y="4847"/>
                  </a:cubicBezTo>
                  <a:cubicBezTo>
                    <a:pt x="1346" y="6140"/>
                    <a:pt x="2607" y="6907"/>
                    <a:pt x="3933" y="6907"/>
                  </a:cubicBezTo>
                  <a:cubicBezTo>
                    <a:pt x="4401" y="6907"/>
                    <a:pt x="4878" y="6811"/>
                    <a:pt x="5335" y="6609"/>
                  </a:cubicBezTo>
                  <a:cubicBezTo>
                    <a:pt x="7073" y="5835"/>
                    <a:pt x="7859" y="3799"/>
                    <a:pt x="7085" y="2061"/>
                  </a:cubicBezTo>
                  <a:cubicBezTo>
                    <a:pt x="6522" y="767"/>
                    <a:pt x="5257" y="1"/>
                    <a:pt x="3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22" name="Google Shape;1922;p57"/>
            <p:cNvSpPr/>
            <p:nvPr/>
          </p:nvSpPr>
          <p:spPr>
            <a:xfrm>
              <a:off x="1795750" y="3452350"/>
              <a:ext cx="169400" cy="149000"/>
            </a:xfrm>
            <a:custGeom>
              <a:avLst/>
              <a:gdLst/>
              <a:ahLst/>
              <a:cxnLst/>
              <a:rect l="l" t="t" r="r" b="b"/>
              <a:pathLst>
                <a:path w="6776" h="5960" extrusionOk="0">
                  <a:moveTo>
                    <a:pt x="3371" y="1"/>
                  </a:moveTo>
                  <a:cubicBezTo>
                    <a:pt x="2972" y="1"/>
                    <a:pt x="2567" y="81"/>
                    <a:pt x="2179" y="250"/>
                  </a:cubicBezTo>
                  <a:cubicBezTo>
                    <a:pt x="679" y="917"/>
                    <a:pt x="0" y="2679"/>
                    <a:pt x="667" y="4179"/>
                  </a:cubicBezTo>
                  <a:cubicBezTo>
                    <a:pt x="1160" y="5297"/>
                    <a:pt x="2245" y="5959"/>
                    <a:pt x="3384" y="5959"/>
                  </a:cubicBezTo>
                  <a:cubicBezTo>
                    <a:pt x="3785" y="5959"/>
                    <a:pt x="4193" y="5877"/>
                    <a:pt x="4584" y="5703"/>
                  </a:cubicBezTo>
                  <a:cubicBezTo>
                    <a:pt x="6096" y="5036"/>
                    <a:pt x="6775" y="3274"/>
                    <a:pt x="6108" y="1774"/>
                  </a:cubicBezTo>
                  <a:cubicBezTo>
                    <a:pt x="5614" y="662"/>
                    <a:pt x="4517" y="1"/>
                    <a:pt x="3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23" name="Google Shape;1923;p57"/>
            <p:cNvSpPr/>
            <p:nvPr/>
          </p:nvSpPr>
          <p:spPr>
            <a:xfrm>
              <a:off x="1804975" y="3491625"/>
              <a:ext cx="150925" cy="69675"/>
            </a:xfrm>
            <a:custGeom>
              <a:avLst/>
              <a:gdLst/>
              <a:ahLst/>
              <a:cxnLst/>
              <a:rect l="l" t="t" r="r" b="b"/>
              <a:pathLst>
                <a:path w="6037" h="2787" extrusionOk="0">
                  <a:moveTo>
                    <a:pt x="370" y="1"/>
                  </a:moveTo>
                  <a:lnTo>
                    <a:pt x="191" y="96"/>
                  </a:lnTo>
                  <a:cubicBezTo>
                    <a:pt x="60" y="156"/>
                    <a:pt x="1" y="322"/>
                    <a:pt x="48" y="453"/>
                  </a:cubicBezTo>
                  <a:lnTo>
                    <a:pt x="120" y="644"/>
                  </a:lnTo>
                  <a:lnTo>
                    <a:pt x="5668" y="2787"/>
                  </a:lnTo>
                  <a:lnTo>
                    <a:pt x="5846" y="2692"/>
                  </a:lnTo>
                  <a:cubicBezTo>
                    <a:pt x="5977" y="2632"/>
                    <a:pt x="6037" y="2477"/>
                    <a:pt x="5977" y="2322"/>
                  </a:cubicBezTo>
                  <a:lnTo>
                    <a:pt x="5918" y="2144"/>
                  </a:lnTo>
                  <a:lnTo>
                    <a:pt x="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24" name="Google Shape;1924;p57"/>
            <p:cNvSpPr/>
            <p:nvPr/>
          </p:nvSpPr>
          <p:spPr>
            <a:xfrm>
              <a:off x="1806175" y="3491625"/>
              <a:ext cx="149450" cy="63425"/>
            </a:xfrm>
            <a:custGeom>
              <a:avLst/>
              <a:gdLst/>
              <a:ahLst/>
              <a:cxnLst/>
              <a:rect l="l" t="t" r="r" b="b"/>
              <a:pathLst>
                <a:path w="5978" h="2537" extrusionOk="0">
                  <a:moveTo>
                    <a:pt x="322" y="1"/>
                  </a:moveTo>
                  <a:lnTo>
                    <a:pt x="143" y="96"/>
                  </a:lnTo>
                  <a:cubicBezTo>
                    <a:pt x="72" y="120"/>
                    <a:pt x="24" y="179"/>
                    <a:pt x="0" y="239"/>
                  </a:cubicBezTo>
                  <a:lnTo>
                    <a:pt x="5953" y="2537"/>
                  </a:lnTo>
                  <a:cubicBezTo>
                    <a:pt x="5965" y="2489"/>
                    <a:pt x="5977" y="2418"/>
                    <a:pt x="5953" y="2346"/>
                  </a:cubicBezTo>
                  <a:lnTo>
                    <a:pt x="5870" y="2144"/>
                  </a:lnTo>
                  <a:lnTo>
                    <a:pt x="322" y="1"/>
                  </a:ln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925" name="Google Shape;1925;p57"/>
          <p:cNvGrpSpPr/>
          <p:nvPr/>
        </p:nvGrpSpPr>
        <p:grpSpPr>
          <a:xfrm rot="3795799">
            <a:off x="857756" y="4006216"/>
            <a:ext cx="445926" cy="329959"/>
            <a:chOff x="877475" y="2935600"/>
            <a:chExt cx="257500" cy="190500"/>
          </a:xfrm>
        </p:grpSpPr>
        <p:sp>
          <p:nvSpPr>
            <p:cNvPr id="1926" name="Google Shape;1926;p57"/>
            <p:cNvSpPr/>
            <p:nvPr/>
          </p:nvSpPr>
          <p:spPr>
            <a:xfrm>
              <a:off x="877475" y="2980850"/>
              <a:ext cx="162250" cy="145250"/>
            </a:xfrm>
            <a:custGeom>
              <a:avLst/>
              <a:gdLst/>
              <a:ahLst/>
              <a:cxnLst/>
              <a:rect l="l" t="t" r="r" b="b"/>
              <a:pathLst>
                <a:path w="6490" h="5810" extrusionOk="0">
                  <a:moveTo>
                    <a:pt x="4192" y="1"/>
                  </a:moveTo>
                  <a:lnTo>
                    <a:pt x="1346" y="1727"/>
                  </a:lnTo>
                  <a:cubicBezTo>
                    <a:pt x="322" y="2358"/>
                    <a:pt x="1" y="3692"/>
                    <a:pt x="620" y="4715"/>
                  </a:cubicBezTo>
                  <a:lnTo>
                    <a:pt x="655" y="4763"/>
                  </a:lnTo>
                  <a:cubicBezTo>
                    <a:pt x="1062" y="5435"/>
                    <a:pt x="1780" y="5809"/>
                    <a:pt x="2516" y="5809"/>
                  </a:cubicBezTo>
                  <a:cubicBezTo>
                    <a:pt x="2902" y="5809"/>
                    <a:pt x="3292" y="5706"/>
                    <a:pt x="3644" y="5489"/>
                  </a:cubicBezTo>
                  <a:lnTo>
                    <a:pt x="6490" y="3763"/>
                  </a:lnTo>
                  <a:cubicBezTo>
                    <a:pt x="6049" y="2239"/>
                    <a:pt x="5275" y="989"/>
                    <a:pt x="41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1927" name="Google Shape;1927;p57"/>
            <p:cNvGrpSpPr/>
            <p:nvPr/>
          </p:nvGrpSpPr>
          <p:grpSpPr>
            <a:xfrm>
              <a:off x="901300" y="2935600"/>
              <a:ext cx="233675" cy="190500"/>
              <a:chOff x="901300" y="2935600"/>
              <a:chExt cx="233675" cy="190500"/>
            </a:xfrm>
          </p:grpSpPr>
          <p:sp>
            <p:nvSpPr>
              <p:cNvPr id="1928" name="Google Shape;1928;p57"/>
              <p:cNvSpPr/>
              <p:nvPr/>
            </p:nvSpPr>
            <p:spPr>
              <a:xfrm>
                <a:off x="979275" y="2935600"/>
                <a:ext cx="155700" cy="140525"/>
              </a:xfrm>
              <a:custGeom>
                <a:avLst/>
                <a:gdLst/>
                <a:ahLst/>
                <a:cxnLst/>
                <a:rect l="l" t="t" r="r" b="b"/>
                <a:pathLst>
                  <a:path w="6228" h="5621" extrusionOk="0">
                    <a:moveTo>
                      <a:pt x="3769" y="1"/>
                    </a:moveTo>
                    <a:cubicBezTo>
                      <a:pt x="3390" y="1"/>
                      <a:pt x="3005" y="101"/>
                      <a:pt x="2656" y="310"/>
                    </a:cubicBezTo>
                    <a:lnTo>
                      <a:pt x="1" y="1918"/>
                    </a:lnTo>
                    <a:lnTo>
                      <a:pt x="2251" y="5621"/>
                    </a:lnTo>
                    <a:lnTo>
                      <a:pt x="4894" y="4013"/>
                    </a:lnTo>
                    <a:cubicBezTo>
                      <a:pt x="5906" y="3406"/>
                      <a:pt x="6228" y="2096"/>
                      <a:pt x="5608" y="1061"/>
                    </a:cubicBezTo>
                    <a:lnTo>
                      <a:pt x="5585" y="1025"/>
                    </a:lnTo>
                    <a:cubicBezTo>
                      <a:pt x="5187" y="362"/>
                      <a:pt x="4488" y="1"/>
                      <a:pt x="3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29" name="Google Shape;1929;p57"/>
              <p:cNvSpPr/>
              <p:nvPr/>
            </p:nvSpPr>
            <p:spPr>
              <a:xfrm>
                <a:off x="910225" y="2989775"/>
                <a:ext cx="217600" cy="136325"/>
              </a:xfrm>
              <a:custGeom>
                <a:avLst/>
                <a:gdLst/>
                <a:ahLst/>
                <a:cxnLst/>
                <a:rect l="l" t="t" r="r" b="b"/>
                <a:pathLst>
                  <a:path w="8704" h="5453" extrusionOk="0">
                    <a:moveTo>
                      <a:pt x="8704" y="1"/>
                    </a:moveTo>
                    <a:lnTo>
                      <a:pt x="8704" y="1"/>
                    </a:lnTo>
                    <a:cubicBezTo>
                      <a:pt x="8418" y="822"/>
                      <a:pt x="7751" y="1180"/>
                      <a:pt x="7751" y="1180"/>
                    </a:cubicBezTo>
                    <a:cubicBezTo>
                      <a:pt x="7751" y="1180"/>
                      <a:pt x="4429" y="3323"/>
                      <a:pt x="2524" y="4335"/>
                    </a:cubicBezTo>
                    <a:cubicBezTo>
                      <a:pt x="1386" y="4937"/>
                      <a:pt x="580" y="5076"/>
                      <a:pt x="115" y="5076"/>
                    </a:cubicBezTo>
                    <a:cubicBezTo>
                      <a:pt x="74" y="5076"/>
                      <a:pt x="36" y="5075"/>
                      <a:pt x="0" y="5073"/>
                    </a:cubicBezTo>
                    <a:lnTo>
                      <a:pt x="0" y="5073"/>
                    </a:lnTo>
                    <a:cubicBezTo>
                      <a:pt x="361" y="5320"/>
                      <a:pt x="793" y="5452"/>
                      <a:pt x="1229" y="5452"/>
                    </a:cubicBezTo>
                    <a:cubicBezTo>
                      <a:pt x="1613" y="5452"/>
                      <a:pt x="2000" y="5350"/>
                      <a:pt x="2346" y="5132"/>
                    </a:cubicBezTo>
                    <a:lnTo>
                      <a:pt x="5191" y="3406"/>
                    </a:lnTo>
                    <a:cubicBezTo>
                      <a:pt x="5191" y="3394"/>
                      <a:pt x="5180" y="3382"/>
                      <a:pt x="5180" y="3370"/>
                    </a:cubicBezTo>
                    <a:lnTo>
                      <a:pt x="7656" y="1846"/>
                    </a:lnTo>
                    <a:cubicBezTo>
                      <a:pt x="8335" y="1441"/>
                      <a:pt x="8692" y="727"/>
                      <a:pt x="8704"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30" name="Google Shape;1930;p57"/>
              <p:cNvSpPr/>
              <p:nvPr/>
            </p:nvSpPr>
            <p:spPr>
              <a:xfrm>
                <a:off x="901300" y="2984200"/>
                <a:ext cx="136925" cy="82350"/>
              </a:xfrm>
              <a:custGeom>
                <a:avLst/>
                <a:gdLst/>
                <a:ahLst/>
                <a:cxnLst/>
                <a:rect l="l" t="t" r="r" b="b"/>
                <a:pathLst>
                  <a:path w="5477" h="3294" extrusionOk="0">
                    <a:moveTo>
                      <a:pt x="5045" y="0"/>
                    </a:moveTo>
                    <a:cubicBezTo>
                      <a:pt x="4567" y="0"/>
                      <a:pt x="3523" y="419"/>
                      <a:pt x="2405" y="1105"/>
                    </a:cubicBezTo>
                    <a:cubicBezTo>
                      <a:pt x="988" y="1962"/>
                      <a:pt x="0" y="2903"/>
                      <a:pt x="179" y="3200"/>
                    </a:cubicBezTo>
                    <a:cubicBezTo>
                      <a:pt x="216" y="3263"/>
                      <a:pt x="303" y="3293"/>
                      <a:pt x="430" y="3293"/>
                    </a:cubicBezTo>
                    <a:cubicBezTo>
                      <a:pt x="906" y="3293"/>
                      <a:pt x="1942" y="2874"/>
                      <a:pt x="3060" y="2188"/>
                    </a:cubicBezTo>
                    <a:cubicBezTo>
                      <a:pt x="4477" y="1331"/>
                      <a:pt x="5477" y="391"/>
                      <a:pt x="5298" y="93"/>
                    </a:cubicBezTo>
                    <a:cubicBezTo>
                      <a:pt x="5261" y="30"/>
                      <a:pt x="5173" y="0"/>
                      <a:pt x="5045"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grpSp>
        <p:nvGrpSpPr>
          <p:cNvPr id="1931" name="Google Shape;1931;p57"/>
          <p:cNvGrpSpPr/>
          <p:nvPr/>
        </p:nvGrpSpPr>
        <p:grpSpPr>
          <a:xfrm rot="-3126937">
            <a:off x="4142588" y="4108769"/>
            <a:ext cx="315156" cy="276980"/>
            <a:chOff x="1782050" y="3440425"/>
            <a:chExt cx="196475" cy="172675"/>
          </a:xfrm>
        </p:grpSpPr>
        <p:sp>
          <p:nvSpPr>
            <p:cNvPr id="1932" name="Google Shape;1932;p57"/>
            <p:cNvSpPr/>
            <p:nvPr/>
          </p:nvSpPr>
          <p:spPr>
            <a:xfrm>
              <a:off x="1782050" y="3440425"/>
              <a:ext cx="196475" cy="172675"/>
            </a:xfrm>
            <a:custGeom>
              <a:avLst/>
              <a:gdLst/>
              <a:ahLst/>
              <a:cxnLst/>
              <a:rect l="l" t="t" r="r" b="b"/>
              <a:pathLst>
                <a:path w="7859" h="6907" extrusionOk="0">
                  <a:moveTo>
                    <a:pt x="3933" y="1"/>
                  </a:moveTo>
                  <a:cubicBezTo>
                    <a:pt x="3466" y="1"/>
                    <a:pt x="2991" y="96"/>
                    <a:pt x="2537" y="299"/>
                  </a:cubicBezTo>
                  <a:cubicBezTo>
                    <a:pt x="787" y="1072"/>
                    <a:pt x="1" y="3108"/>
                    <a:pt x="775" y="4847"/>
                  </a:cubicBezTo>
                  <a:cubicBezTo>
                    <a:pt x="1346" y="6140"/>
                    <a:pt x="2607" y="6907"/>
                    <a:pt x="3933" y="6907"/>
                  </a:cubicBezTo>
                  <a:cubicBezTo>
                    <a:pt x="4401" y="6907"/>
                    <a:pt x="4878" y="6811"/>
                    <a:pt x="5335" y="6609"/>
                  </a:cubicBezTo>
                  <a:cubicBezTo>
                    <a:pt x="7073" y="5835"/>
                    <a:pt x="7859" y="3799"/>
                    <a:pt x="7085" y="2061"/>
                  </a:cubicBezTo>
                  <a:cubicBezTo>
                    <a:pt x="6522" y="767"/>
                    <a:pt x="5257" y="1"/>
                    <a:pt x="3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33" name="Google Shape;1933;p57"/>
            <p:cNvSpPr/>
            <p:nvPr/>
          </p:nvSpPr>
          <p:spPr>
            <a:xfrm>
              <a:off x="1795750" y="3452350"/>
              <a:ext cx="169400" cy="149000"/>
            </a:xfrm>
            <a:custGeom>
              <a:avLst/>
              <a:gdLst/>
              <a:ahLst/>
              <a:cxnLst/>
              <a:rect l="l" t="t" r="r" b="b"/>
              <a:pathLst>
                <a:path w="6776" h="5960" extrusionOk="0">
                  <a:moveTo>
                    <a:pt x="3371" y="1"/>
                  </a:moveTo>
                  <a:cubicBezTo>
                    <a:pt x="2972" y="1"/>
                    <a:pt x="2567" y="81"/>
                    <a:pt x="2179" y="250"/>
                  </a:cubicBezTo>
                  <a:cubicBezTo>
                    <a:pt x="679" y="917"/>
                    <a:pt x="0" y="2679"/>
                    <a:pt x="667" y="4179"/>
                  </a:cubicBezTo>
                  <a:cubicBezTo>
                    <a:pt x="1160" y="5297"/>
                    <a:pt x="2245" y="5959"/>
                    <a:pt x="3384" y="5959"/>
                  </a:cubicBezTo>
                  <a:cubicBezTo>
                    <a:pt x="3785" y="5959"/>
                    <a:pt x="4193" y="5877"/>
                    <a:pt x="4584" y="5703"/>
                  </a:cubicBezTo>
                  <a:cubicBezTo>
                    <a:pt x="6096" y="5036"/>
                    <a:pt x="6775" y="3274"/>
                    <a:pt x="6108" y="1774"/>
                  </a:cubicBezTo>
                  <a:cubicBezTo>
                    <a:pt x="5614" y="662"/>
                    <a:pt x="4517" y="1"/>
                    <a:pt x="3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34" name="Google Shape;1934;p57"/>
            <p:cNvSpPr/>
            <p:nvPr/>
          </p:nvSpPr>
          <p:spPr>
            <a:xfrm>
              <a:off x="1804975" y="3491625"/>
              <a:ext cx="150925" cy="69675"/>
            </a:xfrm>
            <a:custGeom>
              <a:avLst/>
              <a:gdLst/>
              <a:ahLst/>
              <a:cxnLst/>
              <a:rect l="l" t="t" r="r" b="b"/>
              <a:pathLst>
                <a:path w="6037" h="2787" extrusionOk="0">
                  <a:moveTo>
                    <a:pt x="370" y="1"/>
                  </a:moveTo>
                  <a:lnTo>
                    <a:pt x="191" y="96"/>
                  </a:lnTo>
                  <a:cubicBezTo>
                    <a:pt x="60" y="156"/>
                    <a:pt x="1" y="322"/>
                    <a:pt x="48" y="453"/>
                  </a:cubicBezTo>
                  <a:lnTo>
                    <a:pt x="120" y="644"/>
                  </a:lnTo>
                  <a:lnTo>
                    <a:pt x="5668" y="2787"/>
                  </a:lnTo>
                  <a:lnTo>
                    <a:pt x="5846" y="2692"/>
                  </a:lnTo>
                  <a:cubicBezTo>
                    <a:pt x="5977" y="2632"/>
                    <a:pt x="6037" y="2477"/>
                    <a:pt x="5977" y="2322"/>
                  </a:cubicBezTo>
                  <a:lnTo>
                    <a:pt x="5918" y="2144"/>
                  </a:lnTo>
                  <a:lnTo>
                    <a:pt x="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35" name="Google Shape;1935;p57"/>
            <p:cNvSpPr/>
            <p:nvPr/>
          </p:nvSpPr>
          <p:spPr>
            <a:xfrm>
              <a:off x="1806175" y="3491625"/>
              <a:ext cx="149450" cy="63425"/>
            </a:xfrm>
            <a:custGeom>
              <a:avLst/>
              <a:gdLst/>
              <a:ahLst/>
              <a:cxnLst/>
              <a:rect l="l" t="t" r="r" b="b"/>
              <a:pathLst>
                <a:path w="5978" h="2537" extrusionOk="0">
                  <a:moveTo>
                    <a:pt x="322" y="1"/>
                  </a:moveTo>
                  <a:lnTo>
                    <a:pt x="143" y="96"/>
                  </a:lnTo>
                  <a:cubicBezTo>
                    <a:pt x="72" y="120"/>
                    <a:pt x="24" y="179"/>
                    <a:pt x="0" y="239"/>
                  </a:cubicBezTo>
                  <a:lnTo>
                    <a:pt x="5953" y="2537"/>
                  </a:lnTo>
                  <a:cubicBezTo>
                    <a:pt x="5965" y="2489"/>
                    <a:pt x="5977" y="2418"/>
                    <a:pt x="5953" y="2346"/>
                  </a:cubicBezTo>
                  <a:lnTo>
                    <a:pt x="5870" y="2144"/>
                  </a:lnTo>
                  <a:lnTo>
                    <a:pt x="322" y="1"/>
                  </a:ln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936" name="Google Shape;1936;p57"/>
          <p:cNvGrpSpPr/>
          <p:nvPr/>
        </p:nvGrpSpPr>
        <p:grpSpPr>
          <a:xfrm rot="10140013">
            <a:off x="4759481" y="936627"/>
            <a:ext cx="416738" cy="329949"/>
            <a:chOff x="807525" y="3466050"/>
            <a:chExt cx="250050" cy="197975"/>
          </a:xfrm>
        </p:grpSpPr>
        <p:sp>
          <p:nvSpPr>
            <p:cNvPr id="1937" name="Google Shape;1937;p57"/>
            <p:cNvSpPr/>
            <p:nvPr/>
          </p:nvSpPr>
          <p:spPr>
            <a:xfrm>
              <a:off x="807525" y="3522000"/>
              <a:ext cx="154800" cy="142025"/>
            </a:xfrm>
            <a:custGeom>
              <a:avLst/>
              <a:gdLst/>
              <a:ahLst/>
              <a:cxnLst/>
              <a:rect l="l" t="t" r="r" b="b"/>
              <a:pathLst>
                <a:path w="6192" h="5681" extrusionOk="0">
                  <a:moveTo>
                    <a:pt x="3715" y="0"/>
                  </a:moveTo>
                  <a:lnTo>
                    <a:pt x="1191" y="1786"/>
                  </a:lnTo>
                  <a:cubicBezTo>
                    <a:pt x="239" y="2453"/>
                    <a:pt x="1" y="3774"/>
                    <a:pt x="667" y="4739"/>
                  </a:cubicBezTo>
                  <a:lnTo>
                    <a:pt x="691" y="4786"/>
                  </a:lnTo>
                  <a:cubicBezTo>
                    <a:pt x="1114" y="5370"/>
                    <a:pt x="1774" y="5681"/>
                    <a:pt x="2444" y="5681"/>
                  </a:cubicBezTo>
                  <a:cubicBezTo>
                    <a:pt x="2867" y="5681"/>
                    <a:pt x="3294" y="5557"/>
                    <a:pt x="3668" y="5298"/>
                  </a:cubicBezTo>
                  <a:lnTo>
                    <a:pt x="6192" y="3524"/>
                  </a:lnTo>
                  <a:lnTo>
                    <a:pt x="37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38" name="Google Shape;1938;p57"/>
            <p:cNvSpPr/>
            <p:nvPr/>
          </p:nvSpPr>
          <p:spPr>
            <a:xfrm>
              <a:off x="895925" y="3466050"/>
              <a:ext cx="161650" cy="147350"/>
            </a:xfrm>
            <a:custGeom>
              <a:avLst/>
              <a:gdLst/>
              <a:ahLst/>
              <a:cxnLst/>
              <a:rect l="l" t="t" r="r" b="b"/>
              <a:pathLst>
                <a:path w="6466" h="5894" extrusionOk="0">
                  <a:moveTo>
                    <a:pt x="3964" y="1"/>
                  </a:moveTo>
                  <a:cubicBezTo>
                    <a:pt x="3532" y="1"/>
                    <a:pt x="3095" y="132"/>
                    <a:pt x="2715" y="405"/>
                  </a:cubicBezTo>
                  <a:lnTo>
                    <a:pt x="1" y="2310"/>
                  </a:lnTo>
                  <a:cubicBezTo>
                    <a:pt x="477" y="3679"/>
                    <a:pt x="1299" y="4881"/>
                    <a:pt x="2537" y="5893"/>
                  </a:cubicBezTo>
                  <a:lnTo>
                    <a:pt x="5240" y="3988"/>
                  </a:lnTo>
                  <a:cubicBezTo>
                    <a:pt x="6228" y="3310"/>
                    <a:pt x="6466" y="1952"/>
                    <a:pt x="5763" y="964"/>
                  </a:cubicBezTo>
                  <a:lnTo>
                    <a:pt x="5728" y="928"/>
                  </a:lnTo>
                  <a:cubicBezTo>
                    <a:pt x="5313" y="324"/>
                    <a:pt x="4644" y="1"/>
                    <a:pt x="3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39" name="Google Shape;1939;p57"/>
            <p:cNvSpPr/>
            <p:nvPr/>
          </p:nvSpPr>
          <p:spPr>
            <a:xfrm>
              <a:off x="846525" y="3511575"/>
              <a:ext cx="206000" cy="152325"/>
            </a:xfrm>
            <a:custGeom>
              <a:avLst/>
              <a:gdLst/>
              <a:ahLst/>
              <a:cxnLst/>
              <a:rect l="l" t="t" r="r" b="b"/>
              <a:pathLst>
                <a:path w="8240" h="6093" extrusionOk="0">
                  <a:moveTo>
                    <a:pt x="8097" y="0"/>
                  </a:moveTo>
                  <a:lnTo>
                    <a:pt x="8097" y="0"/>
                  </a:lnTo>
                  <a:cubicBezTo>
                    <a:pt x="7930" y="417"/>
                    <a:pt x="7501" y="1143"/>
                    <a:pt x="6406" y="2001"/>
                  </a:cubicBezTo>
                  <a:cubicBezTo>
                    <a:pt x="4727" y="3346"/>
                    <a:pt x="1453" y="5501"/>
                    <a:pt x="1453" y="5501"/>
                  </a:cubicBezTo>
                  <a:cubicBezTo>
                    <a:pt x="1453" y="5501"/>
                    <a:pt x="950" y="5901"/>
                    <a:pt x="182" y="5901"/>
                  </a:cubicBezTo>
                  <a:cubicBezTo>
                    <a:pt x="123" y="5901"/>
                    <a:pt x="62" y="5899"/>
                    <a:pt x="0" y="5894"/>
                  </a:cubicBezTo>
                  <a:lnTo>
                    <a:pt x="0" y="5894"/>
                  </a:lnTo>
                  <a:cubicBezTo>
                    <a:pt x="288" y="6025"/>
                    <a:pt x="598" y="6092"/>
                    <a:pt x="907" y="6092"/>
                  </a:cubicBezTo>
                  <a:cubicBezTo>
                    <a:pt x="1326" y="6092"/>
                    <a:pt x="1745" y="5969"/>
                    <a:pt x="2108" y="5715"/>
                  </a:cubicBezTo>
                  <a:lnTo>
                    <a:pt x="4477" y="4049"/>
                  </a:lnTo>
                  <a:lnTo>
                    <a:pt x="4513" y="4072"/>
                  </a:lnTo>
                  <a:lnTo>
                    <a:pt x="7216" y="2167"/>
                  </a:lnTo>
                  <a:cubicBezTo>
                    <a:pt x="7930" y="1667"/>
                    <a:pt x="8240" y="810"/>
                    <a:pt x="8097"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40" name="Google Shape;1940;p57"/>
            <p:cNvSpPr/>
            <p:nvPr/>
          </p:nvSpPr>
          <p:spPr>
            <a:xfrm>
              <a:off x="876575" y="3484950"/>
              <a:ext cx="131300" cy="89875"/>
            </a:xfrm>
            <a:custGeom>
              <a:avLst/>
              <a:gdLst/>
              <a:ahLst/>
              <a:cxnLst/>
              <a:rect l="l" t="t" r="r" b="b"/>
              <a:pathLst>
                <a:path w="5252" h="3595" extrusionOk="0">
                  <a:moveTo>
                    <a:pt x="4852" y="0"/>
                  </a:moveTo>
                  <a:cubicBezTo>
                    <a:pt x="4400" y="0"/>
                    <a:pt x="3364" y="501"/>
                    <a:pt x="2263" y="1280"/>
                  </a:cubicBezTo>
                  <a:cubicBezTo>
                    <a:pt x="930" y="2232"/>
                    <a:pt x="1" y="3232"/>
                    <a:pt x="191" y="3518"/>
                  </a:cubicBezTo>
                  <a:cubicBezTo>
                    <a:pt x="230" y="3570"/>
                    <a:pt x="304" y="3595"/>
                    <a:pt x="406" y="3595"/>
                  </a:cubicBezTo>
                  <a:cubicBezTo>
                    <a:pt x="864" y="3595"/>
                    <a:pt x="1899" y="3095"/>
                    <a:pt x="2989" y="2316"/>
                  </a:cubicBezTo>
                  <a:cubicBezTo>
                    <a:pt x="4335" y="1363"/>
                    <a:pt x="5252" y="363"/>
                    <a:pt x="5061" y="77"/>
                  </a:cubicBezTo>
                  <a:cubicBezTo>
                    <a:pt x="5024" y="25"/>
                    <a:pt x="4953" y="0"/>
                    <a:pt x="4852"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941" name="Google Shape;1941;p57"/>
          <p:cNvGrpSpPr/>
          <p:nvPr/>
        </p:nvGrpSpPr>
        <p:grpSpPr>
          <a:xfrm rot="-3126937">
            <a:off x="7850613" y="839544"/>
            <a:ext cx="315156" cy="276980"/>
            <a:chOff x="1782050" y="3440425"/>
            <a:chExt cx="196475" cy="172675"/>
          </a:xfrm>
        </p:grpSpPr>
        <p:sp>
          <p:nvSpPr>
            <p:cNvPr id="1942" name="Google Shape;1942;p57"/>
            <p:cNvSpPr/>
            <p:nvPr/>
          </p:nvSpPr>
          <p:spPr>
            <a:xfrm>
              <a:off x="1782050" y="3440425"/>
              <a:ext cx="196475" cy="172675"/>
            </a:xfrm>
            <a:custGeom>
              <a:avLst/>
              <a:gdLst/>
              <a:ahLst/>
              <a:cxnLst/>
              <a:rect l="l" t="t" r="r" b="b"/>
              <a:pathLst>
                <a:path w="7859" h="6907" extrusionOk="0">
                  <a:moveTo>
                    <a:pt x="3933" y="1"/>
                  </a:moveTo>
                  <a:cubicBezTo>
                    <a:pt x="3466" y="1"/>
                    <a:pt x="2991" y="96"/>
                    <a:pt x="2537" y="299"/>
                  </a:cubicBezTo>
                  <a:cubicBezTo>
                    <a:pt x="787" y="1072"/>
                    <a:pt x="1" y="3108"/>
                    <a:pt x="775" y="4847"/>
                  </a:cubicBezTo>
                  <a:cubicBezTo>
                    <a:pt x="1346" y="6140"/>
                    <a:pt x="2607" y="6907"/>
                    <a:pt x="3933" y="6907"/>
                  </a:cubicBezTo>
                  <a:cubicBezTo>
                    <a:pt x="4401" y="6907"/>
                    <a:pt x="4878" y="6811"/>
                    <a:pt x="5335" y="6609"/>
                  </a:cubicBezTo>
                  <a:cubicBezTo>
                    <a:pt x="7073" y="5835"/>
                    <a:pt x="7859" y="3799"/>
                    <a:pt x="7085" y="2061"/>
                  </a:cubicBezTo>
                  <a:cubicBezTo>
                    <a:pt x="6522" y="767"/>
                    <a:pt x="5257" y="1"/>
                    <a:pt x="3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43" name="Google Shape;1943;p57"/>
            <p:cNvSpPr/>
            <p:nvPr/>
          </p:nvSpPr>
          <p:spPr>
            <a:xfrm>
              <a:off x="1795750" y="3452350"/>
              <a:ext cx="169400" cy="149000"/>
            </a:xfrm>
            <a:custGeom>
              <a:avLst/>
              <a:gdLst/>
              <a:ahLst/>
              <a:cxnLst/>
              <a:rect l="l" t="t" r="r" b="b"/>
              <a:pathLst>
                <a:path w="6776" h="5960" extrusionOk="0">
                  <a:moveTo>
                    <a:pt x="3371" y="1"/>
                  </a:moveTo>
                  <a:cubicBezTo>
                    <a:pt x="2972" y="1"/>
                    <a:pt x="2567" y="81"/>
                    <a:pt x="2179" y="250"/>
                  </a:cubicBezTo>
                  <a:cubicBezTo>
                    <a:pt x="679" y="917"/>
                    <a:pt x="0" y="2679"/>
                    <a:pt x="667" y="4179"/>
                  </a:cubicBezTo>
                  <a:cubicBezTo>
                    <a:pt x="1160" y="5297"/>
                    <a:pt x="2245" y="5959"/>
                    <a:pt x="3384" y="5959"/>
                  </a:cubicBezTo>
                  <a:cubicBezTo>
                    <a:pt x="3785" y="5959"/>
                    <a:pt x="4193" y="5877"/>
                    <a:pt x="4584" y="5703"/>
                  </a:cubicBezTo>
                  <a:cubicBezTo>
                    <a:pt x="6096" y="5036"/>
                    <a:pt x="6775" y="3274"/>
                    <a:pt x="6108" y="1774"/>
                  </a:cubicBezTo>
                  <a:cubicBezTo>
                    <a:pt x="5614" y="662"/>
                    <a:pt x="4517" y="1"/>
                    <a:pt x="3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44" name="Google Shape;1944;p57"/>
            <p:cNvSpPr/>
            <p:nvPr/>
          </p:nvSpPr>
          <p:spPr>
            <a:xfrm>
              <a:off x="1804975" y="3491625"/>
              <a:ext cx="150925" cy="69675"/>
            </a:xfrm>
            <a:custGeom>
              <a:avLst/>
              <a:gdLst/>
              <a:ahLst/>
              <a:cxnLst/>
              <a:rect l="l" t="t" r="r" b="b"/>
              <a:pathLst>
                <a:path w="6037" h="2787" extrusionOk="0">
                  <a:moveTo>
                    <a:pt x="370" y="1"/>
                  </a:moveTo>
                  <a:lnTo>
                    <a:pt x="191" y="96"/>
                  </a:lnTo>
                  <a:cubicBezTo>
                    <a:pt x="60" y="156"/>
                    <a:pt x="1" y="322"/>
                    <a:pt x="48" y="453"/>
                  </a:cubicBezTo>
                  <a:lnTo>
                    <a:pt x="120" y="644"/>
                  </a:lnTo>
                  <a:lnTo>
                    <a:pt x="5668" y="2787"/>
                  </a:lnTo>
                  <a:lnTo>
                    <a:pt x="5846" y="2692"/>
                  </a:lnTo>
                  <a:cubicBezTo>
                    <a:pt x="5977" y="2632"/>
                    <a:pt x="6037" y="2477"/>
                    <a:pt x="5977" y="2322"/>
                  </a:cubicBezTo>
                  <a:lnTo>
                    <a:pt x="5918" y="2144"/>
                  </a:lnTo>
                  <a:lnTo>
                    <a:pt x="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945" name="Google Shape;1945;p57"/>
            <p:cNvSpPr/>
            <p:nvPr/>
          </p:nvSpPr>
          <p:spPr>
            <a:xfrm>
              <a:off x="1806175" y="3491625"/>
              <a:ext cx="149450" cy="63425"/>
            </a:xfrm>
            <a:custGeom>
              <a:avLst/>
              <a:gdLst/>
              <a:ahLst/>
              <a:cxnLst/>
              <a:rect l="l" t="t" r="r" b="b"/>
              <a:pathLst>
                <a:path w="5978" h="2537" extrusionOk="0">
                  <a:moveTo>
                    <a:pt x="322" y="1"/>
                  </a:moveTo>
                  <a:lnTo>
                    <a:pt x="143" y="96"/>
                  </a:lnTo>
                  <a:cubicBezTo>
                    <a:pt x="72" y="120"/>
                    <a:pt x="24" y="179"/>
                    <a:pt x="0" y="239"/>
                  </a:cubicBezTo>
                  <a:lnTo>
                    <a:pt x="5953" y="2537"/>
                  </a:lnTo>
                  <a:cubicBezTo>
                    <a:pt x="5965" y="2489"/>
                    <a:pt x="5977" y="2418"/>
                    <a:pt x="5953" y="2346"/>
                  </a:cubicBezTo>
                  <a:lnTo>
                    <a:pt x="5870" y="2144"/>
                  </a:lnTo>
                  <a:lnTo>
                    <a:pt x="322" y="1"/>
                  </a:ln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sp>
        <p:nvSpPr>
          <p:cNvPr id="5" name="TextBox 4"/>
          <p:cNvSpPr txBox="1"/>
          <p:nvPr/>
        </p:nvSpPr>
        <p:spPr>
          <a:xfrm>
            <a:off x="5351964" y="1358670"/>
            <a:ext cx="1085725" cy="307777"/>
          </a:xfrm>
          <a:prstGeom prst="rect">
            <a:avLst/>
          </a:prstGeom>
          <a:noFill/>
        </p:spPr>
        <p:txBody>
          <a:bodyPr wrap="square" rtlCol="0">
            <a:spAutoFit/>
          </a:bodyPr>
          <a:lstStyle/>
          <a:p>
            <a:endParaRPr lang="en-US">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3"/>
          <a:stretch>
            <a:fillRect/>
          </a:stretch>
        </p:blipFill>
        <p:spPr>
          <a:xfrm>
            <a:off x="591942" y="939625"/>
            <a:ext cx="5069119" cy="3148570"/>
          </a:xfrm>
          <a:prstGeom prst="rect">
            <a:avLst/>
          </a:prstGeom>
        </p:spPr>
      </p:pic>
      <p:sp>
        <p:nvSpPr>
          <p:cNvPr id="92" name="Google Shape;2051;p61"/>
          <p:cNvSpPr txBox="1">
            <a:spLocks noGrp="1"/>
          </p:cNvSpPr>
          <p:nvPr>
            <p:ph type="title"/>
          </p:nvPr>
        </p:nvSpPr>
        <p:spPr>
          <a:xfrm>
            <a:off x="417966" y="-355254"/>
            <a:ext cx="5616159" cy="110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b="0" smtClean="0">
                <a:latin typeface="Arial" panose="020B0604020202020204" pitchFamily="34" charset="0"/>
              </a:rPr>
              <a:t>Giải Pháp cho SQL Injection</a:t>
            </a:r>
            <a:endParaRPr sz="3000">
              <a:latin typeface="Arial" panose="020B0604020202020204" pitchFamily="34" charset="0"/>
            </a:endParaRPr>
          </a:p>
        </p:txBody>
      </p:sp>
      <p:sp>
        <p:nvSpPr>
          <p:cNvPr id="94" name="Google Shape;2051;p61"/>
          <p:cNvSpPr txBox="1">
            <a:spLocks/>
          </p:cNvSpPr>
          <p:nvPr/>
        </p:nvSpPr>
        <p:spPr>
          <a:xfrm>
            <a:off x="297564" y="116493"/>
            <a:ext cx="5616159" cy="110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9600"/>
              <a:buFont typeface="Poppins"/>
              <a:buNone/>
              <a:defRPr sz="10000" b="1" i="0" u="none" strike="noStrike" cap="none">
                <a:solidFill>
                  <a:schemeClr val="dk1"/>
                </a:solidFill>
                <a:latin typeface="Poppins"/>
                <a:ea typeface="Poppins"/>
                <a:cs typeface="Poppins"/>
                <a:sym typeface="Poppins"/>
              </a:defRPr>
            </a:lvl1pPr>
            <a:lvl2pPr marR="0" lvl="1" algn="ctr" rtl="0">
              <a:lnSpc>
                <a:spcPct val="100000"/>
              </a:lnSpc>
              <a:spcBef>
                <a:spcPts val="0"/>
              </a:spcBef>
              <a:spcAft>
                <a:spcPts val="0"/>
              </a:spcAft>
              <a:buClr>
                <a:schemeClr val="dk1"/>
              </a:buClr>
              <a:buSzPts val="9600"/>
              <a:buFont typeface="Poppins"/>
              <a:buNone/>
              <a:defRPr sz="9600" b="1" i="0" u="none" strike="noStrike" cap="none">
                <a:solidFill>
                  <a:schemeClr val="dk1"/>
                </a:solidFill>
                <a:latin typeface="Poppins"/>
                <a:ea typeface="Poppins"/>
                <a:cs typeface="Poppins"/>
                <a:sym typeface="Poppins"/>
              </a:defRPr>
            </a:lvl2pPr>
            <a:lvl3pPr marR="0" lvl="2" algn="ctr" rtl="0">
              <a:lnSpc>
                <a:spcPct val="100000"/>
              </a:lnSpc>
              <a:spcBef>
                <a:spcPts val="0"/>
              </a:spcBef>
              <a:spcAft>
                <a:spcPts val="0"/>
              </a:spcAft>
              <a:buClr>
                <a:schemeClr val="dk1"/>
              </a:buClr>
              <a:buSzPts val="9600"/>
              <a:buFont typeface="Poppins"/>
              <a:buNone/>
              <a:defRPr sz="9600" b="1" i="0" u="none" strike="noStrike" cap="none">
                <a:solidFill>
                  <a:schemeClr val="dk1"/>
                </a:solidFill>
                <a:latin typeface="Poppins"/>
                <a:ea typeface="Poppins"/>
                <a:cs typeface="Poppins"/>
                <a:sym typeface="Poppins"/>
              </a:defRPr>
            </a:lvl3pPr>
            <a:lvl4pPr marR="0" lvl="3" algn="ctr" rtl="0">
              <a:lnSpc>
                <a:spcPct val="100000"/>
              </a:lnSpc>
              <a:spcBef>
                <a:spcPts val="0"/>
              </a:spcBef>
              <a:spcAft>
                <a:spcPts val="0"/>
              </a:spcAft>
              <a:buClr>
                <a:schemeClr val="dk1"/>
              </a:buClr>
              <a:buSzPts val="9600"/>
              <a:buFont typeface="Poppins"/>
              <a:buNone/>
              <a:defRPr sz="9600" b="1" i="0" u="none" strike="noStrike" cap="none">
                <a:solidFill>
                  <a:schemeClr val="dk1"/>
                </a:solidFill>
                <a:latin typeface="Poppins"/>
                <a:ea typeface="Poppins"/>
                <a:cs typeface="Poppins"/>
                <a:sym typeface="Poppins"/>
              </a:defRPr>
            </a:lvl4pPr>
            <a:lvl5pPr marR="0" lvl="4" algn="ctr" rtl="0">
              <a:lnSpc>
                <a:spcPct val="100000"/>
              </a:lnSpc>
              <a:spcBef>
                <a:spcPts val="0"/>
              </a:spcBef>
              <a:spcAft>
                <a:spcPts val="0"/>
              </a:spcAft>
              <a:buClr>
                <a:schemeClr val="dk1"/>
              </a:buClr>
              <a:buSzPts val="9600"/>
              <a:buFont typeface="Poppins"/>
              <a:buNone/>
              <a:defRPr sz="9600" b="1" i="0" u="none" strike="noStrike" cap="none">
                <a:solidFill>
                  <a:schemeClr val="dk1"/>
                </a:solidFill>
                <a:latin typeface="Poppins"/>
                <a:ea typeface="Poppins"/>
                <a:cs typeface="Poppins"/>
                <a:sym typeface="Poppins"/>
              </a:defRPr>
            </a:lvl5pPr>
            <a:lvl6pPr marR="0" lvl="5" algn="ctr" rtl="0">
              <a:lnSpc>
                <a:spcPct val="100000"/>
              </a:lnSpc>
              <a:spcBef>
                <a:spcPts val="0"/>
              </a:spcBef>
              <a:spcAft>
                <a:spcPts val="0"/>
              </a:spcAft>
              <a:buClr>
                <a:schemeClr val="dk1"/>
              </a:buClr>
              <a:buSzPts val="9600"/>
              <a:buFont typeface="Poppins"/>
              <a:buNone/>
              <a:defRPr sz="9600" b="1" i="0" u="none" strike="noStrike" cap="none">
                <a:solidFill>
                  <a:schemeClr val="dk1"/>
                </a:solidFill>
                <a:latin typeface="Poppins"/>
                <a:ea typeface="Poppins"/>
                <a:cs typeface="Poppins"/>
                <a:sym typeface="Poppins"/>
              </a:defRPr>
            </a:lvl6pPr>
            <a:lvl7pPr marR="0" lvl="6" algn="ctr" rtl="0">
              <a:lnSpc>
                <a:spcPct val="100000"/>
              </a:lnSpc>
              <a:spcBef>
                <a:spcPts val="0"/>
              </a:spcBef>
              <a:spcAft>
                <a:spcPts val="0"/>
              </a:spcAft>
              <a:buClr>
                <a:schemeClr val="dk1"/>
              </a:buClr>
              <a:buSzPts val="9600"/>
              <a:buFont typeface="Poppins"/>
              <a:buNone/>
              <a:defRPr sz="9600" b="1" i="0" u="none" strike="noStrike" cap="none">
                <a:solidFill>
                  <a:schemeClr val="dk1"/>
                </a:solidFill>
                <a:latin typeface="Poppins"/>
                <a:ea typeface="Poppins"/>
                <a:cs typeface="Poppins"/>
                <a:sym typeface="Poppins"/>
              </a:defRPr>
            </a:lvl7pPr>
            <a:lvl8pPr marR="0" lvl="7" algn="ctr" rtl="0">
              <a:lnSpc>
                <a:spcPct val="100000"/>
              </a:lnSpc>
              <a:spcBef>
                <a:spcPts val="0"/>
              </a:spcBef>
              <a:spcAft>
                <a:spcPts val="0"/>
              </a:spcAft>
              <a:buClr>
                <a:schemeClr val="dk1"/>
              </a:buClr>
              <a:buSzPts val="9600"/>
              <a:buFont typeface="Poppins"/>
              <a:buNone/>
              <a:defRPr sz="9600" b="1" i="0" u="none" strike="noStrike" cap="none">
                <a:solidFill>
                  <a:schemeClr val="dk1"/>
                </a:solidFill>
                <a:latin typeface="Poppins"/>
                <a:ea typeface="Poppins"/>
                <a:cs typeface="Poppins"/>
                <a:sym typeface="Poppins"/>
              </a:defRPr>
            </a:lvl8pPr>
            <a:lvl9pPr marR="0" lvl="8" algn="ctr" rtl="0">
              <a:lnSpc>
                <a:spcPct val="100000"/>
              </a:lnSpc>
              <a:spcBef>
                <a:spcPts val="0"/>
              </a:spcBef>
              <a:spcAft>
                <a:spcPts val="0"/>
              </a:spcAft>
              <a:buClr>
                <a:schemeClr val="dk1"/>
              </a:buClr>
              <a:buSzPts val="9600"/>
              <a:buFont typeface="Poppins"/>
              <a:buNone/>
              <a:defRPr sz="9600" b="1" i="0" u="none" strike="noStrike" cap="none">
                <a:solidFill>
                  <a:schemeClr val="dk1"/>
                </a:solidFill>
                <a:latin typeface="Poppins"/>
                <a:ea typeface="Poppins"/>
                <a:cs typeface="Poppins"/>
                <a:sym typeface="Poppins"/>
              </a:defRPr>
            </a:lvl9pPr>
          </a:lstStyle>
          <a:p>
            <a:pPr algn="l"/>
            <a:endParaRPr lang="en-US" sz="2000">
              <a:latin typeface="Arial" panose="020B0604020202020204" pitchFamily="34" charset="0"/>
            </a:endParaRPr>
          </a:p>
        </p:txBody>
      </p:sp>
    </p:spTree>
    <p:extLst>
      <p:ext uri="{BB962C8B-B14F-4D97-AF65-F5344CB8AC3E}">
        <p14:creationId xmlns:p14="http://schemas.microsoft.com/office/powerpoint/2010/main" val="41957507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50"/>
        <p:cNvGrpSpPr/>
        <p:nvPr/>
      </p:nvGrpSpPr>
      <p:grpSpPr>
        <a:xfrm>
          <a:off x="0" y="0"/>
          <a:ext cx="0" cy="0"/>
          <a:chOff x="0" y="0"/>
          <a:chExt cx="0" cy="0"/>
        </a:xfrm>
      </p:grpSpPr>
      <p:sp>
        <p:nvSpPr>
          <p:cNvPr id="2051" name="Google Shape;2051;p61"/>
          <p:cNvSpPr txBox="1">
            <a:spLocks noGrp="1"/>
          </p:cNvSpPr>
          <p:nvPr>
            <p:ph type="title"/>
          </p:nvPr>
        </p:nvSpPr>
        <p:spPr>
          <a:xfrm>
            <a:off x="66527" y="-102402"/>
            <a:ext cx="3516900" cy="110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b="0" smtClean="0">
                <a:latin typeface="Arial" panose="020B0604020202020204" pitchFamily="34" charset="0"/>
              </a:rPr>
              <a:t>File Inclusion</a:t>
            </a:r>
            <a:endParaRPr>
              <a:latin typeface="Arial" panose="020B0604020202020204" pitchFamily="34" charset="0"/>
            </a:endParaRPr>
          </a:p>
        </p:txBody>
      </p:sp>
      <p:sp>
        <p:nvSpPr>
          <p:cNvPr id="2052" name="Google Shape;2052;p61"/>
          <p:cNvSpPr txBox="1">
            <a:spLocks noGrp="1"/>
          </p:cNvSpPr>
          <p:nvPr>
            <p:ph type="subTitle" idx="1"/>
          </p:nvPr>
        </p:nvSpPr>
        <p:spPr>
          <a:xfrm>
            <a:off x="1006832" y="1391887"/>
            <a:ext cx="3516900" cy="839700"/>
          </a:xfrm>
          <a:prstGeom prst="rect">
            <a:avLst/>
          </a:prstGeom>
        </p:spPr>
        <p:txBody>
          <a:bodyPr spcFirstLastPara="1" wrap="square" lIns="91425" tIns="91425" rIns="91425" bIns="91425" anchor="t" anchorCtr="0">
            <a:noAutofit/>
          </a:bodyPr>
          <a:lstStyle/>
          <a:p>
            <a:pPr algn="l"/>
            <a:r>
              <a:rPr lang="en-US" smtClean="0">
                <a:latin typeface="Arial" panose="020B0604020202020204" pitchFamily="34" charset="0"/>
              </a:rPr>
              <a:t> 	File </a:t>
            </a:r>
            <a:r>
              <a:rPr lang="en-US">
                <a:latin typeface="Arial" panose="020B0604020202020204" pitchFamily="34" charset="0"/>
              </a:rPr>
              <a:t>Inclusion cho phép kẻ tấn công có thể xem các tệp trên máy chủ từ xa mà không cần nhìn thấy hoặc có thể thực thi các mã vào 1 mục tiêu bất kì trên trang </a:t>
            </a:r>
            <a:r>
              <a:rPr lang="en-US" smtClean="0">
                <a:latin typeface="Arial" panose="020B0604020202020204" pitchFamily="34" charset="0"/>
              </a:rPr>
              <a:t>web.</a:t>
            </a:r>
            <a:endParaRPr lang="en-US">
              <a:latin typeface="Arial" panose="020B0604020202020204" pitchFamily="34" charset="0"/>
            </a:endParaRPr>
          </a:p>
        </p:txBody>
      </p:sp>
      <p:grpSp>
        <p:nvGrpSpPr>
          <p:cNvPr id="2053" name="Google Shape;2053;p61"/>
          <p:cNvGrpSpPr/>
          <p:nvPr/>
        </p:nvGrpSpPr>
        <p:grpSpPr>
          <a:xfrm>
            <a:off x="4900313" y="1292770"/>
            <a:ext cx="3263388" cy="2692973"/>
            <a:chOff x="5160675" y="1292770"/>
            <a:chExt cx="3263388" cy="2692973"/>
          </a:xfrm>
        </p:grpSpPr>
        <p:sp>
          <p:nvSpPr>
            <p:cNvPr id="2054" name="Google Shape;2054;p61"/>
            <p:cNvSpPr/>
            <p:nvPr/>
          </p:nvSpPr>
          <p:spPr>
            <a:xfrm>
              <a:off x="6377126" y="3535918"/>
              <a:ext cx="827414" cy="356007"/>
            </a:xfrm>
            <a:custGeom>
              <a:avLst/>
              <a:gdLst/>
              <a:ahLst/>
              <a:cxnLst/>
              <a:rect l="l" t="t" r="r" b="b"/>
              <a:pathLst>
                <a:path w="1244231" h="535349" extrusionOk="0">
                  <a:moveTo>
                    <a:pt x="1244231" y="535349"/>
                  </a:moveTo>
                  <a:lnTo>
                    <a:pt x="0" y="535349"/>
                  </a:lnTo>
                  <a:lnTo>
                    <a:pt x="71183" y="0"/>
                  </a:lnTo>
                  <a:lnTo>
                    <a:pt x="118320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latin typeface="Arial" panose="020B0604020202020204" pitchFamily="34" charset="0"/>
                <a:cs typeface="Arial" panose="020B0604020202020204" pitchFamily="34" charset="0"/>
              </a:endParaRPr>
            </a:p>
          </p:txBody>
        </p:sp>
        <p:sp>
          <p:nvSpPr>
            <p:cNvPr id="2055" name="Google Shape;2055;p61"/>
            <p:cNvSpPr/>
            <p:nvPr/>
          </p:nvSpPr>
          <p:spPr>
            <a:xfrm>
              <a:off x="5160675" y="3238136"/>
              <a:ext cx="3263337" cy="300972"/>
            </a:xfrm>
            <a:custGeom>
              <a:avLst/>
              <a:gdLst/>
              <a:ahLst/>
              <a:cxnLst/>
              <a:rect l="l" t="t" r="r" b="b"/>
              <a:pathLst>
                <a:path w="4907273" h="452589" extrusionOk="0">
                  <a:moveTo>
                    <a:pt x="0" y="0"/>
                  </a:moveTo>
                  <a:lnTo>
                    <a:pt x="0" y="330568"/>
                  </a:lnTo>
                  <a:cubicBezTo>
                    <a:pt x="0" y="397662"/>
                    <a:pt x="54902" y="452589"/>
                    <a:pt x="122059" y="452589"/>
                  </a:cubicBezTo>
                  <a:lnTo>
                    <a:pt x="4785290" y="452589"/>
                  </a:lnTo>
                  <a:cubicBezTo>
                    <a:pt x="4852352" y="452589"/>
                    <a:pt x="4907273" y="397662"/>
                    <a:pt x="4907273" y="330568"/>
                  </a:cubicBezTo>
                  <a:lnTo>
                    <a:pt x="4907273"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latin typeface="Arial" panose="020B0604020202020204" pitchFamily="34" charset="0"/>
                <a:cs typeface="Arial" panose="020B0604020202020204" pitchFamily="34" charset="0"/>
              </a:endParaRPr>
            </a:p>
          </p:txBody>
        </p:sp>
        <p:sp>
          <p:nvSpPr>
            <p:cNvPr id="2056" name="Google Shape;2056;p61"/>
            <p:cNvSpPr/>
            <p:nvPr/>
          </p:nvSpPr>
          <p:spPr>
            <a:xfrm>
              <a:off x="6231761" y="3891478"/>
              <a:ext cx="1118483" cy="35226"/>
            </a:xfrm>
            <a:custGeom>
              <a:avLst/>
              <a:gdLst/>
              <a:ahLst/>
              <a:cxnLst/>
              <a:rect l="l" t="t" r="r" b="b"/>
              <a:pathLst>
                <a:path w="1681930" h="52971" extrusionOk="0">
                  <a:moveTo>
                    <a:pt x="218865" y="0"/>
                  </a:moveTo>
                  <a:lnTo>
                    <a:pt x="1463097" y="0"/>
                  </a:lnTo>
                  <a:lnTo>
                    <a:pt x="1681930" y="51727"/>
                  </a:lnTo>
                  <a:lnTo>
                    <a:pt x="0" y="5297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latin typeface="Arial" panose="020B0604020202020204" pitchFamily="34" charset="0"/>
                <a:cs typeface="Arial" panose="020B0604020202020204" pitchFamily="34" charset="0"/>
              </a:endParaRPr>
            </a:p>
          </p:txBody>
        </p:sp>
        <p:sp>
          <p:nvSpPr>
            <p:cNvPr id="2057" name="Google Shape;2057;p61"/>
            <p:cNvSpPr/>
            <p:nvPr/>
          </p:nvSpPr>
          <p:spPr>
            <a:xfrm>
              <a:off x="6232050" y="3925807"/>
              <a:ext cx="1118201" cy="59935"/>
            </a:xfrm>
            <a:custGeom>
              <a:avLst/>
              <a:gdLst/>
              <a:ahLst/>
              <a:cxnLst/>
              <a:rect l="l" t="t" r="r" b="b"/>
              <a:pathLst>
                <a:path w="1681505" h="28746" extrusionOk="0">
                  <a:moveTo>
                    <a:pt x="1670050" y="28746"/>
                  </a:moveTo>
                  <a:lnTo>
                    <a:pt x="10998" y="28746"/>
                  </a:lnTo>
                  <a:lnTo>
                    <a:pt x="0" y="1244"/>
                  </a:lnTo>
                  <a:lnTo>
                    <a:pt x="1681505"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latin typeface="Arial" panose="020B0604020202020204" pitchFamily="34" charset="0"/>
                <a:cs typeface="Arial" panose="020B0604020202020204" pitchFamily="34" charset="0"/>
              </a:endParaRPr>
            </a:p>
          </p:txBody>
        </p:sp>
        <p:sp>
          <p:nvSpPr>
            <p:cNvPr id="2058" name="Google Shape;2058;p61"/>
            <p:cNvSpPr/>
            <p:nvPr/>
          </p:nvSpPr>
          <p:spPr>
            <a:xfrm>
              <a:off x="6732322" y="3340010"/>
              <a:ext cx="116104" cy="116108"/>
            </a:xfrm>
            <a:custGeom>
              <a:avLst/>
              <a:gdLst/>
              <a:ahLst/>
              <a:cxnLst/>
              <a:rect l="l" t="t" r="r" b="b"/>
              <a:pathLst>
                <a:path w="174593" h="174599" extrusionOk="0">
                  <a:moveTo>
                    <a:pt x="174593" y="87325"/>
                  </a:moveTo>
                  <a:cubicBezTo>
                    <a:pt x="174593" y="135521"/>
                    <a:pt x="135515" y="174599"/>
                    <a:pt x="87312" y="174599"/>
                  </a:cubicBezTo>
                  <a:cubicBezTo>
                    <a:pt x="39039" y="174599"/>
                    <a:pt x="0" y="135521"/>
                    <a:pt x="0" y="87325"/>
                  </a:cubicBezTo>
                  <a:cubicBezTo>
                    <a:pt x="0" y="39090"/>
                    <a:pt x="39039" y="0"/>
                    <a:pt x="87312" y="0"/>
                  </a:cubicBezTo>
                  <a:cubicBezTo>
                    <a:pt x="135515" y="0"/>
                    <a:pt x="174593" y="39090"/>
                    <a:pt x="174593" y="87325"/>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latin typeface="Arial" panose="020B0604020202020204" pitchFamily="34" charset="0"/>
                <a:cs typeface="Arial" panose="020B0604020202020204" pitchFamily="34" charset="0"/>
              </a:endParaRPr>
            </a:p>
          </p:txBody>
        </p:sp>
        <p:sp>
          <p:nvSpPr>
            <p:cNvPr id="2059" name="Google Shape;2059;p61"/>
            <p:cNvSpPr/>
            <p:nvPr/>
          </p:nvSpPr>
          <p:spPr>
            <a:xfrm>
              <a:off x="5160727" y="1292770"/>
              <a:ext cx="3263337" cy="1947857"/>
            </a:xfrm>
            <a:custGeom>
              <a:avLst/>
              <a:gdLst/>
              <a:ahLst/>
              <a:cxnLst/>
              <a:rect l="l" t="t" r="r" b="b"/>
              <a:pathLst>
                <a:path w="4907273" h="2929108" extrusionOk="0">
                  <a:moveTo>
                    <a:pt x="4907273" y="122040"/>
                  </a:moveTo>
                  <a:cubicBezTo>
                    <a:pt x="4907273" y="54921"/>
                    <a:pt x="4852358" y="0"/>
                    <a:pt x="4785290" y="0"/>
                  </a:cubicBezTo>
                  <a:lnTo>
                    <a:pt x="122059" y="0"/>
                  </a:lnTo>
                  <a:cubicBezTo>
                    <a:pt x="54908" y="0"/>
                    <a:pt x="0" y="54921"/>
                    <a:pt x="0" y="122040"/>
                  </a:cubicBezTo>
                  <a:lnTo>
                    <a:pt x="0" y="2929108"/>
                  </a:lnTo>
                  <a:lnTo>
                    <a:pt x="4907273" y="2929108"/>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latin typeface="Arial" panose="020B0604020202020204" pitchFamily="34" charset="0"/>
                <a:cs typeface="Arial" panose="020B0604020202020204" pitchFamily="34" charset="0"/>
              </a:endParaRPr>
            </a:p>
          </p:txBody>
        </p:sp>
        <p:sp>
          <p:nvSpPr>
            <p:cNvPr id="2060" name="Google Shape;2060;p61"/>
            <p:cNvSpPr/>
            <p:nvPr/>
          </p:nvSpPr>
          <p:spPr>
            <a:xfrm>
              <a:off x="6780814" y="1405478"/>
              <a:ext cx="19205" cy="19206"/>
            </a:xfrm>
            <a:custGeom>
              <a:avLst/>
              <a:gdLst/>
              <a:ahLst/>
              <a:cxnLst/>
              <a:rect l="l" t="t" r="r" b="b"/>
              <a:pathLst>
                <a:path w="174593" h="174599" extrusionOk="0">
                  <a:moveTo>
                    <a:pt x="174593" y="87325"/>
                  </a:moveTo>
                  <a:cubicBezTo>
                    <a:pt x="174593" y="135521"/>
                    <a:pt x="135515" y="174599"/>
                    <a:pt x="87312" y="174599"/>
                  </a:cubicBezTo>
                  <a:cubicBezTo>
                    <a:pt x="39039" y="174599"/>
                    <a:pt x="0" y="135521"/>
                    <a:pt x="0" y="87325"/>
                  </a:cubicBezTo>
                  <a:cubicBezTo>
                    <a:pt x="0" y="39090"/>
                    <a:pt x="39039" y="0"/>
                    <a:pt x="87312" y="0"/>
                  </a:cubicBezTo>
                  <a:cubicBezTo>
                    <a:pt x="135515" y="0"/>
                    <a:pt x="174593" y="39090"/>
                    <a:pt x="174593" y="87325"/>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latin typeface="Arial" panose="020B0604020202020204" pitchFamily="34" charset="0"/>
                <a:cs typeface="Arial" panose="020B0604020202020204" pitchFamily="34" charset="0"/>
              </a:endParaRPr>
            </a:p>
          </p:txBody>
        </p:sp>
      </p:grpSp>
      <p:pic>
        <p:nvPicPr>
          <p:cNvPr id="5" name="Picture 4"/>
          <p:cNvPicPr>
            <a:picLocks noChangeAspect="1"/>
          </p:cNvPicPr>
          <p:nvPr/>
        </p:nvPicPr>
        <p:blipFill>
          <a:blip r:embed="rId3"/>
          <a:stretch>
            <a:fillRect/>
          </a:stretch>
        </p:blipFill>
        <p:spPr>
          <a:xfrm>
            <a:off x="5085886" y="1501217"/>
            <a:ext cx="2907541" cy="1645444"/>
          </a:xfrm>
          <a:prstGeom prst="rect">
            <a:avLst/>
          </a:prstGeom>
        </p:spPr>
      </p:pic>
    </p:spTree>
    <p:extLst>
      <p:ext uri="{BB962C8B-B14F-4D97-AF65-F5344CB8AC3E}">
        <p14:creationId xmlns:p14="http://schemas.microsoft.com/office/powerpoint/2010/main" val="39119951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50"/>
        <p:cNvGrpSpPr/>
        <p:nvPr/>
      </p:nvGrpSpPr>
      <p:grpSpPr>
        <a:xfrm>
          <a:off x="0" y="0"/>
          <a:ext cx="0" cy="0"/>
          <a:chOff x="0" y="0"/>
          <a:chExt cx="0" cy="0"/>
        </a:xfrm>
      </p:grpSpPr>
      <p:sp>
        <p:nvSpPr>
          <p:cNvPr id="2051" name="Google Shape;2051;p61"/>
          <p:cNvSpPr txBox="1">
            <a:spLocks noGrp="1"/>
          </p:cNvSpPr>
          <p:nvPr>
            <p:ph type="title"/>
          </p:nvPr>
        </p:nvSpPr>
        <p:spPr>
          <a:xfrm>
            <a:off x="66527" y="-102402"/>
            <a:ext cx="3516900" cy="1100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b="0" smtClean="0">
                <a:latin typeface="Arial" panose="020B0604020202020204" pitchFamily="34" charset="0"/>
              </a:rPr>
              <a:t>File Inclusion</a:t>
            </a:r>
            <a:endParaRPr>
              <a:latin typeface="Arial" panose="020B0604020202020204" pitchFamily="34" charset="0"/>
            </a:endParaRPr>
          </a:p>
        </p:txBody>
      </p:sp>
      <p:sp>
        <p:nvSpPr>
          <p:cNvPr id="2052" name="Google Shape;2052;p61"/>
          <p:cNvSpPr txBox="1">
            <a:spLocks noGrp="1"/>
          </p:cNvSpPr>
          <p:nvPr>
            <p:ph type="subTitle" idx="1"/>
          </p:nvPr>
        </p:nvSpPr>
        <p:spPr>
          <a:xfrm>
            <a:off x="47477" y="1125187"/>
            <a:ext cx="4514998" cy="839700"/>
          </a:xfrm>
          <a:prstGeom prst="rect">
            <a:avLst/>
          </a:prstGeom>
        </p:spPr>
        <p:txBody>
          <a:bodyPr spcFirstLastPara="1" wrap="square" lIns="91425" tIns="91425" rIns="91425" bIns="91425" anchor="t" anchorCtr="0">
            <a:noAutofit/>
          </a:bodyPr>
          <a:lstStyle/>
          <a:p>
            <a:pPr algn="l"/>
            <a:r>
              <a:rPr lang="en-US">
                <a:latin typeface="Arial" panose="020B0604020202020204" pitchFamily="34" charset="0"/>
              </a:rPr>
              <a:t>	</a:t>
            </a:r>
            <a:r>
              <a:rPr lang="en-US" b="1" u="sng">
                <a:latin typeface="Arial" panose="020B0604020202020204" pitchFamily="34" charset="0"/>
                <a:hlinkClick r:id="rId3"/>
              </a:rPr>
              <a:t>http://localhost/DVWA-master/vulnerabilities/fi/?page=file1.php</a:t>
            </a:r>
            <a:endParaRPr lang="en-US">
              <a:latin typeface="Arial" panose="020B0604020202020204" pitchFamily="34" charset="0"/>
            </a:endParaRPr>
          </a:p>
          <a:p>
            <a:pPr algn="l"/>
            <a:endParaRPr lang="en-US" smtClean="0">
              <a:latin typeface="Arial" panose="020B0604020202020204" pitchFamily="34" charset="0"/>
            </a:endParaRPr>
          </a:p>
          <a:p>
            <a:pPr algn="l"/>
            <a:r>
              <a:rPr lang="en-US" smtClean="0">
                <a:latin typeface="Arial" panose="020B0604020202020204" pitchFamily="34" charset="0"/>
              </a:rPr>
              <a:t>	Ở </a:t>
            </a:r>
            <a:r>
              <a:rPr lang="en-US">
                <a:latin typeface="Arial" panose="020B0604020202020204" pitchFamily="34" charset="0"/>
              </a:rPr>
              <a:t>đây chúng ta thấy ?page= sẽ trỏ đến 1 file có tồn tại trên máy chủ, và trong bài này là trỏ đến </a:t>
            </a:r>
            <a:r>
              <a:rPr lang="en-US" smtClean="0">
                <a:latin typeface="Arial" panose="020B0604020202020204" pitchFamily="34" charset="0"/>
              </a:rPr>
              <a:t>file1.php</a:t>
            </a:r>
          </a:p>
          <a:p>
            <a:pPr algn="l"/>
            <a:endParaRPr lang="en-US">
              <a:latin typeface="Arial" panose="020B0604020202020204" pitchFamily="34" charset="0"/>
            </a:endParaRPr>
          </a:p>
          <a:p>
            <a:pPr algn="l"/>
            <a:endParaRPr lang="en-US" smtClean="0">
              <a:latin typeface="Arial" panose="020B0604020202020204" pitchFamily="34" charset="0"/>
            </a:endParaRPr>
          </a:p>
          <a:p>
            <a:pPr algn="l"/>
            <a:r>
              <a:rPr lang="en-US" i="1" smtClean="0">
                <a:latin typeface="Arial" panose="020B0604020202020204" pitchFamily="34" charset="0"/>
              </a:rPr>
              <a:t>	</a:t>
            </a:r>
            <a:r>
              <a:rPr lang="en-US" smtClean="0">
                <a:latin typeface="Arial" panose="020B0604020202020204" pitchFamily="34" charset="0"/>
              </a:rPr>
              <a:t>Bằng </a:t>
            </a:r>
            <a:r>
              <a:rPr lang="en-US">
                <a:latin typeface="Arial" panose="020B0604020202020204" pitchFamily="34" charset="0"/>
              </a:rPr>
              <a:t>cách sử dụng biến tham chiếu ../ và các biến thể của nó, hoặc bằng cách sử dụng các đường dẫn tệp tuyệt đối, có thể truy cập các tệp và thư mục được lưu trự trên hệ thống bao gồm mã nguồn ứng dụng hoặc các tệp tin quan trọng</a:t>
            </a:r>
            <a:r>
              <a:rPr lang="en-US" i="1">
                <a:latin typeface="Arial" panose="020B0604020202020204" pitchFamily="34" charset="0"/>
              </a:rPr>
              <a:t>.</a:t>
            </a:r>
            <a:endParaRPr lang="en-US">
              <a:latin typeface="Arial" panose="020B0604020202020204" pitchFamily="34" charset="0"/>
            </a:endParaRPr>
          </a:p>
          <a:p>
            <a:pPr algn="l"/>
            <a:endParaRPr lang="en-US">
              <a:latin typeface="Arial" panose="020B0604020202020204" pitchFamily="34" charset="0"/>
            </a:endParaRPr>
          </a:p>
        </p:txBody>
      </p:sp>
      <p:pic>
        <p:nvPicPr>
          <p:cNvPr id="13" name="Picture 12" descr="đọc source code 1"/>
          <p:cNvPicPr/>
          <p:nvPr/>
        </p:nvPicPr>
        <p:blipFill>
          <a:blip r:embed="rId4">
            <a:extLst>
              <a:ext uri="{28A0092B-C50C-407E-A947-70E740481C1C}">
                <a14:useLocalDpi xmlns:a14="http://schemas.microsoft.com/office/drawing/2010/main" val="0"/>
              </a:ext>
            </a:extLst>
          </a:blip>
          <a:srcRect/>
          <a:stretch>
            <a:fillRect/>
          </a:stretch>
        </p:blipFill>
        <p:spPr bwMode="auto">
          <a:xfrm>
            <a:off x="4382135" y="842962"/>
            <a:ext cx="4761865" cy="1552575"/>
          </a:xfrm>
          <a:prstGeom prst="rect">
            <a:avLst/>
          </a:prstGeom>
          <a:noFill/>
          <a:ln>
            <a:noFill/>
          </a:ln>
        </p:spPr>
      </p:pic>
      <p:pic>
        <p:nvPicPr>
          <p:cNvPr id="14" name="Picture 13" descr="https://images.viblo.asia/full/6e91b4b0-8b2a-4cc1-8677-f2c874894fb5.jpg"/>
          <p:cNvPicPr/>
          <p:nvPr/>
        </p:nvPicPr>
        <p:blipFill rotWithShape="1">
          <a:blip r:embed="rId5" cstate="print">
            <a:extLst>
              <a:ext uri="{28A0092B-C50C-407E-A947-70E740481C1C}">
                <a14:useLocalDpi xmlns:a14="http://schemas.microsoft.com/office/drawing/2010/main" val="0"/>
              </a:ext>
            </a:extLst>
          </a:blip>
          <a:srcRect b="58443"/>
          <a:stretch/>
        </p:blipFill>
        <p:spPr bwMode="auto">
          <a:xfrm>
            <a:off x="4706620" y="2670224"/>
            <a:ext cx="3865880" cy="1640840"/>
          </a:xfrm>
          <a:prstGeom prst="rect">
            <a:avLst/>
          </a:prstGeom>
          <a:noFill/>
          <a:ln>
            <a:noFill/>
          </a:ln>
        </p:spPr>
      </p:pic>
    </p:spTree>
    <p:extLst>
      <p:ext uri="{BB962C8B-B14F-4D97-AF65-F5344CB8AC3E}">
        <p14:creationId xmlns:p14="http://schemas.microsoft.com/office/powerpoint/2010/main" val="8988775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50"/>
        <p:cNvGrpSpPr/>
        <p:nvPr/>
      </p:nvGrpSpPr>
      <p:grpSpPr>
        <a:xfrm>
          <a:off x="0" y="0"/>
          <a:ext cx="0" cy="0"/>
          <a:chOff x="0" y="0"/>
          <a:chExt cx="0" cy="0"/>
        </a:xfrm>
      </p:grpSpPr>
      <p:sp>
        <p:nvSpPr>
          <p:cNvPr id="2051" name="Google Shape;2051;p61"/>
          <p:cNvSpPr txBox="1">
            <a:spLocks noGrp="1"/>
          </p:cNvSpPr>
          <p:nvPr>
            <p:ph type="title"/>
          </p:nvPr>
        </p:nvSpPr>
        <p:spPr>
          <a:xfrm>
            <a:off x="320842" y="-324649"/>
            <a:ext cx="6623336" cy="110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0" smtClean="0">
                <a:latin typeface="Arial" panose="020B0604020202020204" pitchFamily="34" charset="0"/>
              </a:rPr>
              <a:t>Áp dụng File Inclusion</a:t>
            </a:r>
            <a:endParaRPr>
              <a:latin typeface="Arial" panose="020B0604020202020204" pitchFamily="34" charset="0"/>
            </a:endParaRPr>
          </a:p>
        </p:txBody>
      </p:sp>
      <p:sp>
        <p:nvSpPr>
          <p:cNvPr id="2052" name="Google Shape;2052;p61"/>
          <p:cNvSpPr txBox="1">
            <a:spLocks noGrp="1"/>
          </p:cNvSpPr>
          <p:nvPr>
            <p:ph type="subTitle" idx="1"/>
          </p:nvPr>
        </p:nvSpPr>
        <p:spPr>
          <a:xfrm>
            <a:off x="248066" y="1292769"/>
            <a:ext cx="3516900" cy="1174205"/>
          </a:xfrm>
          <a:prstGeom prst="rect">
            <a:avLst/>
          </a:prstGeom>
        </p:spPr>
        <p:txBody>
          <a:bodyPr spcFirstLastPara="1" wrap="square" lIns="91425" tIns="91425" rIns="91425" bIns="91425" anchor="t" anchorCtr="0">
            <a:noAutofit/>
          </a:bodyPr>
          <a:lstStyle/>
          <a:p>
            <a:pPr algn="l"/>
            <a:r>
              <a:rPr lang="en-US">
                <a:latin typeface="Arial" panose="020B0604020202020204" pitchFamily="34" charset="0"/>
              </a:rPr>
              <a:t>Từ giao diện </a:t>
            </a:r>
            <a:r>
              <a:rPr lang="en-US" smtClean="0">
                <a:latin typeface="Arial" panose="020B0604020202020204" pitchFamily="34" charset="0"/>
              </a:rPr>
              <a:t>ban đầu nhập vào url : http</a:t>
            </a:r>
            <a:r>
              <a:rPr lang="en-US">
                <a:latin typeface="Arial" panose="020B0604020202020204" pitchFamily="34" charset="0"/>
              </a:rPr>
              <a:t>://localhost/CongNgheMoi/COVID19/index.php?id-1 </a:t>
            </a:r>
            <a:endParaRPr lang="en-US" smtClean="0">
              <a:latin typeface="Arial" panose="020B0604020202020204" pitchFamily="34" charset="0"/>
            </a:endParaRPr>
          </a:p>
          <a:p>
            <a:pPr algn="l"/>
            <a:endParaRPr lang="en-US" smtClean="0">
              <a:latin typeface="Arial" panose="020B0604020202020204" pitchFamily="34" charset="0"/>
            </a:endParaRPr>
          </a:p>
          <a:p>
            <a:pPr algn="l"/>
            <a:r>
              <a:rPr lang="en-US" smtClean="0">
                <a:latin typeface="Arial" panose="020B0604020202020204" pitchFamily="34" charset="0"/>
              </a:rPr>
              <a:t>Giao diện sẽ hiển thị trang đăng nhập bệnh nhân mà không vào được trang chủ vì đầu vào url đã được siết chặt không cho nhập .</a:t>
            </a:r>
          </a:p>
          <a:p>
            <a:pPr algn="l"/>
            <a:endParaRPr lang="en-US">
              <a:latin typeface="Arial" panose="020B0604020202020204" pitchFamily="34" charset="0"/>
            </a:endParaRPr>
          </a:p>
        </p:txBody>
      </p:sp>
      <p:grpSp>
        <p:nvGrpSpPr>
          <p:cNvPr id="2053" name="Google Shape;2053;p61"/>
          <p:cNvGrpSpPr/>
          <p:nvPr/>
        </p:nvGrpSpPr>
        <p:grpSpPr>
          <a:xfrm>
            <a:off x="4900313" y="1292770"/>
            <a:ext cx="3263388" cy="2692973"/>
            <a:chOff x="5160675" y="1292770"/>
            <a:chExt cx="3263388" cy="2692973"/>
          </a:xfrm>
        </p:grpSpPr>
        <p:sp>
          <p:nvSpPr>
            <p:cNvPr id="2054" name="Google Shape;2054;p61"/>
            <p:cNvSpPr/>
            <p:nvPr/>
          </p:nvSpPr>
          <p:spPr>
            <a:xfrm>
              <a:off x="6377126" y="3535918"/>
              <a:ext cx="827414" cy="356007"/>
            </a:xfrm>
            <a:custGeom>
              <a:avLst/>
              <a:gdLst/>
              <a:ahLst/>
              <a:cxnLst/>
              <a:rect l="l" t="t" r="r" b="b"/>
              <a:pathLst>
                <a:path w="1244231" h="535349" extrusionOk="0">
                  <a:moveTo>
                    <a:pt x="1244231" y="535349"/>
                  </a:moveTo>
                  <a:lnTo>
                    <a:pt x="0" y="535349"/>
                  </a:lnTo>
                  <a:lnTo>
                    <a:pt x="71183" y="0"/>
                  </a:lnTo>
                  <a:lnTo>
                    <a:pt x="118320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latin typeface="Arial" panose="020B0604020202020204" pitchFamily="34" charset="0"/>
                <a:cs typeface="Arial" panose="020B0604020202020204" pitchFamily="34" charset="0"/>
              </a:endParaRPr>
            </a:p>
          </p:txBody>
        </p:sp>
        <p:sp>
          <p:nvSpPr>
            <p:cNvPr id="2055" name="Google Shape;2055;p61"/>
            <p:cNvSpPr/>
            <p:nvPr/>
          </p:nvSpPr>
          <p:spPr>
            <a:xfrm>
              <a:off x="5160675" y="3238136"/>
              <a:ext cx="3263337" cy="300972"/>
            </a:xfrm>
            <a:custGeom>
              <a:avLst/>
              <a:gdLst/>
              <a:ahLst/>
              <a:cxnLst/>
              <a:rect l="l" t="t" r="r" b="b"/>
              <a:pathLst>
                <a:path w="4907273" h="452589" extrusionOk="0">
                  <a:moveTo>
                    <a:pt x="0" y="0"/>
                  </a:moveTo>
                  <a:lnTo>
                    <a:pt x="0" y="330568"/>
                  </a:lnTo>
                  <a:cubicBezTo>
                    <a:pt x="0" y="397662"/>
                    <a:pt x="54902" y="452589"/>
                    <a:pt x="122059" y="452589"/>
                  </a:cubicBezTo>
                  <a:lnTo>
                    <a:pt x="4785290" y="452589"/>
                  </a:lnTo>
                  <a:cubicBezTo>
                    <a:pt x="4852352" y="452589"/>
                    <a:pt x="4907273" y="397662"/>
                    <a:pt x="4907273" y="330568"/>
                  </a:cubicBezTo>
                  <a:lnTo>
                    <a:pt x="4907273"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latin typeface="Arial" panose="020B0604020202020204" pitchFamily="34" charset="0"/>
                <a:cs typeface="Arial" panose="020B0604020202020204" pitchFamily="34" charset="0"/>
              </a:endParaRPr>
            </a:p>
          </p:txBody>
        </p:sp>
        <p:sp>
          <p:nvSpPr>
            <p:cNvPr id="2056" name="Google Shape;2056;p61"/>
            <p:cNvSpPr/>
            <p:nvPr/>
          </p:nvSpPr>
          <p:spPr>
            <a:xfrm>
              <a:off x="6231761" y="3891478"/>
              <a:ext cx="1118483" cy="35226"/>
            </a:xfrm>
            <a:custGeom>
              <a:avLst/>
              <a:gdLst/>
              <a:ahLst/>
              <a:cxnLst/>
              <a:rect l="l" t="t" r="r" b="b"/>
              <a:pathLst>
                <a:path w="1681930" h="52971" extrusionOk="0">
                  <a:moveTo>
                    <a:pt x="218865" y="0"/>
                  </a:moveTo>
                  <a:lnTo>
                    <a:pt x="1463097" y="0"/>
                  </a:lnTo>
                  <a:lnTo>
                    <a:pt x="1681930" y="51727"/>
                  </a:lnTo>
                  <a:lnTo>
                    <a:pt x="0" y="5297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latin typeface="Arial" panose="020B0604020202020204" pitchFamily="34" charset="0"/>
                <a:cs typeface="Arial" panose="020B0604020202020204" pitchFamily="34" charset="0"/>
              </a:endParaRPr>
            </a:p>
          </p:txBody>
        </p:sp>
        <p:sp>
          <p:nvSpPr>
            <p:cNvPr id="2057" name="Google Shape;2057;p61"/>
            <p:cNvSpPr/>
            <p:nvPr/>
          </p:nvSpPr>
          <p:spPr>
            <a:xfrm>
              <a:off x="6232050" y="3925807"/>
              <a:ext cx="1118201" cy="59935"/>
            </a:xfrm>
            <a:custGeom>
              <a:avLst/>
              <a:gdLst/>
              <a:ahLst/>
              <a:cxnLst/>
              <a:rect l="l" t="t" r="r" b="b"/>
              <a:pathLst>
                <a:path w="1681505" h="28746" extrusionOk="0">
                  <a:moveTo>
                    <a:pt x="1670050" y="28746"/>
                  </a:moveTo>
                  <a:lnTo>
                    <a:pt x="10998" y="28746"/>
                  </a:lnTo>
                  <a:lnTo>
                    <a:pt x="0" y="1244"/>
                  </a:lnTo>
                  <a:lnTo>
                    <a:pt x="1681505"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latin typeface="Arial" panose="020B0604020202020204" pitchFamily="34" charset="0"/>
                <a:cs typeface="Arial" panose="020B0604020202020204" pitchFamily="34" charset="0"/>
              </a:endParaRPr>
            </a:p>
          </p:txBody>
        </p:sp>
        <p:sp>
          <p:nvSpPr>
            <p:cNvPr id="2058" name="Google Shape;2058;p61"/>
            <p:cNvSpPr/>
            <p:nvPr/>
          </p:nvSpPr>
          <p:spPr>
            <a:xfrm>
              <a:off x="6732322" y="3340010"/>
              <a:ext cx="116104" cy="116108"/>
            </a:xfrm>
            <a:custGeom>
              <a:avLst/>
              <a:gdLst/>
              <a:ahLst/>
              <a:cxnLst/>
              <a:rect l="l" t="t" r="r" b="b"/>
              <a:pathLst>
                <a:path w="174593" h="174599" extrusionOk="0">
                  <a:moveTo>
                    <a:pt x="174593" y="87325"/>
                  </a:moveTo>
                  <a:cubicBezTo>
                    <a:pt x="174593" y="135521"/>
                    <a:pt x="135515" y="174599"/>
                    <a:pt x="87312" y="174599"/>
                  </a:cubicBezTo>
                  <a:cubicBezTo>
                    <a:pt x="39039" y="174599"/>
                    <a:pt x="0" y="135521"/>
                    <a:pt x="0" y="87325"/>
                  </a:cubicBezTo>
                  <a:cubicBezTo>
                    <a:pt x="0" y="39090"/>
                    <a:pt x="39039" y="0"/>
                    <a:pt x="87312" y="0"/>
                  </a:cubicBezTo>
                  <a:cubicBezTo>
                    <a:pt x="135515" y="0"/>
                    <a:pt x="174593" y="39090"/>
                    <a:pt x="174593" y="87325"/>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latin typeface="Arial" panose="020B0604020202020204" pitchFamily="34" charset="0"/>
                <a:cs typeface="Arial" panose="020B0604020202020204" pitchFamily="34" charset="0"/>
              </a:endParaRPr>
            </a:p>
          </p:txBody>
        </p:sp>
        <p:sp>
          <p:nvSpPr>
            <p:cNvPr id="2059" name="Google Shape;2059;p61"/>
            <p:cNvSpPr/>
            <p:nvPr/>
          </p:nvSpPr>
          <p:spPr>
            <a:xfrm>
              <a:off x="5160727" y="1292770"/>
              <a:ext cx="3263337" cy="1947857"/>
            </a:xfrm>
            <a:custGeom>
              <a:avLst/>
              <a:gdLst/>
              <a:ahLst/>
              <a:cxnLst/>
              <a:rect l="l" t="t" r="r" b="b"/>
              <a:pathLst>
                <a:path w="4907273" h="2929108" extrusionOk="0">
                  <a:moveTo>
                    <a:pt x="4907273" y="122040"/>
                  </a:moveTo>
                  <a:cubicBezTo>
                    <a:pt x="4907273" y="54921"/>
                    <a:pt x="4852358" y="0"/>
                    <a:pt x="4785290" y="0"/>
                  </a:cubicBezTo>
                  <a:lnTo>
                    <a:pt x="122059" y="0"/>
                  </a:lnTo>
                  <a:cubicBezTo>
                    <a:pt x="54908" y="0"/>
                    <a:pt x="0" y="54921"/>
                    <a:pt x="0" y="122040"/>
                  </a:cubicBezTo>
                  <a:lnTo>
                    <a:pt x="0" y="2929108"/>
                  </a:lnTo>
                  <a:lnTo>
                    <a:pt x="4907273" y="2929108"/>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latin typeface="Arial" panose="020B0604020202020204" pitchFamily="34" charset="0"/>
                <a:cs typeface="Arial" panose="020B0604020202020204" pitchFamily="34" charset="0"/>
              </a:endParaRPr>
            </a:p>
          </p:txBody>
        </p:sp>
        <p:sp>
          <p:nvSpPr>
            <p:cNvPr id="2060" name="Google Shape;2060;p61"/>
            <p:cNvSpPr/>
            <p:nvPr/>
          </p:nvSpPr>
          <p:spPr>
            <a:xfrm>
              <a:off x="6780814" y="1405478"/>
              <a:ext cx="19205" cy="19206"/>
            </a:xfrm>
            <a:custGeom>
              <a:avLst/>
              <a:gdLst/>
              <a:ahLst/>
              <a:cxnLst/>
              <a:rect l="l" t="t" r="r" b="b"/>
              <a:pathLst>
                <a:path w="174593" h="174599" extrusionOk="0">
                  <a:moveTo>
                    <a:pt x="174593" y="87325"/>
                  </a:moveTo>
                  <a:cubicBezTo>
                    <a:pt x="174593" y="135521"/>
                    <a:pt x="135515" y="174599"/>
                    <a:pt x="87312" y="174599"/>
                  </a:cubicBezTo>
                  <a:cubicBezTo>
                    <a:pt x="39039" y="174599"/>
                    <a:pt x="0" y="135521"/>
                    <a:pt x="0" y="87325"/>
                  </a:cubicBezTo>
                  <a:cubicBezTo>
                    <a:pt x="0" y="39090"/>
                    <a:pt x="39039" y="0"/>
                    <a:pt x="87312" y="0"/>
                  </a:cubicBezTo>
                  <a:cubicBezTo>
                    <a:pt x="135515" y="0"/>
                    <a:pt x="174593" y="39090"/>
                    <a:pt x="174593" y="87325"/>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latin typeface="Arial" panose="020B0604020202020204" pitchFamily="34" charset="0"/>
                <a:cs typeface="Arial" panose="020B0604020202020204" pitchFamily="34" charset="0"/>
              </a:endParaRPr>
            </a:p>
          </p:txBody>
        </p:sp>
      </p:grpSp>
      <p:pic>
        <p:nvPicPr>
          <p:cNvPr id="2" name="Picture 1"/>
          <p:cNvPicPr>
            <a:picLocks noChangeAspect="1"/>
          </p:cNvPicPr>
          <p:nvPr/>
        </p:nvPicPr>
        <p:blipFill>
          <a:blip r:embed="rId3"/>
          <a:stretch>
            <a:fillRect/>
          </a:stretch>
        </p:blipFill>
        <p:spPr>
          <a:xfrm>
            <a:off x="5176598" y="1537392"/>
            <a:ext cx="2822931" cy="1541689"/>
          </a:xfrm>
          <a:prstGeom prst="rect">
            <a:avLst/>
          </a:prstGeom>
        </p:spPr>
      </p:pic>
    </p:spTree>
    <p:extLst>
      <p:ext uri="{BB962C8B-B14F-4D97-AF65-F5344CB8AC3E}">
        <p14:creationId xmlns:p14="http://schemas.microsoft.com/office/powerpoint/2010/main" val="19398317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50"/>
        <p:cNvGrpSpPr/>
        <p:nvPr/>
      </p:nvGrpSpPr>
      <p:grpSpPr>
        <a:xfrm>
          <a:off x="0" y="0"/>
          <a:ext cx="0" cy="0"/>
          <a:chOff x="0" y="0"/>
          <a:chExt cx="0" cy="0"/>
        </a:xfrm>
      </p:grpSpPr>
      <p:sp>
        <p:nvSpPr>
          <p:cNvPr id="2051" name="Google Shape;2051;p61"/>
          <p:cNvSpPr txBox="1">
            <a:spLocks noGrp="1"/>
          </p:cNvSpPr>
          <p:nvPr>
            <p:ph type="title"/>
          </p:nvPr>
        </p:nvSpPr>
        <p:spPr>
          <a:xfrm>
            <a:off x="66527" y="-102402"/>
            <a:ext cx="3516900" cy="110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0" smtClean="0">
                <a:latin typeface="Arial" panose="020B0604020202020204" pitchFamily="34" charset="0"/>
              </a:rPr>
              <a:t>XSS</a:t>
            </a:r>
            <a:endParaRPr>
              <a:latin typeface="Arial" panose="020B0604020202020204" pitchFamily="34" charset="0"/>
            </a:endParaRPr>
          </a:p>
        </p:txBody>
      </p:sp>
      <p:sp>
        <p:nvSpPr>
          <p:cNvPr id="2052" name="Google Shape;2052;p61"/>
          <p:cNvSpPr txBox="1">
            <a:spLocks noGrp="1"/>
          </p:cNvSpPr>
          <p:nvPr>
            <p:ph type="subTitle" idx="1"/>
          </p:nvPr>
        </p:nvSpPr>
        <p:spPr>
          <a:xfrm>
            <a:off x="682982" y="1081367"/>
            <a:ext cx="3516900" cy="839700"/>
          </a:xfrm>
          <a:prstGeom prst="rect">
            <a:avLst/>
          </a:prstGeom>
        </p:spPr>
        <p:txBody>
          <a:bodyPr spcFirstLastPara="1" wrap="square" lIns="91425" tIns="91425" rIns="91425" bIns="91425" anchor="t" anchorCtr="0">
            <a:noAutofit/>
          </a:bodyPr>
          <a:lstStyle/>
          <a:p>
            <a:pPr algn="l"/>
            <a:r>
              <a:rPr lang="fr-FR">
                <a:latin typeface="Arial" panose="020B0604020202020204" pitchFamily="34" charset="0"/>
              </a:rPr>
              <a:t>XSS (là viết tắt của cụm từ Cross-Site Scripting) hiểu đơn giản là một hình thức tấn công bằng mã độc phổ biến, trong đó hacker sẽ lợi dụng các lỗ hổng để chèn các mã script vào, sau đó gửi cho người dùng (hoặc người dùng vô tình truy cập vào trang bị nhiễm mã độc). Qua đó đánh cắp thông tin Cookie của người dùng và dùng nó để đăng nhập các tài khoản trên website đã bị nhiễm mã độc.</a:t>
            </a:r>
            <a:endParaRPr lang="en-US">
              <a:latin typeface="Arial" panose="020B0604020202020204" pitchFamily="34" charset="0"/>
            </a:endParaRPr>
          </a:p>
        </p:txBody>
      </p:sp>
      <p:grpSp>
        <p:nvGrpSpPr>
          <p:cNvPr id="2053" name="Google Shape;2053;p61"/>
          <p:cNvGrpSpPr/>
          <p:nvPr/>
        </p:nvGrpSpPr>
        <p:grpSpPr>
          <a:xfrm>
            <a:off x="4900313" y="1292770"/>
            <a:ext cx="3263388" cy="2692973"/>
            <a:chOff x="5160675" y="1292770"/>
            <a:chExt cx="3263388" cy="2692973"/>
          </a:xfrm>
        </p:grpSpPr>
        <p:sp>
          <p:nvSpPr>
            <p:cNvPr id="2054" name="Google Shape;2054;p61"/>
            <p:cNvSpPr/>
            <p:nvPr/>
          </p:nvSpPr>
          <p:spPr>
            <a:xfrm>
              <a:off x="6377126" y="3535918"/>
              <a:ext cx="827414" cy="356007"/>
            </a:xfrm>
            <a:custGeom>
              <a:avLst/>
              <a:gdLst/>
              <a:ahLst/>
              <a:cxnLst/>
              <a:rect l="l" t="t" r="r" b="b"/>
              <a:pathLst>
                <a:path w="1244231" h="535349" extrusionOk="0">
                  <a:moveTo>
                    <a:pt x="1244231" y="535349"/>
                  </a:moveTo>
                  <a:lnTo>
                    <a:pt x="0" y="535349"/>
                  </a:lnTo>
                  <a:lnTo>
                    <a:pt x="71183" y="0"/>
                  </a:lnTo>
                  <a:lnTo>
                    <a:pt x="118320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latin typeface="Arial" panose="020B0604020202020204" pitchFamily="34" charset="0"/>
                <a:cs typeface="Arial" panose="020B0604020202020204" pitchFamily="34" charset="0"/>
              </a:endParaRPr>
            </a:p>
          </p:txBody>
        </p:sp>
        <p:sp>
          <p:nvSpPr>
            <p:cNvPr id="2055" name="Google Shape;2055;p61"/>
            <p:cNvSpPr/>
            <p:nvPr/>
          </p:nvSpPr>
          <p:spPr>
            <a:xfrm>
              <a:off x="5160675" y="3238136"/>
              <a:ext cx="3263337" cy="300972"/>
            </a:xfrm>
            <a:custGeom>
              <a:avLst/>
              <a:gdLst/>
              <a:ahLst/>
              <a:cxnLst/>
              <a:rect l="l" t="t" r="r" b="b"/>
              <a:pathLst>
                <a:path w="4907273" h="452589" extrusionOk="0">
                  <a:moveTo>
                    <a:pt x="0" y="0"/>
                  </a:moveTo>
                  <a:lnTo>
                    <a:pt x="0" y="330568"/>
                  </a:lnTo>
                  <a:cubicBezTo>
                    <a:pt x="0" y="397662"/>
                    <a:pt x="54902" y="452589"/>
                    <a:pt x="122059" y="452589"/>
                  </a:cubicBezTo>
                  <a:lnTo>
                    <a:pt x="4785290" y="452589"/>
                  </a:lnTo>
                  <a:cubicBezTo>
                    <a:pt x="4852352" y="452589"/>
                    <a:pt x="4907273" y="397662"/>
                    <a:pt x="4907273" y="330568"/>
                  </a:cubicBezTo>
                  <a:lnTo>
                    <a:pt x="4907273"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latin typeface="Arial" panose="020B0604020202020204" pitchFamily="34" charset="0"/>
                <a:cs typeface="Arial" panose="020B0604020202020204" pitchFamily="34" charset="0"/>
              </a:endParaRPr>
            </a:p>
          </p:txBody>
        </p:sp>
        <p:sp>
          <p:nvSpPr>
            <p:cNvPr id="2056" name="Google Shape;2056;p61"/>
            <p:cNvSpPr/>
            <p:nvPr/>
          </p:nvSpPr>
          <p:spPr>
            <a:xfrm>
              <a:off x="6231761" y="3891478"/>
              <a:ext cx="1118483" cy="35226"/>
            </a:xfrm>
            <a:custGeom>
              <a:avLst/>
              <a:gdLst/>
              <a:ahLst/>
              <a:cxnLst/>
              <a:rect l="l" t="t" r="r" b="b"/>
              <a:pathLst>
                <a:path w="1681930" h="52971" extrusionOk="0">
                  <a:moveTo>
                    <a:pt x="218865" y="0"/>
                  </a:moveTo>
                  <a:lnTo>
                    <a:pt x="1463097" y="0"/>
                  </a:lnTo>
                  <a:lnTo>
                    <a:pt x="1681930" y="51727"/>
                  </a:lnTo>
                  <a:lnTo>
                    <a:pt x="0" y="5297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latin typeface="Arial" panose="020B0604020202020204" pitchFamily="34" charset="0"/>
                <a:cs typeface="Arial" panose="020B0604020202020204" pitchFamily="34" charset="0"/>
              </a:endParaRPr>
            </a:p>
          </p:txBody>
        </p:sp>
        <p:sp>
          <p:nvSpPr>
            <p:cNvPr id="2057" name="Google Shape;2057;p61"/>
            <p:cNvSpPr/>
            <p:nvPr/>
          </p:nvSpPr>
          <p:spPr>
            <a:xfrm>
              <a:off x="6232050" y="3925807"/>
              <a:ext cx="1118201" cy="59935"/>
            </a:xfrm>
            <a:custGeom>
              <a:avLst/>
              <a:gdLst/>
              <a:ahLst/>
              <a:cxnLst/>
              <a:rect l="l" t="t" r="r" b="b"/>
              <a:pathLst>
                <a:path w="1681505" h="28746" extrusionOk="0">
                  <a:moveTo>
                    <a:pt x="1670050" y="28746"/>
                  </a:moveTo>
                  <a:lnTo>
                    <a:pt x="10998" y="28746"/>
                  </a:lnTo>
                  <a:lnTo>
                    <a:pt x="0" y="1244"/>
                  </a:lnTo>
                  <a:lnTo>
                    <a:pt x="1681505"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latin typeface="Arial" panose="020B0604020202020204" pitchFamily="34" charset="0"/>
                <a:cs typeface="Arial" panose="020B0604020202020204" pitchFamily="34" charset="0"/>
              </a:endParaRPr>
            </a:p>
          </p:txBody>
        </p:sp>
        <p:sp>
          <p:nvSpPr>
            <p:cNvPr id="2058" name="Google Shape;2058;p61"/>
            <p:cNvSpPr/>
            <p:nvPr/>
          </p:nvSpPr>
          <p:spPr>
            <a:xfrm>
              <a:off x="6732322" y="3340010"/>
              <a:ext cx="116104" cy="116108"/>
            </a:xfrm>
            <a:custGeom>
              <a:avLst/>
              <a:gdLst/>
              <a:ahLst/>
              <a:cxnLst/>
              <a:rect l="l" t="t" r="r" b="b"/>
              <a:pathLst>
                <a:path w="174593" h="174599" extrusionOk="0">
                  <a:moveTo>
                    <a:pt x="174593" y="87325"/>
                  </a:moveTo>
                  <a:cubicBezTo>
                    <a:pt x="174593" y="135521"/>
                    <a:pt x="135515" y="174599"/>
                    <a:pt x="87312" y="174599"/>
                  </a:cubicBezTo>
                  <a:cubicBezTo>
                    <a:pt x="39039" y="174599"/>
                    <a:pt x="0" y="135521"/>
                    <a:pt x="0" y="87325"/>
                  </a:cubicBezTo>
                  <a:cubicBezTo>
                    <a:pt x="0" y="39090"/>
                    <a:pt x="39039" y="0"/>
                    <a:pt x="87312" y="0"/>
                  </a:cubicBezTo>
                  <a:cubicBezTo>
                    <a:pt x="135515" y="0"/>
                    <a:pt x="174593" y="39090"/>
                    <a:pt x="174593" y="87325"/>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latin typeface="Arial" panose="020B0604020202020204" pitchFamily="34" charset="0"/>
                <a:cs typeface="Arial" panose="020B0604020202020204" pitchFamily="34" charset="0"/>
              </a:endParaRPr>
            </a:p>
          </p:txBody>
        </p:sp>
        <p:sp>
          <p:nvSpPr>
            <p:cNvPr id="2059" name="Google Shape;2059;p61"/>
            <p:cNvSpPr/>
            <p:nvPr/>
          </p:nvSpPr>
          <p:spPr>
            <a:xfrm>
              <a:off x="5160727" y="1292770"/>
              <a:ext cx="3263337" cy="1947857"/>
            </a:xfrm>
            <a:custGeom>
              <a:avLst/>
              <a:gdLst/>
              <a:ahLst/>
              <a:cxnLst/>
              <a:rect l="l" t="t" r="r" b="b"/>
              <a:pathLst>
                <a:path w="4907273" h="2929108" extrusionOk="0">
                  <a:moveTo>
                    <a:pt x="4907273" y="122040"/>
                  </a:moveTo>
                  <a:cubicBezTo>
                    <a:pt x="4907273" y="54921"/>
                    <a:pt x="4852358" y="0"/>
                    <a:pt x="4785290" y="0"/>
                  </a:cubicBezTo>
                  <a:lnTo>
                    <a:pt x="122059" y="0"/>
                  </a:lnTo>
                  <a:cubicBezTo>
                    <a:pt x="54908" y="0"/>
                    <a:pt x="0" y="54921"/>
                    <a:pt x="0" y="122040"/>
                  </a:cubicBezTo>
                  <a:lnTo>
                    <a:pt x="0" y="2929108"/>
                  </a:lnTo>
                  <a:lnTo>
                    <a:pt x="4907273" y="2929108"/>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latin typeface="Arial" panose="020B0604020202020204" pitchFamily="34" charset="0"/>
                <a:cs typeface="Arial" panose="020B0604020202020204" pitchFamily="34" charset="0"/>
              </a:endParaRPr>
            </a:p>
          </p:txBody>
        </p:sp>
        <p:sp>
          <p:nvSpPr>
            <p:cNvPr id="2060" name="Google Shape;2060;p61"/>
            <p:cNvSpPr/>
            <p:nvPr/>
          </p:nvSpPr>
          <p:spPr>
            <a:xfrm>
              <a:off x="6780814" y="1405478"/>
              <a:ext cx="19205" cy="19206"/>
            </a:xfrm>
            <a:custGeom>
              <a:avLst/>
              <a:gdLst/>
              <a:ahLst/>
              <a:cxnLst/>
              <a:rect l="l" t="t" r="r" b="b"/>
              <a:pathLst>
                <a:path w="174593" h="174599" extrusionOk="0">
                  <a:moveTo>
                    <a:pt x="174593" y="87325"/>
                  </a:moveTo>
                  <a:cubicBezTo>
                    <a:pt x="174593" y="135521"/>
                    <a:pt x="135515" y="174599"/>
                    <a:pt x="87312" y="174599"/>
                  </a:cubicBezTo>
                  <a:cubicBezTo>
                    <a:pt x="39039" y="174599"/>
                    <a:pt x="0" y="135521"/>
                    <a:pt x="0" y="87325"/>
                  </a:cubicBezTo>
                  <a:cubicBezTo>
                    <a:pt x="0" y="39090"/>
                    <a:pt x="39039" y="0"/>
                    <a:pt x="87312" y="0"/>
                  </a:cubicBezTo>
                  <a:cubicBezTo>
                    <a:pt x="135515" y="0"/>
                    <a:pt x="174593" y="39090"/>
                    <a:pt x="174593" y="87325"/>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latin typeface="Arial" panose="020B0604020202020204" pitchFamily="34" charset="0"/>
                <a:cs typeface="Arial" panose="020B0604020202020204" pitchFamily="34" charset="0"/>
              </a:endParaRPr>
            </a:p>
          </p:txBody>
        </p:sp>
      </p:grpSp>
      <p:pic>
        <p:nvPicPr>
          <p:cNvPr id="5" name="Picture 4"/>
          <p:cNvPicPr>
            <a:picLocks noChangeAspect="1"/>
          </p:cNvPicPr>
          <p:nvPr/>
        </p:nvPicPr>
        <p:blipFill>
          <a:blip r:embed="rId3"/>
          <a:stretch>
            <a:fillRect/>
          </a:stretch>
        </p:blipFill>
        <p:spPr>
          <a:xfrm>
            <a:off x="5085886" y="1501217"/>
            <a:ext cx="2907541" cy="1645444"/>
          </a:xfrm>
          <a:prstGeom prst="rect">
            <a:avLst/>
          </a:prstGeom>
        </p:spPr>
      </p:pic>
    </p:spTree>
    <p:extLst>
      <p:ext uri="{BB962C8B-B14F-4D97-AF65-F5344CB8AC3E}">
        <p14:creationId xmlns:p14="http://schemas.microsoft.com/office/powerpoint/2010/main" val="29894032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50"/>
        <p:cNvGrpSpPr/>
        <p:nvPr/>
      </p:nvGrpSpPr>
      <p:grpSpPr>
        <a:xfrm>
          <a:off x="0" y="0"/>
          <a:ext cx="0" cy="0"/>
          <a:chOff x="0" y="0"/>
          <a:chExt cx="0" cy="0"/>
        </a:xfrm>
      </p:grpSpPr>
      <p:sp>
        <p:nvSpPr>
          <p:cNvPr id="2051" name="Google Shape;2051;p61"/>
          <p:cNvSpPr txBox="1">
            <a:spLocks noGrp="1"/>
          </p:cNvSpPr>
          <p:nvPr>
            <p:ph type="title"/>
          </p:nvPr>
        </p:nvSpPr>
        <p:spPr>
          <a:xfrm>
            <a:off x="66527" y="-102402"/>
            <a:ext cx="3516900" cy="110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0" smtClean="0">
                <a:latin typeface="Arial" panose="020B0604020202020204" pitchFamily="34" charset="0"/>
              </a:rPr>
              <a:t>XSS</a:t>
            </a:r>
            <a:endParaRPr>
              <a:latin typeface="Arial" panose="020B0604020202020204" pitchFamily="34" charset="0"/>
            </a:endParaRPr>
          </a:p>
        </p:txBody>
      </p:sp>
      <p:sp>
        <p:nvSpPr>
          <p:cNvPr id="2052" name="Google Shape;2052;p61"/>
          <p:cNvSpPr txBox="1">
            <a:spLocks noGrp="1"/>
          </p:cNvSpPr>
          <p:nvPr>
            <p:ph type="subTitle" idx="1"/>
          </p:nvPr>
        </p:nvSpPr>
        <p:spPr>
          <a:xfrm>
            <a:off x="682982" y="1081367"/>
            <a:ext cx="3516900" cy="839700"/>
          </a:xfrm>
          <a:prstGeom prst="rect">
            <a:avLst/>
          </a:prstGeom>
        </p:spPr>
        <p:txBody>
          <a:bodyPr spcFirstLastPara="1" wrap="square" lIns="91425" tIns="91425" rIns="91425" bIns="91425" anchor="t" anchorCtr="0">
            <a:noAutofit/>
          </a:bodyPr>
          <a:lstStyle/>
          <a:p>
            <a:pPr algn="l"/>
            <a:r>
              <a:rPr lang="en-US" smtClean="0">
                <a:latin typeface="Arial" panose="020B0604020202020204" pitchFamily="34" charset="0"/>
              </a:rPr>
              <a:t>	Đầu </a:t>
            </a:r>
            <a:r>
              <a:rPr lang="en-US">
                <a:latin typeface="Arial" panose="020B0604020202020204" pitchFamily="34" charset="0"/>
              </a:rPr>
              <a:t>tiên hacker sẽ thông qua các điểm đầu vào (form, input, textarea…) không được kiểm tra kỹ để chèn vào CSDL các đoạn mã nguy hiểm</a:t>
            </a:r>
            <a:r>
              <a:rPr lang="en-US" smtClean="0">
                <a:latin typeface="Arial" panose="020B0604020202020204" pitchFamily="34" charset="0"/>
              </a:rPr>
              <a:t>.</a:t>
            </a:r>
          </a:p>
          <a:p>
            <a:pPr algn="l"/>
            <a:endParaRPr lang="en-US" smtClean="0">
              <a:latin typeface="Arial" panose="020B0604020202020204" pitchFamily="34" charset="0"/>
            </a:endParaRPr>
          </a:p>
          <a:p>
            <a:pPr algn="l"/>
            <a:endParaRPr lang="en-US">
              <a:latin typeface="Arial" panose="020B0604020202020204" pitchFamily="34" charset="0"/>
            </a:endParaRPr>
          </a:p>
          <a:p>
            <a:pPr algn="l"/>
            <a:endParaRPr lang="en-US" smtClean="0">
              <a:latin typeface="Arial" panose="020B0604020202020204" pitchFamily="34" charset="0"/>
            </a:endParaRPr>
          </a:p>
          <a:p>
            <a:pPr algn="l"/>
            <a:r>
              <a:rPr lang="en-US" smtClean="0">
                <a:latin typeface="Arial" panose="020B0604020202020204" pitchFamily="34" charset="0"/>
              </a:rPr>
              <a:t>	Tiếp </a:t>
            </a:r>
            <a:r>
              <a:rPr lang="en-US">
                <a:latin typeface="Arial" panose="020B0604020202020204" pitchFamily="34" charset="0"/>
              </a:rPr>
              <a:t>theo, khi người dùng truy cập vào ứng dụng web và thực hiện các thao tác liên quan đến dữ liệu được lưu này, đoạn mã của hacker sẽ được thực thi trên trình duyệt người dùng.</a:t>
            </a:r>
          </a:p>
          <a:p>
            <a:pPr algn="l"/>
            <a:endParaRPr lang="en-US" smtClean="0">
              <a:latin typeface="Arial" panose="020B0604020202020204" pitchFamily="34" charset="0"/>
            </a:endParaRPr>
          </a:p>
          <a:p>
            <a:pPr algn="l"/>
            <a:endParaRPr lang="en-US">
              <a:latin typeface="Arial" panose="020B0604020202020204" pitchFamily="34" charset="0"/>
            </a:endParaRPr>
          </a:p>
        </p:txBody>
      </p:sp>
      <p:pic>
        <p:nvPicPr>
          <p:cNvPr id="13" name="Picture 12" descr="https://images.viblo.asia/72034203-9f22-43d5-8f50-8b9920220fc6.png"/>
          <p:cNvPicPr/>
          <p:nvPr/>
        </p:nvPicPr>
        <p:blipFill rotWithShape="1">
          <a:blip r:embed="rId3">
            <a:extLst>
              <a:ext uri="{28A0092B-C50C-407E-A947-70E740481C1C}">
                <a14:useLocalDpi xmlns:a14="http://schemas.microsoft.com/office/drawing/2010/main" val="0"/>
              </a:ext>
            </a:extLst>
          </a:blip>
          <a:srcRect t="51299"/>
          <a:stretch/>
        </p:blipFill>
        <p:spPr bwMode="auto">
          <a:xfrm>
            <a:off x="4271962" y="304799"/>
            <a:ext cx="4357687" cy="1990726"/>
          </a:xfrm>
          <a:prstGeom prst="rect">
            <a:avLst/>
          </a:prstGeom>
          <a:noFill/>
          <a:ln>
            <a:noFill/>
          </a:ln>
        </p:spPr>
      </p:pic>
      <p:pic>
        <p:nvPicPr>
          <p:cNvPr id="15" name="Picture 14"/>
          <p:cNvPicPr/>
          <p:nvPr/>
        </p:nvPicPr>
        <p:blipFill rotWithShape="1">
          <a:blip r:embed="rId4"/>
          <a:srcRect l="15244" r="29249"/>
          <a:stretch/>
        </p:blipFill>
        <p:spPr>
          <a:xfrm>
            <a:off x="4860130" y="2759392"/>
            <a:ext cx="3181350" cy="1396365"/>
          </a:xfrm>
          <a:prstGeom prst="rect">
            <a:avLst/>
          </a:prstGeom>
        </p:spPr>
      </p:pic>
    </p:spTree>
    <p:extLst>
      <p:ext uri="{BB962C8B-B14F-4D97-AF65-F5344CB8AC3E}">
        <p14:creationId xmlns:p14="http://schemas.microsoft.com/office/powerpoint/2010/main" val="1680287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50"/>
        <p:cNvGrpSpPr/>
        <p:nvPr/>
      </p:nvGrpSpPr>
      <p:grpSpPr>
        <a:xfrm>
          <a:off x="0" y="0"/>
          <a:ext cx="0" cy="0"/>
          <a:chOff x="0" y="0"/>
          <a:chExt cx="0" cy="0"/>
        </a:xfrm>
      </p:grpSpPr>
      <p:sp>
        <p:nvSpPr>
          <p:cNvPr id="2051" name="Google Shape;2051;p61"/>
          <p:cNvSpPr txBox="1">
            <a:spLocks noGrp="1"/>
          </p:cNvSpPr>
          <p:nvPr>
            <p:ph type="title"/>
          </p:nvPr>
        </p:nvSpPr>
        <p:spPr>
          <a:xfrm>
            <a:off x="66526" y="-102402"/>
            <a:ext cx="4848373" cy="110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0" smtClean="0">
                <a:latin typeface="Arial" panose="020B0604020202020204" pitchFamily="34" charset="0"/>
              </a:rPr>
              <a:t>Áp dụng bảo mật XSS</a:t>
            </a:r>
            <a:endParaRPr>
              <a:latin typeface="Arial" panose="020B0604020202020204" pitchFamily="34" charset="0"/>
            </a:endParaRPr>
          </a:p>
        </p:txBody>
      </p:sp>
      <p:sp>
        <p:nvSpPr>
          <p:cNvPr id="2" name="Subtitle 1"/>
          <p:cNvSpPr>
            <a:spLocks noGrp="1"/>
          </p:cNvSpPr>
          <p:nvPr>
            <p:ph type="subTitle" idx="1"/>
          </p:nvPr>
        </p:nvSpPr>
        <p:spPr>
          <a:xfrm>
            <a:off x="514202" y="1445673"/>
            <a:ext cx="4133998" cy="839700"/>
          </a:xfrm>
        </p:spPr>
        <p:txBody>
          <a:bodyPr/>
          <a:lstStyle/>
          <a:p>
            <a:pPr algn="l"/>
            <a:r>
              <a:rPr lang="en-US" sz="2000" smtClean="0">
                <a:latin typeface="Arial" panose="020B0604020202020204" pitchFamily="34" charset="0"/>
              </a:rPr>
              <a:t>	Nhập </a:t>
            </a:r>
            <a:r>
              <a:rPr lang="en-US" sz="2000" smtClean="0">
                <a:latin typeface="Arial" panose="020B0604020202020204" pitchFamily="34" charset="0"/>
              </a:rPr>
              <a:t>vào textarea </a:t>
            </a:r>
            <a:r>
              <a:rPr lang="en-US" sz="2000" smtClean="0">
                <a:latin typeface="Arial" panose="020B0604020202020204" pitchFamily="34" charset="0"/>
              </a:rPr>
              <a:t>Lịch sử bệnh nền đoạn </a:t>
            </a:r>
            <a:r>
              <a:rPr lang="en-US" sz="2000" smtClean="0">
                <a:latin typeface="Arial" panose="020B0604020202020204" pitchFamily="34" charset="0"/>
              </a:rPr>
              <a:t>mã độc và chọn Gửi phiếu khai báo </a:t>
            </a:r>
            <a:endParaRPr lang="en-US" sz="2000">
              <a:latin typeface="Arial" panose="020B0604020202020204" pitchFamily="34" charset="0"/>
            </a:endParaRPr>
          </a:p>
        </p:txBody>
      </p:sp>
      <p:pic>
        <p:nvPicPr>
          <p:cNvPr id="3" name="Picture 2"/>
          <p:cNvPicPr>
            <a:picLocks noChangeAspect="1"/>
          </p:cNvPicPr>
          <p:nvPr/>
        </p:nvPicPr>
        <p:blipFill rotWithShape="1">
          <a:blip r:embed="rId3"/>
          <a:srcRect r="61131"/>
          <a:stretch/>
        </p:blipFill>
        <p:spPr>
          <a:xfrm>
            <a:off x="4985384" y="447797"/>
            <a:ext cx="3358516" cy="2258019"/>
          </a:xfrm>
          <a:prstGeom prst="rect">
            <a:avLst/>
          </a:prstGeom>
        </p:spPr>
      </p:pic>
      <p:pic>
        <p:nvPicPr>
          <p:cNvPr id="4" name="Picture 3"/>
          <p:cNvPicPr>
            <a:picLocks noChangeAspect="1"/>
          </p:cNvPicPr>
          <p:nvPr/>
        </p:nvPicPr>
        <p:blipFill rotWithShape="1">
          <a:blip r:embed="rId4"/>
          <a:srcRect l="26599" t="11993" r="34863" b="12579"/>
          <a:stretch/>
        </p:blipFill>
        <p:spPr>
          <a:xfrm>
            <a:off x="1952625" y="3295650"/>
            <a:ext cx="4486275" cy="1228725"/>
          </a:xfrm>
          <a:prstGeom prst="rect">
            <a:avLst/>
          </a:prstGeom>
        </p:spPr>
      </p:pic>
    </p:spTree>
    <p:extLst>
      <p:ext uri="{BB962C8B-B14F-4D97-AF65-F5344CB8AC3E}">
        <p14:creationId xmlns:p14="http://schemas.microsoft.com/office/powerpoint/2010/main" val="548870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50"/>
        <p:cNvGrpSpPr/>
        <p:nvPr/>
      </p:nvGrpSpPr>
      <p:grpSpPr>
        <a:xfrm>
          <a:off x="0" y="0"/>
          <a:ext cx="0" cy="0"/>
          <a:chOff x="0" y="0"/>
          <a:chExt cx="0" cy="0"/>
        </a:xfrm>
      </p:grpSpPr>
      <p:sp>
        <p:nvSpPr>
          <p:cNvPr id="2051" name="Google Shape;2051;p61"/>
          <p:cNvSpPr txBox="1">
            <a:spLocks noGrp="1"/>
          </p:cNvSpPr>
          <p:nvPr>
            <p:ph type="title"/>
          </p:nvPr>
        </p:nvSpPr>
        <p:spPr>
          <a:xfrm>
            <a:off x="66527" y="-102402"/>
            <a:ext cx="3516900" cy="110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0" smtClean="0">
                <a:latin typeface="Arial" panose="020B0604020202020204" pitchFamily="34" charset="0"/>
              </a:rPr>
              <a:t>Giải pháp XSS</a:t>
            </a:r>
            <a:endParaRPr>
              <a:latin typeface="Arial" panose="020B0604020202020204" pitchFamily="34" charset="0"/>
            </a:endParaRPr>
          </a:p>
        </p:txBody>
      </p:sp>
      <p:sp>
        <p:nvSpPr>
          <p:cNvPr id="2" name="Subtitle 1"/>
          <p:cNvSpPr>
            <a:spLocks noGrp="1"/>
          </p:cNvSpPr>
          <p:nvPr>
            <p:ph type="subTitle" idx="1"/>
          </p:nvPr>
        </p:nvSpPr>
        <p:spPr>
          <a:xfrm>
            <a:off x="-95398" y="1474248"/>
            <a:ext cx="2781448" cy="839700"/>
          </a:xfrm>
        </p:spPr>
        <p:txBody>
          <a:bodyPr/>
          <a:lstStyle/>
          <a:p>
            <a:pPr algn="l"/>
            <a:r>
              <a:rPr lang="en-US" sz="2000" smtClean="0">
                <a:latin typeface="Arial" panose="020B0604020202020204" pitchFamily="34" charset="0"/>
              </a:rPr>
              <a:t>	Lọc </a:t>
            </a:r>
            <a:r>
              <a:rPr lang="en-US" sz="2000" smtClean="0">
                <a:latin typeface="Arial" panose="020B0604020202020204" pitchFamily="34" charset="0"/>
              </a:rPr>
              <a:t>kí tự input cho </a:t>
            </a:r>
            <a:r>
              <a:rPr lang="en-US" sz="2000" smtClean="0">
                <a:latin typeface="Arial" panose="020B0604020202020204" pitchFamily="34" charset="0"/>
              </a:rPr>
              <a:t>lichsubenhnen</a:t>
            </a:r>
            <a:endParaRPr lang="en-US" sz="2000">
              <a:latin typeface="Arial" panose="020B0604020202020204" pitchFamily="34" charset="0"/>
            </a:endParaRPr>
          </a:p>
        </p:txBody>
      </p:sp>
      <p:pic>
        <p:nvPicPr>
          <p:cNvPr id="5" name="Picture 4"/>
          <p:cNvPicPr>
            <a:picLocks noChangeAspect="1"/>
          </p:cNvPicPr>
          <p:nvPr/>
        </p:nvPicPr>
        <p:blipFill>
          <a:blip r:embed="rId3"/>
          <a:stretch>
            <a:fillRect/>
          </a:stretch>
        </p:blipFill>
        <p:spPr>
          <a:xfrm>
            <a:off x="2580837" y="997998"/>
            <a:ext cx="6268325" cy="3562847"/>
          </a:xfrm>
          <a:prstGeom prst="rect">
            <a:avLst/>
          </a:prstGeom>
        </p:spPr>
      </p:pic>
    </p:spTree>
    <p:extLst>
      <p:ext uri="{BB962C8B-B14F-4D97-AF65-F5344CB8AC3E}">
        <p14:creationId xmlns:p14="http://schemas.microsoft.com/office/powerpoint/2010/main" val="31404118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80"/>
        <p:cNvGrpSpPr/>
        <p:nvPr/>
      </p:nvGrpSpPr>
      <p:grpSpPr>
        <a:xfrm>
          <a:off x="0" y="0"/>
          <a:ext cx="0" cy="0"/>
          <a:chOff x="0" y="0"/>
          <a:chExt cx="0" cy="0"/>
        </a:xfrm>
      </p:grpSpPr>
      <p:sp>
        <p:nvSpPr>
          <p:cNvPr id="2481" name="Google Shape;2481;p74"/>
          <p:cNvSpPr txBox="1">
            <a:spLocks noGrp="1"/>
          </p:cNvSpPr>
          <p:nvPr>
            <p:ph type="subTitle" idx="1"/>
          </p:nvPr>
        </p:nvSpPr>
        <p:spPr>
          <a:xfrm>
            <a:off x="2818405" y="1565746"/>
            <a:ext cx="3434700" cy="142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SzPts val="1100"/>
              <a:buFont typeface="Arial"/>
              <a:buNone/>
            </a:pPr>
            <a:r>
              <a:rPr lang="en-US" i="1" smtClean="0">
                <a:latin typeface="Arial" panose="020B0604020202020204" pitchFamily="34" charset="0"/>
              </a:rPr>
              <a:t>Cảm ơn thầy </a:t>
            </a:r>
            <a:r>
              <a:rPr lang="en-US" i="1" smtClean="0">
                <a:latin typeface="Arial" panose="020B0604020202020204" pitchFamily="34" charset="0"/>
              </a:rPr>
              <a:t>đã lắng nghe và </a:t>
            </a:r>
            <a:r>
              <a:rPr lang="en-US" i="1" smtClean="0">
                <a:latin typeface="Arial" panose="020B0604020202020204" pitchFamily="34" charset="0"/>
              </a:rPr>
              <a:t>chỉ bảo tận </a:t>
            </a:r>
            <a:r>
              <a:rPr lang="en-US" i="1" smtClean="0">
                <a:latin typeface="Arial" panose="020B0604020202020204" pitchFamily="34" charset="0"/>
              </a:rPr>
              <a:t>tình, đánh </a:t>
            </a:r>
            <a:r>
              <a:rPr lang="en-US" i="1" smtClean="0">
                <a:latin typeface="Arial" panose="020B0604020202020204" pitchFamily="34" charset="0"/>
              </a:rPr>
              <a:t>giá trong suốt quá trình học và thực hiện dự án .</a:t>
            </a:r>
            <a:endParaRPr i="1">
              <a:solidFill>
                <a:schemeClr val="dk1"/>
              </a:solidFill>
              <a:latin typeface="Arial" panose="020B0604020202020204" pitchFamily="34" charset="0"/>
            </a:endParaRPr>
          </a:p>
        </p:txBody>
      </p:sp>
      <p:sp>
        <p:nvSpPr>
          <p:cNvPr id="2483" name="Google Shape;2483;p74"/>
          <p:cNvSpPr txBox="1">
            <a:spLocks noGrp="1"/>
          </p:cNvSpPr>
          <p:nvPr>
            <p:ph type="title"/>
          </p:nvPr>
        </p:nvSpPr>
        <p:spPr>
          <a:xfrm>
            <a:off x="720000" y="445025"/>
            <a:ext cx="7704000" cy="83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mtClean="0">
                <a:latin typeface="Arial" panose="020B0604020202020204" pitchFamily="34" charset="0"/>
              </a:rPr>
              <a:t>Lời cảm ơn</a:t>
            </a:r>
            <a:endParaRPr>
              <a:latin typeface="Arial" panose="020B0604020202020204" pitchFamily="34" charset="0"/>
            </a:endParaRPr>
          </a:p>
        </p:txBody>
      </p:sp>
      <p:grpSp>
        <p:nvGrpSpPr>
          <p:cNvPr id="2495" name="Google Shape;2495;p74"/>
          <p:cNvGrpSpPr/>
          <p:nvPr/>
        </p:nvGrpSpPr>
        <p:grpSpPr>
          <a:xfrm>
            <a:off x="438687" y="2639714"/>
            <a:ext cx="1404870" cy="1582227"/>
            <a:chOff x="438687" y="2639714"/>
            <a:chExt cx="1404870" cy="1582227"/>
          </a:xfrm>
        </p:grpSpPr>
        <p:sp>
          <p:nvSpPr>
            <p:cNvPr id="2496" name="Google Shape;2496;p74"/>
            <p:cNvSpPr/>
            <p:nvPr/>
          </p:nvSpPr>
          <p:spPr>
            <a:xfrm rot="1832416">
              <a:off x="854224" y="2779782"/>
              <a:ext cx="495578" cy="1414352"/>
            </a:xfrm>
            <a:custGeom>
              <a:avLst/>
              <a:gdLst/>
              <a:ahLst/>
              <a:cxnLst/>
              <a:rect l="l" t="t" r="r" b="b"/>
              <a:pathLst>
                <a:path w="16884" h="48186" extrusionOk="0">
                  <a:moveTo>
                    <a:pt x="11859" y="1"/>
                  </a:moveTo>
                  <a:lnTo>
                    <a:pt x="0" y="46911"/>
                  </a:lnTo>
                  <a:lnTo>
                    <a:pt x="5025" y="48185"/>
                  </a:lnTo>
                  <a:lnTo>
                    <a:pt x="16883" y="1275"/>
                  </a:lnTo>
                  <a:lnTo>
                    <a:pt x="118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497" name="Google Shape;2497;p74"/>
            <p:cNvSpPr/>
            <p:nvPr/>
          </p:nvSpPr>
          <p:spPr>
            <a:xfrm rot="1832416">
              <a:off x="917743" y="2815900"/>
              <a:ext cx="421846" cy="1395479"/>
            </a:xfrm>
            <a:custGeom>
              <a:avLst/>
              <a:gdLst/>
              <a:ahLst/>
              <a:cxnLst/>
              <a:rect l="l" t="t" r="r" b="b"/>
              <a:pathLst>
                <a:path w="14372" h="47543" extrusionOk="0">
                  <a:moveTo>
                    <a:pt x="11859" y="1"/>
                  </a:moveTo>
                  <a:lnTo>
                    <a:pt x="0" y="46899"/>
                  </a:lnTo>
                  <a:lnTo>
                    <a:pt x="2513" y="47542"/>
                  </a:lnTo>
                  <a:lnTo>
                    <a:pt x="14371" y="632"/>
                  </a:lnTo>
                  <a:lnTo>
                    <a:pt x="11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498" name="Google Shape;2498;p74"/>
            <p:cNvSpPr/>
            <p:nvPr/>
          </p:nvSpPr>
          <p:spPr>
            <a:xfrm rot="1832416">
              <a:off x="1469677" y="2921383"/>
              <a:ext cx="218085" cy="164429"/>
            </a:xfrm>
            <a:custGeom>
              <a:avLst/>
              <a:gdLst/>
              <a:ahLst/>
              <a:cxnLst/>
              <a:rect l="l" t="t" r="r" b="b"/>
              <a:pathLst>
                <a:path w="7430" h="5602" extrusionOk="0">
                  <a:moveTo>
                    <a:pt x="2879" y="1"/>
                  </a:moveTo>
                  <a:cubicBezTo>
                    <a:pt x="2741" y="1"/>
                    <a:pt x="2603" y="5"/>
                    <a:pt x="2464" y="14"/>
                  </a:cubicBezTo>
                  <a:lnTo>
                    <a:pt x="1452" y="73"/>
                  </a:lnTo>
                  <a:cubicBezTo>
                    <a:pt x="1286" y="97"/>
                    <a:pt x="1131" y="252"/>
                    <a:pt x="1071" y="478"/>
                  </a:cubicBezTo>
                  <a:lnTo>
                    <a:pt x="893" y="1192"/>
                  </a:lnTo>
                  <a:cubicBezTo>
                    <a:pt x="809" y="1192"/>
                    <a:pt x="714" y="1204"/>
                    <a:pt x="631" y="1204"/>
                  </a:cubicBezTo>
                  <a:cubicBezTo>
                    <a:pt x="500" y="1228"/>
                    <a:pt x="393" y="1371"/>
                    <a:pt x="381" y="1550"/>
                  </a:cubicBezTo>
                  <a:cubicBezTo>
                    <a:pt x="337" y="1726"/>
                    <a:pt x="425" y="1862"/>
                    <a:pt x="533" y="1862"/>
                  </a:cubicBezTo>
                  <a:cubicBezTo>
                    <a:pt x="542" y="1862"/>
                    <a:pt x="551" y="1861"/>
                    <a:pt x="559" y="1859"/>
                  </a:cubicBezTo>
                  <a:cubicBezTo>
                    <a:pt x="595" y="1859"/>
                    <a:pt x="655" y="1847"/>
                    <a:pt x="702" y="1847"/>
                  </a:cubicBezTo>
                  <a:lnTo>
                    <a:pt x="535" y="2478"/>
                  </a:lnTo>
                  <a:cubicBezTo>
                    <a:pt x="452" y="2478"/>
                    <a:pt x="357" y="2490"/>
                    <a:pt x="274" y="2490"/>
                  </a:cubicBezTo>
                  <a:cubicBezTo>
                    <a:pt x="143" y="2502"/>
                    <a:pt x="35" y="2645"/>
                    <a:pt x="23" y="2835"/>
                  </a:cubicBezTo>
                  <a:cubicBezTo>
                    <a:pt x="1" y="3007"/>
                    <a:pt x="87" y="3134"/>
                    <a:pt x="209" y="3134"/>
                  </a:cubicBezTo>
                  <a:cubicBezTo>
                    <a:pt x="215" y="3134"/>
                    <a:pt x="220" y="3134"/>
                    <a:pt x="226" y="3133"/>
                  </a:cubicBezTo>
                  <a:cubicBezTo>
                    <a:pt x="274" y="3133"/>
                    <a:pt x="333" y="3109"/>
                    <a:pt x="369" y="3109"/>
                  </a:cubicBezTo>
                  <a:lnTo>
                    <a:pt x="238" y="3633"/>
                  </a:lnTo>
                  <a:cubicBezTo>
                    <a:pt x="166" y="3919"/>
                    <a:pt x="285" y="4169"/>
                    <a:pt x="476" y="4205"/>
                  </a:cubicBezTo>
                  <a:cubicBezTo>
                    <a:pt x="2286" y="4395"/>
                    <a:pt x="4095" y="4860"/>
                    <a:pt x="5941" y="5586"/>
                  </a:cubicBezTo>
                  <a:cubicBezTo>
                    <a:pt x="5970" y="5597"/>
                    <a:pt x="5999" y="5602"/>
                    <a:pt x="6028" y="5602"/>
                  </a:cubicBezTo>
                  <a:cubicBezTo>
                    <a:pt x="6193" y="5602"/>
                    <a:pt x="6356" y="5439"/>
                    <a:pt x="6417" y="5217"/>
                  </a:cubicBezTo>
                  <a:lnTo>
                    <a:pt x="6548" y="4681"/>
                  </a:lnTo>
                  <a:lnTo>
                    <a:pt x="6691" y="4764"/>
                  </a:lnTo>
                  <a:cubicBezTo>
                    <a:pt x="6716" y="4783"/>
                    <a:pt x="6745" y="4792"/>
                    <a:pt x="6775" y="4792"/>
                  </a:cubicBezTo>
                  <a:cubicBezTo>
                    <a:pt x="6861" y="4792"/>
                    <a:pt x="6960" y="4721"/>
                    <a:pt x="7012" y="4598"/>
                  </a:cubicBezTo>
                  <a:cubicBezTo>
                    <a:pt x="7084" y="4443"/>
                    <a:pt x="7060" y="4240"/>
                    <a:pt x="6953" y="4169"/>
                  </a:cubicBezTo>
                  <a:cubicBezTo>
                    <a:pt x="6881" y="4121"/>
                    <a:pt x="6810" y="4062"/>
                    <a:pt x="6727" y="4026"/>
                  </a:cubicBezTo>
                  <a:lnTo>
                    <a:pt x="6893" y="3395"/>
                  </a:lnTo>
                  <a:lnTo>
                    <a:pt x="7024" y="3490"/>
                  </a:lnTo>
                  <a:cubicBezTo>
                    <a:pt x="7052" y="3509"/>
                    <a:pt x="7084" y="3518"/>
                    <a:pt x="7116" y="3518"/>
                  </a:cubicBezTo>
                  <a:cubicBezTo>
                    <a:pt x="7207" y="3518"/>
                    <a:pt x="7305" y="3447"/>
                    <a:pt x="7358" y="3324"/>
                  </a:cubicBezTo>
                  <a:cubicBezTo>
                    <a:pt x="7429" y="3157"/>
                    <a:pt x="7405" y="2966"/>
                    <a:pt x="7298" y="2895"/>
                  </a:cubicBezTo>
                  <a:cubicBezTo>
                    <a:pt x="7227" y="2847"/>
                    <a:pt x="7143" y="2788"/>
                    <a:pt x="7072" y="2740"/>
                  </a:cubicBezTo>
                  <a:lnTo>
                    <a:pt x="7251" y="2026"/>
                  </a:lnTo>
                  <a:cubicBezTo>
                    <a:pt x="7310" y="1800"/>
                    <a:pt x="7251" y="1585"/>
                    <a:pt x="7120" y="1502"/>
                  </a:cubicBezTo>
                  <a:lnTo>
                    <a:pt x="6250" y="966"/>
                  </a:lnTo>
                  <a:cubicBezTo>
                    <a:pt x="5225" y="325"/>
                    <a:pt x="4076" y="1"/>
                    <a:pt x="28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499" name="Google Shape;2499;p74"/>
            <p:cNvSpPr/>
            <p:nvPr/>
          </p:nvSpPr>
          <p:spPr>
            <a:xfrm rot="1832416">
              <a:off x="443251" y="3953540"/>
              <a:ext cx="295662" cy="98681"/>
            </a:xfrm>
            <a:custGeom>
              <a:avLst/>
              <a:gdLst/>
              <a:ahLst/>
              <a:cxnLst/>
              <a:rect l="l" t="t" r="r" b="b"/>
              <a:pathLst>
                <a:path w="10073" h="3362" extrusionOk="0">
                  <a:moveTo>
                    <a:pt x="528" y="1"/>
                  </a:moveTo>
                  <a:cubicBezTo>
                    <a:pt x="332" y="1"/>
                    <a:pt x="157" y="125"/>
                    <a:pt x="107" y="325"/>
                  </a:cubicBezTo>
                  <a:lnTo>
                    <a:pt x="60" y="503"/>
                  </a:lnTo>
                  <a:cubicBezTo>
                    <a:pt x="0" y="742"/>
                    <a:pt x="143" y="980"/>
                    <a:pt x="381" y="1039"/>
                  </a:cubicBezTo>
                  <a:lnTo>
                    <a:pt x="9430" y="3349"/>
                  </a:lnTo>
                  <a:cubicBezTo>
                    <a:pt x="9464" y="3358"/>
                    <a:pt x="9499" y="3362"/>
                    <a:pt x="9533" y="3362"/>
                  </a:cubicBezTo>
                  <a:cubicBezTo>
                    <a:pt x="9733" y="3362"/>
                    <a:pt x="9915" y="3219"/>
                    <a:pt x="9966" y="3016"/>
                  </a:cubicBezTo>
                  <a:lnTo>
                    <a:pt x="10013" y="2837"/>
                  </a:lnTo>
                  <a:cubicBezTo>
                    <a:pt x="10073" y="2599"/>
                    <a:pt x="9930" y="2361"/>
                    <a:pt x="9692" y="2301"/>
                  </a:cubicBezTo>
                  <a:lnTo>
                    <a:pt x="643" y="15"/>
                  </a:lnTo>
                  <a:cubicBezTo>
                    <a:pt x="604" y="6"/>
                    <a:pt x="566" y="1"/>
                    <a:pt x="5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2500" name="Google Shape;2500;p74"/>
            <p:cNvGrpSpPr/>
            <p:nvPr/>
          </p:nvGrpSpPr>
          <p:grpSpPr>
            <a:xfrm>
              <a:off x="588699" y="2639714"/>
              <a:ext cx="1254858" cy="1414225"/>
              <a:chOff x="-58388" y="2639714"/>
              <a:chExt cx="1254858" cy="1414225"/>
            </a:xfrm>
          </p:grpSpPr>
          <p:sp>
            <p:nvSpPr>
              <p:cNvPr id="2501" name="Google Shape;2501;p74"/>
              <p:cNvSpPr/>
              <p:nvPr/>
            </p:nvSpPr>
            <p:spPr>
              <a:xfrm rot="1832416">
                <a:off x="1069229" y="2735371"/>
                <a:ext cx="91930" cy="164077"/>
              </a:xfrm>
              <a:custGeom>
                <a:avLst/>
                <a:gdLst/>
                <a:ahLst/>
                <a:cxnLst/>
                <a:rect l="l" t="t" r="r" b="b"/>
                <a:pathLst>
                  <a:path w="3132" h="5590" extrusionOk="0">
                    <a:moveTo>
                      <a:pt x="1731" y="1"/>
                    </a:moveTo>
                    <a:cubicBezTo>
                      <a:pt x="1586" y="1"/>
                      <a:pt x="1438" y="14"/>
                      <a:pt x="1286" y="41"/>
                    </a:cubicBezTo>
                    <a:lnTo>
                      <a:pt x="0" y="5125"/>
                    </a:lnTo>
                    <a:cubicBezTo>
                      <a:pt x="631" y="5232"/>
                      <a:pt x="1238" y="5399"/>
                      <a:pt x="1846" y="5589"/>
                    </a:cubicBezTo>
                    <a:lnTo>
                      <a:pt x="3131" y="505"/>
                    </a:lnTo>
                    <a:cubicBezTo>
                      <a:pt x="2697" y="163"/>
                      <a:pt x="2234" y="1"/>
                      <a:pt x="1731" y="1"/>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502" name="Google Shape;2502;p74"/>
              <p:cNvSpPr/>
              <p:nvPr/>
            </p:nvSpPr>
            <p:spPr>
              <a:xfrm rot="1832416">
                <a:off x="316508" y="2689285"/>
                <a:ext cx="554135" cy="1315084"/>
              </a:xfrm>
              <a:custGeom>
                <a:avLst/>
                <a:gdLst/>
                <a:ahLst/>
                <a:cxnLst/>
                <a:rect l="l" t="t" r="r" b="b"/>
                <a:pathLst>
                  <a:path w="18879" h="44804" extrusionOk="0">
                    <a:moveTo>
                      <a:pt x="12372" y="0"/>
                    </a:moveTo>
                    <a:cubicBezTo>
                      <a:pt x="11447" y="0"/>
                      <a:pt x="10757" y="203"/>
                      <a:pt x="10633" y="691"/>
                    </a:cubicBezTo>
                    <a:lnTo>
                      <a:pt x="0" y="42815"/>
                    </a:lnTo>
                    <a:lnTo>
                      <a:pt x="7918" y="44803"/>
                    </a:lnTo>
                    <a:lnTo>
                      <a:pt x="18550" y="2691"/>
                    </a:lnTo>
                    <a:cubicBezTo>
                      <a:pt x="18878" y="1405"/>
                      <a:pt x="14808" y="0"/>
                      <a:pt x="12372"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503" name="Google Shape;2503;p74"/>
              <p:cNvSpPr/>
              <p:nvPr/>
            </p:nvSpPr>
            <p:spPr>
              <a:xfrm rot="1832416">
                <a:off x="-51419" y="3762091"/>
                <a:ext cx="342155" cy="120842"/>
              </a:xfrm>
              <a:custGeom>
                <a:avLst/>
                <a:gdLst/>
                <a:ahLst/>
                <a:cxnLst/>
                <a:rect l="l" t="t" r="r" b="b"/>
                <a:pathLst>
                  <a:path w="11657" h="4117" extrusionOk="0">
                    <a:moveTo>
                      <a:pt x="771" y="1"/>
                    </a:moveTo>
                    <a:cubicBezTo>
                      <a:pt x="480" y="1"/>
                      <a:pt x="225" y="200"/>
                      <a:pt x="155" y="499"/>
                    </a:cubicBezTo>
                    <a:lnTo>
                      <a:pt x="96" y="749"/>
                    </a:lnTo>
                    <a:cubicBezTo>
                      <a:pt x="1" y="1095"/>
                      <a:pt x="227" y="1452"/>
                      <a:pt x="572" y="1535"/>
                    </a:cubicBezTo>
                    <a:lnTo>
                      <a:pt x="10716" y="4095"/>
                    </a:lnTo>
                    <a:cubicBezTo>
                      <a:pt x="10770" y="4110"/>
                      <a:pt x="10824" y="4117"/>
                      <a:pt x="10877" y="4117"/>
                    </a:cubicBezTo>
                    <a:cubicBezTo>
                      <a:pt x="11166" y="4117"/>
                      <a:pt x="11432" y="3910"/>
                      <a:pt x="11502" y="3619"/>
                    </a:cubicBezTo>
                    <a:lnTo>
                      <a:pt x="11562" y="3369"/>
                    </a:lnTo>
                    <a:cubicBezTo>
                      <a:pt x="11657" y="3024"/>
                      <a:pt x="11431" y="2666"/>
                      <a:pt x="11085" y="2583"/>
                    </a:cubicBezTo>
                    <a:lnTo>
                      <a:pt x="941" y="23"/>
                    </a:lnTo>
                    <a:cubicBezTo>
                      <a:pt x="884" y="8"/>
                      <a:pt x="827" y="1"/>
                      <a:pt x="771" y="1"/>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sp>
          <p:nvSpPr>
            <p:cNvPr id="2504" name="Google Shape;2504;p74"/>
            <p:cNvSpPr/>
            <p:nvPr/>
          </p:nvSpPr>
          <p:spPr>
            <a:xfrm rot="1832416">
              <a:off x="1552123" y="2983982"/>
              <a:ext cx="137015" cy="34635"/>
            </a:xfrm>
            <a:custGeom>
              <a:avLst/>
              <a:gdLst/>
              <a:ahLst/>
              <a:cxnLst/>
              <a:rect l="l" t="t" r="r" b="b"/>
              <a:pathLst>
                <a:path w="4668" h="1180" fill="none" extrusionOk="0">
                  <a:moveTo>
                    <a:pt x="4668" y="1179"/>
                  </a:moveTo>
                  <a:lnTo>
                    <a:pt x="0" y="1"/>
                  </a:lnTo>
                </a:path>
              </a:pathLst>
            </a:custGeom>
            <a:solidFill>
              <a:srgbClr val="FFFFFF">
                <a:alpha val="33330"/>
              </a:srgbClr>
            </a:solidFill>
            <a:ln w="1457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505" name="Google Shape;2505;p74"/>
            <p:cNvSpPr/>
            <p:nvPr/>
          </p:nvSpPr>
          <p:spPr>
            <a:xfrm rot="1832416">
              <a:off x="1558040" y="3071671"/>
              <a:ext cx="68155" cy="17142"/>
            </a:xfrm>
            <a:custGeom>
              <a:avLst/>
              <a:gdLst/>
              <a:ahLst/>
              <a:cxnLst/>
              <a:rect l="l" t="t" r="r" b="b"/>
              <a:pathLst>
                <a:path w="2322" h="584" fill="none" extrusionOk="0">
                  <a:moveTo>
                    <a:pt x="2322" y="584"/>
                  </a:moveTo>
                  <a:lnTo>
                    <a:pt x="0" y="0"/>
                  </a:lnTo>
                </a:path>
              </a:pathLst>
            </a:custGeom>
            <a:solidFill>
              <a:srgbClr val="FFFFFF">
                <a:alpha val="33330"/>
              </a:srgbClr>
            </a:solidFill>
            <a:ln w="1457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506" name="Google Shape;2506;p74"/>
            <p:cNvSpPr/>
            <p:nvPr/>
          </p:nvSpPr>
          <p:spPr>
            <a:xfrm rot="1832416">
              <a:off x="1504229" y="3125559"/>
              <a:ext cx="68155" cy="17494"/>
            </a:xfrm>
            <a:custGeom>
              <a:avLst/>
              <a:gdLst/>
              <a:ahLst/>
              <a:cxnLst/>
              <a:rect l="l" t="t" r="r" b="b"/>
              <a:pathLst>
                <a:path w="2322" h="596" fill="none" extrusionOk="0">
                  <a:moveTo>
                    <a:pt x="2322" y="596"/>
                  </a:moveTo>
                  <a:lnTo>
                    <a:pt x="0" y="0"/>
                  </a:lnTo>
                </a:path>
              </a:pathLst>
            </a:custGeom>
            <a:solidFill>
              <a:schemeClr val="accent4"/>
            </a:solidFill>
            <a:ln w="1457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507" name="Google Shape;2507;p74"/>
            <p:cNvSpPr/>
            <p:nvPr/>
          </p:nvSpPr>
          <p:spPr>
            <a:xfrm rot="1832416">
              <a:off x="1450518" y="3180372"/>
              <a:ext cx="68507" cy="17142"/>
            </a:xfrm>
            <a:custGeom>
              <a:avLst/>
              <a:gdLst/>
              <a:ahLst/>
              <a:cxnLst/>
              <a:rect l="l" t="t" r="r" b="b"/>
              <a:pathLst>
                <a:path w="2334" h="584" fill="none" extrusionOk="0">
                  <a:moveTo>
                    <a:pt x="2334" y="584"/>
                  </a:moveTo>
                  <a:lnTo>
                    <a:pt x="0" y="0"/>
                  </a:lnTo>
                </a:path>
              </a:pathLst>
            </a:custGeom>
            <a:solidFill>
              <a:schemeClr val="accent4"/>
            </a:solidFill>
            <a:ln w="1457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508" name="Google Shape;2508;p74"/>
            <p:cNvSpPr/>
            <p:nvPr/>
          </p:nvSpPr>
          <p:spPr>
            <a:xfrm rot="1832416">
              <a:off x="1396707" y="3234261"/>
              <a:ext cx="68507" cy="17494"/>
            </a:xfrm>
            <a:custGeom>
              <a:avLst/>
              <a:gdLst/>
              <a:ahLst/>
              <a:cxnLst/>
              <a:rect l="l" t="t" r="r" b="b"/>
              <a:pathLst>
                <a:path w="2334" h="596" fill="none" extrusionOk="0">
                  <a:moveTo>
                    <a:pt x="2334" y="596"/>
                  </a:moveTo>
                  <a:lnTo>
                    <a:pt x="0" y="1"/>
                  </a:lnTo>
                </a:path>
              </a:pathLst>
            </a:custGeom>
            <a:solidFill>
              <a:schemeClr val="accent4"/>
            </a:solidFill>
            <a:ln w="1457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509" name="Google Shape;2509;p74"/>
            <p:cNvSpPr/>
            <p:nvPr/>
          </p:nvSpPr>
          <p:spPr>
            <a:xfrm rot="1832416">
              <a:off x="1283898" y="3254930"/>
              <a:ext cx="136663" cy="34635"/>
            </a:xfrm>
            <a:custGeom>
              <a:avLst/>
              <a:gdLst/>
              <a:ahLst/>
              <a:cxnLst/>
              <a:rect l="l" t="t" r="r" b="b"/>
              <a:pathLst>
                <a:path w="4656" h="1180" fill="none" extrusionOk="0">
                  <a:moveTo>
                    <a:pt x="4656" y="1179"/>
                  </a:moveTo>
                  <a:lnTo>
                    <a:pt x="0" y="0"/>
                  </a:lnTo>
                </a:path>
              </a:pathLst>
            </a:custGeom>
            <a:solidFill>
              <a:schemeClr val="accent4"/>
            </a:solidFill>
            <a:ln w="1457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510" name="Google Shape;2510;p74"/>
            <p:cNvSpPr/>
            <p:nvPr/>
          </p:nvSpPr>
          <p:spPr>
            <a:xfrm rot="1832416">
              <a:off x="1289315" y="3342805"/>
              <a:ext cx="68155" cy="17171"/>
            </a:xfrm>
            <a:custGeom>
              <a:avLst/>
              <a:gdLst/>
              <a:ahLst/>
              <a:cxnLst/>
              <a:rect l="l" t="t" r="r" b="b"/>
              <a:pathLst>
                <a:path w="2322" h="585" fill="none" extrusionOk="0">
                  <a:moveTo>
                    <a:pt x="2322" y="584"/>
                  </a:moveTo>
                  <a:lnTo>
                    <a:pt x="0" y="1"/>
                  </a:lnTo>
                </a:path>
              </a:pathLst>
            </a:custGeom>
            <a:solidFill>
              <a:schemeClr val="accent4"/>
            </a:solidFill>
            <a:ln w="1457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511" name="Google Shape;2511;p74"/>
            <p:cNvSpPr/>
            <p:nvPr/>
          </p:nvSpPr>
          <p:spPr>
            <a:xfrm rot="1832416">
              <a:off x="1235800" y="3396900"/>
              <a:ext cx="68155" cy="17494"/>
            </a:xfrm>
            <a:custGeom>
              <a:avLst/>
              <a:gdLst/>
              <a:ahLst/>
              <a:cxnLst/>
              <a:rect l="l" t="t" r="r" b="b"/>
              <a:pathLst>
                <a:path w="2322" h="596" fill="none" extrusionOk="0">
                  <a:moveTo>
                    <a:pt x="2322" y="595"/>
                  </a:moveTo>
                  <a:lnTo>
                    <a:pt x="0" y="0"/>
                  </a:lnTo>
                </a:path>
              </a:pathLst>
            </a:custGeom>
            <a:solidFill>
              <a:schemeClr val="accent4"/>
            </a:solidFill>
            <a:ln w="1457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512" name="Google Shape;2512;p74"/>
            <p:cNvSpPr/>
            <p:nvPr/>
          </p:nvSpPr>
          <p:spPr>
            <a:xfrm rot="1832416">
              <a:off x="1181875" y="3451558"/>
              <a:ext cx="68507" cy="16789"/>
            </a:xfrm>
            <a:custGeom>
              <a:avLst/>
              <a:gdLst/>
              <a:ahLst/>
              <a:cxnLst/>
              <a:rect l="l" t="t" r="r" b="b"/>
              <a:pathLst>
                <a:path w="2334" h="572" fill="none" extrusionOk="0">
                  <a:moveTo>
                    <a:pt x="2334" y="572"/>
                  </a:moveTo>
                  <a:lnTo>
                    <a:pt x="0" y="0"/>
                  </a:lnTo>
                </a:path>
              </a:pathLst>
            </a:custGeom>
            <a:solidFill>
              <a:schemeClr val="accent4"/>
            </a:solidFill>
            <a:ln w="1457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513" name="Google Shape;2513;p74"/>
            <p:cNvSpPr/>
            <p:nvPr/>
          </p:nvSpPr>
          <p:spPr>
            <a:xfrm rot="1832416">
              <a:off x="1127950" y="3505512"/>
              <a:ext cx="68860" cy="17494"/>
            </a:xfrm>
            <a:custGeom>
              <a:avLst/>
              <a:gdLst/>
              <a:ahLst/>
              <a:cxnLst/>
              <a:rect l="l" t="t" r="r" b="b"/>
              <a:pathLst>
                <a:path w="2346" h="596" fill="none" extrusionOk="0">
                  <a:moveTo>
                    <a:pt x="2346" y="596"/>
                  </a:moveTo>
                  <a:lnTo>
                    <a:pt x="0" y="0"/>
                  </a:lnTo>
                </a:path>
              </a:pathLst>
            </a:custGeom>
            <a:solidFill>
              <a:schemeClr val="accent4"/>
            </a:solidFill>
            <a:ln w="1457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514" name="Google Shape;2514;p74"/>
            <p:cNvSpPr/>
            <p:nvPr/>
          </p:nvSpPr>
          <p:spPr>
            <a:xfrm rot="1832416">
              <a:off x="1015477" y="3526273"/>
              <a:ext cx="136663" cy="34606"/>
            </a:xfrm>
            <a:custGeom>
              <a:avLst/>
              <a:gdLst/>
              <a:ahLst/>
              <a:cxnLst/>
              <a:rect l="l" t="t" r="r" b="b"/>
              <a:pathLst>
                <a:path w="4656" h="1179" fill="none" extrusionOk="0">
                  <a:moveTo>
                    <a:pt x="4656" y="1179"/>
                  </a:moveTo>
                  <a:lnTo>
                    <a:pt x="0" y="0"/>
                  </a:lnTo>
                </a:path>
              </a:pathLst>
            </a:custGeom>
            <a:solidFill>
              <a:schemeClr val="accent4"/>
            </a:solidFill>
            <a:ln w="1457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2515" name="Google Shape;2515;p74"/>
          <p:cNvGrpSpPr/>
          <p:nvPr/>
        </p:nvGrpSpPr>
        <p:grpSpPr>
          <a:xfrm rot="-247534">
            <a:off x="1242548" y="947360"/>
            <a:ext cx="315157" cy="276980"/>
            <a:chOff x="1782050" y="3440425"/>
            <a:chExt cx="196475" cy="172675"/>
          </a:xfrm>
        </p:grpSpPr>
        <p:sp>
          <p:nvSpPr>
            <p:cNvPr id="2516" name="Google Shape;2516;p74"/>
            <p:cNvSpPr/>
            <p:nvPr/>
          </p:nvSpPr>
          <p:spPr>
            <a:xfrm>
              <a:off x="1782050" y="3440425"/>
              <a:ext cx="196475" cy="172675"/>
            </a:xfrm>
            <a:custGeom>
              <a:avLst/>
              <a:gdLst/>
              <a:ahLst/>
              <a:cxnLst/>
              <a:rect l="l" t="t" r="r" b="b"/>
              <a:pathLst>
                <a:path w="7859" h="6907" extrusionOk="0">
                  <a:moveTo>
                    <a:pt x="3933" y="1"/>
                  </a:moveTo>
                  <a:cubicBezTo>
                    <a:pt x="3466" y="1"/>
                    <a:pt x="2991" y="96"/>
                    <a:pt x="2537" y="299"/>
                  </a:cubicBezTo>
                  <a:cubicBezTo>
                    <a:pt x="787" y="1072"/>
                    <a:pt x="1" y="3108"/>
                    <a:pt x="775" y="4847"/>
                  </a:cubicBezTo>
                  <a:cubicBezTo>
                    <a:pt x="1346" y="6140"/>
                    <a:pt x="2607" y="6907"/>
                    <a:pt x="3933" y="6907"/>
                  </a:cubicBezTo>
                  <a:cubicBezTo>
                    <a:pt x="4401" y="6907"/>
                    <a:pt x="4878" y="6811"/>
                    <a:pt x="5335" y="6609"/>
                  </a:cubicBezTo>
                  <a:cubicBezTo>
                    <a:pt x="7073" y="5835"/>
                    <a:pt x="7859" y="3799"/>
                    <a:pt x="7085" y="2061"/>
                  </a:cubicBezTo>
                  <a:cubicBezTo>
                    <a:pt x="6522" y="767"/>
                    <a:pt x="5257" y="1"/>
                    <a:pt x="3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517" name="Google Shape;2517;p74"/>
            <p:cNvSpPr/>
            <p:nvPr/>
          </p:nvSpPr>
          <p:spPr>
            <a:xfrm>
              <a:off x="1795750" y="3452350"/>
              <a:ext cx="169400" cy="149000"/>
            </a:xfrm>
            <a:custGeom>
              <a:avLst/>
              <a:gdLst/>
              <a:ahLst/>
              <a:cxnLst/>
              <a:rect l="l" t="t" r="r" b="b"/>
              <a:pathLst>
                <a:path w="6776" h="5960" extrusionOk="0">
                  <a:moveTo>
                    <a:pt x="3371" y="1"/>
                  </a:moveTo>
                  <a:cubicBezTo>
                    <a:pt x="2972" y="1"/>
                    <a:pt x="2567" y="81"/>
                    <a:pt x="2179" y="250"/>
                  </a:cubicBezTo>
                  <a:cubicBezTo>
                    <a:pt x="679" y="917"/>
                    <a:pt x="0" y="2679"/>
                    <a:pt x="667" y="4179"/>
                  </a:cubicBezTo>
                  <a:cubicBezTo>
                    <a:pt x="1160" y="5297"/>
                    <a:pt x="2245" y="5959"/>
                    <a:pt x="3384" y="5959"/>
                  </a:cubicBezTo>
                  <a:cubicBezTo>
                    <a:pt x="3785" y="5959"/>
                    <a:pt x="4193" y="5877"/>
                    <a:pt x="4584" y="5703"/>
                  </a:cubicBezTo>
                  <a:cubicBezTo>
                    <a:pt x="6096" y="5036"/>
                    <a:pt x="6775" y="3274"/>
                    <a:pt x="6108" y="1774"/>
                  </a:cubicBezTo>
                  <a:cubicBezTo>
                    <a:pt x="5614" y="662"/>
                    <a:pt x="4517" y="1"/>
                    <a:pt x="3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518" name="Google Shape;2518;p74"/>
            <p:cNvSpPr/>
            <p:nvPr/>
          </p:nvSpPr>
          <p:spPr>
            <a:xfrm>
              <a:off x="1804975" y="3491625"/>
              <a:ext cx="150925" cy="69675"/>
            </a:xfrm>
            <a:custGeom>
              <a:avLst/>
              <a:gdLst/>
              <a:ahLst/>
              <a:cxnLst/>
              <a:rect l="l" t="t" r="r" b="b"/>
              <a:pathLst>
                <a:path w="6037" h="2787" extrusionOk="0">
                  <a:moveTo>
                    <a:pt x="370" y="1"/>
                  </a:moveTo>
                  <a:lnTo>
                    <a:pt x="191" y="96"/>
                  </a:lnTo>
                  <a:cubicBezTo>
                    <a:pt x="60" y="156"/>
                    <a:pt x="1" y="322"/>
                    <a:pt x="48" y="453"/>
                  </a:cubicBezTo>
                  <a:lnTo>
                    <a:pt x="120" y="644"/>
                  </a:lnTo>
                  <a:lnTo>
                    <a:pt x="5668" y="2787"/>
                  </a:lnTo>
                  <a:lnTo>
                    <a:pt x="5846" y="2692"/>
                  </a:lnTo>
                  <a:cubicBezTo>
                    <a:pt x="5977" y="2632"/>
                    <a:pt x="6037" y="2477"/>
                    <a:pt x="5977" y="2322"/>
                  </a:cubicBezTo>
                  <a:lnTo>
                    <a:pt x="5918" y="2144"/>
                  </a:lnTo>
                  <a:lnTo>
                    <a:pt x="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519" name="Google Shape;2519;p74"/>
            <p:cNvSpPr/>
            <p:nvPr/>
          </p:nvSpPr>
          <p:spPr>
            <a:xfrm>
              <a:off x="1806175" y="3491625"/>
              <a:ext cx="149450" cy="63425"/>
            </a:xfrm>
            <a:custGeom>
              <a:avLst/>
              <a:gdLst/>
              <a:ahLst/>
              <a:cxnLst/>
              <a:rect l="l" t="t" r="r" b="b"/>
              <a:pathLst>
                <a:path w="5978" h="2537" extrusionOk="0">
                  <a:moveTo>
                    <a:pt x="322" y="1"/>
                  </a:moveTo>
                  <a:lnTo>
                    <a:pt x="143" y="96"/>
                  </a:lnTo>
                  <a:cubicBezTo>
                    <a:pt x="72" y="120"/>
                    <a:pt x="24" y="179"/>
                    <a:pt x="0" y="239"/>
                  </a:cubicBezTo>
                  <a:lnTo>
                    <a:pt x="5953" y="2537"/>
                  </a:lnTo>
                  <a:cubicBezTo>
                    <a:pt x="5965" y="2489"/>
                    <a:pt x="5977" y="2418"/>
                    <a:pt x="5953" y="2346"/>
                  </a:cubicBezTo>
                  <a:lnTo>
                    <a:pt x="5870" y="2144"/>
                  </a:lnTo>
                  <a:lnTo>
                    <a:pt x="322" y="1"/>
                  </a:ln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2520" name="Google Shape;2520;p74"/>
          <p:cNvGrpSpPr/>
          <p:nvPr/>
        </p:nvGrpSpPr>
        <p:grpSpPr>
          <a:xfrm rot="-247534">
            <a:off x="7564723" y="3776285"/>
            <a:ext cx="315157" cy="276980"/>
            <a:chOff x="1782050" y="3440425"/>
            <a:chExt cx="196475" cy="172675"/>
          </a:xfrm>
        </p:grpSpPr>
        <p:sp>
          <p:nvSpPr>
            <p:cNvPr id="2521" name="Google Shape;2521;p74"/>
            <p:cNvSpPr/>
            <p:nvPr/>
          </p:nvSpPr>
          <p:spPr>
            <a:xfrm>
              <a:off x="1782050" y="3440425"/>
              <a:ext cx="196475" cy="172675"/>
            </a:xfrm>
            <a:custGeom>
              <a:avLst/>
              <a:gdLst/>
              <a:ahLst/>
              <a:cxnLst/>
              <a:rect l="l" t="t" r="r" b="b"/>
              <a:pathLst>
                <a:path w="7859" h="6907" extrusionOk="0">
                  <a:moveTo>
                    <a:pt x="3933" y="1"/>
                  </a:moveTo>
                  <a:cubicBezTo>
                    <a:pt x="3466" y="1"/>
                    <a:pt x="2991" y="96"/>
                    <a:pt x="2537" y="299"/>
                  </a:cubicBezTo>
                  <a:cubicBezTo>
                    <a:pt x="787" y="1072"/>
                    <a:pt x="1" y="3108"/>
                    <a:pt x="775" y="4847"/>
                  </a:cubicBezTo>
                  <a:cubicBezTo>
                    <a:pt x="1346" y="6140"/>
                    <a:pt x="2607" y="6907"/>
                    <a:pt x="3933" y="6907"/>
                  </a:cubicBezTo>
                  <a:cubicBezTo>
                    <a:pt x="4401" y="6907"/>
                    <a:pt x="4878" y="6811"/>
                    <a:pt x="5335" y="6609"/>
                  </a:cubicBezTo>
                  <a:cubicBezTo>
                    <a:pt x="7073" y="5835"/>
                    <a:pt x="7859" y="3799"/>
                    <a:pt x="7085" y="2061"/>
                  </a:cubicBezTo>
                  <a:cubicBezTo>
                    <a:pt x="6522" y="767"/>
                    <a:pt x="5257" y="1"/>
                    <a:pt x="3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522" name="Google Shape;2522;p74"/>
            <p:cNvSpPr/>
            <p:nvPr/>
          </p:nvSpPr>
          <p:spPr>
            <a:xfrm>
              <a:off x="1795750" y="3452350"/>
              <a:ext cx="169400" cy="149000"/>
            </a:xfrm>
            <a:custGeom>
              <a:avLst/>
              <a:gdLst/>
              <a:ahLst/>
              <a:cxnLst/>
              <a:rect l="l" t="t" r="r" b="b"/>
              <a:pathLst>
                <a:path w="6776" h="5960" extrusionOk="0">
                  <a:moveTo>
                    <a:pt x="3371" y="1"/>
                  </a:moveTo>
                  <a:cubicBezTo>
                    <a:pt x="2972" y="1"/>
                    <a:pt x="2567" y="81"/>
                    <a:pt x="2179" y="250"/>
                  </a:cubicBezTo>
                  <a:cubicBezTo>
                    <a:pt x="679" y="917"/>
                    <a:pt x="0" y="2679"/>
                    <a:pt x="667" y="4179"/>
                  </a:cubicBezTo>
                  <a:cubicBezTo>
                    <a:pt x="1160" y="5297"/>
                    <a:pt x="2245" y="5959"/>
                    <a:pt x="3384" y="5959"/>
                  </a:cubicBezTo>
                  <a:cubicBezTo>
                    <a:pt x="3785" y="5959"/>
                    <a:pt x="4193" y="5877"/>
                    <a:pt x="4584" y="5703"/>
                  </a:cubicBezTo>
                  <a:cubicBezTo>
                    <a:pt x="6096" y="5036"/>
                    <a:pt x="6775" y="3274"/>
                    <a:pt x="6108" y="1774"/>
                  </a:cubicBezTo>
                  <a:cubicBezTo>
                    <a:pt x="5614" y="662"/>
                    <a:pt x="4517" y="1"/>
                    <a:pt x="3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523" name="Google Shape;2523;p74"/>
            <p:cNvSpPr/>
            <p:nvPr/>
          </p:nvSpPr>
          <p:spPr>
            <a:xfrm>
              <a:off x="1804975" y="3491625"/>
              <a:ext cx="150925" cy="69675"/>
            </a:xfrm>
            <a:custGeom>
              <a:avLst/>
              <a:gdLst/>
              <a:ahLst/>
              <a:cxnLst/>
              <a:rect l="l" t="t" r="r" b="b"/>
              <a:pathLst>
                <a:path w="6037" h="2787" extrusionOk="0">
                  <a:moveTo>
                    <a:pt x="370" y="1"/>
                  </a:moveTo>
                  <a:lnTo>
                    <a:pt x="191" y="96"/>
                  </a:lnTo>
                  <a:cubicBezTo>
                    <a:pt x="60" y="156"/>
                    <a:pt x="1" y="322"/>
                    <a:pt x="48" y="453"/>
                  </a:cubicBezTo>
                  <a:lnTo>
                    <a:pt x="120" y="644"/>
                  </a:lnTo>
                  <a:lnTo>
                    <a:pt x="5668" y="2787"/>
                  </a:lnTo>
                  <a:lnTo>
                    <a:pt x="5846" y="2692"/>
                  </a:lnTo>
                  <a:cubicBezTo>
                    <a:pt x="5977" y="2632"/>
                    <a:pt x="6037" y="2477"/>
                    <a:pt x="5977" y="2322"/>
                  </a:cubicBezTo>
                  <a:lnTo>
                    <a:pt x="5918" y="2144"/>
                  </a:lnTo>
                  <a:lnTo>
                    <a:pt x="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524" name="Google Shape;2524;p74"/>
            <p:cNvSpPr/>
            <p:nvPr/>
          </p:nvSpPr>
          <p:spPr>
            <a:xfrm>
              <a:off x="1806175" y="3491625"/>
              <a:ext cx="149450" cy="63425"/>
            </a:xfrm>
            <a:custGeom>
              <a:avLst/>
              <a:gdLst/>
              <a:ahLst/>
              <a:cxnLst/>
              <a:rect l="l" t="t" r="r" b="b"/>
              <a:pathLst>
                <a:path w="5978" h="2537" extrusionOk="0">
                  <a:moveTo>
                    <a:pt x="322" y="1"/>
                  </a:moveTo>
                  <a:lnTo>
                    <a:pt x="143" y="96"/>
                  </a:lnTo>
                  <a:cubicBezTo>
                    <a:pt x="72" y="120"/>
                    <a:pt x="24" y="179"/>
                    <a:pt x="0" y="239"/>
                  </a:cubicBezTo>
                  <a:lnTo>
                    <a:pt x="5953" y="2537"/>
                  </a:lnTo>
                  <a:cubicBezTo>
                    <a:pt x="5965" y="2489"/>
                    <a:pt x="5977" y="2418"/>
                    <a:pt x="5953" y="2346"/>
                  </a:cubicBezTo>
                  <a:lnTo>
                    <a:pt x="5870" y="2144"/>
                  </a:lnTo>
                  <a:lnTo>
                    <a:pt x="322" y="1"/>
                  </a:ln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2525" name="Google Shape;2525;p74"/>
          <p:cNvGrpSpPr/>
          <p:nvPr/>
        </p:nvGrpSpPr>
        <p:grpSpPr>
          <a:xfrm rot="-8368620">
            <a:off x="7125287" y="610589"/>
            <a:ext cx="1404972" cy="1582341"/>
            <a:chOff x="438687" y="2639714"/>
            <a:chExt cx="1404870" cy="1582227"/>
          </a:xfrm>
        </p:grpSpPr>
        <p:sp>
          <p:nvSpPr>
            <p:cNvPr id="2526" name="Google Shape;2526;p74"/>
            <p:cNvSpPr/>
            <p:nvPr/>
          </p:nvSpPr>
          <p:spPr>
            <a:xfrm rot="1832416">
              <a:off x="854224" y="2779782"/>
              <a:ext cx="495578" cy="1414352"/>
            </a:xfrm>
            <a:custGeom>
              <a:avLst/>
              <a:gdLst/>
              <a:ahLst/>
              <a:cxnLst/>
              <a:rect l="l" t="t" r="r" b="b"/>
              <a:pathLst>
                <a:path w="16884" h="48186" extrusionOk="0">
                  <a:moveTo>
                    <a:pt x="11859" y="1"/>
                  </a:moveTo>
                  <a:lnTo>
                    <a:pt x="0" y="46911"/>
                  </a:lnTo>
                  <a:lnTo>
                    <a:pt x="5025" y="48185"/>
                  </a:lnTo>
                  <a:lnTo>
                    <a:pt x="16883" y="1275"/>
                  </a:lnTo>
                  <a:lnTo>
                    <a:pt x="118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527" name="Google Shape;2527;p74"/>
            <p:cNvSpPr/>
            <p:nvPr/>
          </p:nvSpPr>
          <p:spPr>
            <a:xfrm rot="1832416">
              <a:off x="917743" y="2815900"/>
              <a:ext cx="421846" cy="1395479"/>
            </a:xfrm>
            <a:custGeom>
              <a:avLst/>
              <a:gdLst/>
              <a:ahLst/>
              <a:cxnLst/>
              <a:rect l="l" t="t" r="r" b="b"/>
              <a:pathLst>
                <a:path w="14372" h="47543" extrusionOk="0">
                  <a:moveTo>
                    <a:pt x="11859" y="1"/>
                  </a:moveTo>
                  <a:lnTo>
                    <a:pt x="0" y="46899"/>
                  </a:lnTo>
                  <a:lnTo>
                    <a:pt x="2513" y="47542"/>
                  </a:lnTo>
                  <a:lnTo>
                    <a:pt x="14371" y="632"/>
                  </a:lnTo>
                  <a:lnTo>
                    <a:pt x="11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528" name="Google Shape;2528;p74"/>
            <p:cNvSpPr/>
            <p:nvPr/>
          </p:nvSpPr>
          <p:spPr>
            <a:xfrm rot="1832416">
              <a:off x="1469677" y="2921383"/>
              <a:ext cx="218085" cy="164429"/>
            </a:xfrm>
            <a:custGeom>
              <a:avLst/>
              <a:gdLst/>
              <a:ahLst/>
              <a:cxnLst/>
              <a:rect l="l" t="t" r="r" b="b"/>
              <a:pathLst>
                <a:path w="7430" h="5602" extrusionOk="0">
                  <a:moveTo>
                    <a:pt x="2879" y="1"/>
                  </a:moveTo>
                  <a:cubicBezTo>
                    <a:pt x="2741" y="1"/>
                    <a:pt x="2603" y="5"/>
                    <a:pt x="2464" y="14"/>
                  </a:cubicBezTo>
                  <a:lnTo>
                    <a:pt x="1452" y="73"/>
                  </a:lnTo>
                  <a:cubicBezTo>
                    <a:pt x="1286" y="97"/>
                    <a:pt x="1131" y="252"/>
                    <a:pt x="1071" y="478"/>
                  </a:cubicBezTo>
                  <a:lnTo>
                    <a:pt x="893" y="1192"/>
                  </a:lnTo>
                  <a:cubicBezTo>
                    <a:pt x="809" y="1192"/>
                    <a:pt x="714" y="1204"/>
                    <a:pt x="631" y="1204"/>
                  </a:cubicBezTo>
                  <a:cubicBezTo>
                    <a:pt x="500" y="1228"/>
                    <a:pt x="393" y="1371"/>
                    <a:pt x="381" y="1550"/>
                  </a:cubicBezTo>
                  <a:cubicBezTo>
                    <a:pt x="337" y="1726"/>
                    <a:pt x="425" y="1862"/>
                    <a:pt x="533" y="1862"/>
                  </a:cubicBezTo>
                  <a:cubicBezTo>
                    <a:pt x="542" y="1862"/>
                    <a:pt x="551" y="1861"/>
                    <a:pt x="559" y="1859"/>
                  </a:cubicBezTo>
                  <a:cubicBezTo>
                    <a:pt x="595" y="1859"/>
                    <a:pt x="655" y="1847"/>
                    <a:pt x="702" y="1847"/>
                  </a:cubicBezTo>
                  <a:lnTo>
                    <a:pt x="535" y="2478"/>
                  </a:lnTo>
                  <a:cubicBezTo>
                    <a:pt x="452" y="2478"/>
                    <a:pt x="357" y="2490"/>
                    <a:pt x="274" y="2490"/>
                  </a:cubicBezTo>
                  <a:cubicBezTo>
                    <a:pt x="143" y="2502"/>
                    <a:pt x="35" y="2645"/>
                    <a:pt x="23" y="2835"/>
                  </a:cubicBezTo>
                  <a:cubicBezTo>
                    <a:pt x="1" y="3007"/>
                    <a:pt x="87" y="3134"/>
                    <a:pt x="209" y="3134"/>
                  </a:cubicBezTo>
                  <a:cubicBezTo>
                    <a:pt x="215" y="3134"/>
                    <a:pt x="220" y="3134"/>
                    <a:pt x="226" y="3133"/>
                  </a:cubicBezTo>
                  <a:cubicBezTo>
                    <a:pt x="274" y="3133"/>
                    <a:pt x="333" y="3109"/>
                    <a:pt x="369" y="3109"/>
                  </a:cubicBezTo>
                  <a:lnTo>
                    <a:pt x="238" y="3633"/>
                  </a:lnTo>
                  <a:cubicBezTo>
                    <a:pt x="166" y="3919"/>
                    <a:pt x="285" y="4169"/>
                    <a:pt x="476" y="4205"/>
                  </a:cubicBezTo>
                  <a:cubicBezTo>
                    <a:pt x="2286" y="4395"/>
                    <a:pt x="4095" y="4860"/>
                    <a:pt x="5941" y="5586"/>
                  </a:cubicBezTo>
                  <a:cubicBezTo>
                    <a:pt x="5970" y="5597"/>
                    <a:pt x="5999" y="5602"/>
                    <a:pt x="6028" y="5602"/>
                  </a:cubicBezTo>
                  <a:cubicBezTo>
                    <a:pt x="6193" y="5602"/>
                    <a:pt x="6356" y="5439"/>
                    <a:pt x="6417" y="5217"/>
                  </a:cubicBezTo>
                  <a:lnTo>
                    <a:pt x="6548" y="4681"/>
                  </a:lnTo>
                  <a:lnTo>
                    <a:pt x="6691" y="4764"/>
                  </a:lnTo>
                  <a:cubicBezTo>
                    <a:pt x="6716" y="4783"/>
                    <a:pt x="6745" y="4792"/>
                    <a:pt x="6775" y="4792"/>
                  </a:cubicBezTo>
                  <a:cubicBezTo>
                    <a:pt x="6861" y="4792"/>
                    <a:pt x="6960" y="4721"/>
                    <a:pt x="7012" y="4598"/>
                  </a:cubicBezTo>
                  <a:cubicBezTo>
                    <a:pt x="7084" y="4443"/>
                    <a:pt x="7060" y="4240"/>
                    <a:pt x="6953" y="4169"/>
                  </a:cubicBezTo>
                  <a:cubicBezTo>
                    <a:pt x="6881" y="4121"/>
                    <a:pt x="6810" y="4062"/>
                    <a:pt x="6727" y="4026"/>
                  </a:cubicBezTo>
                  <a:lnTo>
                    <a:pt x="6893" y="3395"/>
                  </a:lnTo>
                  <a:lnTo>
                    <a:pt x="7024" y="3490"/>
                  </a:lnTo>
                  <a:cubicBezTo>
                    <a:pt x="7052" y="3509"/>
                    <a:pt x="7084" y="3518"/>
                    <a:pt x="7116" y="3518"/>
                  </a:cubicBezTo>
                  <a:cubicBezTo>
                    <a:pt x="7207" y="3518"/>
                    <a:pt x="7305" y="3447"/>
                    <a:pt x="7358" y="3324"/>
                  </a:cubicBezTo>
                  <a:cubicBezTo>
                    <a:pt x="7429" y="3157"/>
                    <a:pt x="7405" y="2966"/>
                    <a:pt x="7298" y="2895"/>
                  </a:cubicBezTo>
                  <a:cubicBezTo>
                    <a:pt x="7227" y="2847"/>
                    <a:pt x="7143" y="2788"/>
                    <a:pt x="7072" y="2740"/>
                  </a:cubicBezTo>
                  <a:lnTo>
                    <a:pt x="7251" y="2026"/>
                  </a:lnTo>
                  <a:cubicBezTo>
                    <a:pt x="7310" y="1800"/>
                    <a:pt x="7251" y="1585"/>
                    <a:pt x="7120" y="1502"/>
                  </a:cubicBezTo>
                  <a:lnTo>
                    <a:pt x="6250" y="966"/>
                  </a:lnTo>
                  <a:cubicBezTo>
                    <a:pt x="5225" y="325"/>
                    <a:pt x="4076" y="1"/>
                    <a:pt x="28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529" name="Google Shape;2529;p74"/>
            <p:cNvSpPr/>
            <p:nvPr/>
          </p:nvSpPr>
          <p:spPr>
            <a:xfrm rot="1832416">
              <a:off x="443251" y="3953540"/>
              <a:ext cx="295662" cy="98681"/>
            </a:xfrm>
            <a:custGeom>
              <a:avLst/>
              <a:gdLst/>
              <a:ahLst/>
              <a:cxnLst/>
              <a:rect l="l" t="t" r="r" b="b"/>
              <a:pathLst>
                <a:path w="10073" h="3362" extrusionOk="0">
                  <a:moveTo>
                    <a:pt x="528" y="1"/>
                  </a:moveTo>
                  <a:cubicBezTo>
                    <a:pt x="332" y="1"/>
                    <a:pt x="157" y="125"/>
                    <a:pt x="107" y="325"/>
                  </a:cubicBezTo>
                  <a:lnTo>
                    <a:pt x="60" y="503"/>
                  </a:lnTo>
                  <a:cubicBezTo>
                    <a:pt x="0" y="742"/>
                    <a:pt x="143" y="980"/>
                    <a:pt x="381" y="1039"/>
                  </a:cubicBezTo>
                  <a:lnTo>
                    <a:pt x="9430" y="3349"/>
                  </a:lnTo>
                  <a:cubicBezTo>
                    <a:pt x="9464" y="3358"/>
                    <a:pt x="9499" y="3362"/>
                    <a:pt x="9533" y="3362"/>
                  </a:cubicBezTo>
                  <a:cubicBezTo>
                    <a:pt x="9733" y="3362"/>
                    <a:pt x="9915" y="3219"/>
                    <a:pt x="9966" y="3016"/>
                  </a:cubicBezTo>
                  <a:lnTo>
                    <a:pt x="10013" y="2837"/>
                  </a:lnTo>
                  <a:cubicBezTo>
                    <a:pt x="10073" y="2599"/>
                    <a:pt x="9930" y="2361"/>
                    <a:pt x="9692" y="2301"/>
                  </a:cubicBezTo>
                  <a:lnTo>
                    <a:pt x="643" y="15"/>
                  </a:lnTo>
                  <a:cubicBezTo>
                    <a:pt x="604" y="6"/>
                    <a:pt x="566" y="1"/>
                    <a:pt x="5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2530" name="Google Shape;2530;p74"/>
            <p:cNvGrpSpPr/>
            <p:nvPr/>
          </p:nvGrpSpPr>
          <p:grpSpPr>
            <a:xfrm>
              <a:off x="588699" y="2639714"/>
              <a:ext cx="1254858" cy="1414225"/>
              <a:chOff x="-58388" y="2639714"/>
              <a:chExt cx="1254858" cy="1414225"/>
            </a:xfrm>
          </p:grpSpPr>
          <p:sp>
            <p:nvSpPr>
              <p:cNvPr id="2531" name="Google Shape;2531;p74"/>
              <p:cNvSpPr/>
              <p:nvPr/>
            </p:nvSpPr>
            <p:spPr>
              <a:xfrm rot="1832416">
                <a:off x="1069229" y="2735371"/>
                <a:ext cx="91930" cy="164077"/>
              </a:xfrm>
              <a:custGeom>
                <a:avLst/>
                <a:gdLst/>
                <a:ahLst/>
                <a:cxnLst/>
                <a:rect l="l" t="t" r="r" b="b"/>
                <a:pathLst>
                  <a:path w="3132" h="5590" extrusionOk="0">
                    <a:moveTo>
                      <a:pt x="1731" y="1"/>
                    </a:moveTo>
                    <a:cubicBezTo>
                      <a:pt x="1586" y="1"/>
                      <a:pt x="1438" y="14"/>
                      <a:pt x="1286" y="41"/>
                    </a:cubicBezTo>
                    <a:lnTo>
                      <a:pt x="0" y="5125"/>
                    </a:lnTo>
                    <a:cubicBezTo>
                      <a:pt x="631" y="5232"/>
                      <a:pt x="1238" y="5399"/>
                      <a:pt x="1846" y="5589"/>
                    </a:cubicBezTo>
                    <a:lnTo>
                      <a:pt x="3131" y="505"/>
                    </a:lnTo>
                    <a:cubicBezTo>
                      <a:pt x="2697" y="163"/>
                      <a:pt x="2234" y="1"/>
                      <a:pt x="1731" y="1"/>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532" name="Google Shape;2532;p74"/>
              <p:cNvSpPr/>
              <p:nvPr/>
            </p:nvSpPr>
            <p:spPr>
              <a:xfrm rot="1832416">
                <a:off x="316508" y="2689285"/>
                <a:ext cx="554135" cy="1315084"/>
              </a:xfrm>
              <a:custGeom>
                <a:avLst/>
                <a:gdLst/>
                <a:ahLst/>
                <a:cxnLst/>
                <a:rect l="l" t="t" r="r" b="b"/>
                <a:pathLst>
                  <a:path w="18879" h="44804" extrusionOk="0">
                    <a:moveTo>
                      <a:pt x="12372" y="0"/>
                    </a:moveTo>
                    <a:cubicBezTo>
                      <a:pt x="11447" y="0"/>
                      <a:pt x="10757" y="203"/>
                      <a:pt x="10633" y="691"/>
                    </a:cubicBezTo>
                    <a:lnTo>
                      <a:pt x="0" y="42815"/>
                    </a:lnTo>
                    <a:lnTo>
                      <a:pt x="7918" y="44803"/>
                    </a:lnTo>
                    <a:lnTo>
                      <a:pt x="18550" y="2691"/>
                    </a:lnTo>
                    <a:cubicBezTo>
                      <a:pt x="18878" y="1405"/>
                      <a:pt x="14808" y="0"/>
                      <a:pt x="12372"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533" name="Google Shape;2533;p74"/>
              <p:cNvSpPr/>
              <p:nvPr/>
            </p:nvSpPr>
            <p:spPr>
              <a:xfrm rot="1832416">
                <a:off x="-51419" y="3762091"/>
                <a:ext cx="342155" cy="120842"/>
              </a:xfrm>
              <a:custGeom>
                <a:avLst/>
                <a:gdLst/>
                <a:ahLst/>
                <a:cxnLst/>
                <a:rect l="l" t="t" r="r" b="b"/>
                <a:pathLst>
                  <a:path w="11657" h="4117" extrusionOk="0">
                    <a:moveTo>
                      <a:pt x="771" y="1"/>
                    </a:moveTo>
                    <a:cubicBezTo>
                      <a:pt x="480" y="1"/>
                      <a:pt x="225" y="200"/>
                      <a:pt x="155" y="499"/>
                    </a:cubicBezTo>
                    <a:lnTo>
                      <a:pt x="96" y="749"/>
                    </a:lnTo>
                    <a:cubicBezTo>
                      <a:pt x="1" y="1095"/>
                      <a:pt x="227" y="1452"/>
                      <a:pt x="572" y="1535"/>
                    </a:cubicBezTo>
                    <a:lnTo>
                      <a:pt x="10716" y="4095"/>
                    </a:lnTo>
                    <a:cubicBezTo>
                      <a:pt x="10770" y="4110"/>
                      <a:pt x="10824" y="4117"/>
                      <a:pt x="10877" y="4117"/>
                    </a:cubicBezTo>
                    <a:cubicBezTo>
                      <a:pt x="11166" y="4117"/>
                      <a:pt x="11432" y="3910"/>
                      <a:pt x="11502" y="3619"/>
                    </a:cubicBezTo>
                    <a:lnTo>
                      <a:pt x="11562" y="3369"/>
                    </a:lnTo>
                    <a:cubicBezTo>
                      <a:pt x="11657" y="3024"/>
                      <a:pt x="11431" y="2666"/>
                      <a:pt x="11085" y="2583"/>
                    </a:cubicBezTo>
                    <a:lnTo>
                      <a:pt x="941" y="23"/>
                    </a:lnTo>
                    <a:cubicBezTo>
                      <a:pt x="884" y="8"/>
                      <a:pt x="827" y="1"/>
                      <a:pt x="771" y="1"/>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sp>
          <p:nvSpPr>
            <p:cNvPr id="2534" name="Google Shape;2534;p74"/>
            <p:cNvSpPr/>
            <p:nvPr/>
          </p:nvSpPr>
          <p:spPr>
            <a:xfrm rot="1832416">
              <a:off x="1552123" y="2983982"/>
              <a:ext cx="137015" cy="34635"/>
            </a:xfrm>
            <a:custGeom>
              <a:avLst/>
              <a:gdLst/>
              <a:ahLst/>
              <a:cxnLst/>
              <a:rect l="l" t="t" r="r" b="b"/>
              <a:pathLst>
                <a:path w="4668" h="1180" fill="none" extrusionOk="0">
                  <a:moveTo>
                    <a:pt x="4668" y="1179"/>
                  </a:moveTo>
                  <a:lnTo>
                    <a:pt x="0" y="1"/>
                  </a:lnTo>
                </a:path>
              </a:pathLst>
            </a:custGeom>
            <a:solidFill>
              <a:srgbClr val="FFFFFF">
                <a:alpha val="33330"/>
              </a:srgbClr>
            </a:solidFill>
            <a:ln w="1457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535" name="Google Shape;2535;p74"/>
            <p:cNvSpPr/>
            <p:nvPr/>
          </p:nvSpPr>
          <p:spPr>
            <a:xfrm rot="1832416">
              <a:off x="1558040" y="3071671"/>
              <a:ext cx="68155" cy="17142"/>
            </a:xfrm>
            <a:custGeom>
              <a:avLst/>
              <a:gdLst/>
              <a:ahLst/>
              <a:cxnLst/>
              <a:rect l="l" t="t" r="r" b="b"/>
              <a:pathLst>
                <a:path w="2322" h="584" fill="none" extrusionOk="0">
                  <a:moveTo>
                    <a:pt x="2322" y="584"/>
                  </a:moveTo>
                  <a:lnTo>
                    <a:pt x="0" y="0"/>
                  </a:lnTo>
                </a:path>
              </a:pathLst>
            </a:custGeom>
            <a:solidFill>
              <a:srgbClr val="FFFFFF">
                <a:alpha val="33330"/>
              </a:srgbClr>
            </a:solidFill>
            <a:ln w="1457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536" name="Google Shape;2536;p74"/>
            <p:cNvSpPr/>
            <p:nvPr/>
          </p:nvSpPr>
          <p:spPr>
            <a:xfrm rot="1832416">
              <a:off x="1504229" y="3125559"/>
              <a:ext cx="68155" cy="17494"/>
            </a:xfrm>
            <a:custGeom>
              <a:avLst/>
              <a:gdLst/>
              <a:ahLst/>
              <a:cxnLst/>
              <a:rect l="l" t="t" r="r" b="b"/>
              <a:pathLst>
                <a:path w="2322" h="596" fill="none" extrusionOk="0">
                  <a:moveTo>
                    <a:pt x="2322" y="596"/>
                  </a:moveTo>
                  <a:lnTo>
                    <a:pt x="0" y="0"/>
                  </a:lnTo>
                </a:path>
              </a:pathLst>
            </a:custGeom>
            <a:solidFill>
              <a:schemeClr val="accent4"/>
            </a:solidFill>
            <a:ln w="1457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537" name="Google Shape;2537;p74"/>
            <p:cNvSpPr/>
            <p:nvPr/>
          </p:nvSpPr>
          <p:spPr>
            <a:xfrm rot="1832416">
              <a:off x="1450518" y="3180372"/>
              <a:ext cx="68507" cy="17142"/>
            </a:xfrm>
            <a:custGeom>
              <a:avLst/>
              <a:gdLst/>
              <a:ahLst/>
              <a:cxnLst/>
              <a:rect l="l" t="t" r="r" b="b"/>
              <a:pathLst>
                <a:path w="2334" h="584" fill="none" extrusionOk="0">
                  <a:moveTo>
                    <a:pt x="2334" y="584"/>
                  </a:moveTo>
                  <a:lnTo>
                    <a:pt x="0" y="0"/>
                  </a:lnTo>
                </a:path>
              </a:pathLst>
            </a:custGeom>
            <a:solidFill>
              <a:schemeClr val="accent4"/>
            </a:solidFill>
            <a:ln w="1457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538" name="Google Shape;2538;p74"/>
            <p:cNvSpPr/>
            <p:nvPr/>
          </p:nvSpPr>
          <p:spPr>
            <a:xfrm rot="1832416">
              <a:off x="1396707" y="3234261"/>
              <a:ext cx="68507" cy="17494"/>
            </a:xfrm>
            <a:custGeom>
              <a:avLst/>
              <a:gdLst/>
              <a:ahLst/>
              <a:cxnLst/>
              <a:rect l="l" t="t" r="r" b="b"/>
              <a:pathLst>
                <a:path w="2334" h="596" fill="none" extrusionOk="0">
                  <a:moveTo>
                    <a:pt x="2334" y="596"/>
                  </a:moveTo>
                  <a:lnTo>
                    <a:pt x="0" y="1"/>
                  </a:lnTo>
                </a:path>
              </a:pathLst>
            </a:custGeom>
            <a:solidFill>
              <a:schemeClr val="accent4"/>
            </a:solidFill>
            <a:ln w="1457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539" name="Google Shape;2539;p74"/>
            <p:cNvSpPr/>
            <p:nvPr/>
          </p:nvSpPr>
          <p:spPr>
            <a:xfrm rot="1832416">
              <a:off x="1283898" y="3254930"/>
              <a:ext cx="136663" cy="34635"/>
            </a:xfrm>
            <a:custGeom>
              <a:avLst/>
              <a:gdLst/>
              <a:ahLst/>
              <a:cxnLst/>
              <a:rect l="l" t="t" r="r" b="b"/>
              <a:pathLst>
                <a:path w="4656" h="1180" fill="none" extrusionOk="0">
                  <a:moveTo>
                    <a:pt x="4656" y="1179"/>
                  </a:moveTo>
                  <a:lnTo>
                    <a:pt x="0" y="0"/>
                  </a:lnTo>
                </a:path>
              </a:pathLst>
            </a:custGeom>
            <a:solidFill>
              <a:schemeClr val="accent4"/>
            </a:solidFill>
            <a:ln w="1457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540" name="Google Shape;2540;p74"/>
            <p:cNvSpPr/>
            <p:nvPr/>
          </p:nvSpPr>
          <p:spPr>
            <a:xfrm rot="1832416">
              <a:off x="1289315" y="3342805"/>
              <a:ext cx="68155" cy="17171"/>
            </a:xfrm>
            <a:custGeom>
              <a:avLst/>
              <a:gdLst/>
              <a:ahLst/>
              <a:cxnLst/>
              <a:rect l="l" t="t" r="r" b="b"/>
              <a:pathLst>
                <a:path w="2322" h="585" fill="none" extrusionOk="0">
                  <a:moveTo>
                    <a:pt x="2322" y="584"/>
                  </a:moveTo>
                  <a:lnTo>
                    <a:pt x="0" y="1"/>
                  </a:lnTo>
                </a:path>
              </a:pathLst>
            </a:custGeom>
            <a:solidFill>
              <a:schemeClr val="accent4"/>
            </a:solidFill>
            <a:ln w="1457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541" name="Google Shape;2541;p74"/>
            <p:cNvSpPr/>
            <p:nvPr/>
          </p:nvSpPr>
          <p:spPr>
            <a:xfrm rot="1832416">
              <a:off x="1235800" y="3396900"/>
              <a:ext cx="68155" cy="17494"/>
            </a:xfrm>
            <a:custGeom>
              <a:avLst/>
              <a:gdLst/>
              <a:ahLst/>
              <a:cxnLst/>
              <a:rect l="l" t="t" r="r" b="b"/>
              <a:pathLst>
                <a:path w="2322" h="596" fill="none" extrusionOk="0">
                  <a:moveTo>
                    <a:pt x="2322" y="595"/>
                  </a:moveTo>
                  <a:lnTo>
                    <a:pt x="0" y="0"/>
                  </a:lnTo>
                </a:path>
              </a:pathLst>
            </a:custGeom>
            <a:solidFill>
              <a:schemeClr val="accent4"/>
            </a:solidFill>
            <a:ln w="1457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542" name="Google Shape;2542;p74"/>
            <p:cNvSpPr/>
            <p:nvPr/>
          </p:nvSpPr>
          <p:spPr>
            <a:xfrm rot="1832416">
              <a:off x="1181875" y="3451558"/>
              <a:ext cx="68507" cy="16789"/>
            </a:xfrm>
            <a:custGeom>
              <a:avLst/>
              <a:gdLst/>
              <a:ahLst/>
              <a:cxnLst/>
              <a:rect l="l" t="t" r="r" b="b"/>
              <a:pathLst>
                <a:path w="2334" h="572" fill="none" extrusionOk="0">
                  <a:moveTo>
                    <a:pt x="2334" y="572"/>
                  </a:moveTo>
                  <a:lnTo>
                    <a:pt x="0" y="0"/>
                  </a:lnTo>
                </a:path>
              </a:pathLst>
            </a:custGeom>
            <a:solidFill>
              <a:schemeClr val="accent4"/>
            </a:solidFill>
            <a:ln w="1457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543" name="Google Shape;2543;p74"/>
            <p:cNvSpPr/>
            <p:nvPr/>
          </p:nvSpPr>
          <p:spPr>
            <a:xfrm rot="1832416">
              <a:off x="1127950" y="3505512"/>
              <a:ext cx="68860" cy="17494"/>
            </a:xfrm>
            <a:custGeom>
              <a:avLst/>
              <a:gdLst/>
              <a:ahLst/>
              <a:cxnLst/>
              <a:rect l="l" t="t" r="r" b="b"/>
              <a:pathLst>
                <a:path w="2346" h="596" fill="none" extrusionOk="0">
                  <a:moveTo>
                    <a:pt x="2346" y="596"/>
                  </a:moveTo>
                  <a:lnTo>
                    <a:pt x="0" y="0"/>
                  </a:lnTo>
                </a:path>
              </a:pathLst>
            </a:custGeom>
            <a:solidFill>
              <a:schemeClr val="accent4"/>
            </a:solidFill>
            <a:ln w="1457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544" name="Google Shape;2544;p74"/>
            <p:cNvSpPr/>
            <p:nvPr/>
          </p:nvSpPr>
          <p:spPr>
            <a:xfrm rot="1832416">
              <a:off x="1015477" y="3526273"/>
              <a:ext cx="136663" cy="34606"/>
            </a:xfrm>
            <a:custGeom>
              <a:avLst/>
              <a:gdLst/>
              <a:ahLst/>
              <a:cxnLst/>
              <a:rect l="l" t="t" r="r" b="b"/>
              <a:pathLst>
                <a:path w="4656" h="1179" fill="none" extrusionOk="0">
                  <a:moveTo>
                    <a:pt x="4656" y="1179"/>
                  </a:moveTo>
                  <a:lnTo>
                    <a:pt x="0" y="0"/>
                  </a:lnTo>
                </a:path>
              </a:pathLst>
            </a:custGeom>
            <a:solidFill>
              <a:schemeClr val="accent4"/>
            </a:solidFill>
            <a:ln w="1457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3"/>
        <p:cNvGrpSpPr/>
        <p:nvPr/>
      </p:nvGrpSpPr>
      <p:grpSpPr>
        <a:xfrm>
          <a:off x="0" y="0"/>
          <a:ext cx="0" cy="0"/>
          <a:chOff x="0" y="0"/>
          <a:chExt cx="0" cy="0"/>
        </a:xfrm>
      </p:grpSpPr>
      <p:sp>
        <p:nvSpPr>
          <p:cNvPr id="1224" name="Google Shape;1224;p44"/>
          <p:cNvSpPr txBox="1">
            <a:spLocks noGrp="1"/>
          </p:cNvSpPr>
          <p:nvPr>
            <p:ph type="title"/>
          </p:nvPr>
        </p:nvSpPr>
        <p:spPr>
          <a:xfrm>
            <a:off x="1434241" y="92233"/>
            <a:ext cx="5847900" cy="72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500" smtClean="0">
                <a:latin typeface="Arial" panose="020B0604020202020204" pitchFamily="34" charset="0"/>
              </a:rPr>
              <a:t>Mục đích</a:t>
            </a:r>
            <a:endParaRPr sz="3500">
              <a:latin typeface="Arial" panose="020B0604020202020204" pitchFamily="34" charset="0"/>
            </a:endParaRPr>
          </a:p>
        </p:txBody>
      </p:sp>
      <p:sp>
        <p:nvSpPr>
          <p:cNvPr id="1225" name="Google Shape;1225;p44"/>
          <p:cNvSpPr txBox="1">
            <a:spLocks noGrp="1"/>
          </p:cNvSpPr>
          <p:nvPr>
            <p:ph type="subTitle" idx="1"/>
          </p:nvPr>
        </p:nvSpPr>
        <p:spPr>
          <a:xfrm>
            <a:off x="1302235" y="1682067"/>
            <a:ext cx="6039846" cy="2389003"/>
          </a:xfrm>
          <a:prstGeom prst="rect">
            <a:avLst/>
          </a:prstGeom>
        </p:spPr>
        <p:txBody>
          <a:bodyPr spcFirstLastPara="1" wrap="square" lIns="91425" tIns="91425" rIns="91425" bIns="91425" anchor="t" anchorCtr="0">
            <a:noAutofit/>
          </a:bodyPr>
          <a:lstStyle/>
          <a:p>
            <a:pPr algn="just"/>
            <a:r>
              <a:rPr lang="en-US" smtClean="0">
                <a:latin typeface="Arial" panose="020B0604020202020204" pitchFamily="34" charset="0"/>
              </a:rPr>
              <a:t>	Mục đích của dự án là hỗ trợ các bệnh nhân trong việc khai báo và quản lý thông tin khi mắc COVID-19. Bên cạnh đó là việc bảo mật thông tin cá nhân của bệnh nhân bằng cách áp dụng các công nghệ bảo mật vào website.</a:t>
            </a:r>
            <a:endParaRPr lang="en-US">
              <a:latin typeface="Arial" panose="020B0604020202020204" pitchFamily="34" charset="0"/>
            </a:endParaRPr>
          </a:p>
          <a:p>
            <a:pPr algn="just"/>
            <a:endParaRPr lang="en-US">
              <a:latin typeface="Arial" panose="020B0604020202020204" pitchFamily="34" charset="0"/>
            </a:endParaRPr>
          </a:p>
        </p:txBody>
      </p:sp>
      <p:grpSp>
        <p:nvGrpSpPr>
          <p:cNvPr id="1226" name="Google Shape;1226;p44"/>
          <p:cNvGrpSpPr/>
          <p:nvPr/>
        </p:nvGrpSpPr>
        <p:grpSpPr>
          <a:xfrm rot="10140013">
            <a:off x="7618256" y="863302"/>
            <a:ext cx="416738" cy="329949"/>
            <a:chOff x="807525" y="3466050"/>
            <a:chExt cx="250050" cy="197975"/>
          </a:xfrm>
        </p:grpSpPr>
        <p:sp>
          <p:nvSpPr>
            <p:cNvPr id="1227" name="Google Shape;1227;p44"/>
            <p:cNvSpPr/>
            <p:nvPr/>
          </p:nvSpPr>
          <p:spPr>
            <a:xfrm>
              <a:off x="807525" y="3522000"/>
              <a:ext cx="154800" cy="142025"/>
            </a:xfrm>
            <a:custGeom>
              <a:avLst/>
              <a:gdLst/>
              <a:ahLst/>
              <a:cxnLst/>
              <a:rect l="l" t="t" r="r" b="b"/>
              <a:pathLst>
                <a:path w="6192" h="5681" extrusionOk="0">
                  <a:moveTo>
                    <a:pt x="3715" y="0"/>
                  </a:moveTo>
                  <a:lnTo>
                    <a:pt x="1191" y="1786"/>
                  </a:lnTo>
                  <a:cubicBezTo>
                    <a:pt x="239" y="2453"/>
                    <a:pt x="1" y="3774"/>
                    <a:pt x="667" y="4739"/>
                  </a:cubicBezTo>
                  <a:lnTo>
                    <a:pt x="691" y="4786"/>
                  </a:lnTo>
                  <a:cubicBezTo>
                    <a:pt x="1114" y="5370"/>
                    <a:pt x="1774" y="5681"/>
                    <a:pt x="2444" y="5681"/>
                  </a:cubicBezTo>
                  <a:cubicBezTo>
                    <a:pt x="2867" y="5681"/>
                    <a:pt x="3294" y="5557"/>
                    <a:pt x="3668" y="5298"/>
                  </a:cubicBezTo>
                  <a:lnTo>
                    <a:pt x="6192" y="3524"/>
                  </a:lnTo>
                  <a:lnTo>
                    <a:pt x="37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28" name="Google Shape;1228;p44"/>
            <p:cNvSpPr/>
            <p:nvPr/>
          </p:nvSpPr>
          <p:spPr>
            <a:xfrm>
              <a:off x="895925" y="3466050"/>
              <a:ext cx="161650" cy="147350"/>
            </a:xfrm>
            <a:custGeom>
              <a:avLst/>
              <a:gdLst/>
              <a:ahLst/>
              <a:cxnLst/>
              <a:rect l="l" t="t" r="r" b="b"/>
              <a:pathLst>
                <a:path w="6466" h="5894" extrusionOk="0">
                  <a:moveTo>
                    <a:pt x="3964" y="1"/>
                  </a:moveTo>
                  <a:cubicBezTo>
                    <a:pt x="3532" y="1"/>
                    <a:pt x="3095" y="132"/>
                    <a:pt x="2715" y="405"/>
                  </a:cubicBezTo>
                  <a:lnTo>
                    <a:pt x="1" y="2310"/>
                  </a:lnTo>
                  <a:cubicBezTo>
                    <a:pt x="477" y="3679"/>
                    <a:pt x="1299" y="4881"/>
                    <a:pt x="2537" y="5893"/>
                  </a:cubicBezTo>
                  <a:lnTo>
                    <a:pt x="5240" y="3988"/>
                  </a:lnTo>
                  <a:cubicBezTo>
                    <a:pt x="6228" y="3310"/>
                    <a:pt x="6466" y="1952"/>
                    <a:pt x="5763" y="964"/>
                  </a:cubicBezTo>
                  <a:lnTo>
                    <a:pt x="5728" y="928"/>
                  </a:lnTo>
                  <a:cubicBezTo>
                    <a:pt x="5313" y="324"/>
                    <a:pt x="4644" y="1"/>
                    <a:pt x="3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29" name="Google Shape;1229;p44"/>
            <p:cNvSpPr/>
            <p:nvPr/>
          </p:nvSpPr>
          <p:spPr>
            <a:xfrm>
              <a:off x="846525" y="3511575"/>
              <a:ext cx="206000" cy="152325"/>
            </a:xfrm>
            <a:custGeom>
              <a:avLst/>
              <a:gdLst/>
              <a:ahLst/>
              <a:cxnLst/>
              <a:rect l="l" t="t" r="r" b="b"/>
              <a:pathLst>
                <a:path w="8240" h="6093" extrusionOk="0">
                  <a:moveTo>
                    <a:pt x="8097" y="0"/>
                  </a:moveTo>
                  <a:lnTo>
                    <a:pt x="8097" y="0"/>
                  </a:lnTo>
                  <a:cubicBezTo>
                    <a:pt x="7930" y="417"/>
                    <a:pt x="7501" y="1143"/>
                    <a:pt x="6406" y="2001"/>
                  </a:cubicBezTo>
                  <a:cubicBezTo>
                    <a:pt x="4727" y="3346"/>
                    <a:pt x="1453" y="5501"/>
                    <a:pt x="1453" y="5501"/>
                  </a:cubicBezTo>
                  <a:cubicBezTo>
                    <a:pt x="1453" y="5501"/>
                    <a:pt x="950" y="5901"/>
                    <a:pt x="182" y="5901"/>
                  </a:cubicBezTo>
                  <a:cubicBezTo>
                    <a:pt x="123" y="5901"/>
                    <a:pt x="62" y="5899"/>
                    <a:pt x="0" y="5894"/>
                  </a:cubicBezTo>
                  <a:lnTo>
                    <a:pt x="0" y="5894"/>
                  </a:lnTo>
                  <a:cubicBezTo>
                    <a:pt x="288" y="6025"/>
                    <a:pt x="598" y="6092"/>
                    <a:pt x="907" y="6092"/>
                  </a:cubicBezTo>
                  <a:cubicBezTo>
                    <a:pt x="1326" y="6092"/>
                    <a:pt x="1745" y="5969"/>
                    <a:pt x="2108" y="5715"/>
                  </a:cubicBezTo>
                  <a:lnTo>
                    <a:pt x="4477" y="4049"/>
                  </a:lnTo>
                  <a:lnTo>
                    <a:pt x="4513" y="4072"/>
                  </a:lnTo>
                  <a:lnTo>
                    <a:pt x="7216" y="2167"/>
                  </a:lnTo>
                  <a:cubicBezTo>
                    <a:pt x="7930" y="1667"/>
                    <a:pt x="8240" y="810"/>
                    <a:pt x="8097"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30" name="Google Shape;1230;p44"/>
            <p:cNvSpPr/>
            <p:nvPr/>
          </p:nvSpPr>
          <p:spPr>
            <a:xfrm>
              <a:off x="876575" y="3484950"/>
              <a:ext cx="131300" cy="89875"/>
            </a:xfrm>
            <a:custGeom>
              <a:avLst/>
              <a:gdLst/>
              <a:ahLst/>
              <a:cxnLst/>
              <a:rect l="l" t="t" r="r" b="b"/>
              <a:pathLst>
                <a:path w="5252" h="3595" extrusionOk="0">
                  <a:moveTo>
                    <a:pt x="4852" y="0"/>
                  </a:moveTo>
                  <a:cubicBezTo>
                    <a:pt x="4400" y="0"/>
                    <a:pt x="3364" y="501"/>
                    <a:pt x="2263" y="1280"/>
                  </a:cubicBezTo>
                  <a:cubicBezTo>
                    <a:pt x="930" y="2232"/>
                    <a:pt x="1" y="3232"/>
                    <a:pt x="191" y="3518"/>
                  </a:cubicBezTo>
                  <a:cubicBezTo>
                    <a:pt x="230" y="3570"/>
                    <a:pt x="304" y="3595"/>
                    <a:pt x="406" y="3595"/>
                  </a:cubicBezTo>
                  <a:cubicBezTo>
                    <a:pt x="864" y="3595"/>
                    <a:pt x="1899" y="3095"/>
                    <a:pt x="2989" y="2316"/>
                  </a:cubicBezTo>
                  <a:cubicBezTo>
                    <a:pt x="4335" y="1363"/>
                    <a:pt x="5252" y="363"/>
                    <a:pt x="5061" y="77"/>
                  </a:cubicBezTo>
                  <a:cubicBezTo>
                    <a:pt x="5024" y="25"/>
                    <a:pt x="4953" y="0"/>
                    <a:pt x="4852"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231" name="Google Shape;1231;p44"/>
          <p:cNvGrpSpPr/>
          <p:nvPr/>
        </p:nvGrpSpPr>
        <p:grpSpPr>
          <a:xfrm rot="781269">
            <a:off x="7527386" y="4026372"/>
            <a:ext cx="445946" cy="329951"/>
            <a:chOff x="877475" y="2935600"/>
            <a:chExt cx="257500" cy="190500"/>
          </a:xfrm>
        </p:grpSpPr>
        <p:sp>
          <p:nvSpPr>
            <p:cNvPr id="1232" name="Google Shape;1232;p44"/>
            <p:cNvSpPr/>
            <p:nvPr/>
          </p:nvSpPr>
          <p:spPr>
            <a:xfrm>
              <a:off x="877475" y="2980850"/>
              <a:ext cx="162250" cy="145250"/>
            </a:xfrm>
            <a:custGeom>
              <a:avLst/>
              <a:gdLst/>
              <a:ahLst/>
              <a:cxnLst/>
              <a:rect l="l" t="t" r="r" b="b"/>
              <a:pathLst>
                <a:path w="6490" h="5810" extrusionOk="0">
                  <a:moveTo>
                    <a:pt x="4192" y="1"/>
                  </a:moveTo>
                  <a:lnTo>
                    <a:pt x="1346" y="1727"/>
                  </a:lnTo>
                  <a:cubicBezTo>
                    <a:pt x="322" y="2358"/>
                    <a:pt x="1" y="3692"/>
                    <a:pt x="620" y="4715"/>
                  </a:cubicBezTo>
                  <a:lnTo>
                    <a:pt x="655" y="4763"/>
                  </a:lnTo>
                  <a:cubicBezTo>
                    <a:pt x="1062" y="5435"/>
                    <a:pt x="1780" y="5809"/>
                    <a:pt x="2516" y="5809"/>
                  </a:cubicBezTo>
                  <a:cubicBezTo>
                    <a:pt x="2902" y="5809"/>
                    <a:pt x="3292" y="5706"/>
                    <a:pt x="3644" y="5489"/>
                  </a:cubicBezTo>
                  <a:lnTo>
                    <a:pt x="6490" y="3763"/>
                  </a:lnTo>
                  <a:cubicBezTo>
                    <a:pt x="6049" y="2239"/>
                    <a:pt x="5275" y="989"/>
                    <a:pt x="41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1233" name="Google Shape;1233;p44"/>
            <p:cNvGrpSpPr/>
            <p:nvPr/>
          </p:nvGrpSpPr>
          <p:grpSpPr>
            <a:xfrm>
              <a:off x="901300" y="2935600"/>
              <a:ext cx="233675" cy="190500"/>
              <a:chOff x="901300" y="2935600"/>
              <a:chExt cx="233675" cy="190500"/>
            </a:xfrm>
          </p:grpSpPr>
          <p:sp>
            <p:nvSpPr>
              <p:cNvPr id="1234" name="Google Shape;1234;p44"/>
              <p:cNvSpPr/>
              <p:nvPr/>
            </p:nvSpPr>
            <p:spPr>
              <a:xfrm>
                <a:off x="979275" y="2935600"/>
                <a:ext cx="155700" cy="140525"/>
              </a:xfrm>
              <a:custGeom>
                <a:avLst/>
                <a:gdLst/>
                <a:ahLst/>
                <a:cxnLst/>
                <a:rect l="l" t="t" r="r" b="b"/>
                <a:pathLst>
                  <a:path w="6228" h="5621" extrusionOk="0">
                    <a:moveTo>
                      <a:pt x="3769" y="1"/>
                    </a:moveTo>
                    <a:cubicBezTo>
                      <a:pt x="3390" y="1"/>
                      <a:pt x="3005" y="101"/>
                      <a:pt x="2656" y="310"/>
                    </a:cubicBezTo>
                    <a:lnTo>
                      <a:pt x="1" y="1918"/>
                    </a:lnTo>
                    <a:lnTo>
                      <a:pt x="2251" y="5621"/>
                    </a:lnTo>
                    <a:lnTo>
                      <a:pt x="4894" y="4013"/>
                    </a:lnTo>
                    <a:cubicBezTo>
                      <a:pt x="5906" y="3406"/>
                      <a:pt x="6228" y="2096"/>
                      <a:pt x="5608" y="1061"/>
                    </a:cubicBezTo>
                    <a:lnTo>
                      <a:pt x="5585" y="1025"/>
                    </a:lnTo>
                    <a:cubicBezTo>
                      <a:pt x="5187" y="362"/>
                      <a:pt x="4488" y="1"/>
                      <a:pt x="3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35" name="Google Shape;1235;p44"/>
              <p:cNvSpPr/>
              <p:nvPr/>
            </p:nvSpPr>
            <p:spPr>
              <a:xfrm>
                <a:off x="910225" y="2989775"/>
                <a:ext cx="217600" cy="136325"/>
              </a:xfrm>
              <a:custGeom>
                <a:avLst/>
                <a:gdLst/>
                <a:ahLst/>
                <a:cxnLst/>
                <a:rect l="l" t="t" r="r" b="b"/>
                <a:pathLst>
                  <a:path w="8704" h="5453" extrusionOk="0">
                    <a:moveTo>
                      <a:pt x="8704" y="1"/>
                    </a:moveTo>
                    <a:lnTo>
                      <a:pt x="8704" y="1"/>
                    </a:lnTo>
                    <a:cubicBezTo>
                      <a:pt x="8418" y="822"/>
                      <a:pt x="7751" y="1180"/>
                      <a:pt x="7751" y="1180"/>
                    </a:cubicBezTo>
                    <a:cubicBezTo>
                      <a:pt x="7751" y="1180"/>
                      <a:pt x="4429" y="3323"/>
                      <a:pt x="2524" y="4335"/>
                    </a:cubicBezTo>
                    <a:cubicBezTo>
                      <a:pt x="1386" y="4937"/>
                      <a:pt x="580" y="5076"/>
                      <a:pt x="115" y="5076"/>
                    </a:cubicBezTo>
                    <a:cubicBezTo>
                      <a:pt x="74" y="5076"/>
                      <a:pt x="36" y="5075"/>
                      <a:pt x="0" y="5073"/>
                    </a:cubicBezTo>
                    <a:lnTo>
                      <a:pt x="0" y="5073"/>
                    </a:lnTo>
                    <a:cubicBezTo>
                      <a:pt x="361" y="5320"/>
                      <a:pt x="793" y="5452"/>
                      <a:pt x="1229" y="5452"/>
                    </a:cubicBezTo>
                    <a:cubicBezTo>
                      <a:pt x="1613" y="5452"/>
                      <a:pt x="2000" y="5350"/>
                      <a:pt x="2346" y="5132"/>
                    </a:cubicBezTo>
                    <a:lnTo>
                      <a:pt x="5191" y="3406"/>
                    </a:lnTo>
                    <a:cubicBezTo>
                      <a:pt x="5191" y="3394"/>
                      <a:pt x="5180" y="3382"/>
                      <a:pt x="5180" y="3370"/>
                    </a:cubicBezTo>
                    <a:lnTo>
                      <a:pt x="7656" y="1846"/>
                    </a:lnTo>
                    <a:cubicBezTo>
                      <a:pt x="8335" y="1441"/>
                      <a:pt x="8692" y="727"/>
                      <a:pt x="8704"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36" name="Google Shape;1236;p44"/>
              <p:cNvSpPr/>
              <p:nvPr/>
            </p:nvSpPr>
            <p:spPr>
              <a:xfrm>
                <a:off x="901300" y="2984200"/>
                <a:ext cx="136925" cy="82350"/>
              </a:xfrm>
              <a:custGeom>
                <a:avLst/>
                <a:gdLst/>
                <a:ahLst/>
                <a:cxnLst/>
                <a:rect l="l" t="t" r="r" b="b"/>
                <a:pathLst>
                  <a:path w="5477" h="3294" extrusionOk="0">
                    <a:moveTo>
                      <a:pt x="5045" y="0"/>
                    </a:moveTo>
                    <a:cubicBezTo>
                      <a:pt x="4567" y="0"/>
                      <a:pt x="3523" y="419"/>
                      <a:pt x="2405" y="1105"/>
                    </a:cubicBezTo>
                    <a:cubicBezTo>
                      <a:pt x="988" y="1962"/>
                      <a:pt x="0" y="2903"/>
                      <a:pt x="179" y="3200"/>
                    </a:cubicBezTo>
                    <a:cubicBezTo>
                      <a:pt x="216" y="3263"/>
                      <a:pt x="303" y="3293"/>
                      <a:pt x="430" y="3293"/>
                    </a:cubicBezTo>
                    <a:cubicBezTo>
                      <a:pt x="906" y="3293"/>
                      <a:pt x="1942" y="2874"/>
                      <a:pt x="3060" y="2188"/>
                    </a:cubicBezTo>
                    <a:cubicBezTo>
                      <a:pt x="4477" y="1331"/>
                      <a:pt x="5477" y="391"/>
                      <a:pt x="5298" y="93"/>
                    </a:cubicBezTo>
                    <a:cubicBezTo>
                      <a:pt x="5261" y="30"/>
                      <a:pt x="5173" y="0"/>
                      <a:pt x="5045"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grpSp>
        <p:nvGrpSpPr>
          <p:cNvPr id="1237" name="Google Shape;1237;p44"/>
          <p:cNvGrpSpPr/>
          <p:nvPr/>
        </p:nvGrpSpPr>
        <p:grpSpPr>
          <a:xfrm rot="-247534">
            <a:off x="4354198" y="751523"/>
            <a:ext cx="315157" cy="276980"/>
            <a:chOff x="1782050" y="3440425"/>
            <a:chExt cx="196475" cy="172675"/>
          </a:xfrm>
        </p:grpSpPr>
        <p:sp>
          <p:nvSpPr>
            <p:cNvPr id="1238" name="Google Shape;1238;p44"/>
            <p:cNvSpPr/>
            <p:nvPr/>
          </p:nvSpPr>
          <p:spPr>
            <a:xfrm>
              <a:off x="1782050" y="3440425"/>
              <a:ext cx="196475" cy="172675"/>
            </a:xfrm>
            <a:custGeom>
              <a:avLst/>
              <a:gdLst/>
              <a:ahLst/>
              <a:cxnLst/>
              <a:rect l="l" t="t" r="r" b="b"/>
              <a:pathLst>
                <a:path w="7859" h="6907" extrusionOk="0">
                  <a:moveTo>
                    <a:pt x="3933" y="1"/>
                  </a:moveTo>
                  <a:cubicBezTo>
                    <a:pt x="3466" y="1"/>
                    <a:pt x="2991" y="96"/>
                    <a:pt x="2537" y="299"/>
                  </a:cubicBezTo>
                  <a:cubicBezTo>
                    <a:pt x="787" y="1072"/>
                    <a:pt x="1" y="3108"/>
                    <a:pt x="775" y="4847"/>
                  </a:cubicBezTo>
                  <a:cubicBezTo>
                    <a:pt x="1346" y="6140"/>
                    <a:pt x="2607" y="6907"/>
                    <a:pt x="3933" y="6907"/>
                  </a:cubicBezTo>
                  <a:cubicBezTo>
                    <a:pt x="4401" y="6907"/>
                    <a:pt x="4878" y="6811"/>
                    <a:pt x="5335" y="6609"/>
                  </a:cubicBezTo>
                  <a:cubicBezTo>
                    <a:pt x="7073" y="5835"/>
                    <a:pt x="7859" y="3799"/>
                    <a:pt x="7085" y="2061"/>
                  </a:cubicBezTo>
                  <a:cubicBezTo>
                    <a:pt x="6522" y="767"/>
                    <a:pt x="5257" y="1"/>
                    <a:pt x="3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39" name="Google Shape;1239;p44"/>
            <p:cNvSpPr/>
            <p:nvPr/>
          </p:nvSpPr>
          <p:spPr>
            <a:xfrm>
              <a:off x="1795750" y="3452350"/>
              <a:ext cx="169400" cy="149000"/>
            </a:xfrm>
            <a:custGeom>
              <a:avLst/>
              <a:gdLst/>
              <a:ahLst/>
              <a:cxnLst/>
              <a:rect l="l" t="t" r="r" b="b"/>
              <a:pathLst>
                <a:path w="6776" h="5960" extrusionOk="0">
                  <a:moveTo>
                    <a:pt x="3371" y="1"/>
                  </a:moveTo>
                  <a:cubicBezTo>
                    <a:pt x="2972" y="1"/>
                    <a:pt x="2567" y="81"/>
                    <a:pt x="2179" y="250"/>
                  </a:cubicBezTo>
                  <a:cubicBezTo>
                    <a:pt x="679" y="917"/>
                    <a:pt x="0" y="2679"/>
                    <a:pt x="667" y="4179"/>
                  </a:cubicBezTo>
                  <a:cubicBezTo>
                    <a:pt x="1160" y="5297"/>
                    <a:pt x="2245" y="5959"/>
                    <a:pt x="3384" y="5959"/>
                  </a:cubicBezTo>
                  <a:cubicBezTo>
                    <a:pt x="3785" y="5959"/>
                    <a:pt x="4193" y="5877"/>
                    <a:pt x="4584" y="5703"/>
                  </a:cubicBezTo>
                  <a:cubicBezTo>
                    <a:pt x="6096" y="5036"/>
                    <a:pt x="6775" y="3274"/>
                    <a:pt x="6108" y="1774"/>
                  </a:cubicBezTo>
                  <a:cubicBezTo>
                    <a:pt x="5614" y="662"/>
                    <a:pt x="4517" y="1"/>
                    <a:pt x="3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40" name="Google Shape;1240;p44"/>
            <p:cNvSpPr/>
            <p:nvPr/>
          </p:nvSpPr>
          <p:spPr>
            <a:xfrm>
              <a:off x="1804975" y="3491625"/>
              <a:ext cx="150925" cy="69675"/>
            </a:xfrm>
            <a:custGeom>
              <a:avLst/>
              <a:gdLst/>
              <a:ahLst/>
              <a:cxnLst/>
              <a:rect l="l" t="t" r="r" b="b"/>
              <a:pathLst>
                <a:path w="6037" h="2787" extrusionOk="0">
                  <a:moveTo>
                    <a:pt x="370" y="1"/>
                  </a:moveTo>
                  <a:lnTo>
                    <a:pt x="191" y="96"/>
                  </a:lnTo>
                  <a:cubicBezTo>
                    <a:pt x="60" y="156"/>
                    <a:pt x="1" y="322"/>
                    <a:pt x="48" y="453"/>
                  </a:cubicBezTo>
                  <a:lnTo>
                    <a:pt x="120" y="644"/>
                  </a:lnTo>
                  <a:lnTo>
                    <a:pt x="5668" y="2787"/>
                  </a:lnTo>
                  <a:lnTo>
                    <a:pt x="5846" y="2692"/>
                  </a:lnTo>
                  <a:cubicBezTo>
                    <a:pt x="5977" y="2632"/>
                    <a:pt x="6037" y="2477"/>
                    <a:pt x="5977" y="2322"/>
                  </a:cubicBezTo>
                  <a:lnTo>
                    <a:pt x="5918" y="2144"/>
                  </a:lnTo>
                  <a:lnTo>
                    <a:pt x="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41" name="Google Shape;1241;p44"/>
            <p:cNvSpPr/>
            <p:nvPr/>
          </p:nvSpPr>
          <p:spPr>
            <a:xfrm>
              <a:off x="1806175" y="3491625"/>
              <a:ext cx="149450" cy="63425"/>
            </a:xfrm>
            <a:custGeom>
              <a:avLst/>
              <a:gdLst/>
              <a:ahLst/>
              <a:cxnLst/>
              <a:rect l="l" t="t" r="r" b="b"/>
              <a:pathLst>
                <a:path w="5978" h="2537" extrusionOk="0">
                  <a:moveTo>
                    <a:pt x="322" y="1"/>
                  </a:moveTo>
                  <a:lnTo>
                    <a:pt x="143" y="96"/>
                  </a:lnTo>
                  <a:cubicBezTo>
                    <a:pt x="72" y="120"/>
                    <a:pt x="24" y="179"/>
                    <a:pt x="0" y="239"/>
                  </a:cubicBezTo>
                  <a:lnTo>
                    <a:pt x="5953" y="2537"/>
                  </a:lnTo>
                  <a:cubicBezTo>
                    <a:pt x="5965" y="2489"/>
                    <a:pt x="5977" y="2418"/>
                    <a:pt x="5953" y="2346"/>
                  </a:cubicBezTo>
                  <a:lnTo>
                    <a:pt x="5870" y="2144"/>
                  </a:lnTo>
                  <a:lnTo>
                    <a:pt x="322" y="1"/>
                  </a:ln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242" name="Google Shape;1242;p44"/>
          <p:cNvGrpSpPr/>
          <p:nvPr/>
        </p:nvGrpSpPr>
        <p:grpSpPr>
          <a:xfrm rot="-2530208">
            <a:off x="4354440" y="3896961"/>
            <a:ext cx="315169" cy="276991"/>
            <a:chOff x="1782050" y="3440425"/>
            <a:chExt cx="196475" cy="172675"/>
          </a:xfrm>
        </p:grpSpPr>
        <p:sp>
          <p:nvSpPr>
            <p:cNvPr id="1243" name="Google Shape;1243;p44"/>
            <p:cNvSpPr/>
            <p:nvPr/>
          </p:nvSpPr>
          <p:spPr>
            <a:xfrm>
              <a:off x="1782050" y="3440425"/>
              <a:ext cx="196475" cy="172675"/>
            </a:xfrm>
            <a:custGeom>
              <a:avLst/>
              <a:gdLst/>
              <a:ahLst/>
              <a:cxnLst/>
              <a:rect l="l" t="t" r="r" b="b"/>
              <a:pathLst>
                <a:path w="7859" h="6907" extrusionOk="0">
                  <a:moveTo>
                    <a:pt x="3933" y="1"/>
                  </a:moveTo>
                  <a:cubicBezTo>
                    <a:pt x="3466" y="1"/>
                    <a:pt x="2991" y="96"/>
                    <a:pt x="2537" y="299"/>
                  </a:cubicBezTo>
                  <a:cubicBezTo>
                    <a:pt x="787" y="1072"/>
                    <a:pt x="1" y="3108"/>
                    <a:pt x="775" y="4847"/>
                  </a:cubicBezTo>
                  <a:cubicBezTo>
                    <a:pt x="1346" y="6140"/>
                    <a:pt x="2607" y="6907"/>
                    <a:pt x="3933" y="6907"/>
                  </a:cubicBezTo>
                  <a:cubicBezTo>
                    <a:pt x="4401" y="6907"/>
                    <a:pt x="4878" y="6811"/>
                    <a:pt x="5335" y="6609"/>
                  </a:cubicBezTo>
                  <a:cubicBezTo>
                    <a:pt x="7073" y="5835"/>
                    <a:pt x="7859" y="3799"/>
                    <a:pt x="7085" y="2061"/>
                  </a:cubicBezTo>
                  <a:cubicBezTo>
                    <a:pt x="6522" y="767"/>
                    <a:pt x="5257" y="1"/>
                    <a:pt x="3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44" name="Google Shape;1244;p44"/>
            <p:cNvSpPr/>
            <p:nvPr/>
          </p:nvSpPr>
          <p:spPr>
            <a:xfrm>
              <a:off x="1795750" y="3452350"/>
              <a:ext cx="169400" cy="149000"/>
            </a:xfrm>
            <a:custGeom>
              <a:avLst/>
              <a:gdLst/>
              <a:ahLst/>
              <a:cxnLst/>
              <a:rect l="l" t="t" r="r" b="b"/>
              <a:pathLst>
                <a:path w="6776" h="5960" extrusionOk="0">
                  <a:moveTo>
                    <a:pt x="3371" y="1"/>
                  </a:moveTo>
                  <a:cubicBezTo>
                    <a:pt x="2972" y="1"/>
                    <a:pt x="2567" y="81"/>
                    <a:pt x="2179" y="250"/>
                  </a:cubicBezTo>
                  <a:cubicBezTo>
                    <a:pt x="679" y="917"/>
                    <a:pt x="0" y="2679"/>
                    <a:pt x="667" y="4179"/>
                  </a:cubicBezTo>
                  <a:cubicBezTo>
                    <a:pt x="1160" y="5297"/>
                    <a:pt x="2245" y="5959"/>
                    <a:pt x="3384" y="5959"/>
                  </a:cubicBezTo>
                  <a:cubicBezTo>
                    <a:pt x="3785" y="5959"/>
                    <a:pt x="4193" y="5877"/>
                    <a:pt x="4584" y="5703"/>
                  </a:cubicBezTo>
                  <a:cubicBezTo>
                    <a:pt x="6096" y="5036"/>
                    <a:pt x="6775" y="3274"/>
                    <a:pt x="6108" y="1774"/>
                  </a:cubicBezTo>
                  <a:cubicBezTo>
                    <a:pt x="5614" y="662"/>
                    <a:pt x="4517" y="1"/>
                    <a:pt x="3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45" name="Google Shape;1245;p44"/>
            <p:cNvSpPr/>
            <p:nvPr/>
          </p:nvSpPr>
          <p:spPr>
            <a:xfrm>
              <a:off x="1804975" y="3491625"/>
              <a:ext cx="150925" cy="69675"/>
            </a:xfrm>
            <a:custGeom>
              <a:avLst/>
              <a:gdLst/>
              <a:ahLst/>
              <a:cxnLst/>
              <a:rect l="l" t="t" r="r" b="b"/>
              <a:pathLst>
                <a:path w="6037" h="2787" extrusionOk="0">
                  <a:moveTo>
                    <a:pt x="370" y="1"/>
                  </a:moveTo>
                  <a:lnTo>
                    <a:pt x="191" y="96"/>
                  </a:lnTo>
                  <a:cubicBezTo>
                    <a:pt x="60" y="156"/>
                    <a:pt x="1" y="322"/>
                    <a:pt x="48" y="453"/>
                  </a:cubicBezTo>
                  <a:lnTo>
                    <a:pt x="120" y="644"/>
                  </a:lnTo>
                  <a:lnTo>
                    <a:pt x="5668" y="2787"/>
                  </a:lnTo>
                  <a:lnTo>
                    <a:pt x="5846" y="2692"/>
                  </a:lnTo>
                  <a:cubicBezTo>
                    <a:pt x="5977" y="2632"/>
                    <a:pt x="6037" y="2477"/>
                    <a:pt x="5977" y="2322"/>
                  </a:cubicBezTo>
                  <a:lnTo>
                    <a:pt x="5918" y="2144"/>
                  </a:lnTo>
                  <a:lnTo>
                    <a:pt x="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46" name="Google Shape;1246;p44"/>
            <p:cNvSpPr/>
            <p:nvPr/>
          </p:nvSpPr>
          <p:spPr>
            <a:xfrm>
              <a:off x="1806175" y="3491625"/>
              <a:ext cx="149450" cy="63425"/>
            </a:xfrm>
            <a:custGeom>
              <a:avLst/>
              <a:gdLst/>
              <a:ahLst/>
              <a:cxnLst/>
              <a:rect l="l" t="t" r="r" b="b"/>
              <a:pathLst>
                <a:path w="5978" h="2537" extrusionOk="0">
                  <a:moveTo>
                    <a:pt x="322" y="1"/>
                  </a:moveTo>
                  <a:lnTo>
                    <a:pt x="143" y="96"/>
                  </a:lnTo>
                  <a:cubicBezTo>
                    <a:pt x="72" y="120"/>
                    <a:pt x="24" y="179"/>
                    <a:pt x="0" y="239"/>
                  </a:cubicBezTo>
                  <a:lnTo>
                    <a:pt x="5953" y="2537"/>
                  </a:lnTo>
                  <a:cubicBezTo>
                    <a:pt x="5965" y="2489"/>
                    <a:pt x="5977" y="2418"/>
                    <a:pt x="5953" y="2346"/>
                  </a:cubicBezTo>
                  <a:lnTo>
                    <a:pt x="5870" y="2144"/>
                  </a:lnTo>
                  <a:lnTo>
                    <a:pt x="322" y="1"/>
                  </a:ln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247" name="Google Shape;1247;p44"/>
          <p:cNvGrpSpPr/>
          <p:nvPr/>
        </p:nvGrpSpPr>
        <p:grpSpPr>
          <a:xfrm rot="230779">
            <a:off x="1020383" y="3870625"/>
            <a:ext cx="416747" cy="329956"/>
            <a:chOff x="807525" y="3466050"/>
            <a:chExt cx="250050" cy="197975"/>
          </a:xfrm>
        </p:grpSpPr>
        <p:sp>
          <p:nvSpPr>
            <p:cNvPr id="1248" name="Google Shape;1248;p44"/>
            <p:cNvSpPr/>
            <p:nvPr/>
          </p:nvSpPr>
          <p:spPr>
            <a:xfrm>
              <a:off x="807525" y="3522000"/>
              <a:ext cx="154800" cy="142025"/>
            </a:xfrm>
            <a:custGeom>
              <a:avLst/>
              <a:gdLst/>
              <a:ahLst/>
              <a:cxnLst/>
              <a:rect l="l" t="t" r="r" b="b"/>
              <a:pathLst>
                <a:path w="6192" h="5681" extrusionOk="0">
                  <a:moveTo>
                    <a:pt x="3715" y="0"/>
                  </a:moveTo>
                  <a:lnTo>
                    <a:pt x="1191" y="1786"/>
                  </a:lnTo>
                  <a:cubicBezTo>
                    <a:pt x="239" y="2453"/>
                    <a:pt x="1" y="3774"/>
                    <a:pt x="667" y="4739"/>
                  </a:cubicBezTo>
                  <a:lnTo>
                    <a:pt x="691" y="4786"/>
                  </a:lnTo>
                  <a:cubicBezTo>
                    <a:pt x="1114" y="5370"/>
                    <a:pt x="1774" y="5681"/>
                    <a:pt x="2444" y="5681"/>
                  </a:cubicBezTo>
                  <a:cubicBezTo>
                    <a:pt x="2867" y="5681"/>
                    <a:pt x="3294" y="5557"/>
                    <a:pt x="3668" y="5298"/>
                  </a:cubicBezTo>
                  <a:lnTo>
                    <a:pt x="6192" y="3524"/>
                  </a:lnTo>
                  <a:lnTo>
                    <a:pt x="37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49" name="Google Shape;1249;p44"/>
            <p:cNvSpPr/>
            <p:nvPr/>
          </p:nvSpPr>
          <p:spPr>
            <a:xfrm>
              <a:off x="895925" y="3466050"/>
              <a:ext cx="161650" cy="147350"/>
            </a:xfrm>
            <a:custGeom>
              <a:avLst/>
              <a:gdLst/>
              <a:ahLst/>
              <a:cxnLst/>
              <a:rect l="l" t="t" r="r" b="b"/>
              <a:pathLst>
                <a:path w="6466" h="5894" extrusionOk="0">
                  <a:moveTo>
                    <a:pt x="3964" y="1"/>
                  </a:moveTo>
                  <a:cubicBezTo>
                    <a:pt x="3532" y="1"/>
                    <a:pt x="3095" y="132"/>
                    <a:pt x="2715" y="405"/>
                  </a:cubicBezTo>
                  <a:lnTo>
                    <a:pt x="1" y="2310"/>
                  </a:lnTo>
                  <a:cubicBezTo>
                    <a:pt x="477" y="3679"/>
                    <a:pt x="1299" y="4881"/>
                    <a:pt x="2537" y="5893"/>
                  </a:cubicBezTo>
                  <a:lnTo>
                    <a:pt x="5240" y="3988"/>
                  </a:lnTo>
                  <a:cubicBezTo>
                    <a:pt x="6228" y="3310"/>
                    <a:pt x="6466" y="1952"/>
                    <a:pt x="5763" y="964"/>
                  </a:cubicBezTo>
                  <a:lnTo>
                    <a:pt x="5728" y="928"/>
                  </a:lnTo>
                  <a:cubicBezTo>
                    <a:pt x="5313" y="324"/>
                    <a:pt x="4644" y="1"/>
                    <a:pt x="3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50" name="Google Shape;1250;p44"/>
            <p:cNvSpPr/>
            <p:nvPr/>
          </p:nvSpPr>
          <p:spPr>
            <a:xfrm>
              <a:off x="846525" y="3511575"/>
              <a:ext cx="206000" cy="152325"/>
            </a:xfrm>
            <a:custGeom>
              <a:avLst/>
              <a:gdLst/>
              <a:ahLst/>
              <a:cxnLst/>
              <a:rect l="l" t="t" r="r" b="b"/>
              <a:pathLst>
                <a:path w="8240" h="6093" extrusionOk="0">
                  <a:moveTo>
                    <a:pt x="8097" y="0"/>
                  </a:moveTo>
                  <a:lnTo>
                    <a:pt x="8097" y="0"/>
                  </a:lnTo>
                  <a:cubicBezTo>
                    <a:pt x="7930" y="417"/>
                    <a:pt x="7501" y="1143"/>
                    <a:pt x="6406" y="2001"/>
                  </a:cubicBezTo>
                  <a:cubicBezTo>
                    <a:pt x="4727" y="3346"/>
                    <a:pt x="1453" y="5501"/>
                    <a:pt x="1453" y="5501"/>
                  </a:cubicBezTo>
                  <a:cubicBezTo>
                    <a:pt x="1453" y="5501"/>
                    <a:pt x="950" y="5901"/>
                    <a:pt x="182" y="5901"/>
                  </a:cubicBezTo>
                  <a:cubicBezTo>
                    <a:pt x="123" y="5901"/>
                    <a:pt x="62" y="5899"/>
                    <a:pt x="0" y="5894"/>
                  </a:cubicBezTo>
                  <a:lnTo>
                    <a:pt x="0" y="5894"/>
                  </a:lnTo>
                  <a:cubicBezTo>
                    <a:pt x="288" y="6025"/>
                    <a:pt x="598" y="6092"/>
                    <a:pt x="907" y="6092"/>
                  </a:cubicBezTo>
                  <a:cubicBezTo>
                    <a:pt x="1326" y="6092"/>
                    <a:pt x="1745" y="5969"/>
                    <a:pt x="2108" y="5715"/>
                  </a:cubicBezTo>
                  <a:lnTo>
                    <a:pt x="4477" y="4049"/>
                  </a:lnTo>
                  <a:lnTo>
                    <a:pt x="4513" y="4072"/>
                  </a:lnTo>
                  <a:lnTo>
                    <a:pt x="7216" y="2167"/>
                  </a:lnTo>
                  <a:cubicBezTo>
                    <a:pt x="7930" y="1667"/>
                    <a:pt x="8240" y="810"/>
                    <a:pt x="8097"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51" name="Google Shape;1251;p44"/>
            <p:cNvSpPr/>
            <p:nvPr/>
          </p:nvSpPr>
          <p:spPr>
            <a:xfrm>
              <a:off x="876575" y="3484950"/>
              <a:ext cx="131300" cy="89875"/>
            </a:xfrm>
            <a:custGeom>
              <a:avLst/>
              <a:gdLst/>
              <a:ahLst/>
              <a:cxnLst/>
              <a:rect l="l" t="t" r="r" b="b"/>
              <a:pathLst>
                <a:path w="5252" h="3595" extrusionOk="0">
                  <a:moveTo>
                    <a:pt x="4852" y="0"/>
                  </a:moveTo>
                  <a:cubicBezTo>
                    <a:pt x="4400" y="0"/>
                    <a:pt x="3364" y="501"/>
                    <a:pt x="2263" y="1280"/>
                  </a:cubicBezTo>
                  <a:cubicBezTo>
                    <a:pt x="930" y="2232"/>
                    <a:pt x="1" y="3232"/>
                    <a:pt x="191" y="3518"/>
                  </a:cubicBezTo>
                  <a:cubicBezTo>
                    <a:pt x="230" y="3570"/>
                    <a:pt x="304" y="3595"/>
                    <a:pt x="406" y="3595"/>
                  </a:cubicBezTo>
                  <a:cubicBezTo>
                    <a:pt x="864" y="3595"/>
                    <a:pt x="1899" y="3095"/>
                    <a:pt x="2989" y="2316"/>
                  </a:cubicBezTo>
                  <a:cubicBezTo>
                    <a:pt x="4335" y="1363"/>
                    <a:pt x="5252" y="363"/>
                    <a:pt x="5061" y="77"/>
                  </a:cubicBezTo>
                  <a:cubicBezTo>
                    <a:pt x="5024" y="25"/>
                    <a:pt x="4953" y="0"/>
                    <a:pt x="4852"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252" name="Google Shape;1252;p44"/>
          <p:cNvGrpSpPr/>
          <p:nvPr/>
        </p:nvGrpSpPr>
        <p:grpSpPr>
          <a:xfrm rot="-9422056">
            <a:off x="886692" y="786664"/>
            <a:ext cx="445929" cy="329953"/>
            <a:chOff x="877475" y="2935600"/>
            <a:chExt cx="257500" cy="190500"/>
          </a:xfrm>
        </p:grpSpPr>
        <p:sp>
          <p:nvSpPr>
            <p:cNvPr id="1253" name="Google Shape;1253;p44"/>
            <p:cNvSpPr/>
            <p:nvPr/>
          </p:nvSpPr>
          <p:spPr>
            <a:xfrm>
              <a:off x="877475" y="2980850"/>
              <a:ext cx="162250" cy="145250"/>
            </a:xfrm>
            <a:custGeom>
              <a:avLst/>
              <a:gdLst/>
              <a:ahLst/>
              <a:cxnLst/>
              <a:rect l="l" t="t" r="r" b="b"/>
              <a:pathLst>
                <a:path w="6490" h="5810" extrusionOk="0">
                  <a:moveTo>
                    <a:pt x="4192" y="1"/>
                  </a:moveTo>
                  <a:lnTo>
                    <a:pt x="1346" y="1727"/>
                  </a:lnTo>
                  <a:cubicBezTo>
                    <a:pt x="322" y="2358"/>
                    <a:pt x="1" y="3692"/>
                    <a:pt x="620" y="4715"/>
                  </a:cubicBezTo>
                  <a:lnTo>
                    <a:pt x="655" y="4763"/>
                  </a:lnTo>
                  <a:cubicBezTo>
                    <a:pt x="1062" y="5435"/>
                    <a:pt x="1780" y="5809"/>
                    <a:pt x="2516" y="5809"/>
                  </a:cubicBezTo>
                  <a:cubicBezTo>
                    <a:pt x="2902" y="5809"/>
                    <a:pt x="3292" y="5706"/>
                    <a:pt x="3644" y="5489"/>
                  </a:cubicBezTo>
                  <a:lnTo>
                    <a:pt x="6490" y="3763"/>
                  </a:lnTo>
                  <a:cubicBezTo>
                    <a:pt x="6049" y="2239"/>
                    <a:pt x="5275" y="989"/>
                    <a:pt x="41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1254" name="Google Shape;1254;p44"/>
            <p:cNvGrpSpPr/>
            <p:nvPr/>
          </p:nvGrpSpPr>
          <p:grpSpPr>
            <a:xfrm>
              <a:off x="901300" y="2935600"/>
              <a:ext cx="233675" cy="190500"/>
              <a:chOff x="901300" y="2935600"/>
              <a:chExt cx="233675" cy="190500"/>
            </a:xfrm>
          </p:grpSpPr>
          <p:sp>
            <p:nvSpPr>
              <p:cNvPr id="1255" name="Google Shape;1255;p44"/>
              <p:cNvSpPr/>
              <p:nvPr/>
            </p:nvSpPr>
            <p:spPr>
              <a:xfrm>
                <a:off x="979275" y="2935600"/>
                <a:ext cx="155700" cy="140525"/>
              </a:xfrm>
              <a:custGeom>
                <a:avLst/>
                <a:gdLst/>
                <a:ahLst/>
                <a:cxnLst/>
                <a:rect l="l" t="t" r="r" b="b"/>
                <a:pathLst>
                  <a:path w="6228" h="5621" extrusionOk="0">
                    <a:moveTo>
                      <a:pt x="3769" y="1"/>
                    </a:moveTo>
                    <a:cubicBezTo>
                      <a:pt x="3390" y="1"/>
                      <a:pt x="3005" y="101"/>
                      <a:pt x="2656" y="310"/>
                    </a:cubicBezTo>
                    <a:lnTo>
                      <a:pt x="1" y="1918"/>
                    </a:lnTo>
                    <a:lnTo>
                      <a:pt x="2251" y="5621"/>
                    </a:lnTo>
                    <a:lnTo>
                      <a:pt x="4894" y="4013"/>
                    </a:lnTo>
                    <a:cubicBezTo>
                      <a:pt x="5906" y="3406"/>
                      <a:pt x="6228" y="2096"/>
                      <a:pt x="5608" y="1061"/>
                    </a:cubicBezTo>
                    <a:lnTo>
                      <a:pt x="5585" y="1025"/>
                    </a:lnTo>
                    <a:cubicBezTo>
                      <a:pt x="5187" y="362"/>
                      <a:pt x="4488" y="1"/>
                      <a:pt x="3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56" name="Google Shape;1256;p44"/>
              <p:cNvSpPr/>
              <p:nvPr/>
            </p:nvSpPr>
            <p:spPr>
              <a:xfrm>
                <a:off x="910225" y="2989775"/>
                <a:ext cx="217600" cy="136325"/>
              </a:xfrm>
              <a:custGeom>
                <a:avLst/>
                <a:gdLst/>
                <a:ahLst/>
                <a:cxnLst/>
                <a:rect l="l" t="t" r="r" b="b"/>
                <a:pathLst>
                  <a:path w="8704" h="5453" extrusionOk="0">
                    <a:moveTo>
                      <a:pt x="8704" y="1"/>
                    </a:moveTo>
                    <a:lnTo>
                      <a:pt x="8704" y="1"/>
                    </a:lnTo>
                    <a:cubicBezTo>
                      <a:pt x="8418" y="822"/>
                      <a:pt x="7751" y="1180"/>
                      <a:pt x="7751" y="1180"/>
                    </a:cubicBezTo>
                    <a:cubicBezTo>
                      <a:pt x="7751" y="1180"/>
                      <a:pt x="4429" y="3323"/>
                      <a:pt x="2524" y="4335"/>
                    </a:cubicBezTo>
                    <a:cubicBezTo>
                      <a:pt x="1386" y="4937"/>
                      <a:pt x="580" y="5076"/>
                      <a:pt x="115" y="5076"/>
                    </a:cubicBezTo>
                    <a:cubicBezTo>
                      <a:pt x="74" y="5076"/>
                      <a:pt x="36" y="5075"/>
                      <a:pt x="0" y="5073"/>
                    </a:cubicBezTo>
                    <a:lnTo>
                      <a:pt x="0" y="5073"/>
                    </a:lnTo>
                    <a:cubicBezTo>
                      <a:pt x="361" y="5320"/>
                      <a:pt x="793" y="5452"/>
                      <a:pt x="1229" y="5452"/>
                    </a:cubicBezTo>
                    <a:cubicBezTo>
                      <a:pt x="1613" y="5452"/>
                      <a:pt x="2000" y="5350"/>
                      <a:pt x="2346" y="5132"/>
                    </a:cubicBezTo>
                    <a:lnTo>
                      <a:pt x="5191" y="3406"/>
                    </a:lnTo>
                    <a:cubicBezTo>
                      <a:pt x="5191" y="3394"/>
                      <a:pt x="5180" y="3382"/>
                      <a:pt x="5180" y="3370"/>
                    </a:cubicBezTo>
                    <a:lnTo>
                      <a:pt x="7656" y="1846"/>
                    </a:lnTo>
                    <a:cubicBezTo>
                      <a:pt x="8335" y="1441"/>
                      <a:pt x="8692" y="727"/>
                      <a:pt x="8704"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57" name="Google Shape;1257;p44"/>
              <p:cNvSpPr/>
              <p:nvPr/>
            </p:nvSpPr>
            <p:spPr>
              <a:xfrm>
                <a:off x="901300" y="2984200"/>
                <a:ext cx="136925" cy="82350"/>
              </a:xfrm>
              <a:custGeom>
                <a:avLst/>
                <a:gdLst/>
                <a:ahLst/>
                <a:cxnLst/>
                <a:rect l="l" t="t" r="r" b="b"/>
                <a:pathLst>
                  <a:path w="5477" h="3294" extrusionOk="0">
                    <a:moveTo>
                      <a:pt x="5045" y="0"/>
                    </a:moveTo>
                    <a:cubicBezTo>
                      <a:pt x="4567" y="0"/>
                      <a:pt x="3523" y="419"/>
                      <a:pt x="2405" y="1105"/>
                    </a:cubicBezTo>
                    <a:cubicBezTo>
                      <a:pt x="988" y="1962"/>
                      <a:pt x="0" y="2903"/>
                      <a:pt x="179" y="3200"/>
                    </a:cubicBezTo>
                    <a:cubicBezTo>
                      <a:pt x="216" y="3263"/>
                      <a:pt x="303" y="3293"/>
                      <a:pt x="430" y="3293"/>
                    </a:cubicBezTo>
                    <a:cubicBezTo>
                      <a:pt x="906" y="3293"/>
                      <a:pt x="1942" y="2874"/>
                      <a:pt x="3060" y="2188"/>
                    </a:cubicBezTo>
                    <a:cubicBezTo>
                      <a:pt x="4477" y="1331"/>
                      <a:pt x="5477" y="391"/>
                      <a:pt x="5298" y="93"/>
                    </a:cubicBezTo>
                    <a:cubicBezTo>
                      <a:pt x="5261" y="30"/>
                      <a:pt x="5173" y="0"/>
                      <a:pt x="5045"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spTree>
    <p:extLst>
      <p:ext uri="{BB962C8B-B14F-4D97-AF65-F5344CB8AC3E}">
        <p14:creationId xmlns:p14="http://schemas.microsoft.com/office/powerpoint/2010/main" val="19616720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7"/>
        <p:cNvGrpSpPr/>
        <p:nvPr/>
      </p:nvGrpSpPr>
      <p:grpSpPr>
        <a:xfrm>
          <a:off x="0" y="0"/>
          <a:ext cx="0" cy="0"/>
          <a:chOff x="0" y="0"/>
          <a:chExt cx="0" cy="0"/>
        </a:xfrm>
      </p:grpSpPr>
      <p:sp>
        <p:nvSpPr>
          <p:cNvPr id="891" name="Google Shape;891;p41"/>
          <p:cNvSpPr txBox="1">
            <a:spLocks noGrp="1"/>
          </p:cNvSpPr>
          <p:nvPr>
            <p:ph type="subTitle" idx="4"/>
          </p:nvPr>
        </p:nvSpPr>
        <p:spPr>
          <a:xfrm>
            <a:off x="5407575" y="1810155"/>
            <a:ext cx="28437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mtClean="0">
                <a:latin typeface="Arial" panose="020B0604020202020204" pitchFamily="34" charset="0"/>
              </a:rPr>
              <a:t>SQL INJECTION</a:t>
            </a:r>
            <a:endParaRPr>
              <a:latin typeface="Arial" panose="020B0604020202020204" pitchFamily="34" charset="0"/>
            </a:endParaRPr>
          </a:p>
        </p:txBody>
      </p:sp>
      <p:sp>
        <p:nvSpPr>
          <p:cNvPr id="892" name="Google Shape;892;p41"/>
          <p:cNvSpPr txBox="1">
            <a:spLocks noGrp="1"/>
          </p:cNvSpPr>
          <p:nvPr>
            <p:ph type="subTitle" idx="1"/>
          </p:nvPr>
        </p:nvSpPr>
        <p:spPr>
          <a:xfrm>
            <a:off x="1655775" y="3227438"/>
            <a:ext cx="28437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mtClean="0">
                <a:latin typeface="Arial" panose="020B0604020202020204" pitchFamily="34" charset="0"/>
              </a:rPr>
              <a:t>FILE INCLUSION</a:t>
            </a:r>
            <a:endParaRPr>
              <a:latin typeface="Arial" panose="020B0604020202020204" pitchFamily="34" charset="0"/>
            </a:endParaRPr>
          </a:p>
        </p:txBody>
      </p:sp>
      <p:sp>
        <p:nvSpPr>
          <p:cNvPr id="893" name="Google Shape;893;p41"/>
          <p:cNvSpPr txBox="1">
            <a:spLocks noGrp="1"/>
          </p:cNvSpPr>
          <p:nvPr>
            <p:ph type="subTitle" idx="2"/>
          </p:nvPr>
        </p:nvSpPr>
        <p:spPr>
          <a:xfrm>
            <a:off x="5406075" y="3274217"/>
            <a:ext cx="28437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mtClean="0">
                <a:latin typeface="Arial" panose="020B0604020202020204" pitchFamily="34" charset="0"/>
              </a:rPr>
              <a:t>XSS</a:t>
            </a:r>
            <a:endParaRPr>
              <a:latin typeface="Arial" panose="020B0604020202020204" pitchFamily="34" charset="0"/>
            </a:endParaRPr>
          </a:p>
        </p:txBody>
      </p:sp>
      <p:sp>
        <p:nvSpPr>
          <p:cNvPr id="894" name="Google Shape;894;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smtClean="0">
                <a:latin typeface="Arial" panose="020B0604020202020204" pitchFamily="34" charset="0"/>
              </a:rPr>
              <a:t>Các công nghệ được áp dụng</a:t>
            </a:r>
            <a:endParaRPr>
              <a:latin typeface="Arial" panose="020B0604020202020204" pitchFamily="34" charset="0"/>
            </a:endParaRPr>
          </a:p>
        </p:txBody>
      </p:sp>
      <p:sp>
        <p:nvSpPr>
          <p:cNvPr id="895" name="Google Shape;895;p41"/>
          <p:cNvSpPr txBox="1">
            <a:spLocks noGrp="1"/>
          </p:cNvSpPr>
          <p:nvPr>
            <p:ph type="title" idx="5"/>
          </p:nvPr>
        </p:nvSpPr>
        <p:spPr>
          <a:xfrm>
            <a:off x="892725" y="1770575"/>
            <a:ext cx="834000" cy="63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0000"/>
                </a:solidFill>
                <a:latin typeface="Arial" panose="020B0604020202020204" pitchFamily="34" charset="0"/>
              </a:rPr>
              <a:t>01</a:t>
            </a:r>
            <a:endParaRPr>
              <a:solidFill>
                <a:srgbClr val="FF0000"/>
              </a:solidFill>
              <a:latin typeface="Arial" panose="020B0604020202020204" pitchFamily="34" charset="0"/>
            </a:endParaRPr>
          </a:p>
        </p:txBody>
      </p:sp>
      <p:sp>
        <p:nvSpPr>
          <p:cNvPr id="896" name="Google Shape;896;p41"/>
          <p:cNvSpPr txBox="1">
            <a:spLocks noGrp="1"/>
          </p:cNvSpPr>
          <p:nvPr>
            <p:ph type="title" idx="6"/>
          </p:nvPr>
        </p:nvSpPr>
        <p:spPr>
          <a:xfrm>
            <a:off x="4572075" y="1770575"/>
            <a:ext cx="834000" cy="63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0000"/>
                </a:solidFill>
                <a:latin typeface="Arial" panose="020B0604020202020204" pitchFamily="34" charset="0"/>
              </a:rPr>
              <a:t>02</a:t>
            </a:r>
            <a:endParaRPr>
              <a:solidFill>
                <a:srgbClr val="FF0000"/>
              </a:solidFill>
              <a:latin typeface="Arial" panose="020B0604020202020204" pitchFamily="34" charset="0"/>
            </a:endParaRPr>
          </a:p>
        </p:txBody>
      </p:sp>
      <p:sp>
        <p:nvSpPr>
          <p:cNvPr id="897" name="Google Shape;897;p41"/>
          <p:cNvSpPr txBox="1">
            <a:spLocks noGrp="1"/>
          </p:cNvSpPr>
          <p:nvPr>
            <p:ph type="title" idx="7"/>
          </p:nvPr>
        </p:nvSpPr>
        <p:spPr>
          <a:xfrm>
            <a:off x="892725" y="3203975"/>
            <a:ext cx="834000" cy="63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0000"/>
                </a:solidFill>
                <a:latin typeface="Arial" panose="020B0604020202020204" pitchFamily="34" charset="0"/>
              </a:rPr>
              <a:t>03</a:t>
            </a:r>
            <a:endParaRPr>
              <a:solidFill>
                <a:srgbClr val="FF0000"/>
              </a:solidFill>
              <a:latin typeface="Arial" panose="020B0604020202020204" pitchFamily="34" charset="0"/>
            </a:endParaRPr>
          </a:p>
        </p:txBody>
      </p:sp>
      <p:sp>
        <p:nvSpPr>
          <p:cNvPr id="898" name="Google Shape;898;p41"/>
          <p:cNvSpPr txBox="1">
            <a:spLocks noGrp="1"/>
          </p:cNvSpPr>
          <p:nvPr>
            <p:ph type="title" idx="8"/>
          </p:nvPr>
        </p:nvSpPr>
        <p:spPr>
          <a:xfrm>
            <a:off x="4572075" y="3203975"/>
            <a:ext cx="834000" cy="63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0000"/>
                </a:solidFill>
                <a:latin typeface="Arial" panose="020B0604020202020204" pitchFamily="34" charset="0"/>
              </a:rPr>
              <a:t>04</a:t>
            </a:r>
            <a:endParaRPr>
              <a:solidFill>
                <a:srgbClr val="FF0000"/>
              </a:solidFill>
              <a:latin typeface="Arial" panose="020B0604020202020204" pitchFamily="34" charset="0"/>
            </a:endParaRPr>
          </a:p>
        </p:txBody>
      </p:sp>
      <p:grpSp>
        <p:nvGrpSpPr>
          <p:cNvPr id="901" name="Google Shape;901;p41"/>
          <p:cNvGrpSpPr/>
          <p:nvPr/>
        </p:nvGrpSpPr>
        <p:grpSpPr>
          <a:xfrm rot="-6994258">
            <a:off x="645860" y="534370"/>
            <a:ext cx="445970" cy="329949"/>
            <a:chOff x="877475" y="2935600"/>
            <a:chExt cx="257500" cy="190500"/>
          </a:xfrm>
        </p:grpSpPr>
        <p:sp>
          <p:nvSpPr>
            <p:cNvPr id="902" name="Google Shape;902;p41"/>
            <p:cNvSpPr/>
            <p:nvPr/>
          </p:nvSpPr>
          <p:spPr>
            <a:xfrm>
              <a:off x="877475" y="2980850"/>
              <a:ext cx="162250" cy="145250"/>
            </a:xfrm>
            <a:custGeom>
              <a:avLst/>
              <a:gdLst/>
              <a:ahLst/>
              <a:cxnLst/>
              <a:rect l="l" t="t" r="r" b="b"/>
              <a:pathLst>
                <a:path w="6490" h="5810" extrusionOk="0">
                  <a:moveTo>
                    <a:pt x="4192" y="1"/>
                  </a:moveTo>
                  <a:lnTo>
                    <a:pt x="1346" y="1727"/>
                  </a:lnTo>
                  <a:cubicBezTo>
                    <a:pt x="322" y="2358"/>
                    <a:pt x="1" y="3692"/>
                    <a:pt x="620" y="4715"/>
                  </a:cubicBezTo>
                  <a:lnTo>
                    <a:pt x="655" y="4763"/>
                  </a:lnTo>
                  <a:cubicBezTo>
                    <a:pt x="1062" y="5435"/>
                    <a:pt x="1780" y="5809"/>
                    <a:pt x="2516" y="5809"/>
                  </a:cubicBezTo>
                  <a:cubicBezTo>
                    <a:pt x="2902" y="5809"/>
                    <a:pt x="3292" y="5706"/>
                    <a:pt x="3644" y="5489"/>
                  </a:cubicBezTo>
                  <a:lnTo>
                    <a:pt x="6490" y="3763"/>
                  </a:lnTo>
                  <a:cubicBezTo>
                    <a:pt x="6049" y="2239"/>
                    <a:pt x="5275" y="989"/>
                    <a:pt x="41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903" name="Google Shape;903;p41"/>
            <p:cNvGrpSpPr/>
            <p:nvPr/>
          </p:nvGrpSpPr>
          <p:grpSpPr>
            <a:xfrm>
              <a:off x="901300" y="2935600"/>
              <a:ext cx="233675" cy="190500"/>
              <a:chOff x="901300" y="2935600"/>
              <a:chExt cx="233675" cy="190500"/>
            </a:xfrm>
          </p:grpSpPr>
          <p:sp>
            <p:nvSpPr>
              <p:cNvPr id="904" name="Google Shape;904;p41"/>
              <p:cNvSpPr/>
              <p:nvPr/>
            </p:nvSpPr>
            <p:spPr>
              <a:xfrm>
                <a:off x="979275" y="2935600"/>
                <a:ext cx="155700" cy="140525"/>
              </a:xfrm>
              <a:custGeom>
                <a:avLst/>
                <a:gdLst/>
                <a:ahLst/>
                <a:cxnLst/>
                <a:rect l="l" t="t" r="r" b="b"/>
                <a:pathLst>
                  <a:path w="6228" h="5621" extrusionOk="0">
                    <a:moveTo>
                      <a:pt x="3769" y="1"/>
                    </a:moveTo>
                    <a:cubicBezTo>
                      <a:pt x="3390" y="1"/>
                      <a:pt x="3005" y="101"/>
                      <a:pt x="2656" y="310"/>
                    </a:cubicBezTo>
                    <a:lnTo>
                      <a:pt x="1" y="1918"/>
                    </a:lnTo>
                    <a:lnTo>
                      <a:pt x="2251" y="5621"/>
                    </a:lnTo>
                    <a:lnTo>
                      <a:pt x="4894" y="4013"/>
                    </a:lnTo>
                    <a:cubicBezTo>
                      <a:pt x="5906" y="3406"/>
                      <a:pt x="6228" y="2096"/>
                      <a:pt x="5608" y="1061"/>
                    </a:cubicBezTo>
                    <a:lnTo>
                      <a:pt x="5585" y="1025"/>
                    </a:lnTo>
                    <a:cubicBezTo>
                      <a:pt x="5187" y="362"/>
                      <a:pt x="4488" y="1"/>
                      <a:pt x="3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05" name="Google Shape;905;p41"/>
              <p:cNvSpPr/>
              <p:nvPr/>
            </p:nvSpPr>
            <p:spPr>
              <a:xfrm>
                <a:off x="910225" y="2989775"/>
                <a:ext cx="217600" cy="136325"/>
              </a:xfrm>
              <a:custGeom>
                <a:avLst/>
                <a:gdLst/>
                <a:ahLst/>
                <a:cxnLst/>
                <a:rect l="l" t="t" r="r" b="b"/>
                <a:pathLst>
                  <a:path w="8704" h="5453" extrusionOk="0">
                    <a:moveTo>
                      <a:pt x="8704" y="1"/>
                    </a:moveTo>
                    <a:lnTo>
                      <a:pt x="8704" y="1"/>
                    </a:lnTo>
                    <a:cubicBezTo>
                      <a:pt x="8418" y="822"/>
                      <a:pt x="7751" y="1180"/>
                      <a:pt x="7751" y="1180"/>
                    </a:cubicBezTo>
                    <a:cubicBezTo>
                      <a:pt x="7751" y="1180"/>
                      <a:pt x="4429" y="3323"/>
                      <a:pt x="2524" y="4335"/>
                    </a:cubicBezTo>
                    <a:cubicBezTo>
                      <a:pt x="1386" y="4937"/>
                      <a:pt x="580" y="5076"/>
                      <a:pt x="115" y="5076"/>
                    </a:cubicBezTo>
                    <a:cubicBezTo>
                      <a:pt x="74" y="5076"/>
                      <a:pt x="36" y="5075"/>
                      <a:pt x="0" y="5073"/>
                    </a:cubicBezTo>
                    <a:lnTo>
                      <a:pt x="0" y="5073"/>
                    </a:lnTo>
                    <a:cubicBezTo>
                      <a:pt x="361" y="5320"/>
                      <a:pt x="793" y="5452"/>
                      <a:pt x="1229" y="5452"/>
                    </a:cubicBezTo>
                    <a:cubicBezTo>
                      <a:pt x="1613" y="5452"/>
                      <a:pt x="2000" y="5350"/>
                      <a:pt x="2346" y="5132"/>
                    </a:cubicBezTo>
                    <a:lnTo>
                      <a:pt x="5191" y="3406"/>
                    </a:lnTo>
                    <a:cubicBezTo>
                      <a:pt x="5191" y="3394"/>
                      <a:pt x="5180" y="3382"/>
                      <a:pt x="5180" y="3370"/>
                    </a:cubicBezTo>
                    <a:lnTo>
                      <a:pt x="7656" y="1846"/>
                    </a:lnTo>
                    <a:cubicBezTo>
                      <a:pt x="8335" y="1441"/>
                      <a:pt x="8692" y="727"/>
                      <a:pt x="8704"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06" name="Google Shape;906;p41"/>
              <p:cNvSpPr/>
              <p:nvPr/>
            </p:nvSpPr>
            <p:spPr>
              <a:xfrm>
                <a:off x="901300" y="2984200"/>
                <a:ext cx="136925" cy="82350"/>
              </a:xfrm>
              <a:custGeom>
                <a:avLst/>
                <a:gdLst/>
                <a:ahLst/>
                <a:cxnLst/>
                <a:rect l="l" t="t" r="r" b="b"/>
                <a:pathLst>
                  <a:path w="5477" h="3294" extrusionOk="0">
                    <a:moveTo>
                      <a:pt x="5045" y="0"/>
                    </a:moveTo>
                    <a:cubicBezTo>
                      <a:pt x="4567" y="0"/>
                      <a:pt x="3523" y="419"/>
                      <a:pt x="2405" y="1105"/>
                    </a:cubicBezTo>
                    <a:cubicBezTo>
                      <a:pt x="988" y="1962"/>
                      <a:pt x="0" y="2903"/>
                      <a:pt x="179" y="3200"/>
                    </a:cubicBezTo>
                    <a:cubicBezTo>
                      <a:pt x="216" y="3263"/>
                      <a:pt x="303" y="3293"/>
                      <a:pt x="430" y="3293"/>
                    </a:cubicBezTo>
                    <a:cubicBezTo>
                      <a:pt x="906" y="3293"/>
                      <a:pt x="1942" y="2874"/>
                      <a:pt x="3060" y="2188"/>
                    </a:cubicBezTo>
                    <a:cubicBezTo>
                      <a:pt x="4477" y="1331"/>
                      <a:pt x="5477" y="391"/>
                      <a:pt x="5298" y="93"/>
                    </a:cubicBezTo>
                    <a:cubicBezTo>
                      <a:pt x="5261" y="30"/>
                      <a:pt x="5173" y="0"/>
                      <a:pt x="5045"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grpSp>
        <p:nvGrpSpPr>
          <p:cNvPr id="907" name="Google Shape;907;p41"/>
          <p:cNvGrpSpPr/>
          <p:nvPr/>
        </p:nvGrpSpPr>
        <p:grpSpPr>
          <a:xfrm rot="9746219">
            <a:off x="8087385" y="490051"/>
            <a:ext cx="416730" cy="329943"/>
            <a:chOff x="807525" y="3466050"/>
            <a:chExt cx="250050" cy="197975"/>
          </a:xfrm>
        </p:grpSpPr>
        <p:sp>
          <p:nvSpPr>
            <p:cNvPr id="908" name="Google Shape;908;p41"/>
            <p:cNvSpPr/>
            <p:nvPr/>
          </p:nvSpPr>
          <p:spPr>
            <a:xfrm>
              <a:off x="807525" y="3522000"/>
              <a:ext cx="154800" cy="142025"/>
            </a:xfrm>
            <a:custGeom>
              <a:avLst/>
              <a:gdLst/>
              <a:ahLst/>
              <a:cxnLst/>
              <a:rect l="l" t="t" r="r" b="b"/>
              <a:pathLst>
                <a:path w="6192" h="5681" extrusionOk="0">
                  <a:moveTo>
                    <a:pt x="3715" y="0"/>
                  </a:moveTo>
                  <a:lnTo>
                    <a:pt x="1191" y="1786"/>
                  </a:lnTo>
                  <a:cubicBezTo>
                    <a:pt x="239" y="2453"/>
                    <a:pt x="1" y="3774"/>
                    <a:pt x="667" y="4739"/>
                  </a:cubicBezTo>
                  <a:lnTo>
                    <a:pt x="691" y="4786"/>
                  </a:lnTo>
                  <a:cubicBezTo>
                    <a:pt x="1114" y="5370"/>
                    <a:pt x="1774" y="5681"/>
                    <a:pt x="2444" y="5681"/>
                  </a:cubicBezTo>
                  <a:cubicBezTo>
                    <a:pt x="2867" y="5681"/>
                    <a:pt x="3294" y="5557"/>
                    <a:pt x="3668" y="5298"/>
                  </a:cubicBezTo>
                  <a:lnTo>
                    <a:pt x="6192" y="3524"/>
                  </a:lnTo>
                  <a:lnTo>
                    <a:pt x="37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09" name="Google Shape;909;p41"/>
            <p:cNvSpPr/>
            <p:nvPr/>
          </p:nvSpPr>
          <p:spPr>
            <a:xfrm>
              <a:off x="895925" y="3466050"/>
              <a:ext cx="161650" cy="147350"/>
            </a:xfrm>
            <a:custGeom>
              <a:avLst/>
              <a:gdLst/>
              <a:ahLst/>
              <a:cxnLst/>
              <a:rect l="l" t="t" r="r" b="b"/>
              <a:pathLst>
                <a:path w="6466" h="5894" extrusionOk="0">
                  <a:moveTo>
                    <a:pt x="3964" y="1"/>
                  </a:moveTo>
                  <a:cubicBezTo>
                    <a:pt x="3532" y="1"/>
                    <a:pt x="3095" y="132"/>
                    <a:pt x="2715" y="405"/>
                  </a:cubicBezTo>
                  <a:lnTo>
                    <a:pt x="1" y="2310"/>
                  </a:lnTo>
                  <a:cubicBezTo>
                    <a:pt x="477" y="3679"/>
                    <a:pt x="1299" y="4881"/>
                    <a:pt x="2537" y="5893"/>
                  </a:cubicBezTo>
                  <a:lnTo>
                    <a:pt x="5240" y="3988"/>
                  </a:lnTo>
                  <a:cubicBezTo>
                    <a:pt x="6228" y="3310"/>
                    <a:pt x="6466" y="1952"/>
                    <a:pt x="5763" y="964"/>
                  </a:cubicBezTo>
                  <a:lnTo>
                    <a:pt x="5728" y="928"/>
                  </a:lnTo>
                  <a:cubicBezTo>
                    <a:pt x="5313" y="324"/>
                    <a:pt x="4644" y="1"/>
                    <a:pt x="3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10" name="Google Shape;910;p41"/>
            <p:cNvSpPr/>
            <p:nvPr/>
          </p:nvSpPr>
          <p:spPr>
            <a:xfrm>
              <a:off x="846525" y="3511575"/>
              <a:ext cx="206000" cy="152325"/>
            </a:xfrm>
            <a:custGeom>
              <a:avLst/>
              <a:gdLst/>
              <a:ahLst/>
              <a:cxnLst/>
              <a:rect l="l" t="t" r="r" b="b"/>
              <a:pathLst>
                <a:path w="8240" h="6093" extrusionOk="0">
                  <a:moveTo>
                    <a:pt x="8097" y="0"/>
                  </a:moveTo>
                  <a:lnTo>
                    <a:pt x="8097" y="0"/>
                  </a:lnTo>
                  <a:cubicBezTo>
                    <a:pt x="7930" y="417"/>
                    <a:pt x="7501" y="1143"/>
                    <a:pt x="6406" y="2001"/>
                  </a:cubicBezTo>
                  <a:cubicBezTo>
                    <a:pt x="4727" y="3346"/>
                    <a:pt x="1453" y="5501"/>
                    <a:pt x="1453" y="5501"/>
                  </a:cubicBezTo>
                  <a:cubicBezTo>
                    <a:pt x="1453" y="5501"/>
                    <a:pt x="950" y="5901"/>
                    <a:pt x="182" y="5901"/>
                  </a:cubicBezTo>
                  <a:cubicBezTo>
                    <a:pt x="123" y="5901"/>
                    <a:pt x="62" y="5899"/>
                    <a:pt x="0" y="5894"/>
                  </a:cubicBezTo>
                  <a:lnTo>
                    <a:pt x="0" y="5894"/>
                  </a:lnTo>
                  <a:cubicBezTo>
                    <a:pt x="288" y="6025"/>
                    <a:pt x="598" y="6092"/>
                    <a:pt x="907" y="6092"/>
                  </a:cubicBezTo>
                  <a:cubicBezTo>
                    <a:pt x="1326" y="6092"/>
                    <a:pt x="1745" y="5969"/>
                    <a:pt x="2108" y="5715"/>
                  </a:cubicBezTo>
                  <a:lnTo>
                    <a:pt x="4477" y="4049"/>
                  </a:lnTo>
                  <a:lnTo>
                    <a:pt x="4513" y="4072"/>
                  </a:lnTo>
                  <a:lnTo>
                    <a:pt x="7216" y="2167"/>
                  </a:lnTo>
                  <a:cubicBezTo>
                    <a:pt x="7930" y="1667"/>
                    <a:pt x="8240" y="810"/>
                    <a:pt x="8097"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11" name="Google Shape;911;p41"/>
            <p:cNvSpPr/>
            <p:nvPr/>
          </p:nvSpPr>
          <p:spPr>
            <a:xfrm>
              <a:off x="876575" y="3484950"/>
              <a:ext cx="131300" cy="89875"/>
            </a:xfrm>
            <a:custGeom>
              <a:avLst/>
              <a:gdLst/>
              <a:ahLst/>
              <a:cxnLst/>
              <a:rect l="l" t="t" r="r" b="b"/>
              <a:pathLst>
                <a:path w="5252" h="3595" extrusionOk="0">
                  <a:moveTo>
                    <a:pt x="4852" y="0"/>
                  </a:moveTo>
                  <a:cubicBezTo>
                    <a:pt x="4400" y="0"/>
                    <a:pt x="3364" y="501"/>
                    <a:pt x="2263" y="1280"/>
                  </a:cubicBezTo>
                  <a:cubicBezTo>
                    <a:pt x="930" y="2232"/>
                    <a:pt x="1" y="3232"/>
                    <a:pt x="191" y="3518"/>
                  </a:cubicBezTo>
                  <a:cubicBezTo>
                    <a:pt x="230" y="3570"/>
                    <a:pt x="304" y="3595"/>
                    <a:pt x="406" y="3595"/>
                  </a:cubicBezTo>
                  <a:cubicBezTo>
                    <a:pt x="864" y="3595"/>
                    <a:pt x="1899" y="3095"/>
                    <a:pt x="2989" y="2316"/>
                  </a:cubicBezTo>
                  <a:cubicBezTo>
                    <a:pt x="4335" y="1363"/>
                    <a:pt x="5252" y="363"/>
                    <a:pt x="5061" y="77"/>
                  </a:cubicBezTo>
                  <a:cubicBezTo>
                    <a:pt x="5024" y="25"/>
                    <a:pt x="4953" y="0"/>
                    <a:pt x="4852"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912" name="Google Shape;912;p41"/>
          <p:cNvGrpSpPr/>
          <p:nvPr/>
        </p:nvGrpSpPr>
        <p:grpSpPr>
          <a:xfrm rot="4194213">
            <a:off x="7933277" y="4322799"/>
            <a:ext cx="445977" cy="329954"/>
            <a:chOff x="877475" y="2935600"/>
            <a:chExt cx="257500" cy="190500"/>
          </a:xfrm>
        </p:grpSpPr>
        <p:sp>
          <p:nvSpPr>
            <p:cNvPr id="913" name="Google Shape;913;p41"/>
            <p:cNvSpPr/>
            <p:nvPr/>
          </p:nvSpPr>
          <p:spPr>
            <a:xfrm>
              <a:off x="877475" y="2980850"/>
              <a:ext cx="162250" cy="145250"/>
            </a:xfrm>
            <a:custGeom>
              <a:avLst/>
              <a:gdLst/>
              <a:ahLst/>
              <a:cxnLst/>
              <a:rect l="l" t="t" r="r" b="b"/>
              <a:pathLst>
                <a:path w="6490" h="5810" extrusionOk="0">
                  <a:moveTo>
                    <a:pt x="4192" y="1"/>
                  </a:moveTo>
                  <a:lnTo>
                    <a:pt x="1346" y="1727"/>
                  </a:lnTo>
                  <a:cubicBezTo>
                    <a:pt x="322" y="2358"/>
                    <a:pt x="1" y="3692"/>
                    <a:pt x="620" y="4715"/>
                  </a:cubicBezTo>
                  <a:lnTo>
                    <a:pt x="655" y="4763"/>
                  </a:lnTo>
                  <a:cubicBezTo>
                    <a:pt x="1062" y="5435"/>
                    <a:pt x="1780" y="5809"/>
                    <a:pt x="2516" y="5809"/>
                  </a:cubicBezTo>
                  <a:cubicBezTo>
                    <a:pt x="2902" y="5809"/>
                    <a:pt x="3292" y="5706"/>
                    <a:pt x="3644" y="5489"/>
                  </a:cubicBezTo>
                  <a:lnTo>
                    <a:pt x="6490" y="3763"/>
                  </a:lnTo>
                  <a:cubicBezTo>
                    <a:pt x="6049" y="2239"/>
                    <a:pt x="5275" y="989"/>
                    <a:pt x="41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914" name="Google Shape;914;p41"/>
            <p:cNvGrpSpPr/>
            <p:nvPr/>
          </p:nvGrpSpPr>
          <p:grpSpPr>
            <a:xfrm>
              <a:off x="901300" y="2935600"/>
              <a:ext cx="233675" cy="190500"/>
              <a:chOff x="901300" y="2935600"/>
              <a:chExt cx="233675" cy="190500"/>
            </a:xfrm>
          </p:grpSpPr>
          <p:sp>
            <p:nvSpPr>
              <p:cNvPr id="915" name="Google Shape;915;p41"/>
              <p:cNvSpPr/>
              <p:nvPr/>
            </p:nvSpPr>
            <p:spPr>
              <a:xfrm>
                <a:off x="979275" y="2935600"/>
                <a:ext cx="155700" cy="140525"/>
              </a:xfrm>
              <a:custGeom>
                <a:avLst/>
                <a:gdLst/>
                <a:ahLst/>
                <a:cxnLst/>
                <a:rect l="l" t="t" r="r" b="b"/>
                <a:pathLst>
                  <a:path w="6228" h="5621" extrusionOk="0">
                    <a:moveTo>
                      <a:pt x="3769" y="1"/>
                    </a:moveTo>
                    <a:cubicBezTo>
                      <a:pt x="3390" y="1"/>
                      <a:pt x="3005" y="101"/>
                      <a:pt x="2656" y="310"/>
                    </a:cubicBezTo>
                    <a:lnTo>
                      <a:pt x="1" y="1918"/>
                    </a:lnTo>
                    <a:lnTo>
                      <a:pt x="2251" y="5621"/>
                    </a:lnTo>
                    <a:lnTo>
                      <a:pt x="4894" y="4013"/>
                    </a:lnTo>
                    <a:cubicBezTo>
                      <a:pt x="5906" y="3406"/>
                      <a:pt x="6228" y="2096"/>
                      <a:pt x="5608" y="1061"/>
                    </a:cubicBezTo>
                    <a:lnTo>
                      <a:pt x="5585" y="1025"/>
                    </a:lnTo>
                    <a:cubicBezTo>
                      <a:pt x="5187" y="362"/>
                      <a:pt x="4488" y="1"/>
                      <a:pt x="3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16" name="Google Shape;916;p41"/>
              <p:cNvSpPr/>
              <p:nvPr/>
            </p:nvSpPr>
            <p:spPr>
              <a:xfrm>
                <a:off x="910225" y="2989775"/>
                <a:ext cx="217600" cy="136325"/>
              </a:xfrm>
              <a:custGeom>
                <a:avLst/>
                <a:gdLst/>
                <a:ahLst/>
                <a:cxnLst/>
                <a:rect l="l" t="t" r="r" b="b"/>
                <a:pathLst>
                  <a:path w="8704" h="5453" extrusionOk="0">
                    <a:moveTo>
                      <a:pt x="8704" y="1"/>
                    </a:moveTo>
                    <a:lnTo>
                      <a:pt x="8704" y="1"/>
                    </a:lnTo>
                    <a:cubicBezTo>
                      <a:pt x="8418" y="822"/>
                      <a:pt x="7751" y="1180"/>
                      <a:pt x="7751" y="1180"/>
                    </a:cubicBezTo>
                    <a:cubicBezTo>
                      <a:pt x="7751" y="1180"/>
                      <a:pt x="4429" y="3323"/>
                      <a:pt x="2524" y="4335"/>
                    </a:cubicBezTo>
                    <a:cubicBezTo>
                      <a:pt x="1386" y="4937"/>
                      <a:pt x="580" y="5076"/>
                      <a:pt x="115" y="5076"/>
                    </a:cubicBezTo>
                    <a:cubicBezTo>
                      <a:pt x="74" y="5076"/>
                      <a:pt x="36" y="5075"/>
                      <a:pt x="0" y="5073"/>
                    </a:cubicBezTo>
                    <a:lnTo>
                      <a:pt x="0" y="5073"/>
                    </a:lnTo>
                    <a:cubicBezTo>
                      <a:pt x="361" y="5320"/>
                      <a:pt x="793" y="5452"/>
                      <a:pt x="1229" y="5452"/>
                    </a:cubicBezTo>
                    <a:cubicBezTo>
                      <a:pt x="1613" y="5452"/>
                      <a:pt x="2000" y="5350"/>
                      <a:pt x="2346" y="5132"/>
                    </a:cubicBezTo>
                    <a:lnTo>
                      <a:pt x="5191" y="3406"/>
                    </a:lnTo>
                    <a:cubicBezTo>
                      <a:pt x="5191" y="3394"/>
                      <a:pt x="5180" y="3382"/>
                      <a:pt x="5180" y="3370"/>
                    </a:cubicBezTo>
                    <a:lnTo>
                      <a:pt x="7656" y="1846"/>
                    </a:lnTo>
                    <a:cubicBezTo>
                      <a:pt x="8335" y="1441"/>
                      <a:pt x="8692" y="727"/>
                      <a:pt x="8704"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17" name="Google Shape;917;p41"/>
              <p:cNvSpPr/>
              <p:nvPr/>
            </p:nvSpPr>
            <p:spPr>
              <a:xfrm>
                <a:off x="901300" y="2984200"/>
                <a:ext cx="136925" cy="82350"/>
              </a:xfrm>
              <a:custGeom>
                <a:avLst/>
                <a:gdLst/>
                <a:ahLst/>
                <a:cxnLst/>
                <a:rect l="l" t="t" r="r" b="b"/>
                <a:pathLst>
                  <a:path w="5477" h="3294" extrusionOk="0">
                    <a:moveTo>
                      <a:pt x="5045" y="0"/>
                    </a:moveTo>
                    <a:cubicBezTo>
                      <a:pt x="4567" y="0"/>
                      <a:pt x="3523" y="419"/>
                      <a:pt x="2405" y="1105"/>
                    </a:cubicBezTo>
                    <a:cubicBezTo>
                      <a:pt x="988" y="1962"/>
                      <a:pt x="0" y="2903"/>
                      <a:pt x="179" y="3200"/>
                    </a:cubicBezTo>
                    <a:cubicBezTo>
                      <a:pt x="216" y="3263"/>
                      <a:pt x="303" y="3293"/>
                      <a:pt x="430" y="3293"/>
                    </a:cubicBezTo>
                    <a:cubicBezTo>
                      <a:pt x="906" y="3293"/>
                      <a:pt x="1942" y="2874"/>
                      <a:pt x="3060" y="2188"/>
                    </a:cubicBezTo>
                    <a:cubicBezTo>
                      <a:pt x="4477" y="1331"/>
                      <a:pt x="5477" y="391"/>
                      <a:pt x="5298" y="93"/>
                    </a:cubicBezTo>
                    <a:cubicBezTo>
                      <a:pt x="5261" y="30"/>
                      <a:pt x="5173" y="0"/>
                      <a:pt x="5045"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grpSp>
        <p:nvGrpSpPr>
          <p:cNvPr id="918" name="Google Shape;918;p41"/>
          <p:cNvGrpSpPr/>
          <p:nvPr/>
        </p:nvGrpSpPr>
        <p:grpSpPr>
          <a:xfrm rot="9746219">
            <a:off x="660485" y="4322801"/>
            <a:ext cx="416730" cy="329943"/>
            <a:chOff x="807525" y="3466050"/>
            <a:chExt cx="250050" cy="197975"/>
          </a:xfrm>
        </p:grpSpPr>
        <p:sp>
          <p:nvSpPr>
            <p:cNvPr id="919" name="Google Shape;919;p41"/>
            <p:cNvSpPr/>
            <p:nvPr/>
          </p:nvSpPr>
          <p:spPr>
            <a:xfrm>
              <a:off x="807525" y="3522000"/>
              <a:ext cx="154800" cy="142025"/>
            </a:xfrm>
            <a:custGeom>
              <a:avLst/>
              <a:gdLst/>
              <a:ahLst/>
              <a:cxnLst/>
              <a:rect l="l" t="t" r="r" b="b"/>
              <a:pathLst>
                <a:path w="6192" h="5681" extrusionOk="0">
                  <a:moveTo>
                    <a:pt x="3715" y="0"/>
                  </a:moveTo>
                  <a:lnTo>
                    <a:pt x="1191" y="1786"/>
                  </a:lnTo>
                  <a:cubicBezTo>
                    <a:pt x="239" y="2453"/>
                    <a:pt x="1" y="3774"/>
                    <a:pt x="667" y="4739"/>
                  </a:cubicBezTo>
                  <a:lnTo>
                    <a:pt x="691" y="4786"/>
                  </a:lnTo>
                  <a:cubicBezTo>
                    <a:pt x="1114" y="5370"/>
                    <a:pt x="1774" y="5681"/>
                    <a:pt x="2444" y="5681"/>
                  </a:cubicBezTo>
                  <a:cubicBezTo>
                    <a:pt x="2867" y="5681"/>
                    <a:pt x="3294" y="5557"/>
                    <a:pt x="3668" y="5298"/>
                  </a:cubicBezTo>
                  <a:lnTo>
                    <a:pt x="6192" y="3524"/>
                  </a:lnTo>
                  <a:lnTo>
                    <a:pt x="37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20" name="Google Shape;920;p41"/>
            <p:cNvSpPr/>
            <p:nvPr/>
          </p:nvSpPr>
          <p:spPr>
            <a:xfrm>
              <a:off x="895925" y="3466050"/>
              <a:ext cx="161650" cy="147350"/>
            </a:xfrm>
            <a:custGeom>
              <a:avLst/>
              <a:gdLst/>
              <a:ahLst/>
              <a:cxnLst/>
              <a:rect l="l" t="t" r="r" b="b"/>
              <a:pathLst>
                <a:path w="6466" h="5894" extrusionOk="0">
                  <a:moveTo>
                    <a:pt x="3964" y="1"/>
                  </a:moveTo>
                  <a:cubicBezTo>
                    <a:pt x="3532" y="1"/>
                    <a:pt x="3095" y="132"/>
                    <a:pt x="2715" y="405"/>
                  </a:cubicBezTo>
                  <a:lnTo>
                    <a:pt x="1" y="2310"/>
                  </a:lnTo>
                  <a:cubicBezTo>
                    <a:pt x="477" y="3679"/>
                    <a:pt x="1299" y="4881"/>
                    <a:pt x="2537" y="5893"/>
                  </a:cubicBezTo>
                  <a:lnTo>
                    <a:pt x="5240" y="3988"/>
                  </a:lnTo>
                  <a:cubicBezTo>
                    <a:pt x="6228" y="3310"/>
                    <a:pt x="6466" y="1952"/>
                    <a:pt x="5763" y="964"/>
                  </a:cubicBezTo>
                  <a:lnTo>
                    <a:pt x="5728" y="928"/>
                  </a:lnTo>
                  <a:cubicBezTo>
                    <a:pt x="5313" y="324"/>
                    <a:pt x="4644" y="1"/>
                    <a:pt x="3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21" name="Google Shape;921;p41"/>
            <p:cNvSpPr/>
            <p:nvPr/>
          </p:nvSpPr>
          <p:spPr>
            <a:xfrm>
              <a:off x="846525" y="3511575"/>
              <a:ext cx="206000" cy="152325"/>
            </a:xfrm>
            <a:custGeom>
              <a:avLst/>
              <a:gdLst/>
              <a:ahLst/>
              <a:cxnLst/>
              <a:rect l="l" t="t" r="r" b="b"/>
              <a:pathLst>
                <a:path w="8240" h="6093" extrusionOk="0">
                  <a:moveTo>
                    <a:pt x="8097" y="0"/>
                  </a:moveTo>
                  <a:lnTo>
                    <a:pt x="8097" y="0"/>
                  </a:lnTo>
                  <a:cubicBezTo>
                    <a:pt x="7930" y="417"/>
                    <a:pt x="7501" y="1143"/>
                    <a:pt x="6406" y="2001"/>
                  </a:cubicBezTo>
                  <a:cubicBezTo>
                    <a:pt x="4727" y="3346"/>
                    <a:pt x="1453" y="5501"/>
                    <a:pt x="1453" y="5501"/>
                  </a:cubicBezTo>
                  <a:cubicBezTo>
                    <a:pt x="1453" y="5501"/>
                    <a:pt x="950" y="5901"/>
                    <a:pt x="182" y="5901"/>
                  </a:cubicBezTo>
                  <a:cubicBezTo>
                    <a:pt x="123" y="5901"/>
                    <a:pt x="62" y="5899"/>
                    <a:pt x="0" y="5894"/>
                  </a:cubicBezTo>
                  <a:lnTo>
                    <a:pt x="0" y="5894"/>
                  </a:lnTo>
                  <a:cubicBezTo>
                    <a:pt x="288" y="6025"/>
                    <a:pt x="598" y="6092"/>
                    <a:pt x="907" y="6092"/>
                  </a:cubicBezTo>
                  <a:cubicBezTo>
                    <a:pt x="1326" y="6092"/>
                    <a:pt x="1745" y="5969"/>
                    <a:pt x="2108" y="5715"/>
                  </a:cubicBezTo>
                  <a:lnTo>
                    <a:pt x="4477" y="4049"/>
                  </a:lnTo>
                  <a:lnTo>
                    <a:pt x="4513" y="4072"/>
                  </a:lnTo>
                  <a:lnTo>
                    <a:pt x="7216" y="2167"/>
                  </a:lnTo>
                  <a:cubicBezTo>
                    <a:pt x="7930" y="1667"/>
                    <a:pt x="8240" y="810"/>
                    <a:pt x="8097"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922" name="Google Shape;922;p41"/>
            <p:cNvSpPr/>
            <p:nvPr/>
          </p:nvSpPr>
          <p:spPr>
            <a:xfrm>
              <a:off x="876575" y="3484950"/>
              <a:ext cx="131300" cy="89875"/>
            </a:xfrm>
            <a:custGeom>
              <a:avLst/>
              <a:gdLst/>
              <a:ahLst/>
              <a:cxnLst/>
              <a:rect l="l" t="t" r="r" b="b"/>
              <a:pathLst>
                <a:path w="5252" h="3595" extrusionOk="0">
                  <a:moveTo>
                    <a:pt x="4852" y="0"/>
                  </a:moveTo>
                  <a:cubicBezTo>
                    <a:pt x="4400" y="0"/>
                    <a:pt x="3364" y="501"/>
                    <a:pt x="2263" y="1280"/>
                  </a:cubicBezTo>
                  <a:cubicBezTo>
                    <a:pt x="930" y="2232"/>
                    <a:pt x="1" y="3232"/>
                    <a:pt x="191" y="3518"/>
                  </a:cubicBezTo>
                  <a:cubicBezTo>
                    <a:pt x="230" y="3570"/>
                    <a:pt x="304" y="3595"/>
                    <a:pt x="406" y="3595"/>
                  </a:cubicBezTo>
                  <a:cubicBezTo>
                    <a:pt x="864" y="3595"/>
                    <a:pt x="1899" y="3095"/>
                    <a:pt x="2989" y="2316"/>
                  </a:cubicBezTo>
                  <a:cubicBezTo>
                    <a:pt x="4335" y="1363"/>
                    <a:pt x="5252" y="363"/>
                    <a:pt x="5061" y="77"/>
                  </a:cubicBezTo>
                  <a:cubicBezTo>
                    <a:pt x="5024" y="25"/>
                    <a:pt x="4953" y="0"/>
                    <a:pt x="4852"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sp>
        <p:nvSpPr>
          <p:cNvPr id="43" name="Google Shape;892;p41"/>
          <p:cNvSpPr txBox="1">
            <a:spLocks noGrp="1"/>
          </p:cNvSpPr>
          <p:nvPr>
            <p:ph type="subTitle" idx="1"/>
          </p:nvPr>
        </p:nvSpPr>
        <p:spPr>
          <a:xfrm>
            <a:off x="1514260" y="1810155"/>
            <a:ext cx="2843700"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mtClean="0">
                <a:latin typeface="Arial" panose="020B0604020202020204" pitchFamily="34" charset="0"/>
              </a:rPr>
              <a:t>PHP</a:t>
            </a:r>
            <a:endParaRPr>
              <a:latin typeface="Arial" panose="020B0604020202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8"/>
        <p:cNvGrpSpPr/>
        <p:nvPr/>
      </p:nvGrpSpPr>
      <p:grpSpPr>
        <a:xfrm>
          <a:off x="0" y="0"/>
          <a:ext cx="0" cy="0"/>
          <a:chOff x="0" y="0"/>
          <a:chExt cx="0" cy="0"/>
        </a:xfrm>
      </p:grpSpPr>
      <p:sp>
        <p:nvSpPr>
          <p:cNvPr id="1149" name="Google Shape;1149;p43"/>
          <p:cNvSpPr txBox="1">
            <a:spLocks noGrp="1"/>
          </p:cNvSpPr>
          <p:nvPr>
            <p:ph type="title"/>
          </p:nvPr>
        </p:nvSpPr>
        <p:spPr>
          <a:xfrm>
            <a:off x="629807" y="2200961"/>
            <a:ext cx="5091000" cy="1879179"/>
          </a:xfrm>
          <a:prstGeom prst="rect">
            <a:avLst/>
          </a:prstGeom>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b" anchorCtr="0">
            <a:noAutofit/>
          </a:bodyPr>
          <a:lstStyle/>
          <a:p>
            <a:pPr marL="0" lvl="0" indent="0" algn="ctr" rtl="0">
              <a:spcBef>
                <a:spcPts val="0"/>
              </a:spcBef>
              <a:spcAft>
                <a:spcPts val="0"/>
              </a:spcAft>
              <a:buNone/>
            </a:pPr>
            <a:r>
              <a:rPr lang="en-US" sz="3500" smtClean="0">
                <a:latin typeface="Arial" panose="020B0604020202020204" pitchFamily="34" charset="0"/>
              </a:rPr>
              <a:t/>
            </a:r>
            <a:br>
              <a:rPr lang="en-US" sz="3500" smtClean="0">
                <a:latin typeface="Arial" panose="020B0604020202020204" pitchFamily="34" charset="0"/>
              </a:rPr>
            </a:br>
            <a:r>
              <a:rPr lang="en-US" sz="3500" smtClean="0">
                <a:latin typeface="Arial" panose="020B0604020202020204" pitchFamily="34" charset="0"/>
              </a:rPr>
              <a:t>Phân tích thiết kế hệ thống</a:t>
            </a:r>
            <a:br>
              <a:rPr lang="en-US" sz="3500" smtClean="0">
                <a:latin typeface="Arial" panose="020B0604020202020204" pitchFamily="34" charset="0"/>
              </a:rPr>
            </a:br>
            <a:endParaRPr sz="3500">
              <a:latin typeface="Arial" panose="020B0604020202020204" pitchFamily="34" charset="0"/>
            </a:endParaRPr>
          </a:p>
        </p:txBody>
      </p:sp>
      <p:sp>
        <p:nvSpPr>
          <p:cNvPr id="1150" name="Google Shape;1150;p43"/>
          <p:cNvSpPr txBox="1">
            <a:spLocks noGrp="1"/>
          </p:cNvSpPr>
          <p:nvPr>
            <p:ph type="title" idx="2"/>
          </p:nvPr>
        </p:nvSpPr>
        <p:spPr>
          <a:xfrm>
            <a:off x="-1614019" y="1293303"/>
            <a:ext cx="50910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latin typeface="Arial" panose="020B0604020202020204" pitchFamily="34" charset="0"/>
              </a:rPr>
              <a:t>01</a:t>
            </a:r>
            <a:endParaRPr>
              <a:latin typeface="Arial" panose="020B0604020202020204" pitchFamily="34" charset="0"/>
            </a:endParaRPr>
          </a:p>
        </p:txBody>
      </p:sp>
      <p:grpSp>
        <p:nvGrpSpPr>
          <p:cNvPr id="1152" name="Google Shape;1152;p43"/>
          <p:cNvGrpSpPr/>
          <p:nvPr/>
        </p:nvGrpSpPr>
        <p:grpSpPr>
          <a:xfrm>
            <a:off x="6016299" y="883959"/>
            <a:ext cx="2407702" cy="3186809"/>
            <a:chOff x="5582025" y="2620025"/>
            <a:chExt cx="614900" cy="813875"/>
          </a:xfrm>
        </p:grpSpPr>
        <p:sp>
          <p:nvSpPr>
            <p:cNvPr id="1153" name="Google Shape;1153;p43"/>
            <p:cNvSpPr/>
            <p:nvPr/>
          </p:nvSpPr>
          <p:spPr>
            <a:xfrm>
              <a:off x="5727200" y="3387150"/>
              <a:ext cx="432500" cy="46750"/>
            </a:xfrm>
            <a:custGeom>
              <a:avLst/>
              <a:gdLst/>
              <a:ahLst/>
              <a:cxnLst/>
              <a:rect l="l" t="t" r="r" b="b"/>
              <a:pathLst>
                <a:path w="17300" h="1870" extrusionOk="0">
                  <a:moveTo>
                    <a:pt x="8656" y="1"/>
                  </a:moveTo>
                  <a:cubicBezTo>
                    <a:pt x="3870" y="1"/>
                    <a:pt x="0" y="417"/>
                    <a:pt x="0" y="941"/>
                  </a:cubicBezTo>
                  <a:cubicBezTo>
                    <a:pt x="0" y="1453"/>
                    <a:pt x="3870" y="1870"/>
                    <a:pt x="8656" y="1870"/>
                  </a:cubicBezTo>
                  <a:cubicBezTo>
                    <a:pt x="13430" y="1870"/>
                    <a:pt x="17300" y="1453"/>
                    <a:pt x="17300" y="941"/>
                  </a:cubicBezTo>
                  <a:cubicBezTo>
                    <a:pt x="17300" y="417"/>
                    <a:pt x="13430" y="1"/>
                    <a:pt x="86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54" name="Google Shape;1154;p43"/>
            <p:cNvSpPr/>
            <p:nvPr/>
          </p:nvSpPr>
          <p:spPr>
            <a:xfrm>
              <a:off x="5965900" y="2678150"/>
              <a:ext cx="25050" cy="34550"/>
            </a:xfrm>
            <a:custGeom>
              <a:avLst/>
              <a:gdLst/>
              <a:ahLst/>
              <a:cxnLst/>
              <a:rect l="l" t="t" r="r" b="b"/>
              <a:pathLst>
                <a:path w="1002" h="1382" extrusionOk="0">
                  <a:moveTo>
                    <a:pt x="251" y="0"/>
                  </a:moveTo>
                  <a:lnTo>
                    <a:pt x="1" y="155"/>
                  </a:lnTo>
                  <a:lnTo>
                    <a:pt x="751" y="1381"/>
                  </a:lnTo>
                  <a:lnTo>
                    <a:pt x="1001" y="1226"/>
                  </a:lnTo>
                  <a:lnTo>
                    <a:pt x="2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55" name="Google Shape;1155;p43"/>
            <p:cNvSpPr/>
            <p:nvPr/>
          </p:nvSpPr>
          <p:spPr>
            <a:xfrm>
              <a:off x="5912625" y="2620025"/>
              <a:ext cx="86050" cy="75450"/>
            </a:xfrm>
            <a:custGeom>
              <a:avLst/>
              <a:gdLst/>
              <a:ahLst/>
              <a:cxnLst/>
              <a:rect l="l" t="t" r="r" b="b"/>
              <a:pathLst>
                <a:path w="3442" h="3018" extrusionOk="0">
                  <a:moveTo>
                    <a:pt x="1718" y="1"/>
                  </a:moveTo>
                  <a:cubicBezTo>
                    <a:pt x="1454" y="1"/>
                    <a:pt x="1186" y="71"/>
                    <a:pt x="941" y="218"/>
                  </a:cubicBezTo>
                  <a:cubicBezTo>
                    <a:pt x="227" y="658"/>
                    <a:pt x="1" y="1575"/>
                    <a:pt x="429" y="2289"/>
                  </a:cubicBezTo>
                  <a:cubicBezTo>
                    <a:pt x="711" y="2759"/>
                    <a:pt x="1210" y="3018"/>
                    <a:pt x="1721" y="3018"/>
                  </a:cubicBezTo>
                  <a:cubicBezTo>
                    <a:pt x="1987" y="3018"/>
                    <a:pt x="2257" y="2948"/>
                    <a:pt x="2501" y="2801"/>
                  </a:cubicBezTo>
                  <a:cubicBezTo>
                    <a:pt x="3215" y="2361"/>
                    <a:pt x="3442" y="1444"/>
                    <a:pt x="3001" y="730"/>
                  </a:cubicBezTo>
                  <a:cubicBezTo>
                    <a:pt x="2719" y="260"/>
                    <a:pt x="2226" y="1"/>
                    <a:pt x="17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56" name="Google Shape;1156;p43"/>
            <p:cNvSpPr/>
            <p:nvPr/>
          </p:nvSpPr>
          <p:spPr>
            <a:xfrm>
              <a:off x="5918875" y="2625675"/>
              <a:ext cx="73850" cy="64625"/>
            </a:xfrm>
            <a:custGeom>
              <a:avLst/>
              <a:gdLst/>
              <a:ahLst/>
              <a:cxnLst/>
              <a:rect l="l" t="t" r="r" b="b"/>
              <a:pathLst>
                <a:path w="2954" h="2585" extrusionOk="0">
                  <a:moveTo>
                    <a:pt x="1474" y="1"/>
                  </a:moveTo>
                  <a:cubicBezTo>
                    <a:pt x="1245" y="1"/>
                    <a:pt x="1012" y="63"/>
                    <a:pt x="799" y="194"/>
                  </a:cubicBezTo>
                  <a:cubicBezTo>
                    <a:pt x="191" y="563"/>
                    <a:pt x="1" y="1349"/>
                    <a:pt x="370" y="1956"/>
                  </a:cubicBezTo>
                  <a:cubicBezTo>
                    <a:pt x="612" y="2363"/>
                    <a:pt x="1039" y="2584"/>
                    <a:pt x="1476" y="2584"/>
                  </a:cubicBezTo>
                  <a:cubicBezTo>
                    <a:pt x="1704" y="2584"/>
                    <a:pt x="1935" y="2523"/>
                    <a:pt x="2144" y="2397"/>
                  </a:cubicBezTo>
                  <a:cubicBezTo>
                    <a:pt x="2751" y="2016"/>
                    <a:pt x="2954" y="1230"/>
                    <a:pt x="2573" y="623"/>
                  </a:cubicBezTo>
                  <a:cubicBezTo>
                    <a:pt x="2331" y="225"/>
                    <a:pt x="1910" y="1"/>
                    <a:pt x="14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57" name="Google Shape;1157;p43"/>
            <p:cNvSpPr/>
            <p:nvPr/>
          </p:nvSpPr>
          <p:spPr>
            <a:xfrm>
              <a:off x="5925725" y="2631425"/>
              <a:ext cx="60450" cy="52950"/>
            </a:xfrm>
            <a:custGeom>
              <a:avLst/>
              <a:gdLst/>
              <a:ahLst/>
              <a:cxnLst/>
              <a:rect l="l" t="t" r="r" b="b"/>
              <a:pathLst>
                <a:path w="2418" h="2118" extrusionOk="0">
                  <a:moveTo>
                    <a:pt x="1209" y="1"/>
                  </a:moveTo>
                  <a:cubicBezTo>
                    <a:pt x="1020" y="1"/>
                    <a:pt x="829" y="51"/>
                    <a:pt x="655" y="155"/>
                  </a:cubicBezTo>
                  <a:cubicBezTo>
                    <a:pt x="144" y="464"/>
                    <a:pt x="1" y="1107"/>
                    <a:pt x="298" y="1607"/>
                  </a:cubicBezTo>
                  <a:cubicBezTo>
                    <a:pt x="500" y="1941"/>
                    <a:pt x="844" y="2118"/>
                    <a:pt x="1198" y="2118"/>
                  </a:cubicBezTo>
                  <a:cubicBezTo>
                    <a:pt x="1386" y="2118"/>
                    <a:pt x="1577" y="2068"/>
                    <a:pt x="1751" y="1964"/>
                  </a:cubicBezTo>
                  <a:cubicBezTo>
                    <a:pt x="2263" y="1655"/>
                    <a:pt x="2418" y="1000"/>
                    <a:pt x="2108" y="512"/>
                  </a:cubicBezTo>
                  <a:cubicBezTo>
                    <a:pt x="1906" y="178"/>
                    <a:pt x="1562" y="1"/>
                    <a:pt x="12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58" name="Google Shape;1158;p43"/>
            <p:cNvSpPr/>
            <p:nvPr/>
          </p:nvSpPr>
          <p:spPr>
            <a:xfrm>
              <a:off x="5978125" y="2699275"/>
              <a:ext cx="181575" cy="388450"/>
            </a:xfrm>
            <a:custGeom>
              <a:avLst/>
              <a:gdLst/>
              <a:ahLst/>
              <a:cxnLst/>
              <a:rect l="l" t="t" r="r" b="b"/>
              <a:pathLst>
                <a:path w="7263" h="15538" extrusionOk="0">
                  <a:moveTo>
                    <a:pt x="429" y="0"/>
                  </a:moveTo>
                  <a:lnTo>
                    <a:pt x="0" y="262"/>
                  </a:lnTo>
                  <a:cubicBezTo>
                    <a:pt x="3941" y="6668"/>
                    <a:pt x="5560" y="10990"/>
                    <a:pt x="6775" y="15538"/>
                  </a:cubicBezTo>
                  <a:lnTo>
                    <a:pt x="7263" y="15395"/>
                  </a:lnTo>
                  <a:cubicBezTo>
                    <a:pt x="6037" y="10835"/>
                    <a:pt x="4417" y="6454"/>
                    <a:pt x="4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59" name="Google Shape;1159;p43"/>
            <p:cNvSpPr/>
            <p:nvPr/>
          </p:nvSpPr>
          <p:spPr>
            <a:xfrm>
              <a:off x="5728675" y="2791400"/>
              <a:ext cx="468250" cy="622400"/>
            </a:xfrm>
            <a:custGeom>
              <a:avLst/>
              <a:gdLst/>
              <a:ahLst/>
              <a:cxnLst/>
              <a:rect l="l" t="t" r="r" b="b"/>
              <a:pathLst>
                <a:path w="18730" h="24896" extrusionOk="0">
                  <a:moveTo>
                    <a:pt x="3238" y="0"/>
                  </a:moveTo>
                  <a:cubicBezTo>
                    <a:pt x="2928" y="0"/>
                    <a:pt x="2664" y="237"/>
                    <a:pt x="2620" y="554"/>
                  </a:cubicBezTo>
                  <a:lnTo>
                    <a:pt x="96" y="21818"/>
                  </a:lnTo>
                  <a:cubicBezTo>
                    <a:pt x="1" y="22509"/>
                    <a:pt x="501" y="23128"/>
                    <a:pt x="1179" y="23212"/>
                  </a:cubicBezTo>
                  <a:lnTo>
                    <a:pt x="15384" y="24890"/>
                  </a:lnTo>
                  <a:cubicBezTo>
                    <a:pt x="15410" y="24894"/>
                    <a:pt x="15436" y="24896"/>
                    <a:pt x="15463" y="24896"/>
                  </a:cubicBezTo>
                  <a:cubicBezTo>
                    <a:pt x="15766" y="24896"/>
                    <a:pt x="16041" y="24650"/>
                    <a:pt x="16074" y="24343"/>
                  </a:cubicBezTo>
                  <a:lnTo>
                    <a:pt x="18682" y="2459"/>
                  </a:lnTo>
                  <a:cubicBezTo>
                    <a:pt x="18729" y="2114"/>
                    <a:pt x="18479" y="1804"/>
                    <a:pt x="18134" y="1756"/>
                  </a:cubicBezTo>
                  <a:lnTo>
                    <a:pt x="3323" y="6"/>
                  </a:lnTo>
                  <a:cubicBezTo>
                    <a:pt x="3294" y="2"/>
                    <a:pt x="3266" y="0"/>
                    <a:pt x="3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0" name="Google Shape;1160;p43"/>
            <p:cNvSpPr/>
            <p:nvPr/>
          </p:nvSpPr>
          <p:spPr>
            <a:xfrm>
              <a:off x="5725400" y="2788725"/>
              <a:ext cx="468250" cy="622350"/>
            </a:xfrm>
            <a:custGeom>
              <a:avLst/>
              <a:gdLst/>
              <a:ahLst/>
              <a:cxnLst/>
              <a:rect l="l" t="t" r="r" b="b"/>
              <a:pathLst>
                <a:path w="18730" h="24894" extrusionOk="0">
                  <a:moveTo>
                    <a:pt x="3241" y="1"/>
                  </a:moveTo>
                  <a:cubicBezTo>
                    <a:pt x="2930" y="1"/>
                    <a:pt x="2664" y="247"/>
                    <a:pt x="2620" y="554"/>
                  </a:cubicBezTo>
                  <a:lnTo>
                    <a:pt x="96" y="21830"/>
                  </a:lnTo>
                  <a:cubicBezTo>
                    <a:pt x="1" y="22509"/>
                    <a:pt x="489" y="23140"/>
                    <a:pt x="1179" y="23211"/>
                  </a:cubicBezTo>
                  <a:lnTo>
                    <a:pt x="15372" y="24890"/>
                  </a:lnTo>
                  <a:cubicBezTo>
                    <a:pt x="15395" y="24893"/>
                    <a:pt x="15419" y="24894"/>
                    <a:pt x="15442" y="24894"/>
                  </a:cubicBezTo>
                  <a:cubicBezTo>
                    <a:pt x="15770" y="24894"/>
                    <a:pt x="16052" y="24665"/>
                    <a:pt x="16074" y="24342"/>
                  </a:cubicBezTo>
                  <a:lnTo>
                    <a:pt x="18682" y="2459"/>
                  </a:lnTo>
                  <a:cubicBezTo>
                    <a:pt x="18729" y="2125"/>
                    <a:pt x="18467" y="1804"/>
                    <a:pt x="18134" y="1768"/>
                  </a:cubicBezTo>
                  <a:lnTo>
                    <a:pt x="3323" y="6"/>
                  </a:lnTo>
                  <a:cubicBezTo>
                    <a:pt x="3295" y="2"/>
                    <a:pt x="3268" y="1"/>
                    <a:pt x="32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1" name="Google Shape;1161;p43"/>
            <p:cNvSpPr/>
            <p:nvPr/>
          </p:nvSpPr>
          <p:spPr>
            <a:xfrm>
              <a:off x="5764100" y="2826975"/>
              <a:ext cx="393825" cy="540550"/>
            </a:xfrm>
            <a:custGeom>
              <a:avLst/>
              <a:gdLst/>
              <a:ahLst/>
              <a:cxnLst/>
              <a:rect l="l" t="t" r="r" b="b"/>
              <a:pathLst>
                <a:path w="15753" h="21622" extrusionOk="0">
                  <a:moveTo>
                    <a:pt x="2370" y="0"/>
                  </a:moveTo>
                  <a:lnTo>
                    <a:pt x="1" y="20038"/>
                  </a:lnTo>
                  <a:lnTo>
                    <a:pt x="13383" y="21622"/>
                  </a:lnTo>
                  <a:lnTo>
                    <a:pt x="15753" y="1572"/>
                  </a:lnTo>
                  <a:lnTo>
                    <a:pt x="23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2" name="Google Shape;1162;p43"/>
            <p:cNvSpPr/>
            <p:nvPr/>
          </p:nvSpPr>
          <p:spPr>
            <a:xfrm>
              <a:off x="5834350" y="2869225"/>
              <a:ext cx="87225" cy="115525"/>
            </a:xfrm>
            <a:custGeom>
              <a:avLst/>
              <a:gdLst/>
              <a:ahLst/>
              <a:cxnLst/>
              <a:rect l="l" t="t" r="r" b="b"/>
              <a:pathLst>
                <a:path w="3489" h="4621" extrusionOk="0">
                  <a:moveTo>
                    <a:pt x="500" y="1"/>
                  </a:moveTo>
                  <a:lnTo>
                    <a:pt x="0" y="4263"/>
                  </a:lnTo>
                  <a:lnTo>
                    <a:pt x="2977" y="4620"/>
                  </a:lnTo>
                  <a:lnTo>
                    <a:pt x="3489" y="346"/>
                  </a:lnTo>
                  <a:lnTo>
                    <a:pt x="5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3" name="Google Shape;1163;p43"/>
            <p:cNvSpPr/>
            <p:nvPr/>
          </p:nvSpPr>
          <p:spPr>
            <a:xfrm>
              <a:off x="5986150" y="2880250"/>
              <a:ext cx="139025" cy="35750"/>
            </a:xfrm>
            <a:custGeom>
              <a:avLst/>
              <a:gdLst/>
              <a:ahLst/>
              <a:cxnLst/>
              <a:rect l="l" t="t" r="r" b="b"/>
              <a:pathLst>
                <a:path w="5561" h="1430" extrusionOk="0">
                  <a:moveTo>
                    <a:pt x="84" y="0"/>
                  </a:moveTo>
                  <a:lnTo>
                    <a:pt x="1" y="846"/>
                  </a:lnTo>
                  <a:lnTo>
                    <a:pt x="5477" y="1429"/>
                  </a:lnTo>
                  <a:lnTo>
                    <a:pt x="5561" y="584"/>
                  </a:lnTo>
                  <a:lnTo>
                    <a:pt x="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4" name="Google Shape;1164;p43"/>
            <p:cNvSpPr/>
            <p:nvPr/>
          </p:nvSpPr>
          <p:spPr>
            <a:xfrm>
              <a:off x="6003125" y="2916250"/>
              <a:ext cx="118475" cy="33675"/>
            </a:xfrm>
            <a:custGeom>
              <a:avLst/>
              <a:gdLst/>
              <a:ahLst/>
              <a:cxnLst/>
              <a:rect l="l" t="t" r="r" b="b"/>
              <a:pathLst>
                <a:path w="4739" h="1347" extrusionOk="0">
                  <a:moveTo>
                    <a:pt x="84" y="1"/>
                  </a:moveTo>
                  <a:lnTo>
                    <a:pt x="0" y="846"/>
                  </a:lnTo>
                  <a:lnTo>
                    <a:pt x="4644" y="1346"/>
                  </a:lnTo>
                  <a:lnTo>
                    <a:pt x="4739" y="501"/>
                  </a:lnTo>
                  <a:lnTo>
                    <a:pt x="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5" name="Google Shape;1165;p43"/>
            <p:cNvSpPr/>
            <p:nvPr/>
          </p:nvSpPr>
          <p:spPr>
            <a:xfrm>
              <a:off x="5942700" y="2943950"/>
              <a:ext cx="175625" cy="39900"/>
            </a:xfrm>
            <a:custGeom>
              <a:avLst/>
              <a:gdLst/>
              <a:ahLst/>
              <a:cxnLst/>
              <a:rect l="l" t="t" r="r" b="b"/>
              <a:pathLst>
                <a:path w="7025" h="1596" extrusionOk="0">
                  <a:moveTo>
                    <a:pt x="96" y="0"/>
                  </a:moveTo>
                  <a:lnTo>
                    <a:pt x="0" y="846"/>
                  </a:lnTo>
                  <a:lnTo>
                    <a:pt x="6930" y="1596"/>
                  </a:lnTo>
                  <a:lnTo>
                    <a:pt x="7025" y="750"/>
                  </a:lnTo>
                  <a:lnTo>
                    <a:pt x="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6" name="Google Shape;1166;p43"/>
            <p:cNvSpPr/>
            <p:nvPr/>
          </p:nvSpPr>
          <p:spPr>
            <a:xfrm>
              <a:off x="5996575" y="2984425"/>
              <a:ext cx="117900" cy="33350"/>
            </a:xfrm>
            <a:custGeom>
              <a:avLst/>
              <a:gdLst/>
              <a:ahLst/>
              <a:cxnLst/>
              <a:rect l="l" t="t" r="r" b="b"/>
              <a:pathLst>
                <a:path w="4716" h="1334" extrusionOk="0">
                  <a:moveTo>
                    <a:pt x="84" y="1"/>
                  </a:moveTo>
                  <a:lnTo>
                    <a:pt x="0" y="834"/>
                  </a:lnTo>
                  <a:lnTo>
                    <a:pt x="4632" y="1334"/>
                  </a:lnTo>
                  <a:lnTo>
                    <a:pt x="4715" y="489"/>
                  </a:lnTo>
                  <a:lnTo>
                    <a:pt x="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7" name="Google Shape;1167;p43"/>
            <p:cNvSpPr/>
            <p:nvPr/>
          </p:nvSpPr>
          <p:spPr>
            <a:xfrm>
              <a:off x="5861725" y="3004375"/>
              <a:ext cx="248875" cy="47350"/>
            </a:xfrm>
            <a:custGeom>
              <a:avLst/>
              <a:gdLst/>
              <a:ahLst/>
              <a:cxnLst/>
              <a:rect l="l" t="t" r="r" b="b"/>
              <a:pathLst>
                <a:path w="9955" h="1894" extrusionOk="0">
                  <a:moveTo>
                    <a:pt x="84" y="0"/>
                  </a:moveTo>
                  <a:lnTo>
                    <a:pt x="1" y="846"/>
                  </a:lnTo>
                  <a:lnTo>
                    <a:pt x="9871" y="1893"/>
                  </a:lnTo>
                  <a:lnTo>
                    <a:pt x="9954" y="1060"/>
                  </a:lnTo>
                  <a:lnTo>
                    <a:pt x="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8" name="Google Shape;1168;p43"/>
            <p:cNvSpPr/>
            <p:nvPr/>
          </p:nvSpPr>
          <p:spPr>
            <a:xfrm>
              <a:off x="5825725" y="3034425"/>
              <a:ext cx="281600" cy="51225"/>
            </a:xfrm>
            <a:custGeom>
              <a:avLst/>
              <a:gdLst/>
              <a:ahLst/>
              <a:cxnLst/>
              <a:rect l="l" t="t" r="r" b="b"/>
              <a:pathLst>
                <a:path w="11264" h="2049" extrusionOk="0">
                  <a:moveTo>
                    <a:pt x="83" y="1"/>
                  </a:moveTo>
                  <a:lnTo>
                    <a:pt x="0" y="846"/>
                  </a:lnTo>
                  <a:lnTo>
                    <a:pt x="11168" y="2049"/>
                  </a:lnTo>
                  <a:lnTo>
                    <a:pt x="11263" y="1203"/>
                  </a:lnTo>
                  <a:lnTo>
                    <a:pt x="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9" name="Google Shape;1169;p43"/>
            <p:cNvSpPr/>
            <p:nvPr/>
          </p:nvSpPr>
          <p:spPr>
            <a:xfrm>
              <a:off x="5879300" y="3074925"/>
              <a:ext cx="224150" cy="44650"/>
            </a:xfrm>
            <a:custGeom>
              <a:avLst/>
              <a:gdLst/>
              <a:ahLst/>
              <a:cxnLst/>
              <a:rect l="l" t="t" r="r" b="b"/>
              <a:pathLst>
                <a:path w="8966" h="1786" extrusionOk="0">
                  <a:moveTo>
                    <a:pt x="96" y="0"/>
                  </a:moveTo>
                  <a:lnTo>
                    <a:pt x="0" y="833"/>
                  </a:lnTo>
                  <a:lnTo>
                    <a:pt x="8882" y="1786"/>
                  </a:lnTo>
                  <a:lnTo>
                    <a:pt x="8966" y="952"/>
                  </a:lnTo>
                  <a:lnTo>
                    <a:pt x="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0" name="Google Shape;1170;p43"/>
            <p:cNvSpPr/>
            <p:nvPr/>
          </p:nvSpPr>
          <p:spPr>
            <a:xfrm>
              <a:off x="5969475" y="3263025"/>
              <a:ext cx="111950" cy="19975"/>
            </a:xfrm>
            <a:custGeom>
              <a:avLst/>
              <a:gdLst/>
              <a:ahLst/>
              <a:cxnLst/>
              <a:rect l="l" t="t" r="r" b="b"/>
              <a:pathLst>
                <a:path w="4478" h="799" extrusionOk="0">
                  <a:moveTo>
                    <a:pt x="37" y="1"/>
                  </a:moveTo>
                  <a:lnTo>
                    <a:pt x="1" y="322"/>
                  </a:lnTo>
                  <a:lnTo>
                    <a:pt x="4442" y="798"/>
                  </a:lnTo>
                  <a:lnTo>
                    <a:pt x="4478" y="477"/>
                  </a:lnTo>
                  <a:lnTo>
                    <a:pt x="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1" name="Google Shape;1171;p43"/>
            <p:cNvSpPr/>
            <p:nvPr/>
          </p:nvSpPr>
          <p:spPr>
            <a:xfrm>
              <a:off x="5741175" y="3075500"/>
              <a:ext cx="395025" cy="272975"/>
            </a:xfrm>
            <a:custGeom>
              <a:avLst/>
              <a:gdLst/>
              <a:ahLst/>
              <a:cxnLst/>
              <a:rect l="l" t="t" r="r" b="b"/>
              <a:pathLst>
                <a:path w="15801" h="10919" extrusionOk="0">
                  <a:moveTo>
                    <a:pt x="679" y="1"/>
                  </a:moveTo>
                  <a:lnTo>
                    <a:pt x="656" y="310"/>
                  </a:lnTo>
                  <a:cubicBezTo>
                    <a:pt x="3358" y="1584"/>
                    <a:pt x="6192" y="3882"/>
                    <a:pt x="6918" y="4489"/>
                  </a:cubicBezTo>
                  <a:cubicBezTo>
                    <a:pt x="6871" y="4561"/>
                    <a:pt x="6859" y="4644"/>
                    <a:pt x="6883" y="4668"/>
                  </a:cubicBezTo>
                  <a:cubicBezTo>
                    <a:pt x="6906" y="4680"/>
                    <a:pt x="8109" y="5632"/>
                    <a:pt x="8252" y="6859"/>
                  </a:cubicBezTo>
                  <a:cubicBezTo>
                    <a:pt x="8311" y="7395"/>
                    <a:pt x="8157" y="7918"/>
                    <a:pt x="7764" y="8407"/>
                  </a:cubicBezTo>
                  <a:cubicBezTo>
                    <a:pt x="7212" y="9097"/>
                    <a:pt x="6590" y="9316"/>
                    <a:pt x="6024" y="9316"/>
                  </a:cubicBezTo>
                  <a:cubicBezTo>
                    <a:pt x="5076" y="9316"/>
                    <a:pt x="4284" y="8701"/>
                    <a:pt x="4239" y="8657"/>
                  </a:cubicBezTo>
                  <a:cubicBezTo>
                    <a:pt x="4234" y="8655"/>
                    <a:pt x="4227" y="8654"/>
                    <a:pt x="4221" y="8654"/>
                  </a:cubicBezTo>
                  <a:cubicBezTo>
                    <a:pt x="4185" y="8654"/>
                    <a:pt x="4133" y="8682"/>
                    <a:pt x="4073" y="8752"/>
                  </a:cubicBezTo>
                  <a:cubicBezTo>
                    <a:pt x="3692" y="8478"/>
                    <a:pt x="1822" y="7109"/>
                    <a:pt x="36" y="5371"/>
                  </a:cubicBezTo>
                  <a:lnTo>
                    <a:pt x="1" y="5740"/>
                  </a:lnTo>
                  <a:cubicBezTo>
                    <a:pt x="36" y="5787"/>
                    <a:pt x="84" y="5835"/>
                    <a:pt x="132" y="5859"/>
                  </a:cubicBezTo>
                  <a:cubicBezTo>
                    <a:pt x="1811" y="7454"/>
                    <a:pt x="3513" y="8704"/>
                    <a:pt x="3894" y="8966"/>
                  </a:cubicBezTo>
                  <a:cubicBezTo>
                    <a:pt x="3870" y="9026"/>
                    <a:pt x="3835" y="9085"/>
                    <a:pt x="3870" y="9109"/>
                  </a:cubicBezTo>
                  <a:cubicBezTo>
                    <a:pt x="4334" y="9482"/>
                    <a:pt x="5139" y="9886"/>
                    <a:pt x="6015" y="9886"/>
                  </a:cubicBezTo>
                  <a:cubicBezTo>
                    <a:pt x="6735" y="9886"/>
                    <a:pt x="7502" y="9613"/>
                    <a:pt x="8168" y="8823"/>
                  </a:cubicBezTo>
                  <a:cubicBezTo>
                    <a:pt x="10383" y="10216"/>
                    <a:pt x="12300" y="10919"/>
                    <a:pt x="13872" y="10919"/>
                  </a:cubicBezTo>
                  <a:cubicBezTo>
                    <a:pt x="14550" y="10919"/>
                    <a:pt x="15181" y="10788"/>
                    <a:pt x="15717" y="10502"/>
                  </a:cubicBezTo>
                  <a:lnTo>
                    <a:pt x="15800" y="9883"/>
                  </a:lnTo>
                  <a:lnTo>
                    <a:pt x="15800" y="9883"/>
                  </a:lnTo>
                  <a:cubicBezTo>
                    <a:pt x="15265" y="10240"/>
                    <a:pt x="14610" y="10419"/>
                    <a:pt x="13872" y="10419"/>
                  </a:cubicBezTo>
                  <a:cubicBezTo>
                    <a:pt x="12407" y="10419"/>
                    <a:pt x="10597" y="9740"/>
                    <a:pt x="8466" y="8407"/>
                  </a:cubicBezTo>
                  <a:cubicBezTo>
                    <a:pt x="8776" y="7883"/>
                    <a:pt x="8895" y="7347"/>
                    <a:pt x="8835" y="6764"/>
                  </a:cubicBezTo>
                  <a:cubicBezTo>
                    <a:pt x="8657" y="5311"/>
                    <a:pt x="7299" y="4239"/>
                    <a:pt x="7240" y="4192"/>
                  </a:cubicBezTo>
                  <a:cubicBezTo>
                    <a:pt x="7235" y="4187"/>
                    <a:pt x="7228" y="4184"/>
                    <a:pt x="7219" y="4184"/>
                  </a:cubicBezTo>
                  <a:cubicBezTo>
                    <a:pt x="7190" y="4184"/>
                    <a:pt x="7143" y="4214"/>
                    <a:pt x="7097" y="4251"/>
                  </a:cubicBezTo>
                  <a:cubicBezTo>
                    <a:pt x="6549" y="3787"/>
                    <a:pt x="4847" y="2453"/>
                    <a:pt x="3061" y="1322"/>
                  </a:cubicBezTo>
                  <a:cubicBezTo>
                    <a:pt x="2215" y="763"/>
                    <a:pt x="1406" y="334"/>
                    <a:pt x="679"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2" name="Google Shape;1172;p43"/>
            <p:cNvSpPr/>
            <p:nvPr/>
          </p:nvSpPr>
          <p:spPr>
            <a:xfrm>
              <a:off x="5964425" y="2779475"/>
              <a:ext cx="51225" cy="48575"/>
            </a:xfrm>
            <a:custGeom>
              <a:avLst/>
              <a:gdLst/>
              <a:ahLst/>
              <a:cxnLst/>
              <a:rect l="l" t="t" r="r" b="b"/>
              <a:pathLst>
                <a:path w="2049" h="1943" extrusionOk="0">
                  <a:moveTo>
                    <a:pt x="1048" y="327"/>
                  </a:moveTo>
                  <a:cubicBezTo>
                    <a:pt x="1064" y="327"/>
                    <a:pt x="1080" y="327"/>
                    <a:pt x="1096" y="328"/>
                  </a:cubicBezTo>
                  <a:cubicBezTo>
                    <a:pt x="1441" y="376"/>
                    <a:pt x="1679" y="686"/>
                    <a:pt x="1644" y="1031"/>
                  </a:cubicBezTo>
                  <a:cubicBezTo>
                    <a:pt x="1611" y="1348"/>
                    <a:pt x="1337" y="1584"/>
                    <a:pt x="1035" y="1584"/>
                  </a:cubicBezTo>
                  <a:cubicBezTo>
                    <a:pt x="1008" y="1584"/>
                    <a:pt x="980" y="1583"/>
                    <a:pt x="953" y="1579"/>
                  </a:cubicBezTo>
                  <a:cubicBezTo>
                    <a:pt x="608" y="1543"/>
                    <a:pt x="370" y="1221"/>
                    <a:pt x="393" y="888"/>
                  </a:cubicBezTo>
                  <a:cubicBezTo>
                    <a:pt x="439" y="559"/>
                    <a:pt x="723" y="327"/>
                    <a:pt x="1048" y="327"/>
                  </a:cubicBezTo>
                  <a:close/>
                  <a:moveTo>
                    <a:pt x="1030" y="1"/>
                  </a:moveTo>
                  <a:cubicBezTo>
                    <a:pt x="542" y="1"/>
                    <a:pt x="126" y="355"/>
                    <a:pt x="60" y="852"/>
                  </a:cubicBezTo>
                  <a:cubicBezTo>
                    <a:pt x="0" y="1388"/>
                    <a:pt x="370" y="1864"/>
                    <a:pt x="905" y="1936"/>
                  </a:cubicBezTo>
                  <a:cubicBezTo>
                    <a:pt x="943" y="1940"/>
                    <a:pt x="981" y="1942"/>
                    <a:pt x="1018" y="1942"/>
                  </a:cubicBezTo>
                  <a:cubicBezTo>
                    <a:pt x="1507" y="1942"/>
                    <a:pt x="1922" y="1588"/>
                    <a:pt x="1989" y="1090"/>
                  </a:cubicBezTo>
                  <a:cubicBezTo>
                    <a:pt x="2048" y="543"/>
                    <a:pt x="1679" y="67"/>
                    <a:pt x="1143" y="7"/>
                  </a:cubicBezTo>
                  <a:cubicBezTo>
                    <a:pt x="1105" y="3"/>
                    <a:pt x="1068" y="1"/>
                    <a:pt x="10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3" name="Google Shape;1173;p43"/>
            <p:cNvSpPr/>
            <p:nvPr/>
          </p:nvSpPr>
          <p:spPr>
            <a:xfrm>
              <a:off x="5904300" y="2789425"/>
              <a:ext cx="166700" cy="57500"/>
            </a:xfrm>
            <a:custGeom>
              <a:avLst/>
              <a:gdLst/>
              <a:ahLst/>
              <a:cxnLst/>
              <a:rect l="l" t="t" r="r" b="b"/>
              <a:pathLst>
                <a:path w="6668" h="2300" extrusionOk="0">
                  <a:moveTo>
                    <a:pt x="373" y="1"/>
                  </a:moveTo>
                  <a:cubicBezTo>
                    <a:pt x="288" y="1"/>
                    <a:pt x="226" y="68"/>
                    <a:pt x="215" y="157"/>
                  </a:cubicBezTo>
                  <a:lnTo>
                    <a:pt x="0" y="1538"/>
                  </a:lnTo>
                  <a:lnTo>
                    <a:pt x="6442" y="2300"/>
                  </a:lnTo>
                  <a:lnTo>
                    <a:pt x="6656" y="919"/>
                  </a:lnTo>
                  <a:cubicBezTo>
                    <a:pt x="6668" y="823"/>
                    <a:pt x="6596" y="752"/>
                    <a:pt x="6513" y="740"/>
                  </a:cubicBezTo>
                  <a:lnTo>
                    <a:pt x="393" y="2"/>
                  </a:lnTo>
                  <a:cubicBezTo>
                    <a:pt x="386" y="1"/>
                    <a:pt x="379" y="1"/>
                    <a:pt x="3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4" name="Google Shape;1174;p43"/>
            <p:cNvSpPr/>
            <p:nvPr/>
          </p:nvSpPr>
          <p:spPr>
            <a:xfrm>
              <a:off x="5903400" y="2827850"/>
              <a:ext cx="162250" cy="36825"/>
            </a:xfrm>
            <a:custGeom>
              <a:avLst/>
              <a:gdLst/>
              <a:ahLst/>
              <a:cxnLst/>
              <a:rect l="l" t="t" r="r" b="b"/>
              <a:pathLst>
                <a:path w="6490" h="1473" extrusionOk="0">
                  <a:moveTo>
                    <a:pt x="36" y="1"/>
                  </a:moveTo>
                  <a:lnTo>
                    <a:pt x="36" y="1"/>
                  </a:lnTo>
                  <a:cubicBezTo>
                    <a:pt x="1" y="453"/>
                    <a:pt x="310" y="834"/>
                    <a:pt x="739" y="894"/>
                  </a:cubicBezTo>
                  <a:lnTo>
                    <a:pt x="5597" y="1465"/>
                  </a:lnTo>
                  <a:cubicBezTo>
                    <a:pt x="5633" y="1470"/>
                    <a:pt x="5669" y="1473"/>
                    <a:pt x="5705" y="1473"/>
                  </a:cubicBezTo>
                  <a:cubicBezTo>
                    <a:pt x="6102" y="1473"/>
                    <a:pt x="6446" y="1178"/>
                    <a:pt x="6490" y="763"/>
                  </a:cubicBezTo>
                  <a:lnTo>
                    <a:pt x="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5" name="Google Shape;1175;p43"/>
            <p:cNvSpPr/>
            <p:nvPr/>
          </p:nvSpPr>
          <p:spPr>
            <a:xfrm>
              <a:off x="5628375" y="3007950"/>
              <a:ext cx="197075" cy="295300"/>
            </a:xfrm>
            <a:custGeom>
              <a:avLst/>
              <a:gdLst/>
              <a:ahLst/>
              <a:cxnLst/>
              <a:rect l="l" t="t" r="r" b="b"/>
              <a:pathLst>
                <a:path w="7883" h="11812" extrusionOk="0">
                  <a:moveTo>
                    <a:pt x="1500" y="0"/>
                  </a:moveTo>
                  <a:cubicBezTo>
                    <a:pt x="834" y="453"/>
                    <a:pt x="381" y="988"/>
                    <a:pt x="179" y="1596"/>
                  </a:cubicBezTo>
                  <a:cubicBezTo>
                    <a:pt x="84" y="1869"/>
                    <a:pt x="24" y="2143"/>
                    <a:pt x="24" y="2465"/>
                  </a:cubicBezTo>
                  <a:cubicBezTo>
                    <a:pt x="0" y="4108"/>
                    <a:pt x="1298" y="6179"/>
                    <a:pt x="3870" y="8632"/>
                  </a:cubicBezTo>
                  <a:cubicBezTo>
                    <a:pt x="5775" y="10454"/>
                    <a:pt x="7692" y="11787"/>
                    <a:pt x="7727" y="11811"/>
                  </a:cubicBezTo>
                  <a:lnTo>
                    <a:pt x="7882" y="11561"/>
                  </a:lnTo>
                  <a:cubicBezTo>
                    <a:pt x="7811" y="11513"/>
                    <a:pt x="286" y="6227"/>
                    <a:pt x="322" y="2453"/>
                  </a:cubicBezTo>
                  <a:cubicBezTo>
                    <a:pt x="346" y="1560"/>
                    <a:pt x="786" y="822"/>
                    <a:pt x="1667" y="238"/>
                  </a:cubicBezTo>
                  <a:lnTo>
                    <a:pt x="15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6" name="Google Shape;1176;p43"/>
            <p:cNvSpPr/>
            <p:nvPr/>
          </p:nvSpPr>
          <p:spPr>
            <a:xfrm>
              <a:off x="5628675" y="3055575"/>
              <a:ext cx="8950" cy="19350"/>
            </a:xfrm>
            <a:custGeom>
              <a:avLst/>
              <a:gdLst/>
              <a:ahLst/>
              <a:cxnLst/>
              <a:rect l="l" t="t" r="r" b="b"/>
              <a:pathLst>
                <a:path w="358" h="774" extrusionOk="0">
                  <a:moveTo>
                    <a:pt x="357" y="0"/>
                  </a:moveTo>
                  <a:lnTo>
                    <a:pt x="48" y="72"/>
                  </a:lnTo>
                  <a:cubicBezTo>
                    <a:pt x="12" y="226"/>
                    <a:pt x="0" y="369"/>
                    <a:pt x="0" y="536"/>
                  </a:cubicBezTo>
                  <a:lnTo>
                    <a:pt x="0" y="774"/>
                  </a:lnTo>
                  <a:cubicBezTo>
                    <a:pt x="95" y="750"/>
                    <a:pt x="191" y="703"/>
                    <a:pt x="286" y="655"/>
                  </a:cubicBezTo>
                  <a:cubicBezTo>
                    <a:pt x="298" y="643"/>
                    <a:pt x="298" y="595"/>
                    <a:pt x="298" y="560"/>
                  </a:cubicBezTo>
                  <a:cubicBezTo>
                    <a:pt x="298" y="357"/>
                    <a:pt x="334" y="179"/>
                    <a:pt x="357"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7" name="Google Shape;1177;p43"/>
            <p:cNvSpPr/>
            <p:nvPr/>
          </p:nvSpPr>
          <p:spPr>
            <a:xfrm>
              <a:off x="5591450" y="3055475"/>
              <a:ext cx="312275" cy="137925"/>
            </a:xfrm>
            <a:custGeom>
              <a:avLst/>
              <a:gdLst/>
              <a:ahLst/>
              <a:cxnLst/>
              <a:rect l="l" t="t" r="r" b="b"/>
              <a:pathLst>
                <a:path w="12491" h="5517" extrusionOk="0">
                  <a:moveTo>
                    <a:pt x="2742" y="0"/>
                  </a:moveTo>
                  <a:cubicBezTo>
                    <a:pt x="2349" y="0"/>
                    <a:pt x="1995" y="61"/>
                    <a:pt x="1680" y="183"/>
                  </a:cubicBezTo>
                  <a:cubicBezTo>
                    <a:pt x="1084" y="421"/>
                    <a:pt x="644" y="885"/>
                    <a:pt x="346" y="1552"/>
                  </a:cubicBezTo>
                  <a:cubicBezTo>
                    <a:pt x="180" y="1945"/>
                    <a:pt x="60" y="2385"/>
                    <a:pt x="1" y="2909"/>
                  </a:cubicBezTo>
                  <a:lnTo>
                    <a:pt x="287" y="2945"/>
                  </a:lnTo>
                  <a:cubicBezTo>
                    <a:pt x="430" y="1611"/>
                    <a:pt x="942" y="766"/>
                    <a:pt x="1787" y="457"/>
                  </a:cubicBezTo>
                  <a:cubicBezTo>
                    <a:pt x="2075" y="345"/>
                    <a:pt x="2396" y="294"/>
                    <a:pt x="2741" y="294"/>
                  </a:cubicBezTo>
                  <a:cubicBezTo>
                    <a:pt x="6226" y="294"/>
                    <a:pt x="12224" y="5463"/>
                    <a:pt x="12300" y="5517"/>
                  </a:cubicBezTo>
                  <a:lnTo>
                    <a:pt x="12491" y="5290"/>
                  </a:lnTo>
                  <a:cubicBezTo>
                    <a:pt x="12479" y="5279"/>
                    <a:pt x="10431" y="3576"/>
                    <a:pt x="8264" y="2195"/>
                  </a:cubicBezTo>
                  <a:cubicBezTo>
                    <a:pt x="5968" y="741"/>
                    <a:pt x="4118" y="0"/>
                    <a:pt x="27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8" name="Google Shape;1178;p43"/>
            <p:cNvSpPr/>
            <p:nvPr/>
          </p:nvSpPr>
          <p:spPr>
            <a:xfrm>
              <a:off x="5649800" y="2992950"/>
              <a:ext cx="41400" cy="32975"/>
            </a:xfrm>
            <a:custGeom>
              <a:avLst/>
              <a:gdLst/>
              <a:ahLst/>
              <a:cxnLst/>
              <a:rect l="l" t="t" r="r" b="b"/>
              <a:pathLst>
                <a:path w="1656" h="1319" extrusionOk="0">
                  <a:moveTo>
                    <a:pt x="809" y="0"/>
                  </a:moveTo>
                  <a:cubicBezTo>
                    <a:pt x="748" y="0"/>
                    <a:pt x="669" y="33"/>
                    <a:pt x="560" y="112"/>
                  </a:cubicBezTo>
                  <a:cubicBezTo>
                    <a:pt x="167" y="398"/>
                    <a:pt x="1" y="838"/>
                    <a:pt x="203" y="1124"/>
                  </a:cubicBezTo>
                  <a:cubicBezTo>
                    <a:pt x="297" y="1253"/>
                    <a:pt x="461" y="1319"/>
                    <a:pt x="652" y="1319"/>
                  </a:cubicBezTo>
                  <a:cubicBezTo>
                    <a:pt x="847" y="1319"/>
                    <a:pt x="1070" y="1251"/>
                    <a:pt x="1275" y="1112"/>
                  </a:cubicBezTo>
                  <a:cubicBezTo>
                    <a:pt x="1656" y="826"/>
                    <a:pt x="1346" y="695"/>
                    <a:pt x="1155" y="410"/>
                  </a:cubicBezTo>
                  <a:cubicBezTo>
                    <a:pt x="1009" y="220"/>
                    <a:pt x="969" y="0"/>
                    <a:pt x="8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9" name="Google Shape;1179;p43"/>
            <p:cNvSpPr/>
            <p:nvPr/>
          </p:nvSpPr>
          <p:spPr>
            <a:xfrm>
              <a:off x="5582025" y="3117775"/>
              <a:ext cx="31200" cy="31475"/>
            </a:xfrm>
            <a:custGeom>
              <a:avLst/>
              <a:gdLst/>
              <a:ahLst/>
              <a:cxnLst/>
              <a:rect l="l" t="t" r="r" b="b"/>
              <a:pathLst>
                <a:path w="1248" h="1259" extrusionOk="0">
                  <a:moveTo>
                    <a:pt x="628" y="0"/>
                  </a:moveTo>
                  <a:cubicBezTo>
                    <a:pt x="295" y="0"/>
                    <a:pt x="21" y="393"/>
                    <a:pt x="9" y="858"/>
                  </a:cubicBezTo>
                  <a:cubicBezTo>
                    <a:pt x="1" y="1198"/>
                    <a:pt x="125" y="1241"/>
                    <a:pt x="314" y="1241"/>
                  </a:cubicBezTo>
                  <a:cubicBezTo>
                    <a:pt x="377" y="1241"/>
                    <a:pt x="447" y="1236"/>
                    <a:pt x="523" y="1236"/>
                  </a:cubicBezTo>
                  <a:cubicBezTo>
                    <a:pt x="553" y="1236"/>
                    <a:pt x="584" y="1237"/>
                    <a:pt x="616" y="1239"/>
                  </a:cubicBezTo>
                  <a:cubicBezTo>
                    <a:pt x="744" y="1239"/>
                    <a:pt x="858" y="1258"/>
                    <a:pt x="952" y="1258"/>
                  </a:cubicBezTo>
                  <a:cubicBezTo>
                    <a:pt x="1113" y="1258"/>
                    <a:pt x="1216" y="1201"/>
                    <a:pt x="1223" y="893"/>
                  </a:cubicBezTo>
                  <a:cubicBezTo>
                    <a:pt x="1247" y="405"/>
                    <a:pt x="973" y="0"/>
                    <a:pt x="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80" name="Google Shape;1180;p43"/>
            <p:cNvSpPr/>
            <p:nvPr/>
          </p:nvSpPr>
          <p:spPr>
            <a:xfrm>
              <a:off x="5816300" y="3182175"/>
              <a:ext cx="128200" cy="142525"/>
            </a:xfrm>
            <a:custGeom>
              <a:avLst/>
              <a:gdLst/>
              <a:ahLst/>
              <a:cxnLst/>
              <a:rect l="l" t="t" r="r" b="b"/>
              <a:pathLst>
                <a:path w="5128" h="5701" extrusionOk="0">
                  <a:moveTo>
                    <a:pt x="3427" y="1"/>
                  </a:moveTo>
                  <a:cubicBezTo>
                    <a:pt x="3317" y="1"/>
                    <a:pt x="3013" y="406"/>
                    <a:pt x="3080" y="472"/>
                  </a:cubicBezTo>
                  <a:cubicBezTo>
                    <a:pt x="3092" y="484"/>
                    <a:pt x="4294" y="1461"/>
                    <a:pt x="4449" y="2663"/>
                  </a:cubicBezTo>
                  <a:cubicBezTo>
                    <a:pt x="4509" y="3211"/>
                    <a:pt x="4342" y="3723"/>
                    <a:pt x="3961" y="4211"/>
                  </a:cubicBezTo>
                  <a:cubicBezTo>
                    <a:pt x="3415" y="4899"/>
                    <a:pt x="2798" y="5117"/>
                    <a:pt x="2234" y="5117"/>
                  </a:cubicBezTo>
                  <a:cubicBezTo>
                    <a:pt x="1285" y="5117"/>
                    <a:pt x="485" y="4498"/>
                    <a:pt x="425" y="4461"/>
                  </a:cubicBezTo>
                  <a:cubicBezTo>
                    <a:pt x="420" y="4458"/>
                    <a:pt x="415" y="4456"/>
                    <a:pt x="409" y="4456"/>
                  </a:cubicBezTo>
                  <a:cubicBezTo>
                    <a:pt x="312" y="4456"/>
                    <a:pt x="0" y="4869"/>
                    <a:pt x="68" y="4925"/>
                  </a:cubicBezTo>
                  <a:cubicBezTo>
                    <a:pt x="539" y="5294"/>
                    <a:pt x="1351" y="5701"/>
                    <a:pt x="2231" y="5701"/>
                  </a:cubicBezTo>
                  <a:cubicBezTo>
                    <a:pt x="2973" y="5701"/>
                    <a:pt x="3762" y="5412"/>
                    <a:pt x="4437" y="4568"/>
                  </a:cubicBezTo>
                  <a:cubicBezTo>
                    <a:pt x="4925" y="3961"/>
                    <a:pt x="5128" y="3282"/>
                    <a:pt x="5044" y="2592"/>
                  </a:cubicBezTo>
                  <a:cubicBezTo>
                    <a:pt x="4866" y="1127"/>
                    <a:pt x="3508" y="56"/>
                    <a:pt x="3449" y="8"/>
                  </a:cubicBezTo>
                  <a:cubicBezTo>
                    <a:pt x="3443" y="3"/>
                    <a:pt x="3436" y="1"/>
                    <a:pt x="34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81" name="Google Shape;1181;p43"/>
            <p:cNvSpPr/>
            <p:nvPr/>
          </p:nvSpPr>
          <p:spPr>
            <a:xfrm>
              <a:off x="5920375" y="3109750"/>
              <a:ext cx="265225" cy="240525"/>
            </a:xfrm>
            <a:custGeom>
              <a:avLst/>
              <a:gdLst/>
              <a:ahLst/>
              <a:cxnLst/>
              <a:rect l="l" t="t" r="r" b="b"/>
              <a:pathLst>
                <a:path w="10609" h="9621" extrusionOk="0">
                  <a:moveTo>
                    <a:pt x="9799" y="0"/>
                  </a:moveTo>
                  <a:lnTo>
                    <a:pt x="9573" y="1822"/>
                  </a:lnTo>
                  <a:cubicBezTo>
                    <a:pt x="9752" y="3358"/>
                    <a:pt x="9716" y="4643"/>
                    <a:pt x="9502" y="5751"/>
                  </a:cubicBezTo>
                  <a:cubicBezTo>
                    <a:pt x="9228" y="7096"/>
                    <a:pt x="8680" y="8049"/>
                    <a:pt x="7847" y="8596"/>
                  </a:cubicBezTo>
                  <a:cubicBezTo>
                    <a:pt x="7311" y="8954"/>
                    <a:pt x="6656" y="9132"/>
                    <a:pt x="5906" y="9132"/>
                  </a:cubicBezTo>
                  <a:cubicBezTo>
                    <a:pt x="4406" y="9120"/>
                    <a:pt x="2489" y="8406"/>
                    <a:pt x="274" y="6965"/>
                  </a:cubicBezTo>
                  <a:lnTo>
                    <a:pt x="0" y="7382"/>
                  </a:lnTo>
                  <a:cubicBezTo>
                    <a:pt x="2298" y="8870"/>
                    <a:pt x="4298" y="9620"/>
                    <a:pt x="5930" y="9620"/>
                  </a:cubicBezTo>
                  <a:cubicBezTo>
                    <a:pt x="6763" y="9620"/>
                    <a:pt x="7501" y="9430"/>
                    <a:pt x="8132" y="9001"/>
                  </a:cubicBezTo>
                  <a:cubicBezTo>
                    <a:pt x="9990" y="7775"/>
                    <a:pt x="10609" y="4786"/>
                    <a:pt x="9894" y="595"/>
                  </a:cubicBezTo>
                  <a:lnTo>
                    <a:pt x="9859" y="321"/>
                  </a:lnTo>
                  <a:lnTo>
                    <a:pt x="97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182" name="Google Shape;1182;p43"/>
          <p:cNvGrpSpPr/>
          <p:nvPr/>
        </p:nvGrpSpPr>
        <p:grpSpPr>
          <a:xfrm rot="-6169627">
            <a:off x="7824240" y="479193"/>
            <a:ext cx="416731" cy="329943"/>
            <a:chOff x="807525" y="3466050"/>
            <a:chExt cx="250050" cy="197975"/>
          </a:xfrm>
        </p:grpSpPr>
        <p:sp>
          <p:nvSpPr>
            <p:cNvPr id="1183" name="Google Shape;1183;p43"/>
            <p:cNvSpPr/>
            <p:nvPr/>
          </p:nvSpPr>
          <p:spPr>
            <a:xfrm>
              <a:off x="807525" y="3522000"/>
              <a:ext cx="154800" cy="142025"/>
            </a:xfrm>
            <a:custGeom>
              <a:avLst/>
              <a:gdLst/>
              <a:ahLst/>
              <a:cxnLst/>
              <a:rect l="l" t="t" r="r" b="b"/>
              <a:pathLst>
                <a:path w="6192" h="5681" extrusionOk="0">
                  <a:moveTo>
                    <a:pt x="3715" y="0"/>
                  </a:moveTo>
                  <a:lnTo>
                    <a:pt x="1191" y="1786"/>
                  </a:lnTo>
                  <a:cubicBezTo>
                    <a:pt x="239" y="2453"/>
                    <a:pt x="1" y="3774"/>
                    <a:pt x="667" y="4739"/>
                  </a:cubicBezTo>
                  <a:lnTo>
                    <a:pt x="691" y="4786"/>
                  </a:lnTo>
                  <a:cubicBezTo>
                    <a:pt x="1114" y="5370"/>
                    <a:pt x="1774" y="5681"/>
                    <a:pt x="2444" y="5681"/>
                  </a:cubicBezTo>
                  <a:cubicBezTo>
                    <a:pt x="2867" y="5681"/>
                    <a:pt x="3294" y="5557"/>
                    <a:pt x="3668" y="5298"/>
                  </a:cubicBezTo>
                  <a:lnTo>
                    <a:pt x="6192" y="3524"/>
                  </a:lnTo>
                  <a:lnTo>
                    <a:pt x="37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84" name="Google Shape;1184;p43"/>
            <p:cNvSpPr/>
            <p:nvPr/>
          </p:nvSpPr>
          <p:spPr>
            <a:xfrm>
              <a:off x="895925" y="3466050"/>
              <a:ext cx="161650" cy="147350"/>
            </a:xfrm>
            <a:custGeom>
              <a:avLst/>
              <a:gdLst/>
              <a:ahLst/>
              <a:cxnLst/>
              <a:rect l="l" t="t" r="r" b="b"/>
              <a:pathLst>
                <a:path w="6466" h="5894" extrusionOk="0">
                  <a:moveTo>
                    <a:pt x="3964" y="1"/>
                  </a:moveTo>
                  <a:cubicBezTo>
                    <a:pt x="3532" y="1"/>
                    <a:pt x="3095" y="132"/>
                    <a:pt x="2715" y="405"/>
                  </a:cubicBezTo>
                  <a:lnTo>
                    <a:pt x="1" y="2310"/>
                  </a:lnTo>
                  <a:cubicBezTo>
                    <a:pt x="477" y="3679"/>
                    <a:pt x="1299" y="4881"/>
                    <a:pt x="2537" y="5893"/>
                  </a:cubicBezTo>
                  <a:lnTo>
                    <a:pt x="5240" y="3988"/>
                  </a:lnTo>
                  <a:cubicBezTo>
                    <a:pt x="6228" y="3310"/>
                    <a:pt x="6466" y="1952"/>
                    <a:pt x="5763" y="964"/>
                  </a:cubicBezTo>
                  <a:lnTo>
                    <a:pt x="5728" y="928"/>
                  </a:lnTo>
                  <a:cubicBezTo>
                    <a:pt x="5313" y="324"/>
                    <a:pt x="4644" y="1"/>
                    <a:pt x="3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85" name="Google Shape;1185;p43"/>
            <p:cNvSpPr/>
            <p:nvPr/>
          </p:nvSpPr>
          <p:spPr>
            <a:xfrm>
              <a:off x="846525" y="3511575"/>
              <a:ext cx="206000" cy="152325"/>
            </a:xfrm>
            <a:custGeom>
              <a:avLst/>
              <a:gdLst/>
              <a:ahLst/>
              <a:cxnLst/>
              <a:rect l="l" t="t" r="r" b="b"/>
              <a:pathLst>
                <a:path w="8240" h="6093" extrusionOk="0">
                  <a:moveTo>
                    <a:pt x="8097" y="0"/>
                  </a:moveTo>
                  <a:lnTo>
                    <a:pt x="8097" y="0"/>
                  </a:lnTo>
                  <a:cubicBezTo>
                    <a:pt x="7930" y="417"/>
                    <a:pt x="7501" y="1143"/>
                    <a:pt x="6406" y="2001"/>
                  </a:cubicBezTo>
                  <a:cubicBezTo>
                    <a:pt x="4727" y="3346"/>
                    <a:pt x="1453" y="5501"/>
                    <a:pt x="1453" y="5501"/>
                  </a:cubicBezTo>
                  <a:cubicBezTo>
                    <a:pt x="1453" y="5501"/>
                    <a:pt x="950" y="5901"/>
                    <a:pt x="182" y="5901"/>
                  </a:cubicBezTo>
                  <a:cubicBezTo>
                    <a:pt x="123" y="5901"/>
                    <a:pt x="62" y="5899"/>
                    <a:pt x="0" y="5894"/>
                  </a:cubicBezTo>
                  <a:lnTo>
                    <a:pt x="0" y="5894"/>
                  </a:lnTo>
                  <a:cubicBezTo>
                    <a:pt x="288" y="6025"/>
                    <a:pt x="598" y="6092"/>
                    <a:pt x="907" y="6092"/>
                  </a:cubicBezTo>
                  <a:cubicBezTo>
                    <a:pt x="1326" y="6092"/>
                    <a:pt x="1745" y="5969"/>
                    <a:pt x="2108" y="5715"/>
                  </a:cubicBezTo>
                  <a:lnTo>
                    <a:pt x="4477" y="4049"/>
                  </a:lnTo>
                  <a:lnTo>
                    <a:pt x="4513" y="4072"/>
                  </a:lnTo>
                  <a:lnTo>
                    <a:pt x="7216" y="2167"/>
                  </a:lnTo>
                  <a:cubicBezTo>
                    <a:pt x="7930" y="1667"/>
                    <a:pt x="8240" y="810"/>
                    <a:pt x="8097"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86" name="Google Shape;1186;p43"/>
            <p:cNvSpPr/>
            <p:nvPr/>
          </p:nvSpPr>
          <p:spPr>
            <a:xfrm>
              <a:off x="876575" y="3484950"/>
              <a:ext cx="131300" cy="89875"/>
            </a:xfrm>
            <a:custGeom>
              <a:avLst/>
              <a:gdLst/>
              <a:ahLst/>
              <a:cxnLst/>
              <a:rect l="l" t="t" r="r" b="b"/>
              <a:pathLst>
                <a:path w="5252" h="3595" extrusionOk="0">
                  <a:moveTo>
                    <a:pt x="4852" y="0"/>
                  </a:moveTo>
                  <a:cubicBezTo>
                    <a:pt x="4400" y="0"/>
                    <a:pt x="3364" y="501"/>
                    <a:pt x="2263" y="1280"/>
                  </a:cubicBezTo>
                  <a:cubicBezTo>
                    <a:pt x="930" y="2232"/>
                    <a:pt x="1" y="3232"/>
                    <a:pt x="191" y="3518"/>
                  </a:cubicBezTo>
                  <a:cubicBezTo>
                    <a:pt x="230" y="3570"/>
                    <a:pt x="304" y="3595"/>
                    <a:pt x="406" y="3595"/>
                  </a:cubicBezTo>
                  <a:cubicBezTo>
                    <a:pt x="864" y="3595"/>
                    <a:pt x="1899" y="3095"/>
                    <a:pt x="2989" y="2316"/>
                  </a:cubicBezTo>
                  <a:cubicBezTo>
                    <a:pt x="4335" y="1363"/>
                    <a:pt x="5252" y="363"/>
                    <a:pt x="5061" y="77"/>
                  </a:cubicBezTo>
                  <a:cubicBezTo>
                    <a:pt x="5024" y="25"/>
                    <a:pt x="4953" y="0"/>
                    <a:pt x="4852"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187" name="Google Shape;1187;p43"/>
          <p:cNvGrpSpPr/>
          <p:nvPr/>
        </p:nvGrpSpPr>
        <p:grpSpPr>
          <a:xfrm rot="3045683">
            <a:off x="4271832" y="4060349"/>
            <a:ext cx="416729" cy="329942"/>
            <a:chOff x="807525" y="3466050"/>
            <a:chExt cx="250050" cy="197975"/>
          </a:xfrm>
        </p:grpSpPr>
        <p:sp>
          <p:nvSpPr>
            <p:cNvPr id="1188" name="Google Shape;1188;p43"/>
            <p:cNvSpPr/>
            <p:nvPr/>
          </p:nvSpPr>
          <p:spPr>
            <a:xfrm>
              <a:off x="807525" y="3522000"/>
              <a:ext cx="154800" cy="142025"/>
            </a:xfrm>
            <a:custGeom>
              <a:avLst/>
              <a:gdLst/>
              <a:ahLst/>
              <a:cxnLst/>
              <a:rect l="l" t="t" r="r" b="b"/>
              <a:pathLst>
                <a:path w="6192" h="5681" extrusionOk="0">
                  <a:moveTo>
                    <a:pt x="3715" y="0"/>
                  </a:moveTo>
                  <a:lnTo>
                    <a:pt x="1191" y="1786"/>
                  </a:lnTo>
                  <a:cubicBezTo>
                    <a:pt x="239" y="2453"/>
                    <a:pt x="1" y="3774"/>
                    <a:pt x="667" y="4739"/>
                  </a:cubicBezTo>
                  <a:lnTo>
                    <a:pt x="691" y="4786"/>
                  </a:lnTo>
                  <a:cubicBezTo>
                    <a:pt x="1114" y="5370"/>
                    <a:pt x="1774" y="5681"/>
                    <a:pt x="2444" y="5681"/>
                  </a:cubicBezTo>
                  <a:cubicBezTo>
                    <a:pt x="2867" y="5681"/>
                    <a:pt x="3294" y="5557"/>
                    <a:pt x="3668" y="5298"/>
                  </a:cubicBezTo>
                  <a:lnTo>
                    <a:pt x="6192" y="3524"/>
                  </a:lnTo>
                  <a:lnTo>
                    <a:pt x="37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89" name="Google Shape;1189;p43"/>
            <p:cNvSpPr/>
            <p:nvPr/>
          </p:nvSpPr>
          <p:spPr>
            <a:xfrm>
              <a:off x="895925" y="3466050"/>
              <a:ext cx="161650" cy="147350"/>
            </a:xfrm>
            <a:custGeom>
              <a:avLst/>
              <a:gdLst/>
              <a:ahLst/>
              <a:cxnLst/>
              <a:rect l="l" t="t" r="r" b="b"/>
              <a:pathLst>
                <a:path w="6466" h="5894" extrusionOk="0">
                  <a:moveTo>
                    <a:pt x="3964" y="1"/>
                  </a:moveTo>
                  <a:cubicBezTo>
                    <a:pt x="3532" y="1"/>
                    <a:pt x="3095" y="132"/>
                    <a:pt x="2715" y="405"/>
                  </a:cubicBezTo>
                  <a:lnTo>
                    <a:pt x="1" y="2310"/>
                  </a:lnTo>
                  <a:cubicBezTo>
                    <a:pt x="477" y="3679"/>
                    <a:pt x="1299" y="4881"/>
                    <a:pt x="2537" y="5893"/>
                  </a:cubicBezTo>
                  <a:lnTo>
                    <a:pt x="5240" y="3988"/>
                  </a:lnTo>
                  <a:cubicBezTo>
                    <a:pt x="6228" y="3310"/>
                    <a:pt x="6466" y="1952"/>
                    <a:pt x="5763" y="964"/>
                  </a:cubicBezTo>
                  <a:lnTo>
                    <a:pt x="5728" y="928"/>
                  </a:lnTo>
                  <a:cubicBezTo>
                    <a:pt x="5313" y="324"/>
                    <a:pt x="4644" y="1"/>
                    <a:pt x="3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90" name="Google Shape;1190;p43"/>
            <p:cNvSpPr/>
            <p:nvPr/>
          </p:nvSpPr>
          <p:spPr>
            <a:xfrm>
              <a:off x="846525" y="3511575"/>
              <a:ext cx="206000" cy="152325"/>
            </a:xfrm>
            <a:custGeom>
              <a:avLst/>
              <a:gdLst/>
              <a:ahLst/>
              <a:cxnLst/>
              <a:rect l="l" t="t" r="r" b="b"/>
              <a:pathLst>
                <a:path w="8240" h="6093" extrusionOk="0">
                  <a:moveTo>
                    <a:pt x="8097" y="0"/>
                  </a:moveTo>
                  <a:lnTo>
                    <a:pt x="8097" y="0"/>
                  </a:lnTo>
                  <a:cubicBezTo>
                    <a:pt x="7930" y="417"/>
                    <a:pt x="7501" y="1143"/>
                    <a:pt x="6406" y="2001"/>
                  </a:cubicBezTo>
                  <a:cubicBezTo>
                    <a:pt x="4727" y="3346"/>
                    <a:pt x="1453" y="5501"/>
                    <a:pt x="1453" y="5501"/>
                  </a:cubicBezTo>
                  <a:cubicBezTo>
                    <a:pt x="1453" y="5501"/>
                    <a:pt x="950" y="5901"/>
                    <a:pt x="182" y="5901"/>
                  </a:cubicBezTo>
                  <a:cubicBezTo>
                    <a:pt x="123" y="5901"/>
                    <a:pt x="62" y="5899"/>
                    <a:pt x="0" y="5894"/>
                  </a:cubicBezTo>
                  <a:lnTo>
                    <a:pt x="0" y="5894"/>
                  </a:lnTo>
                  <a:cubicBezTo>
                    <a:pt x="288" y="6025"/>
                    <a:pt x="598" y="6092"/>
                    <a:pt x="907" y="6092"/>
                  </a:cubicBezTo>
                  <a:cubicBezTo>
                    <a:pt x="1326" y="6092"/>
                    <a:pt x="1745" y="5969"/>
                    <a:pt x="2108" y="5715"/>
                  </a:cubicBezTo>
                  <a:lnTo>
                    <a:pt x="4477" y="4049"/>
                  </a:lnTo>
                  <a:lnTo>
                    <a:pt x="4513" y="4072"/>
                  </a:lnTo>
                  <a:lnTo>
                    <a:pt x="7216" y="2167"/>
                  </a:lnTo>
                  <a:cubicBezTo>
                    <a:pt x="7930" y="1667"/>
                    <a:pt x="8240" y="810"/>
                    <a:pt x="8097"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91" name="Google Shape;1191;p43"/>
            <p:cNvSpPr/>
            <p:nvPr/>
          </p:nvSpPr>
          <p:spPr>
            <a:xfrm>
              <a:off x="876575" y="3484950"/>
              <a:ext cx="131300" cy="89875"/>
            </a:xfrm>
            <a:custGeom>
              <a:avLst/>
              <a:gdLst/>
              <a:ahLst/>
              <a:cxnLst/>
              <a:rect l="l" t="t" r="r" b="b"/>
              <a:pathLst>
                <a:path w="5252" h="3595" extrusionOk="0">
                  <a:moveTo>
                    <a:pt x="4852" y="0"/>
                  </a:moveTo>
                  <a:cubicBezTo>
                    <a:pt x="4400" y="0"/>
                    <a:pt x="3364" y="501"/>
                    <a:pt x="2263" y="1280"/>
                  </a:cubicBezTo>
                  <a:cubicBezTo>
                    <a:pt x="930" y="2232"/>
                    <a:pt x="1" y="3232"/>
                    <a:pt x="191" y="3518"/>
                  </a:cubicBezTo>
                  <a:cubicBezTo>
                    <a:pt x="230" y="3570"/>
                    <a:pt x="304" y="3595"/>
                    <a:pt x="406" y="3595"/>
                  </a:cubicBezTo>
                  <a:cubicBezTo>
                    <a:pt x="864" y="3595"/>
                    <a:pt x="1899" y="3095"/>
                    <a:pt x="2989" y="2316"/>
                  </a:cubicBezTo>
                  <a:cubicBezTo>
                    <a:pt x="4335" y="1363"/>
                    <a:pt x="5252" y="363"/>
                    <a:pt x="5061" y="77"/>
                  </a:cubicBezTo>
                  <a:cubicBezTo>
                    <a:pt x="5024" y="25"/>
                    <a:pt x="4953" y="0"/>
                    <a:pt x="4852"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192" name="Google Shape;1192;p43"/>
          <p:cNvGrpSpPr/>
          <p:nvPr/>
        </p:nvGrpSpPr>
        <p:grpSpPr>
          <a:xfrm rot="9194113">
            <a:off x="2841242" y="966674"/>
            <a:ext cx="445950" cy="329942"/>
            <a:chOff x="877475" y="2935600"/>
            <a:chExt cx="257500" cy="190500"/>
          </a:xfrm>
        </p:grpSpPr>
        <p:sp>
          <p:nvSpPr>
            <p:cNvPr id="1193" name="Google Shape;1193;p43"/>
            <p:cNvSpPr/>
            <p:nvPr/>
          </p:nvSpPr>
          <p:spPr>
            <a:xfrm>
              <a:off x="877475" y="2980850"/>
              <a:ext cx="162250" cy="145250"/>
            </a:xfrm>
            <a:custGeom>
              <a:avLst/>
              <a:gdLst/>
              <a:ahLst/>
              <a:cxnLst/>
              <a:rect l="l" t="t" r="r" b="b"/>
              <a:pathLst>
                <a:path w="6490" h="5810" extrusionOk="0">
                  <a:moveTo>
                    <a:pt x="4192" y="1"/>
                  </a:moveTo>
                  <a:lnTo>
                    <a:pt x="1346" y="1727"/>
                  </a:lnTo>
                  <a:cubicBezTo>
                    <a:pt x="322" y="2358"/>
                    <a:pt x="1" y="3692"/>
                    <a:pt x="620" y="4715"/>
                  </a:cubicBezTo>
                  <a:lnTo>
                    <a:pt x="655" y="4763"/>
                  </a:lnTo>
                  <a:cubicBezTo>
                    <a:pt x="1062" y="5435"/>
                    <a:pt x="1780" y="5809"/>
                    <a:pt x="2516" y="5809"/>
                  </a:cubicBezTo>
                  <a:cubicBezTo>
                    <a:pt x="2902" y="5809"/>
                    <a:pt x="3292" y="5706"/>
                    <a:pt x="3644" y="5489"/>
                  </a:cubicBezTo>
                  <a:lnTo>
                    <a:pt x="6490" y="3763"/>
                  </a:lnTo>
                  <a:cubicBezTo>
                    <a:pt x="6049" y="2239"/>
                    <a:pt x="5275" y="989"/>
                    <a:pt x="41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1194" name="Google Shape;1194;p43"/>
            <p:cNvGrpSpPr/>
            <p:nvPr/>
          </p:nvGrpSpPr>
          <p:grpSpPr>
            <a:xfrm>
              <a:off x="901300" y="2935600"/>
              <a:ext cx="233675" cy="190500"/>
              <a:chOff x="901300" y="2935600"/>
              <a:chExt cx="233675" cy="190500"/>
            </a:xfrm>
          </p:grpSpPr>
          <p:sp>
            <p:nvSpPr>
              <p:cNvPr id="1195" name="Google Shape;1195;p43"/>
              <p:cNvSpPr/>
              <p:nvPr/>
            </p:nvSpPr>
            <p:spPr>
              <a:xfrm>
                <a:off x="979275" y="2935600"/>
                <a:ext cx="155700" cy="140525"/>
              </a:xfrm>
              <a:custGeom>
                <a:avLst/>
                <a:gdLst/>
                <a:ahLst/>
                <a:cxnLst/>
                <a:rect l="l" t="t" r="r" b="b"/>
                <a:pathLst>
                  <a:path w="6228" h="5621" extrusionOk="0">
                    <a:moveTo>
                      <a:pt x="3769" y="1"/>
                    </a:moveTo>
                    <a:cubicBezTo>
                      <a:pt x="3390" y="1"/>
                      <a:pt x="3005" y="101"/>
                      <a:pt x="2656" y="310"/>
                    </a:cubicBezTo>
                    <a:lnTo>
                      <a:pt x="1" y="1918"/>
                    </a:lnTo>
                    <a:lnTo>
                      <a:pt x="2251" y="5621"/>
                    </a:lnTo>
                    <a:lnTo>
                      <a:pt x="4894" y="4013"/>
                    </a:lnTo>
                    <a:cubicBezTo>
                      <a:pt x="5906" y="3406"/>
                      <a:pt x="6228" y="2096"/>
                      <a:pt x="5608" y="1061"/>
                    </a:cubicBezTo>
                    <a:lnTo>
                      <a:pt x="5585" y="1025"/>
                    </a:lnTo>
                    <a:cubicBezTo>
                      <a:pt x="5187" y="362"/>
                      <a:pt x="4488" y="1"/>
                      <a:pt x="3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96" name="Google Shape;1196;p43"/>
              <p:cNvSpPr/>
              <p:nvPr/>
            </p:nvSpPr>
            <p:spPr>
              <a:xfrm>
                <a:off x="910225" y="2989775"/>
                <a:ext cx="217600" cy="136325"/>
              </a:xfrm>
              <a:custGeom>
                <a:avLst/>
                <a:gdLst/>
                <a:ahLst/>
                <a:cxnLst/>
                <a:rect l="l" t="t" r="r" b="b"/>
                <a:pathLst>
                  <a:path w="8704" h="5453" extrusionOk="0">
                    <a:moveTo>
                      <a:pt x="8704" y="1"/>
                    </a:moveTo>
                    <a:lnTo>
                      <a:pt x="8704" y="1"/>
                    </a:lnTo>
                    <a:cubicBezTo>
                      <a:pt x="8418" y="822"/>
                      <a:pt x="7751" y="1180"/>
                      <a:pt x="7751" y="1180"/>
                    </a:cubicBezTo>
                    <a:cubicBezTo>
                      <a:pt x="7751" y="1180"/>
                      <a:pt x="4429" y="3323"/>
                      <a:pt x="2524" y="4335"/>
                    </a:cubicBezTo>
                    <a:cubicBezTo>
                      <a:pt x="1386" y="4937"/>
                      <a:pt x="580" y="5076"/>
                      <a:pt x="115" y="5076"/>
                    </a:cubicBezTo>
                    <a:cubicBezTo>
                      <a:pt x="74" y="5076"/>
                      <a:pt x="36" y="5075"/>
                      <a:pt x="0" y="5073"/>
                    </a:cubicBezTo>
                    <a:lnTo>
                      <a:pt x="0" y="5073"/>
                    </a:lnTo>
                    <a:cubicBezTo>
                      <a:pt x="361" y="5320"/>
                      <a:pt x="793" y="5452"/>
                      <a:pt x="1229" y="5452"/>
                    </a:cubicBezTo>
                    <a:cubicBezTo>
                      <a:pt x="1613" y="5452"/>
                      <a:pt x="2000" y="5350"/>
                      <a:pt x="2346" y="5132"/>
                    </a:cubicBezTo>
                    <a:lnTo>
                      <a:pt x="5191" y="3406"/>
                    </a:lnTo>
                    <a:cubicBezTo>
                      <a:pt x="5191" y="3394"/>
                      <a:pt x="5180" y="3382"/>
                      <a:pt x="5180" y="3370"/>
                    </a:cubicBezTo>
                    <a:lnTo>
                      <a:pt x="7656" y="1846"/>
                    </a:lnTo>
                    <a:cubicBezTo>
                      <a:pt x="8335" y="1441"/>
                      <a:pt x="8692" y="727"/>
                      <a:pt x="8704"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97" name="Google Shape;1197;p43"/>
              <p:cNvSpPr/>
              <p:nvPr/>
            </p:nvSpPr>
            <p:spPr>
              <a:xfrm>
                <a:off x="901300" y="2984200"/>
                <a:ext cx="136925" cy="82350"/>
              </a:xfrm>
              <a:custGeom>
                <a:avLst/>
                <a:gdLst/>
                <a:ahLst/>
                <a:cxnLst/>
                <a:rect l="l" t="t" r="r" b="b"/>
                <a:pathLst>
                  <a:path w="5477" h="3294" extrusionOk="0">
                    <a:moveTo>
                      <a:pt x="5045" y="0"/>
                    </a:moveTo>
                    <a:cubicBezTo>
                      <a:pt x="4567" y="0"/>
                      <a:pt x="3523" y="419"/>
                      <a:pt x="2405" y="1105"/>
                    </a:cubicBezTo>
                    <a:cubicBezTo>
                      <a:pt x="988" y="1962"/>
                      <a:pt x="0" y="2903"/>
                      <a:pt x="179" y="3200"/>
                    </a:cubicBezTo>
                    <a:cubicBezTo>
                      <a:pt x="216" y="3263"/>
                      <a:pt x="303" y="3293"/>
                      <a:pt x="430" y="3293"/>
                    </a:cubicBezTo>
                    <a:cubicBezTo>
                      <a:pt x="906" y="3293"/>
                      <a:pt x="1942" y="2874"/>
                      <a:pt x="3060" y="2188"/>
                    </a:cubicBezTo>
                    <a:cubicBezTo>
                      <a:pt x="4477" y="1331"/>
                      <a:pt x="5477" y="391"/>
                      <a:pt x="5298" y="93"/>
                    </a:cubicBezTo>
                    <a:cubicBezTo>
                      <a:pt x="5261" y="30"/>
                      <a:pt x="5173" y="0"/>
                      <a:pt x="5045"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grpSp>
        <p:nvGrpSpPr>
          <p:cNvPr id="1198" name="Google Shape;1198;p43"/>
          <p:cNvGrpSpPr/>
          <p:nvPr/>
        </p:nvGrpSpPr>
        <p:grpSpPr>
          <a:xfrm rot="2371102">
            <a:off x="5423810" y="786189"/>
            <a:ext cx="315156" cy="276980"/>
            <a:chOff x="1782050" y="3440425"/>
            <a:chExt cx="196475" cy="172675"/>
          </a:xfrm>
        </p:grpSpPr>
        <p:sp>
          <p:nvSpPr>
            <p:cNvPr id="1199" name="Google Shape;1199;p43"/>
            <p:cNvSpPr/>
            <p:nvPr/>
          </p:nvSpPr>
          <p:spPr>
            <a:xfrm>
              <a:off x="1782050" y="3440425"/>
              <a:ext cx="196475" cy="172675"/>
            </a:xfrm>
            <a:custGeom>
              <a:avLst/>
              <a:gdLst/>
              <a:ahLst/>
              <a:cxnLst/>
              <a:rect l="l" t="t" r="r" b="b"/>
              <a:pathLst>
                <a:path w="7859" h="6907" extrusionOk="0">
                  <a:moveTo>
                    <a:pt x="3933" y="1"/>
                  </a:moveTo>
                  <a:cubicBezTo>
                    <a:pt x="3466" y="1"/>
                    <a:pt x="2991" y="96"/>
                    <a:pt x="2537" y="299"/>
                  </a:cubicBezTo>
                  <a:cubicBezTo>
                    <a:pt x="787" y="1072"/>
                    <a:pt x="1" y="3108"/>
                    <a:pt x="775" y="4847"/>
                  </a:cubicBezTo>
                  <a:cubicBezTo>
                    <a:pt x="1346" y="6140"/>
                    <a:pt x="2607" y="6907"/>
                    <a:pt x="3933" y="6907"/>
                  </a:cubicBezTo>
                  <a:cubicBezTo>
                    <a:pt x="4401" y="6907"/>
                    <a:pt x="4878" y="6811"/>
                    <a:pt x="5335" y="6609"/>
                  </a:cubicBezTo>
                  <a:cubicBezTo>
                    <a:pt x="7073" y="5835"/>
                    <a:pt x="7859" y="3799"/>
                    <a:pt x="7085" y="2061"/>
                  </a:cubicBezTo>
                  <a:cubicBezTo>
                    <a:pt x="6522" y="767"/>
                    <a:pt x="5257" y="1"/>
                    <a:pt x="3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00" name="Google Shape;1200;p43"/>
            <p:cNvSpPr/>
            <p:nvPr/>
          </p:nvSpPr>
          <p:spPr>
            <a:xfrm>
              <a:off x="1795750" y="3452350"/>
              <a:ext cx="169400" cy="149000"/>
            </a:xfrm>
            <a:custGeom>
              <a:avLst/>
              <a:gdLst/>
              <a:ahLst/>
              <a:cxnLst/>
              <a:rect l="l" t="t" r="r" b="b"/>
              <a:pathLst>
                <a:path w="6776" h="5960" extrusionOk="0">
                  <a:moveTo>
                    <a:pt x="3371" y="1"/>
                  </a:moveTo>
                  <a:cubicBezTo>
                    <a:pt x="2972" y="1"/>
                    <a:pt x="2567" y="81"/>
                    <a:pt x="2179" y="250"/>
                  </a:cubicBezTo>
                  <a:cubicBezTo>
                    <a:pt x="679" y="917"/>
                    <a:pt x="0" y="2679"/>
                    <a:pt x="667" y="4179"/>
                  </a:cubicBezTo>
                  <a:cubicBezTo>
                    <a:pt x="1160" y="5297"/>
                    <a:pt x="2245" y="5959"/>
                    <a:pt x="3384" y="5959"/>
                  </a:cubicBezTo>
                  <a:cubicBezTo>
                    <a:pt x="3785" y="5959"/>
                    <a:pt x="4193" y="5877"/>
                    <a:pt x="4584" y="5703"/>
                  </a:cubicBezTo>
                  <a:cubicBezTo>
                    <a:pt x="6096" y="5036"/>
                    <a:pt x="6775" y="3274"/>
                    <a:pt x="6108" y="1774"/>
                  </a:cubicBezTo>
                  <a:cubicBezTo>
                    <a:pt x="5614" y="662"/>
                    <a:pt x="4517" y="1"/>
                    <a:pt x="3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01" name="Google Shape;1201;p43"/>
            <p:cNvSpPr/>
            <p:nvPr/>
          </p:nvSpPr>
          <p:spPr>
            <a:xfrm>
              <a:off x="1804975" y="3491625"/>
              <a:ext cx="150925" cy="69675"/>
            </a:xfrm>
            <a:custGeom>
              <a:avLst/>
              <a:gdLst/>
              <a:ahLst/>
              <a:cxnLst/>
              <a:rect l="l" t="t" r="r" b="b"/>
              <a:pathLst>
                <a:path w="6037" h="2787" extrusionOk="0">
                  <a:moveTo>
                    <a:pt x="370" y="1"/>
                  </a:moveTo>
                  <a:lnTo>
                    <a:pt x="191" y="96"/>
                  </a:lnTo>
                  <a:cubicBezTo>
                    <a:pt x="60" y="156"/>
                    <a:pt x="1" y="322"/>
                    <a:pt x="48" y="453"/>
                  </a:cubicBezTo>
                  <a:lnTo>
                    <a:pt x="120" y="644"/>
                  </a:lnTo>
                  <a:lnTo>
                    <a:pt x="5668" y="2787"/>
                  </a:lnTo>
                  <a:lnTo>
                    <a:pt x="5846" y="2692"/>
                  </a:lnTo>
                  <a:cubicBezTo>
                    <a:pt x="5977" y="2632"/>
                    <a:pt x="6037" y="2477"/>
                    <a:pt x="5977" y="2322"/>
                  </a:cubicBezTo>
                  <a:lnTo>
                    <a:pt x="5918" y="2144"/>
                  </a:lnTo>
                  <a:lnTo>
                    <a:pt x="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02" name="Google Shape;1202;p43"/>
            <p:cNvSpPr/>
            <p:nvPr/>
          </p:nvSpPr>
          <p:spPr>
            <a:xfrm>
              <a:off x="1806175" y="3491625"/>
              <a:ext cx="149450" cy="63425"/>
            </a:xfrm>
            <a:custGeom>
              <a:avLst/>
              <a:gdLst/>
              <a:ahLst/>
              <a:cxnLst/>
              <a:rect l="l" t="t" r="r" b="b"/>
              <a:pathLst>
                <a:path w="5978" h="2537" extrusionOk="0">
                  <a:moveTo>
                    <a:pt x="322" y="1"/>
                  </a:moveTo>
                  <a:lnTo>
                    <a:pt x="143" y="96"/>
                  </a:lnTo>
                  <a:cubicBezTo>
                    <a:pt x="72" y="120"/>
                    <a:pt x="24" y="179"/>
                    <a:pt x="0" y="239"/>
                  </a:cubicBezTo>
                  <a:lnTo>
                    <a:pt x="5953" y="2537"/>
                  </a:lnTo>
                  <a:cubicBezTo>
                    <a:pt x="5965" y="2489"/>
                    <a:pt x="5977" y="2418"/>
                    <a:pt x="5953" y="2346"/>
                  </a:cubicBezTo>
                  <a:lnTo>
                    <a:pt x="5870" y="2144"/>
                  </a:lnTo>
                  <a:lnTo>
                    <a:pt x="322" y="1"/>
                  </a:ln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203" name="Google Shape;1203;p43"/>
          <p:cNvGrpSpPr/>
          <p:nvPr/>
        </p:nvGrpSpPr>
        <p:grpSpPr>
          <a:xfrm>
            <a:off x="7412150" y="3913506"/>
            <a:ext cx="597600" cy="510814"/>
            <a:chOff x="421200" y="3962119"/>
            <a:chExt cx="597600" cy="510814"/>
          </a:xfrm>
        </p:grpSpPr>
        <p:sp>
          <p:nvSpPr>
            <p:cNvPr id="1204" name="Google Shape;1204;p43"/>
            <p:cNvSpPr/>
            <p:nvPr/>
          </p:nvSpPr>
          <p:spPr>
            <a:xfrm>
              <a:off x="421200" y="4273638"/>
              <a:ext cx="597600" cy="94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1205" name="Google Shape;1205;p43"/>
            <p:cNvGrpSpPr/>
            <p:nvPr/>
          </p:nvGrpSpPr>
          <p:grpSpPr>
            <a:xfrm rot="2135162">
              <a:off x="504865" y="4052559"/>
              <a:ext cx="416718" cy="329933"/>
              <a:chOff x="807525" y="3466050"/>
              <a:chExt cx="250050" cy="197975"/>
            </a:xfrm>
          </p:grpSpPr>
          <p:sp>
            <p:nvSpPr>
              <p:cNvPr id="1206" name="Google Shape;1206;p43"/>
              <p:cNvSpPr/>
              <p:nvPr/>
            </p:nvSpPr>
            <p:spPr>
              <a:xfrm>
                <a:off x="807525" y="3522000"/>
                <a:ext cx="154800" cy="142025"/>
              </a:xfrm>
              <a:custGeom>
                <a:avLst/>
                <a:gdLst/>
                <a:ahLst/>
                <a:cxnLst/>
                <a:rect l="l" t="t" r="r" b="b"/>
                <a:pathLst>
                  <a:path w="6192" h="5681" extrusionOk="0">
                    <a:moveTo>
                      <a:pt x="3715" y="0"/>
                    </a:moveTo>
                    <a:lnTo>
                      <a:pt x="1191" y="1786"/>
                    </a:lnTo>
                    <a:cubicBezTo>
                      <a:pt x="239" y="2453"/>
                      <a:pt x="1" y="3774"/>
                      <a:pt x="667" y="4739"/>
                    </a:cubicBezTo>
                    <a:lnTo>
                      <a:pt x="691" y="4786"/>
                    </a:lnTo>
                    <a:cubicBezTo>
                      <a:pt x="1114" y="5370"/>
                      <a:pt x="1774" y="5681"/>
                      <a:pt x="2444" y="5681"/>
                    </a:cubicBezTo>
                    <a:cubicBezTo>
                      <a:pt x="2867" y="5681"/>
                      <a:pt x="3294" y="5557"/>
                      <a:pt x="3668" y="5298"/>
                    </a:cubicBezTo>
                    <a:lnTo>
                      <a:pt x="6192" y="3524"/>
                    </a:lnTo>
                    <a:lnTo>
                      <a:pt x="37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07" name="Google Shape;1207;p43"/>
              <p:cNvSpPr/>
              <p:nvPr/>
            </p:nvSpPr>
            <p:spPr>
              <a:xfrm>
                <a:off x="895925" y="3466050"/>
                <a:ext cx="161650" cy="147350"/>
              </a:xfrm>
              <a:custGeom>
                <a:avLst/>
                <a:gdLst/>
                <a:ahLst/>
                <a:cxnLst/>
                <a:rect l="l" t="t" r="r" b="b"/>
                <a:pathLst>
                  <a:path w="6466" h="5894" extrusionOk="0">
                    <a:moveTo>
                      <a:pt x="3964" y="1"/>
                    </a:moveTo>
                    <a:cubicBezTo>
                      <a:pt x="3532" y="1"/>
                      <a:pt x="3095" y="132"/>
                      <a:pt x="2715" y="405"/>
                    </a:cubicBezTo>
                    <a:lnTo>
                      <a:pt x="1" y="2310"/>
                    </a:lnTo>
                    <a:cubicBezTo>
                      <a:pt x="477" y="3679"/>
                      <a:pt x="1299" y="4881"/>
                      <a:pt x="2537" y="5893"/>
                    </a:cubicBezTo>
                    <a:lnTo>
                      <a:pt x="5240" y="3988"/>
                    </a:lnTo>
                    <a:cubicBezTo>
                      <a:pt x="6228" y="3310"/>
                      <a:pt x="6466" y="1952"/>
                      <a:pt x="5763" y="964"/>
                    </a:cubicBezTo>
                    <a:lnTo>
                      <a:pt x="5728" y="928"/>
                    </a:lnTo>
                    <a:cubicBezTo>
                      <a:pt x="5313" y="324"/>
                      <a:pt x="4644" y="1"/>
                      <a:pt x="3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08" name="Google Shape;1208;p43"/>
              <p:cNvSpPr/>
              <p:nvPr/>
            </p:nvSpPr>
            <p:spPr>
              <a:xfrm>
                <a:off x="846525" y="3511575"/>
                <a:ext cx="206000" cy="152325"/>
              </a:xfrm>
              <a:custGeom>
                <a:avLst/>
                <a:gdLst/>
                <a:ahLst/>
                <a:cxnLst/>
                <a:rect l="l" t="t" r="r" b="b"/>
                <a:pathLst>
                  <a:path w="8240" h="6093" extrusionOk="0">
                    <a:moveTo>
                      <a:pt x="8097" y="0"/>
                    </a:moveTo>
                    <a:lnTo>
                      <a:pt x="8097" y="0"/>
                    </a:lnTo>
                    <a:cubicBezTo>
                      <a:pt x="7930" y="417"/>
                      <a:pt x="7501" y="1143"/>
                      <a:pt x="6406" y="2001"/>
                    </a:cubicBezTo>
                    <a:cubicBezTo>
                      <a:pt x="4727" y="3346"/>
                      <a:pt x="1453" y="5501"/>
                      <a:pt x="1453" y="5501"/>
                    </a:cubicBezTo>
                    <a:cubicBezTo>
                      <a:pt x="1453" y="5501"/>
                      <a:pt x="950" y="5901"/>
                      <a:pt x="182" y="5901"/>
                    </a:cubicBezTo>
                    <a:cubicBezTo>
                      <a:pt x="123" y="5901"/>
                      <a:pt x="62" y="5899"/>
                      <a:pt x="0" y="5894"/>
                    </a:cubicBezTo>
                    <a:lnTo>
                      <a:pt x="0" y="5894"/>
                    </a:lnTo>
                    <a:cubicBezTo>
                      <a:pt x="288" y="6025"/>
                      <a:pt x="598" y="6092"/>
                      <a:pt x="907" y="6092"/>
                    </a:cubicBezTo>
                    <a:cubicBezTo>
                      <a:pt x="1326" y="6092"/>
                      <a:pt x="1745" y="5969"/>
                      <a:pt x="2108" y="5715"/>
                    </a:cubicBezTo>
                    <a:lnTo>
                      <a:pt x="4477" y="4049"/>
                    </a:lnTo>
                    <a:lnTo>
                      <a:pt x="4513" y="4072"/>
                    </a:lnTo>
                    <a:lnTo>
                      <a:pt x="7216" y="2167"/>
                    </a:lnTo>
                    <a:cubicBezTo>
                      <a:pt x="7930" y="1667"/>
                      <a:pt x="8240" y="810"/>
                      <a:pt x="8097"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09" name="Google Shape;1209;p43"/>
              <p:cNvSpPr/>
              <p:nvPr/>
            </p:nvSpPr>
            <p:spPr>
              <a:xfrm>
                <a:off x="876575" y="3484950"/>
                <a:ext cx="131300" cy="89875"/>
              </a:xfrm>
              <a:custGeom>
                <a:avLst/>
                <a:gdLst/>
                <a:ahLst/>
                <a:cxnLst/>
                <a:rect l="l" t="t" r="r" b="b"/>
                <a:pathLst>
                  <a:path w="5252" h="3595" extrusionOk="0">
                    <a:moveTo>
                      <a:pt x="4852" y="0"/>
                    </a:moveTo>
                    <a:cubicBezTo>
                      <a:pt x="4400" y="0"/>
                      <a:pt x="3364" y="501"/>
                      <a:pt x="2263" y="1280"/>
                    </a:cubicBezTo>
                    <a:cubicBezTo>
                      <a:pt x="930" y="2232"/>
                      <a:pt x="1" y="3232"/>
                      <a:pt x="191" y="3518"/>
                    </a:cubicBezTo>
                    <a:cubicBezTo>
                      <a:pt x="230" y="3570"/>
                      <a:pt x="304" y="3595"/>
                      <a:pt x="406" y="3595"/>
                    </a:cubicBezTo>
                    <a:cubicBezTo>
                      <a:pt x="864" y="3595"/>
                      <a:pt x="1899" y="3095"/>
                      <a:pt x="2989" y="2316"/>
                    </a:cubicBezTo>
                    <a:cubicBezTo>
                      <a:pt x="4335" y="1363"/>
                      <a:pt x="5252" y="363"/>
                      <a:pt x="5061" y="77"/>
                    </a:cubicBezTo>
                    <a:cubicBezTo>
                      <a:pt x="5024" y="25"/>
                      <a:pt x="4953" y="0"/>
                      <a:pt x="4852"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grpSp>
        <p:nvGrpSpPr>
          <p:cNvPr id="1210" name="Google Shape;1210;p43"/>
          <p:cNvGrpSpPr/>
          <p:nvPr/>
        </p:nvGrpSpPr>
        <p:grpSpPr>
          <a:xfrm rot="10176131">
            <a:off x="1976696" y="4030422"/>
            <a:ext cx="315154" cy="276978"/>
            <a:chOff x="1782050" y="3440425"/>
            <a:chExt cx="196475" cy="172675"/>
          </a:xfrm>
        </p:grpSpPr>
        <p:sp>
          <p:nvSpPr>
            <p:cNvPr id="1211" name="Google Shape;1211;p43"/>
            <p:cNvSpPr/>
            <p:nvPr/>
          </p:nvSpPr>
          <p:spPr>
            <a:xfrm>
              <a:off x="1782050" y="3440425"/>
              <a:ext cx="196475" cy="172675"/>
            </a:xfrm>
            <a:custGeom>
              <a:avLst/>
              <a:gdLst/>
              <a:ahLst/>
              <a:cxnLst/>
              <a:rect l="l" t="t" r="r" b="b"/>
              <a:pathLst>
                <a:path w="7859" h="6907" extrusionOk="0">
                  <a:moveTo>
                    <a:pt x="3933" y="1"/>
                  </a:moveTo>
                  <a:cubicBezTo>
                    <a:pt x="3466" y="1"/>
                    <a:pt x="2991" y="96"/>
                    <a:pt x="2537" y="299"/>
                  </a:cubicBezTo>
                  <a:cubicBezTo>
                    <a:pt x="787" y="1072"/>
                    <a:pt x="1" y="3108"/>
                    <a:pt x="775" y="4847"/>
                  </a:cubicBezTo>
                  <a:cubicBezTo>
                    <a:pt x="1346" y="6140"/>
                    <a:pt x="2607" y="6907"/>
                    <a:pt x="3933" y="6907"/>
                  </a:cubicBezTo>
                  <a:cubicBezTo>
                    <a:pt x="4401" y="6907"/>
                    <a:pt x="4878" y="6811"/>
                    <a:pt x="5335" y="6609"/>
                  </a:cubicBezTo>
                  <a:cubicBezTo>
                    <a:pt x="7073" y="5835"/>
                    <a:pt x="7859" y="3799"/>
                    <a:pt x="7085" y="2061"/>
                  </a:cubicBezTo>
                  <a:cubicBezTo>
                    <a:pt x="6522" y="767"/>
                    <a:pt x="5257" y="1"/>
                    <a:pt x="3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12" name="Google Shape;1212;p43"/>
            <p:cNvSpPr/>
            <p:nvPr/>
          </p:nvSpPr>
          <p:spPr>
            <a:xfrm>
              <a:off x="1795750" y="3452350"/>
              <a:ext cx="169400" cy="149000"/>
            </a:xfrm>
            <a:custGeom>
              <a:avLst/>
              <a:gdLst/>
              <a:ahLst/>
              <a:cxnLst/>
              <a:rect l="l" t="t" r="r" b="b"/>
              <a:pathLst>
                <a:path w="6776" h="5960" extrusionOk="0">
                  <a:moveTo>
                    <a:pt x="3371" y="1"/>
                  </a:moveTo>
                  <a:cubicBezTo>
                    <a:pt x="2972" y="1"/>
                    <a:pt x="2567" y="81"/>
                    <a:pt x="2179" y="250"/>
                  </a:cubicBezTo>
                  <a:cubicBezTo>
                    <a:pt x="679" y="917"/>
                    <a:pt x="0" y="2679"/>
                    <a:pt x="667" y="4179"/>
                  </a:cubicBezTo>
                  <a:cubicBezTo>
                    <a:pt x="1160" y="5297"/>
                    <a:pt x="2245" y="5959"/>
                    <a:pt x="3384" y="5959"/>
                  </a:cubicBezTo>
                  <a:cubicBezTo>
                    <a:pt x="3785" y="5959"/>
                    <a:pt x="4193" y="5877"/>
                    <a:pt x="4584" y="5703"/>
                  </a:cubicBezTo>
                  <a:cubicBezTo>
                    <a:pt x="6096" y="5036"/>
                    <a:pt x="6775" y="3274"/>
                    <a:pt x="6108" y="1774"/>
                  </a:cubicBezTo>
                  <a:cubicBezTo>
                    <a:pt x="5614" y="662"/>
                    <a:pt x="4517" y="1"/>
                    <a:pt x="3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13" name="Google Shape;1213;p43"/>
            <p:cNvSpPr/>
            <p:nvPr/>
          </p:nvSpPr>
          <p:spPr>
            <a:xfrm>
              <a:off x="1804975" y="3491625"/>
              <a:ext cx="150925" cy="69675"/>
            </a:xfrm>
            <a:custGeom>
              <a:avLst/>
              <a:gdLst/>
              <a:ahLst/>
              <a:cxnLst/>
              <a:rect l="l" t="t" r="r" b="b"/>
              <a:pathLst>
                <a:path w="6037" h="2787" extrusionOk="0">
                  <a:moveTo>
                    <a:pt x="370" y="1"/>
                  </a:moveTo>
                  <a:lnTo>
                    <a:pt x="191" y="96"/>
                  </a:lnTo>
                  <a:cubicBezTo>
                    <a:pt x="60" y="156"/>
                    <a:pt x="1" y="322"/>
                    <a:pt x="48" y="453"/>
                  </a:cubicBezTo>
                  <a:lnTo>
                    <a:pt x="120" y="644"/>
                  </a:lnTo>
                  <a:lnTo>
                    <a:pt x="5668" y="2787"/>
                  </a:lnTo>
                  <a:lnTo>
                    <a:pt x="5846" y="2692"/>
                  </a:lnTo>
                  <a:cubicBezTo>
                    <a:pt x="5977" y="2632"/>
                    <a:pt x="6037" y="2477"/>
                    <a:pt x="5977" y="2322"/>
                  </a:cubicBezTo>
                  <a:lnTo>
                    <a:pt x="5918" y="2144"/>
                  </a:lnTo>
                  <a:lnTo>
                    <a:pt x="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14" name="Google Shape;1214;p43"/>
            <p:cNvSpPr/>
            <p:nvPr/>
          </p:nvSpPr>
          <p:spPr>
            <a:xfrm>
              <a:off x="1806175" y="3491625"/>
              <a:ext cx="149450" cy="63425"/>
            </a:xfrm>
            <a:custGeom>
              <a:avLst/>
              <a:gdLst/>
              <a:ahLst/>
              <a:cxnLst/>
              <a:rect l="l" t="t" r="r" b="b"/>
              <a:pathLst>
                <a:path w="5978" h="2537" extrusionOk="0">
                  <a:moveTo>
                    <a:pt x="322" y="1"/>
                  </a:moveTo>
                  <a:lnTo>
                    <a:pt x="143" y="96"/>
                  </a:lnTo>
                  <a:cubicBezTo>
                    <a:pt x="72" y="120"/>
                    <a:pt x="24" y="179"/>
                    <a:pt x="0" y="239"/>
                  </a:cubicBezTo>
                  <a:lnTo>
                    <a:pt x="5953" y="2537"/>
                  </a:lnTo>
                  <a:cubicBezTo>
                    <a:pt x="5965" y="2489"/>
                    <a:pt x="5977" y="2418"/>
                    <a:pt x="5953" y="2346"/>
                  </a:cubicBezTo>
                  <a:lnTo>
                    <a:pt x="5870" y="2144"/>
                  </a:lnTo>
                  <a:lnTo>
                    <a:pt x="322" y="1"/>
                  </a:ln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215" name="Google Shape;1215;p43"/>
          <p:cNvGrpSpPr/>
          <p:nvPr/>
        </p:nvGrpSpPr>
        <p:grpSpPr>
          <a:xfrm rot="5710754">
            <a:off x="926052" y="709968"/>
            <a:ext cx="315156" cy="276979"/>
            <a:chOff x="1782050" y="3440425"/>
            <a:chExt cx="196475" cy="172675"/>
          </a:xfrm>
        </p:grpSpPr>
        <p:sp>
          <p:nvSpPr>
            <p:cNvPr id="1216" name="Google Shape;1216;p43"/>
            <p:cNvSpPr/>
            <p:nvPr/>
          </p:nvSpPr>
          <p:spPr>
            <a:xfrm>
              <a:off x="1782050" y="3440425"/>
              <a:ext cx="196475" cy="172675"/>
            </a:xfrm>
            <a:custGeom>
              <a:avLst/>
              <a:gdLst/>
              <a:ahLst/>
              <a:cxnLst/>
              <a:rect l="l" t="t" r="r" b="b"/>
              <a:pathLst>
                <a:path w="7859" h="6907" extrusionOk="0">
                  <a:moveTo>
                    <a:pt x="3933" y="1"/>
                  </a:moveTo>
                  <a:cubicBezTo>
                    <a:pt x="3466" y="1"/>
                    <a:pt x="2991" y="96"/>
                    <a:pt x="2537" y="299"/>
                  </a:cubicBezTo>
                  <a:cubicBezTo>
                    <a:pt x="787" y="1072"/>
                    <a:pt x="1" y="3108"/>
                    <a:pt x="775" y="4847"/>
                  </a:cubicBezTo>
                  <a:cubicBezTo>
                    <a:pt x="1346" y="6140"/>
                    <a:pt x="2607" y="6907"/>
                    <a:pt x="3933" y="6907"/>
                  </a:cubicBezTo>
                  <a:cubicBezTo>
                    <a:pt x="4401" y="6907"/>
                    <a:pt x="4878" y="6811"/>
                    <a:pt x="5335" y="6609"/>
                  </a:cubicBezTo>
                  <a:cubicBezTo>
                    <a:pt x="7073" y="5835"/>
                    <a:pt x="7859" y="3799"/>
                    <a:pt x="7085" y="2061"/>
                  </a:cubicBezTo>
                  <a:cubicBezTo>
                    <a:pt x="6522" y="767"/>
                    <a:pt x="5257" y="1"/>
                    <a:pt x="3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17" name="Google Shape;1217;p43"/>
            <p:cNvSpPr/>
            <p:nvPr/>
          </p:nvSpPr>
          <p:spPr>
            <a:xfrm>
              <a:off x="1795750" y="3452350"/>
              <a:ext cx="169400" cy="149000"/>
            </a:xfrm>
            <a:custGeom>
              <a:avLst/>
              <a:gdLst/>
              <a:ahLst/>
              <a:cxnLst/>
              <a:rect l="l" t="t" r="r" b="b"/>
              <a:pathLst>
                <a:path w="6776" h="5960" extrusionOk="0">
                  <a:moveTo>
                    <a:pt x="3371" y="1"/>
                  </a:moveTo>
                  <a:cubicBezTo>
                    <a:pt x="2972" y="1"/>
                    <a:pt x="2567" y="81"/>
                    <a:pt x="2179" y="250"/>
                  </a:cubicBezTo>
                  <a:cubicBezTo>
                    <a:pt x="679" y="917"/>
                    <a:pt x="0" y="2679"/>
                    <a:pt x="667" y="4179"/>
                  </a:cubicBezTo>
                  <a:cubicBezTo>
                    <a:pt x="1160" y="5297"/>
                    <a:pt x="2245" y="5959"/>
                    <a:pt x="3384" y="5959"/>
                  </a:cubicBezTo>
                  <a:cubicBezTo>
                    <a:pt x="3785" y="5959"/>
                    <a:pt x="4193" y="5877"/>
                    <a:pt x="4584" y="5703"/>
                  </a:cubicBezTo>
                  <a:cubicBezTo>
                    <a:pt x="6096" y="5036"/>
                    <a:pt x="6775" y="3274"/>
                    <a:pt x="6108" y="1774"/>
                  </a:cubicBezTo>
                  <a:cubicBezTo>
                    <a:pt x="5614" y="662"/>
                    <a:pt x="4517" y="1"/>
                    <a:pt x="3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18" name="Google Shape;1218;p43"/>
            <p:cNvSpPr/>
            <p:nvPr/>
          </p:nvSpPr>
          <p:spPr>
            <a:xfrm>
              <a:off x="1804975" y="3491625"/>
              <a:ext cx="150925" cy="69675"/>
            </a:xfrm>
            <a:custGeom>
              <a:avLst/>
              <a:gdLst/>
              <a:ahLst/>
              <a:cxnLst/>
              <a:rect l="l" t="t" r="r" b="b"/>
              <a:pathLst>
                <a:path w="6037" h="2787" extrusionOk="0">
                  <a:moveTo>
                    <a:pt x="370" y="1"/>
                  </a:moveTo>
                  <a:lnTo>
                    <a:pt x="191" y="96"/>
                  </a:lnTo>
                  <a:cubicBezTo>
                    <a:pt x="60" y="156"/>
                    <a:pt x="1" y="322"/>
                    <a:pt x="48" y="453"/>
                  </a:cubicBezTo>
                  <a:lnTo>
                    <a:pt x="120" y="644"/>
                  </a:lnTo>
                  <a:lnTo>
                    <a:pt x="5668" y="2787"/>
                  </a:lnTo>
                  <a:lnTo>
                    <a:pt x="5846" y="2692"/>
                  </a:lnTo>
                  <a:cubicBezTo>
                    <a:pt x="5977" y="2632"/>
                    <a:pt x="6037" y="2477"/>
                    <a:pt x="5977" y="2322"/>
                  </a:cubicBezTo>
                  <a:lnTo>
                    <a:pt x="5918" y="2144"/>
                  </a:lnTo>
                  <a:lnTo>
                    <a:pt x="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19" name="Google Shape;1219;p43"/>
            <p:cNvSpPr/>
            <p:nvPr/>
          </p:nvSpPr>
          <p:spPr>
            <a:xfrm>
              <a:off x="1806175" y="3491625"/>
              <a:ext cx="149450" cy="63425"/>
            </a:xfrm>
            <a:custGeom>
              <a:avLst/>
              <a:gdLst/>
              <a:ahLst/>
              <a:cxnLst/>
              <a:rect l="l" t="t" r="r" b="b"/>
              <a:pathLst>
                <a:path w="5978" h="2537" extrusionOk="0">
                  <a:moveTo>
                    <a:pt x="322" y="1"/>
                  </a:moveTo>
                  <a:lnTo>
                    <a:pt x="143" y="96"/>
                  </a:lnTo>
                  <a:cubicBezTo>
                    <a:pt x="72" y="120"/>
                    <a:pt x="24" y="179"/>
                    <a:pt x="0" y="239"/>
                  </a:cubicBezTo>
                  <a:lnTo>
                    <a:pt x="5953" y="2537"/>
                  </a:lnTo>
                  <a:cubicBezTo>
                    <a:pt x="5965" y="2489"/>
                    <a:pt x="5977" y="2418"/>
                    <a:pt x="5953" y="2346"/>
                  </a:cubicBezTo>
                  <a:lnTo>
                    <a:pt x="5870" y="2144"/>
                  </a:lnTo>
                  <a:lnTo>
                    <a:pt x="322" y="1"/>
                  </a:ln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5269905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8"/>
        <p:cNvGrpSpPr/>
        <p:nvPr/>
      </p:nvGrpSpPr>
      <p:grpSpPr>
        <a:xfrm>
          <a:off x="0" y="0"/>
          <a:ext cx="0" cy="0"/>
          <a:chOff x="0" y="0"/>
          <a:chExt cx="0" cy="0"/>
        </a:xfrm>
      </p:grpSpPr>
      <p:sp>
        <p:nvSpPr>
          <p:cNvPr id="1150" name="Google Shape;1150;p43"/>
          <p:cNvSpPr txBox="1">
            <a:spLocks noGrp="1"/>
          </p:cNvSpPr>
          <p:nvPr>
            <p:ph type="title" idx="2"/>
          </p:nvPr>
        </p:nvSpPr>
        <p:spPr>
          <a:xfrm>
            <a:off x="202919" y="-77043"/>
            <a:ext cx="50910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3000" smtClean="0">
                <a:latin typeface="Arial" panose="020B0604020202020204" pitchFamily="34" charset="0"/>
              </a:rPr>
              <a:t>Sơ đồ usecase của hệ thống</a:t>
            </a:r>
            <a:endParaRPr sz="3000">
              <a:latin typeface="Arial" panose="020B0604020202020204" pitchFamily="34" charset="0"/>
            </a:endParaRPr>
          </a:p>
        </p:txBody>
      </p:sp>
      <p:grpSp>
        <p:nvGrpSpPr>
          <p:cNvPr id="1152" name="Google Shape;1152;p43"/>
          <p:cNvGrpSpPr/>
          <p:nvPr/>
        </p:nvGrpSpPr>
        <p:grpSpPr>
          <a:xfrm>
            <a:off x="6016299" y="883959"/>
            <a:ext cx="2407702" cy="3186809"/>
            <a:chOff x="5582025" y="2620025"/>
            <a:chExt cx="614900" cy="813875"/>
          </a:xfrm>
        </p:grpSpPr>
        <p:sp>
          <p:nvSpPr>
            <p:cNvPr id="1153" name="Google Shape;1153;p43"/>
            <p:cNvSpPr/>
            <p:nvPr/>
          </p:nvSpPr>
          <p:spPr>
            <a:xfrm>
              <a:off x="5727200" y="3387150"/>
              <a:ext cx="432500" cy="46750"/>
            </a:xfrm>
            <a:custGeom>
              <a:avLst/>
              <a:gdLst/>
              <a:ahLst/>
              <a:cxnLst/>
              <a:rect l="l" t="t" r="r" b="b"/>
              <a:pathLst>
                <a:path w="17300" h="1870" extrusionOk="0">
                  <a:moveTo>
                    <a:pt x="8656" y="1"/>
                  </a:moveTo>
                  <a:cubicBezTo>
                    <a:pt x="3870" y="1"/>
                    <a:pt x="0" y="417"/>
                    <a:pt x="0" y="941"/>
                  </a:cubicBezTo>
                  <a:cubicBezTo>
                    <a:pt x="0" y="1453"/>
                    <a:pt x="3870" y="1870"/>
                    <a:pt x="8656" y="1870"/>
                  </a:cubicBezTo>
                  <a:cubicBezTo>
                    <a:pt x="13430" y="1870"/>
                    <a:pt x="17300" y="1453"/>
                    <a:pt x="17300" y="941"/>
                  </a:cubicBezTo>
                  <a:cubicBezTo>
                    <a:pt x="17300" y="417"/>
                    <a:pt x="13430" y="1"/>
                    <a:pt x="86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54" name="Google Shape;1154;p43"/>
            <p:cNvSpPr/>
            <p:nvPr/>
          </p:nvSpPr>
          <p:spPr>
            <a:xfrm>
              <a:off x="5965900" y="2678150"/>
              <a:ext cx="25050" cy="34550"/>
            </a:xfrm>
            <a:custGeom>
              <a:avLst/>
              <a:gdLst/>
              <a:ahLst/>
              <a:cxnLst/>
              <a:rect l="l" t="t" r="r" b="b"/>
              <a:pathLst>
                <a:path w="1002" h="1382" extrusionOk="0">
                  <a:moveTo>
                    <a:pt x="251" y="0"/>
                  </a:moveTo>
                  <a:lnTo>
                    <a:pt x="1" y="155"/>
                  </a:lnTo>
                  <a:lnTo>
                    <a:pt x="751" y="1381"/>
                  </a:lnTo>
                  <a:lnTo>
                    <a:pt x="1001" y="1226"/>
                  </a:lnTo>
                  <a:lnTo>
                    <a:pt x="2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55" name="Google Shape;1155;p43"/>
            <p:cNvSpPr/>
            <p:nvPr/>
          </p:nvSpPr>
          <p:spPr>
            <a:xfrm>
              <a:off x="5912625" y="2620025"/>
              <a:ext cx="86050" cy="75450"/>
            </a:xfrm>
            <a:custGeom>
              <a:avLst/>
              <a:gdLst/>
              <a:ahLst/>
              <a:cxnLst/>
              <a:rect l="l" t="t" r="r" b="b"/>
              <a:pathLst>
                <a:path w="3442" h="3018" extrusionOk="0">
                  <a:moveTo>
                    <a:pt x="1718" y="1"/>
                  </a:moveTo>
                  <a:cubicBezTo>
                    <a:pt x="1454" y="1"/>
                    <a:pt x="1186" y="71"/>
                    <a:pt x="941" y="218"/>
                  </a:cubicBezTo>
                  <a:cubicBezTo>
                    <a:pt x="227" y="658"/>
                    <a:pt x="1" y="1575"/>
                    <a:pt x="429" y="2289"/>
                  </a:cubicBezTo>
                  <a:cubicBezTo>
                    <a:pt x="711" y="2759"/>
                    <a:pt x="1210" y="3018"/>
                    <a:pt x="1721" y="3018"/>
                  </a:cubicBezTo>
                  <a:cubicBezTo>
                    <a:pt x="1987" y="3018"/>
                    <a:pt x="2257" y="2948"/>
                    <a:pt x="2501" y="2801"/>
                  </a:cubicBezTo>
                  <a:cubicBezTo>
                    <a:pt x="3215" y="2361"/>
                    <a:pt x="3442" y="1444"/>
                    <a:pt x="3001" y="730"/>
                  </a:cubicBezTo>
                  <a:cubicBezTo>
                    <a:pt x="2719" y="260"/>
                    <a:pt x="2226" y="1"/>
                    <a:pt x="17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56" name="Google Shape;1156;p43"/>
            <p:cNvSpPr/>
            <p:nvPr/>
          </p:nvSpPr>
          <p:spPr>
            <a:xfrm>
              <a:off x="5918875" y="2625675"/>
              <a:ext cx="73850" cy="64625"/>
            </a:xfrm>
            <a:custGeom>
              <a:avLst/>
              <a:gdLst/>
              <a:ahLst/>
              <a:cxnLst/>
              <a:rect l="l" t="t" r="r" b="b"/>
              <a:pathLst>
                <a:path w="2954" h="2585" extrusionOk="0">
                  <a:moveTo>
                    <a:pt x="1474" y="1"/>
                  </a:moveTo>
                  <a:cubicBezTo>
                    <a:pt x="1245" y="1"/>
                    <a:pt x="1012" y="63"/>
                    <a:pt x="799" y="194"/>
                  </a:cubicBezTo>
                  <a:cubicBezTo>
                    <a:pt x="191" y="563"/>
                    <a:pt x="1" y="1349"/>
                    <a:pt x="370" y="1956"/>
                  </a:cubicBezTo>
                  <a:cubicBezTo>
                    <a:pt x="612" y="2363"/>
                    <a:pt x="1039" y="2584"/>
                    <a:pt x="1476" y="2584"/>
                  </a:cubicBezTo>
                  <a:cubicBezTo>
                    <a:pt x="1704" y="2584"/>
                    <a:pt x="1935" y="2523"/>
                    <a:pt x="2144" y="2397"/>
                  </a:cubicBezTo>
                  <a:cubicBezTo>
                    <a:pt x="2751" y="2016"/>
                    <a:pt x="2954" y="1230"/>
                    <a:pt x="2573" y="623"/>
                  </a:cubicBezTo>
                  <a:cubicBezTo>
                    <a:pt x="2331" y="225"/>
                    <a:pt x="1910" y="1"/>
                    <a:pt x="14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57" name="Google Shape;1157;p43"/>
            <p:cNvSpPr/>
            <p:nvPr/>
          </p:nvSpPr>
          <p:spPr>
            <a:xfrm>
              <a:off x="5925725" y="2631425"/>
              <a:ext cx="60450" cy="52950"/>
            </a:xfrm>
            <a:custGeom>
              <a:avLst/>
              <a:gdLst/>
              <a:ahLst/>
              <a:cxnLst/>
              <a:rect l="l" t="t" r="r" b="b"/>
              <a:pathLst>
                <a:path w="2418" h="2118" extrusionOk="0">
                  <a:moveTo>
                    <a:pt x="1209" y="1"/>
                  </a:moveTo>
                  <a:cubicBezTo>
                    <a:pt x="1020" y="1"/>
                    <a:pt x="829" y="51"/>
                    <a:pt x="655" y="155"/>
                  </a:cubicBezTo>
                  <a:cubicBezTo>
                    <a:pt x="144" y="464"/>
                    <a:pt x="1" y="1107"/>
                    <a:pt x="298" y="1607"/>
                  </a:cubicBezTo>
                  <a:cubicBezTo>
                    <a:pt x="500" y="1941"/>
                    <a:pt x="844" y="2118"/>
                    <a:pt x="1198" y="2118"/>
                  </a:cubicBezTo>
                  <a:cubicBezTo>
                    <a:pt x="1386" y="2118"/>
                    <a:pt x="1577" y="2068"/>
                    <a:pt x="1751" y="1964"/>
                  </a:cubicBezTo>
                  <a:cubicBezTo>
                    <a:pt x="2263" y="1655"/>
                    <a:pt x="2418" y="1000"/>
                    <a:pt x="2108" y="512"/>
                  </a:cubicBezTo>
                  <a:cubicBezTo>
                    <a:pt x="1906" y="178"/>
                    <a:pt x="1562" y="1"/>
                    <a:pt x="12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58" name="Google Shape;1158;p43"/>
            <p:cNvSpPr/>
            <p:nvPr/>
          </p:nvSpPr>
          <p:spPr>
            <a:xfrm>
              <a:off x="5978125" y="2699275"/>
              <a:ext cx="181575" cy="388450"/>
            </a:xfrm>
            <a:custGeom>
              <a:avLst/>
              <a:gdLst/>
              <a:ahLst/>
              <a:cxnLst/>
              <a:rect l="l" t="t" r="r" b="b"/>
              <a:pathLst>
                <a:path w="7263" h="15538" extrusionOk="0">
                  <a:moveTo>
                    <a:pt x="429" y="0"/>
                  </a:moveTo>
                  <a:lnTo>
                    <a:pt x="0" y="262"/>
                  </a:lnTo>
                  <a:cubicBezTo>
                    <a:pt x="3941" y="6668"/>
                    <a:pt x="5560" y="10990"/>
                    <a:pt x="6775" y="15538"/>
                  </a:cubicBezTo>
                  <a:lnTo>
                    <a:pt x="7263" y="15395"/>
                  </a:lnTo>
                  <a:cubicBezTo>
                    <a:pt x="6037" y="10835"/>
                    <a:pt x="4417" y="6454"/>
                    <a:pt x="4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59" name="Google Shape;1159;p43"/>
            <p:cNvSpPr/>
            <p:nvPr/>
          </p:nvSpPr>
          <p:spPr>
            <a:xfrm>
              <a:off x="5728675" y="2791400"/>
              <a:ext cx="468250" cy="622400"/>
            </a:xfrm>
            <a:custGeom>
              <a:avLst/>
              <a:gdLst/>
              <a:ahLst/>
              <a:cxnLst/>
              <a:rect l="l" t="t" r="r" b="b"/>
              <a:pathLst>
                <a:path w="18730" h="24896" extrusionOk="0">
                  <a:moveTo>
                    <a:pt x="3238" y="0"/>
                  </a:moveTo>
                  <a:cubicBezTo>
                    <a:pt x="2928" y="0"/>
                    <a:pt x="2664" y="237"/>
                    <a:pt x="2620" y="554"/>
                  </a:cubicBezTo>
                  <a:lnTo>
                    <a:pt x="96" y="21818"/>
                  </a:lnTo>
                  <a:cubicBezTo>
                    <a:pt x="1" y="22509"/>
                    <a:pt x="501" y="23128"/>
                    <a:pt x="1179" y="23212"/>
                  </a:cubicBezTo>
                  <a:lnTo>
                    <a:pt x="15384" y="24890"/>
                  </a:lnTo>
                  <a:cubicBezTo>
                    <a:pt x="15410" y="24894"/>
                    <a:pt x="15436" y="24896"/>
                    <a:pt x="15463" y="24896"/>
                  </a:cubicBezTo>
                  <a:cubicBezTo>
                    <a:pt x="15766" y="24896"/>
                    <a:pt x="16041" y="24650"/>
                    <a:pt x="16074" y="24343"/>
                  </a:cubicBezTo>
                  <a:lnTo>
                    <a:pt x="18682" y="2459"/>
                  </a:lnTo>
                  <a:cubicBezTo>
                    <a:pt x="18729" y="2114"/>
                    <a:pt x="18479" y="1804"/>
                    <a:pt x="18134" y="1756"/>
                  </a:cubicBezTo>
                  <a:lnTo>
                    <a:pt x="3323" y="6"/>
                  </a:lnTo>
                  <a:cubicBezTo>
                    <a:pt x="3294" y="2"/>
                    <a:pt x="3266" y="0"/>
                    <a:pt x="3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0" name="Google Shape;1160;p43"/>
            <p:cNvSpPr/>
            <p:nvPr/>
          </p:nvSpPr>
          <p:spPr>
            <a:xfrm>
              <a:off x="5725400" y="2788725"/>
              <a:ext cx="468250" cy="622350"/>
            </a:xfrm>
            <a:custGeom>
              <a:avLst/>
              <a:gdLst/>
              <a:ahLst/>
              <a:cxnLst/>
              <a:rect l="l" t="t" r="r" b="b"/>
              <a:pathLst>
                <a:path w="18730" h="24894" extrusionOk="0">
                  <a:moveTo>
                    <a:pt x="3241" y="1"/>
                  </a:moveTo>
                  <a:cubicBezTo>
                    <a:pt x="2930" y="1"/>
                    <a:pt x="2664" y="247"/>
                    <a:pt x="2620" y="554"/>
                  </a:cubicBezTo>
                  <a:lnTo>
                    <a:pt x="96" y="21830"/>
                  </a:lnTo>
                  <a:cubicBezTo>
                    <a:pt x="1" y="22509"/>
                    <a:pt x="489" y="23140"/>
                    <a:pt x="1179" y="23211"/>
                  </a:cubicBezTo>
                  <a:lnTo>
                    <a:pt x="15372" y="24890"/>
                  </a:lnTo>
                  <a:cubicBezTo>
                    <a:pt x="15395" y="24893"/>
                    <a:pt x="15419" y="24894"/>
                    <a:pt x="15442" y="24894"/>
                  </a:cubicBezTo>
                  <a:cubicBezTo>
                    <a:pt x="15770" y="24894"/>
                    <a:pt x="16052" y="24665"/>
                    <a:pt x="16074" y="24342"/>
                  </a:cubicBezTo>
                  <a:lnTo>
                    <a:pt x="18682" y="2459"/>
                  </a:lnTo>
                  <a:cubicBezTo>
                    <a:pt x="18729" y="2125"/>
                    <a:pt x="18467" y="1804"/>
                    <a:pt x="18134" y="1768"/>
                  </a:cubicBezTo>
                  <a:lnTo>
                    <a:pt x="3323" y="6"/>
                  </a:lnTo>
                  <a:cubicBezTo>
                    <a:pt x="3295" y="2"/>
                    <a:pt x="3268" y="1"/>
                    <a:pt x="32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1" name="Google Shape;1161;p43"/>
            <p:cNvSpPr/>
            <p:nvPr/>
          </p:nvSpPr>
          <p:spPr>
            <a:xfrm>
              <a:off x="5764100" y="2826975"/>
              <a:ext cx="393825" cy="540550"/>
            </a:xfrm>
            <a:custGeom>
              <a:avLst/>
              <a:gdLst/>
              <a:ahLst/>
              <a:cxnLst/>
              <a:rect l="l" t="t" r="r" b="b"/>
              <a:pathLst>
                <a:path w="15753" h="21622" extrusionOk="0">
                  <a:moveTo>
                    <a:pt x="2370" y="0"/>
                  </a:moveTo>
                  <a:lnTo>
                    <a:pt x="1" y="20038"/>
                  </a:lnTo>
                  <a:lnTo>
                    <a:pt x="13383" y="21622"/>
                  </a:lnTo>
                  <a:lnTo>
                    <a:pt x="15753" y="1572"/>
                  </a:lnTo>
                  <a:lnTo>
                    <a:pt x="23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2" name="Google Shape;1162;p43"/>
            <p:cNvSpPr/>
            <p:nvPr/>
          </p:nvSpPr>
          <p:spPr>
            <a:xfrm>
              <a:off x="5834350" y="2869225"/>
              <a:ext cx="87225" cy="115525"/>
            </a:xfrm>
            <a:custGeom>
              <a:avLst/>
              <a:gdLst/>
              <a:ahLst/>
              <a:cxnLst/>
              <a:rect l="l" t="t" r="r" b="b"/>
              <a:pathLst>
                <a:path w="3489" h="4621" extrusionOk="0">
                  <a:moveTo>
                    <a:pt x="500" y="1"/>
                  </a:moveTo>
                  <a:lnTo>
                    <a:pt x="0" y="4263"/>
                  </a:lnTo>
                  <a:lnTo>
                    <a:pt x="2977" y="4620"/>
                  </a:lnTo>
                  <a:lnTo>
                    <a:pt x="3489" y="346"/>
                  </a:lnTo>
                  <a:lnTo>
                    <a:pt x="5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3" name="Google Shape;1163;p43"/>
            <p:cNvSpPr/>
            <p:nvPr/>
          </p:nvSpPr>
          <p:spPr>
            <a:xfrm>
              <a:off x="5986150" y="2880250"/>
              <a:ext cx="139025" cy="35750"/>
            </a:xfrm>
            <a:custGeom>
              <a:avLst/>
              <a:gdLst/>
              <a:ahLst/>
              <a:cxnLst/>
              <a:rect l="l" t="t" r="r" b="b"/>
              <a:pathLst>
                <a:path w="5561" h="1430" extrusionOk="0">
                  <a:moveTo>
                    <a:pt x="84" y="0"/>
                  </a:moveTo>
                  <a:lnTo>
                    <a:pt x="1" y="846"/>
                  </a:lnTo>
                  <a:lnTo>
                    <a:pt x="5477" y="1429"/>
                  </a:lnTo>
                  <a:lnTo>
                    <a:pt x="5561" y="584"/>
                  </a:lnTo>
                  <a:lnTo>
                    <a:pt x="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4" name="Google Shape;1164;p43"/>
            <p:cNvSpPr/>
            <p:nvPr/>
          </p:nvSpPr>
          <p:spPr>
            <a:xfrm>
              <a:off x="6003125" y="2916250"/>
              <a:ext cx="118475" cy="33675"/>
            </a:xfrm>
            <a:custGeom>
              <a:avLst/>
              <a:gdLst/>
              <a:ahLst/>
              <a:cxnLst/>
              <a:rect l="l" t="t" r="r" b="b"/>
              <a:pathLst>
                <a:path w="4739" h="1347" extrusionOk="0">
                  <a:moveTo>
                    <a:pt x="84" y="1"/>
                  </a:moveTo>
                  <a:lnTo>
                    <a:pt x="0" y="846"/>
                  </a:lnTo>
                  <a:lnTo>
                    <a:pt x="4644" y="1346"/>
                  </a:lnTo>
                  <a:lnTo>
                    <a:pt x="4739" y="501"/>
                  </a:lnTo>
                  <a:lnTo>
                    <a:pt x="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5" name="Google Shape;1165;p43"/>
            <p:cNvSpPr/>
            <p:nvPr/>
          </p:nvSpPr>
          <p:spPr>
            <a:xfrm>
              <a:off x="5942700" y="2943950"/>
              <a:ext cx="175625" cy="39900"/>
            </a:xfrm>
            <a:custGeom>
              <a:avLst/>
              <a:gdLst/>
              <a:ahLst/>
              <a:cxnLst/>
              <a:rect l="l" t="t" r="r" b="b"/>
              <a:pathLst>
                <a:path w="7025" h="1596" extrusionOk="0">
                  <a:moveTo>
                    <a:pt x="96" y="0"/>
                  </a:moveTo>
                  <a:lnTo>
                    <a:pt x="0" y="846"/>
                  </a:lnTo>
                  <a:lnTo>
                    <a:pt x="6930" y="1596"/>
                  </a:lnTo>
                  <a:lnTo>
                    <a:pt x="7025" y="750"/>
                  </a:lnTo>
                  <a:lnTo>
                    <a:pt x="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6" name="Google Shape;1166;p43"/>
            <p:cNvSpPr/>
            <p:nvPr/>
          </p:nvSpPr>
          <p:spPr>
            <a:xfrm>
              <a:off x="5996575" y="2984425"/>
              <a:ext cx="117900" cy="33350"/>
            </a:xfrm>
            <a:custGeom>
              <a:avLst/>
              <a:gdLst/>
              <a:ahLst/>
              <a:cxnLst/>
              <a:rect l="l" t="t" r="r" b="b"/>
              <a:pathLst>
                <a:path w="4716" h="1334" extrusionOk="0">
                  <a:moveTo>
                    <a:pt x="84" y="1"/>
                  </a:moveTo>
                  <a:lnTo>
                    <a:pt x="0" y="834"/>
                  </a:lnTo>
                  <a:lnTo>
                    <a:pt x="4632" y="1334"/>
                  </a:lnTo>
                  <a:lnTo>
                    <a:pt x="4715" y="489"/>
                  </a:lnTo>
                  <a:lnTo>
                    <a:pt x="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7" name="Google Shape;1167;p43"/>
            <p:cNvSpPr/>
            <p:nvPr/>
          </p:nvSpPr>
          <p:spPr>
            <a:xfrm>
              <a:off x="5861725" y="3004375"/>
              <a:ext cx="248875" cy="47350"/>
            </a:xfrm>
            <a:custGeom>
              <a:avLst/>
              <a:gdLst/>
              <a:ahLst/>
              <a:cxnLst/>
              <a:rect l="l" t="t" r="r" b="b"/>
              <a:pathLst>
                <a:path w="9955" h="1894" extrusionOk="0">
                  <a:moveTo>
                    <a:pt x="84" y="0"/>
                  </a:moveTo>
                  <a:lnTo>
                    <a:pt x="1" y="846"/>
                  </a:lnTo>
                  <a:lnTo>
                    <a:pt x="9871" y="1893"/>
                  </a:lnTo>
                  <a:lnTo>
                    <a:pt x="9954" y="1060"/>
                  </a:lnTo>
                  <a:lnTo>
                    <a:pt x="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8" name="Google Shape;1168;p43"/>
            <p:cNvSpPr/>
            <p:nvPr/>
          </p:nvSpPr>
          <p:spPr>
            <a:xfrm>
              <a:off x="5825725" y="3034425"/>
              <a:ext cx="281600" cy="51225"/>
            </a:xfrm>
            <a:custGeom>
              <a:avLst/>
              <a:gdLst/>
              <a:ahLst/>
              <a:cxnLst/>
              <a:rect l="l" t="t" r="r" b="b"/>
              <a:pathLst>
                <a:path w="11264" h="2049" extrusionOk="0">
                  <a:moveTo>
                    <a:pt x="83" y="1"/>
                  </a:moveTo>
                  <a:lnTo>
                    <a:pt x="0" y="846"/>
                  </a:lnTo>
                  <a:lnTo>
                    <a:pt x="11168" y="2049"/>
                  </a:lnTo>
                  <a:lnTo>
                    <a:pt x="11263" y="1203"/>
                  </a:lnTo>
                  <a:lnTo>
                    <a:pt x="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9" name="Google Shape;1169;p43"/>
            <p:cNvSpPr/>
            <p:nvPr/>
          </p:nvSpPr>
          <p:spPr>
            <a:xfrm>
              <a:off x="5879300" y="3074925"/>
              <a:ext cx="224150" cy="44650"/>
            </a:xfrm>
            <a:custGeom>
              <a:avLst/>
              <a:gdLst/>
              <a:ahLst/>
              <a:cxnLst/>
              <a:rect l="l" t="t" r="r" b="b"/>
              <a:pathLst>
                <a:path w="8966" h="1786" extrusionOk="0">
                  <a:moveTo>
                    <a:pt x="96" y="0"/>
                  </a:moveTo>
                  <a:lnTo>
                    <a:pt x="0" y="833"/>
                  </a:lnTo>
                  <a:lnTo>
                    <a:pt x="8882" y="1786"/>
                  </a:lnTo>
                  <a:lnTo>
                    <a:pt x="8966" y="952"/>
                  </a:lnTo>
                  <a:lnTo>
                    <a:pt x="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0" name="Google Shape;1170;p43"/>
            <p:cNvSpPr/>
            <p:nvPr/>
          </p:nvSpPr>
          <p:spPr>
            <a:xfrm>
              <a:off x="5969475" y="3263025"/>
              <a:ext cx="111950" cy="19975"/>
            </a:xfrm>
            <a:custGeom>
              <a:avLst/>
              <a:gdLst/>
              <a:ahLst/>
              <a:cxnLst/>
              <a:rect l="l" t="t" r="r" b="b"/>
              <a:pathLst>
                <a:path w="4478" h="799" extrusionOk="0">
                  <a:moveTo>
                    <a:pt x="37" y="1"/>
                  </a:moveTo>
                  <a:lnTo>
                    <a:pt x="1" y="322"/>
                  </a:lnTo>
                  <a:lnTo>
                    <a:pt x="4442" y="798"/>
                  </a:lnTo>
                  <a:lnTo>
                    <a:pt x="4478" y="477"/>
                  </a:lnTo>
                  <a:lnTo>
                    <a:pt x="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1" name="Google Shape;1171;p43"/>
            <p:cNvSpPr/>
            <p:nvPr/>
          </p:nvSpPr>
          <p:spPr>
            <a:xfrm>
              <a:off x="5741175" y="3075500"/>
              <a:ext cx="395025" cy="272975"/>
            </a:xfrm>
            <a:custGeom>
              <a:avLst/>
              <a:gdLst/>
              <a:ahLst/>
              <a:cxnLst/>
              <a:rect l="l" t="t" r="r" b="b"/>
              <a:pathLst>
                <a:path w="15801" h="10919" extrusionOk="0">
                  <a:moveTo>
                    <a:pt x="679" y="1"/>
                  </a:moveTo>
                  <a:lnTo>
                    <a:pt x="656" y="310"/>
                  </a:lnTo>
                  <a:cubicBezTo>
                    <a:pt x="3358" y="1584"/>
                    <a:pt x="6192" y="3882"/>
                    <a:pt x="6918" y="4489"/>
                  </a:cubicBezTo>
                  <a:cubicBezTo>
                    <a:pt x="6871" y="4561"/>
                    <a:pt x="6859" y="4644"/>
                    <a:pt x="6883" y="4668"/>
                  </a:cubicBezTo>
                  <a:cubicBezTo>
                    <a:pt x="6906" y="4680"/>
                    <a:pt x="8109" y="5632"/>
                    <a:pt x="8252" y="6859"/>
                  </a:cubicBezTo>
                  <a:cubicBezTo>
                    <a:pt x="8311" y="7395"/>
                    <a:pt x="8157" y="7918"/>
                    <a:pt x="7764" y="8407"/>
                  </a:cubicBezTo>
                  <a:cubicBezTo>
                    <a:pt x="7212" y="9097"/>
                    <a:pt x="6590" y="9316"/>
                    <a:pt x="6024" y="9316"/>
                  </a:cubicBezTo>
                  <a:cubicBezTo>
                    <a:pt x="5076" y="9316"/>
                    <a:pt x="4284" y="8701"/>
                    <a:pt x="4239" y="8657"/>
                  </a:cubicBezTo>
                  <a:cubicBezTo>
                    <a:pt x="4234" y="8655"/>
                    <a:pt x="4227" y="8654"/>
                    <a:pt x="4221" y="8654"/>
                  </a:cubicBezTo>
                  <a:cubicBezTo>
                    <a:pt x="4185" y="8654"/>
                    <a:pt x="4133" y="8682"/>
                    <a:pt x="4073" y="8752"/>
                  </a:cubicBezTo>
                  <a:cubicBezTo>
                    <a:pt x="3692" y="8478"/>
                    <a:pt x="1822" y="7109"/>
                    <a:pt x="36" y="5371"/>
                  </a:cubicBezTo>
                  <a:lnTo>
                    <a:pt x="1" y="5740"/>
                  </a:lnTo>
                  <a:cubicBezTo>
                    <a:pt x="36" y="5787"/>
                    <a:pt x="84" y="5835"/>
                    <a:pt x="132" y="5859"/>
                  </a:cubicBezTo>
                  <a:cubicBezTo>
                    <a:pt x="1811" y="7454"/>
                    <a:pt x="3513" y="8704"/>
                    <a:pt x="3894" y="8966"/>
                  </a:cubicBezTo>
                  <a:cubicBezTo>
                    <a:pt x="3870" y="9026"/>
                    <a:pt x="3835" y="9085"/>
                    <a:pt x="3870" y="9109"/>
                  </a:cubicBezTo>
                  <a:cubicBezTo>
                    <a:pt x="4334" y="9482"/>
                    <a:pt x="5139" y="9886"/>
                    <a:pt x="6015" y="9886"/>
                  </a:cubicBezTo>
                  <a:cubicBezTo>
                    <a:pt x="6735" y="9886"/>
                    <a:pt x="7502" y="9613"/>
                    <a:pt x="8168" y="8823"/>
                  </a:cubicBezTo>
                  <a:cubicBezTo>
                    <a:pt x="10383" y="10216"/>
                    <a:pt x="12300" y="10919"/>
                    <a:pt x="13872" y="10919"/>
                  </a:cubicBezTo>
                  <a:cubicBezTo>
                    <a:pt x="14550" y="10919"/>
                    <a:pt x="15181" y="10788"/>
                    <a:pt x="15717" y="10502"/>
                  </a:cubicBezTo>
                  <a:lnTo>
                    <a:pt x="15800" y="9883"/>
                  </a:lnTo>
                  <a:lnTo>
                    <a:pt x="15800" y="9883"/>
                  </a:lnTo>
                  <a:cubicBezTo>
                    <a:pt x="15265" y="10240"/>
                    <a:pt x="14610" y="10419"/>
                    <a:pt x="13872" y="10419"/>
                  </a:cubicBezTo>
                  <a:cubicBezTo>
                    <a:pt x="12407" y="10419"/>
                    <a:pt x="10597" y="9740"/>
                    <a:pt x="8466" y="8407"/>
                  </a:cubicBezTo>
                  <a:cubicBezTo>
                    <a:pt x="8776" y="7883"/>
                    <a:pt x="8895" y="7347"/>
                    <a:pt x="8835" y="6764"/>
                  </a:cubicBezTo>
                  <a:cubicBezTo>
                    <a:pt x="8657" y="5311"/>
                    <a:pt x="7299" y="4239"/>
                    <a:pt x="7240" y="4192"/>
                  </a:cubicBezTo>
                  <a:cubicBezTo>
                    <a:pt x="7235" y="4187"/>
                    <a:pt x="7228" y="4184"/>
                    <a:pt x="7219" y="4184"/>
                  </a:cubicBezTo>
                  <a:cubicBezTo>
                    <a:pt x="7190" y="4184"/>
                    <a:pt x="7143" y="4214"/>
                    <a:pt x="7097" y="4251"/>
                  </a:cubicBezTo>
                  <a:cubicBezTo>
                    <a:pt x="6549" y="3787"/>
                    <a:pt x="4847" y="2453"/>
                    <a:pt x="3061" y="1322"/>
                  </a:cubicBezTo>
                  <a:cubicBezTo>
                    <a:pt x="2215" y="763"/>
                    <a:pt x="1406" y="334"/>
                    <a:pt x="679"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2" name="Google Shape;1172;p43"/>
            <p:cNvSpPr/>
            <p:nvPr/>
          </p:nvSpPr>
          <p:spPr>
            <a:xfrm>
              <a:off x="5964425" y="2779475"/>
              <a:ext cx="51225" cy="48575"/>
            </a:xfrm>
            <a:custGeom>
              <a:avLst/>
              <a:gdLst/>
              <a:ahLst/>
              <a:cxnLst/>
              <a:rect l="l" t="t" r="r" b="b"/>
              <a:pathLst>
                <a:path w="2049" h="1943" extrusionOk="0">
                  <a:moveTo>
                    <a:pt x="1048" y="327"/>
                  </a:moveTo>
                  <a:cubicBezTo>
                    <a:pt x="1064" y="327"/>
                    <a:pt x="1080" y="327"/>
                    <a:pt x="1096" y="328"/>
                  </a:cubicBezTo>
                  <a:cubicBezTo>
                    <a:pt x="1441" y="376"/>
                    <a:pt x="1679" y="686"/>
                    <a:pt x="1644" y="1031"/>
                  </a:cubicBezTo>
                  <a:cubicBezTo>
                    <a:pt x="1611" y="1348"/>
                    <a:pt x="1337" y="1584"/>
                    <a:pt x="1035" y="1584"/>
                  </a:cubicBezTo>
                  <a:cubicBezTo>
                    <a:pt x="1008" y="1584"/>
                    <a:pt x="980" y="1583"/>
                    <a:pt x="953" y="1579"/>
                  </a:cubicBezTo>
                  <a:cubicBezTo>
                    <a:pt x="608" y="1543"/>
                    <a:pt x="370" y="1221"/>
                    <a:pt x="393" y="888"/>
                  </a:cubicBezTo>
                  <a:cubicBezTo>
                    <a:pt x="439" y="559"/>
                    <a:pt x="723" y="327"/>
                    <a:pt x="1048" y="327"/>
                  </a:cubicBezTo>
                  <a:close/>
                  <a:moveTo>
                    <a:pt x="1030" y="1"/>
                  </a:moveTo>
                  <a:cubicBezTo>
                    <a:pt x="542" y="1"/>
                    <a:pt x="126" y="355"/>
                    <a:pt x="60" y="852"/>
                  </a:cubicBezTo>
                  <a:cubicBezTo>
                    <a:pt x="0" y="1388"/>
                    <a:pt x="370" y="1864"/>
                    <a:pt x="905" y="1936"/>
                  </a:cubicBezTo>
                  <a:cubicBezTo>
                    <a:pt x="943" y="1940"/>
                    <a:pt x="981" y="1942"/>
                    <a:pt x="1018" y="1942"/>
                  </a:cubicBezTo>
                  <a:cubicBezTo>
                    <a:pt x="1507" y="1942"/>
                    <a:pt x="1922" y="1588"/>
                    <a:pt x="1989" y="1090"/>
                  </a:cubicBezTo>
                  <a:cubicBezTo>
                    <a:pt x="2048" y="543"/>
                    <a:pt x="1679" y="67"/>
                    <a:pt x="1143" y="7"/>
                  </a:cubicBezTo>
                  <a:cubicBezTo>
                    <a:pt x="1105" y="3"/>
                    <a:pt x="1068" y="1"/>
                    <a:pt x="10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3" name="Google Shape;1173;p43"/>
            <p:cNvSpPr/>
            <p:nvPr/>
          </p:nvSpPr>
          <p:spPr>
            <a:xfrm>
              <a:off x="5904300" y="2789425"/>
              <a:ext cx="166700" cy="57500"/>
            </a:xfrm>
            <a:custGeom>
              <a:avLst/>
              <a:gdLst/>
              <a:ahLst/>
              <a:cxnLst/>
              <a:rect l="l" t="t" r="r" b="b"/>
              <a:pathLst>
                <a:path w="6668" h="2300" extrusionOk="0">
                  <a:moveTo>
                    <a:pt x="373" y="1"/>
                  </a:moveTo>
                  <a:cubicBezTo>
                    <a:pt x="288" y="1"/>
                    <a:pt x="226" y="68"/>
                    <a:pt x="215" y="157"/>
                  </a:cubicBezTo>
                  <a:lnTo>
                    <a:pt x="0" y="1538"/>
                  </a:lnTo>
                  <a:lnTo>
                    <a:pt x="6442" y="2300"/>
                  </a:lnTo>
                  <a:lnTo>
                    <a:pt x="6656" y="919"/>
                  </a:lnTo>
                  <a:cubicBezTo>
                    <a:pt x="6668" y="823"/>
                    <a:pt x="6596" y="752"/>
                    <a:pt x="6513" y="740"/>
                  </a:cubicBezTo>
                  <a:lnTo>
                    <a:pt x="393" y="2"/>
                  </a:lnTo>
                  <a:cubicBezTo>
                    <a:pt x="386" y="1"/>
                    <a:pt x="379" y="1"/>
                    <a:pt x="3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4" name="Google Shape;1174;p43"/>
            <p:cNvSpPr/>
            <p:nvPr/>
          </p:nvSpPr>
          <p:spPr>
            <a:xfrm>
              <a:off x="5903400" y="2827850"/>
              <a:ext cx="162250" cy="36825"/>
            </a:xfrm>
            <a:custGeom>
              <a:avLst/>
              <a:gdLst/>
              <a:ahLst/>
              <a:cxnLst/>
              <a:rect l="l" t="t" r="r" b="b"/>
              <a:pathLst>
                <a:path w="6490" h="1473" extrusionOk="0">
                  <a:moveTo>
                    <a:pt x="36" y="1"/>
                  </a:moveTo>
                  <a:lnTo>
                    <a:pt x="36" y="1"/>
                  </a:lnTo>
                  <a:cubicBezTo>
                    <a:pt x="1" y="453"/>
                    <a:pt x="310" y="834"/>
                    <a:pt x="739" y="894"/>
                  </a:cubicBezTo>
                  <a:lnTo>
                    <a:pt x="5597" y="1465"/>
                  </a:lnTo>
                  <a:cubicBezTo>
                    <a:pt x="5633" y="1470"/>
                    <a:pt x="5669" y="1473"/>
                    <a:pt x="5705" y="1473"/>
                  </a:cubicBezTo>
                  <a:cubicBezTo>
                    <a:pt x="6102" y="1473"/>
                    <a:pt x="6446" y="1178"/>
                    <a:pt x="6490" y="763"/>
                  </a:cubicBezTo>
                  <a:lnTo>
                    <a:pt x="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5" name="Google Shape;1175;p43"/>
            <p:cNvSpPr/>
            <p:nvPr/>
          </p:nvSpPr>
          <p:spPr>
            <a:xfrm>
              <a:off x="5628375" y="3007950"/>
              <a:ext cx="197075" cy="295300"/>
            </a:xfrm>
            <a:custGeom>
              <a:avLst/>
              <a:gdLst/>
              <a:ahLst/>
              <a:cxnLst/>
              <a:rect l="l" t="t" r="r" b="b"/>
              <a:pathLst>
                <a:path w="7883" h="11812" extrusionOk="0">
                  <a:moveTo>
                    <a:pt x="1500" y="0"/>
                  </a:moveTo>
                  <a:cubicBezTo>
                    <a:pt x="834" y="453"/>
                    <a:pt x="381" y="988"/>
                    <a:pt x="179" y="1596"/>
                  </a:cubicBezTo>
                  <a:cubicBezTo>
                    <a:pt x="84" y="1869"/>
                    <a:pt x="24" y="2143"/>
                    <a:pt x="24" y="2465"/>
                  </a:cubicBezTo>
                  <a:cubicBezTo>
                    <a:pt x="0" y="4108"/>
                    <a:pt x="1298" y="6179"/>
                    <a:pt x="3870" y="8632"/>
                  </a:cubicBezTo>
                  <a:cubicBezTo>
                    <a:pt x="5775" y="10454"/>
                    <a:pt x="7692" y="11787"/>
                    <a:pt x="7727" y="11811"/>
                  </a:cubicBezTo>
                  <a:lnTo>
                    <a:pt x="7882" y="11561"/>
                  </a:lnTo>
                  <a:cubicBezTo>
                    <a:pt x="7811" y="11513"/>
                    <a:pt x="286" y="6227"/>
                    <a:pt x="322" y="2453"/>
                  </a:cubicBezTo>
                  <a:cubicBezTo>
                    <a:pt x="346" y="1560"/>
                    <a:pt x="786" y="822"/>
                    <a:pt x="1667" y="238"/>
                  </a:cubicBezTo>
                  <a:lnTo>
                    <a:pt x="15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6" name="Google Shape;1176;p43"/>
            <p:cNvSpPr/>
            <p:nvPr/>
          </p:nvSpPr>
          <p:spPr>
            <a:xfrm>
              <a:off x="5628675" y="3055575"/>
              <a:ext cx="8950" cy="19350"/>
            </a:xfrm>
            <a:custGeom>
              <a:avLst/>
              <a:gdLst/>
              <a:ahLst/>
              <a:cxnLst/>
              <a:rect l="l" t="t" r="r" b="b"/>
              <a:pathLst>
                <a:path w="358" h="774" extrusionOk="0">
                  <a:moveTo>
                    <a:pt x="357" y="0"/>
                  </a:moveTo>
                  <a:lnTo>
                    <a:pt x="48" y="72"/>
                  </a:lnTo>
                  <a:cubicBezTo>
                    <a:pt x="12" y="226"/>
                    <a:pt x="0" y="369"/>
                    <a:pt x="0" y="536"/>
                  </a:cubicBezTo>
                  <a:lnTo>
                    <a:pt x="0" y="774"/>
                  </a:lnTo>
                  <a:cubicBezTo>
                    <a:pt x="95" y="750"/>
                    <a:pt x="191" y="703"/>
                    <a:pt x="286" y="655"/>
                  </a:cubicBezTo>
                  <a:cubicBezTo>
                    <a:pt x="298" y="643"/>
                    <a:pt x="298" y="595"/>
                    <a:pt x="298" y="560"/>
                  </a:cubicBezTo>
                  <a:cubicBezTo>
                    <a:pt x="298" y="357"/>
                    <a:pt x="334" y="179"/>
                    <a:pt x="357"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7" name="Google Shape;1177;p43"/>
            <p:cNvSpPr/>
            <p:nvPr/>
          </p:nvSpPr>
          <p:spPr>
            <a:xfrm>
              <a:off x="5591450" y="3055475"/>
              <a:ext cx="312275" cy="137925"/>
            </a:xfrm>
            <a:custGeom>
              <a:avLst/>
              <a:gdLst/>
              <a:ahLst/>
              <a:cxnLst/>
              <a:rect l="l" t="t" r="r" b="b"/>
              <a:pathLst>
                <a:path w="12491" h="5517" extrusionOk="0">
                  <a:moveTo>
                    <a:pt x="2742" y="0"/>
                  </a:moveTo>
                  <a:cubicBezTo>
                    <a:pt x="2349" y="0"/>
                    <a:pt x="1995" y="61"/>
                    <a:pt x="1680" y="183"/>
                  </a:cubicBezTo>
                  <a:cubicBezTo>
                    <a:pt x="1084" y="421"/>
                    <a:pt x="644" y="885"/>
                    <a:pt x="346" y="1552"/>
                  </a:cubicBezTo>
                  <a:cubicBezTo>
                    <a:pt x="180" y="1945"/>
                    <a:pt x="60" y="2385"/>
                    <a:pt x="1" y="2909"/>
                  </a:cubicBezTo>
                  <a:lnTo>
                    <a:pt x="287" y="2945"/>
                  </a:lnTo>
                  <a:cubicBezTo>
                    <a:pt x="430" y="1611"/>
                    <a:pt x="942" y="766"/>
                    <a:pt x="1787" y="457"/>
                  </a:cubicBezTo>
                  <a:cubicBezTo>
                    <a:pt x="2075" y="345"/>
                    <a:pt x="2396" y="294"/>
                    <a:pt x="2741" y="294"/>
                  </a:cubicBezTo>
                  <a:cubicBezTo>
                    <a:pt x="6226" y="294"/>
                    <a:pt x="12224" y="5463"/>
                    <a:pt x="12300" y="5517"/>
                  </a:cubicBezTo>
                  <a:lnTo>
                    <a:pt x="12491" y="5290"/>
                  </a:lnTo>
                  <a:cubicBezTo>
                    <a:pt x="12479" y="5279"/>
                    <a:pt x="10431" y="3576"/>
                    <a:pt x="8264" y="2195"/>
                  </a:cubicBezTo>
                  <a:cubicBezTo>
                    <a:pt x="5968" y="741"/>
                    <a:pt x="4118" y="0"/>
                    <a:pt x="27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8" name="Google Shape;1178;p43"/>
            <p:cNvSpPr/>
            <p:nvPr/>
          </p:nvSpPr>
          <p:spPr>
            <a:xfrm>
              <a:off x="5649800" y="2992950"/>
              <a:ext cx="41400" cy="32975"/>
            </a:xfrm>
            <a:custGeom>
              <a:avLst/>
              <a:gdLst/>
              <a:ahLst/>
              <a:cxnLst/>
              <a:rect l="l" t="t" r="r" b="b"/>
              <a:pathLst>
                <a:path w="1656" h="1319" extrusionOk="0">
                  <a:moveTo>
                    <a:pt x="809" y="0"/>
                  </a:moveTo>
                  <a:cubicBezTo>
                    <a:pt x="748" y="0"/>
                    <a:pt x="669" y="33"/>
                    <a:pt x="560" y="112"/>
                  </a:cubicBezTo>
                  <a:cubicBezTo>
                    <a:pt x="167" y="398"/>
                    <a:pt x="1" y="838"/>
                    <a:pt x="203" y="1124"/>
                  </a:cubicBezTo>
                  <a:cubicBezTo>
                    <a:pt x="297" y="1253"/>
                    <a:pt x="461" y="1319"/>
                    <a:pt x="652" y="1319"/>
                  </a:cubicBezTo>
                  <a:cubicBezTo>
                    <a:pt x="847" y="1319"/>
                    <a:pt x="1070" y="1251"/>
                    <a:pt x="1275" y="1112"/>
                  </a:cubicBezTo>
                  <a:cubicBezTo>
                    <a:pt x="1656" y="826"/>
                    <a:pt x="1346" y="695"/>
                    <a:pt x="1155" y="410"/>
                  </a:cubicBezTo>
                  <a:cubicBezTo>
                    <a:pt x="1009" y="220"/>
                    <a:pt x="969" y="0"/>
                    <a:pt x="8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9" name="Google Shape;1179;p43"/>
            <p:cNvSpPr/>
            <p:nvPr/>
          </p:nvSpPr>
          <p:spPr>
            <a:xfrm>
              <a:off x="5582025" y="3117775"/>
              <a:ext cx="31200" cy="31475"/>
            </a:xfrm>
            <a:custGeom>
              <a:avLst/>
              <a:gdLst/>
              <a:ahLst/>
              <a:cxnLst/>
              <a:rect l="l" t="t" r="r" b="b"/>
              <a:pathLst>
                <a:path w="1248" h="1259" extrusionOk="0">
                  <a:moveTo>
                    <a:pt x="628" y="0"/>
                  </a:moveTo>
                  <a:cubicBezTo>
                    <a:pt x="295" y="0"/>
                    <a:pt x="21" y="393"/>
                    <a:pt x="9" y="858"/>
                  </a:cubicBezTo>
                  <a:cubicBezTo>
                    <a:pt x="1" y="1198"/>
                    <a:pt x="125" y="1241"/>
                    <a:pt x="314" y="1241"/>
                  </a:cubicBezTo>
                  <a:cubicBezTo>
                    <a:pt x="377" y="1241"/>
                    <a:pt x="447" y="1236"/>
                    <a:pt x="523" y="1236"/>
                  </a:cubicBezTo>
                  <a:cubicBezTo>
                    <a:pt x="553" y="1236"/>
                    <a:pt x="584" y="1237"/>
                    <a:pt x="616" y="1239"/>
                  </a:cubicBezTo>
                  <a:cubicBezTo>
                    <a:pt x="744" y="1239"/>
                    <a:pt x="858" y="1258"/>
                    <a:pt x="952" y="1258"/>
                  </a:cubicBezTo>
                  <a:cubicBezTo>
                    <a:pt x="1113" y="1258"/>
                    <a:pt x="1216" y="1201"/>
                    <a:pt x="1223" y="893"/>
                  </a:cubicBezTo>
                  <a:cubicBezTo>
                    <a:pt x="1247" y="405"/>
                    <a:pt x="973" y="0"/>
                    <a:pt x="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80" name="Google Shape;1180;p43"/>
            <p:cNvSpPr/>
            <p:nvPr/>
          </p:nvSpPr>
          <p:spPr>
            <a:xfrm>
              <a:off x="5816300" y="3182175"/>
              <a:ext cx="128200" cy="142525"/>
            </a:xfrm>
            <a:custGeom>
              <a:avLst/>
              <a:gdLst/>
              <a:ahLst/>
              <a:cxnLst/>
              <a:rect l="l" t="t" r="r" b="b"/>
              <a:pathLst>
                <a:path w="5128" h="5701" extrusionOk="0">
                  <a:moveTo>
                    <a:pt x="3427" y="1"/>
                  </a:moveTo>
                  <a:cubicBezTo>
                    <a:pt x="3317" y="1"/>
                    <a:pt x="3013" y="406"/>
                    <a:pt x="3080" y="472"/>
                  </a:cubicBezTo>
                  <a:cubicBezTo>
                    <a:pt x="3092" y="484"/>
                    <a:pt x="4294" y="1461"/>
                    <a:pt x="4449" y="2663"/>
                  </a:cubicBezTo>
                  <a:cubicBezTo>
                    <a:pt x="4509" y="3211"/>
                    <a:pt x="4342" y="3723"/>
                    <a:pt x="3961" y="4211"/>
                  </a:cubicBezTo>
                  <a:cubicBezTo>
                    <a:pt x="3415" y="4899"/>
                    <a:pt x="2798" y="5117"/>
                    <a:pt x="2234" y="5117"/>
                  </a:cubicBezTo>
                  <a:cubicBezTo>
                    <a:pt x="1285" y="5117"/>
                    <a:pt x="485" y="4498"/>
                    <a:pt x="425" y="4461"/>
                  </a:cubicBezTo>
                  <a:cubicBezTo>
                    <a:pt x="420" y="4458"/>
                    <a:pt x="415" y="4456"/>
                    <a:pt x="409" y="4456"/>
                  </a:cubicBezTo>
                  <a:cubicBezTo>
                    <a:pt x="312" y="4456"/>
                    <a:pt x="0" y="4869"/>
                    <a:pt x="68" y="4925"/>
                  </a:cubicBezTo>
                  <a:cubicBezTo>
                    <a:pt x="539" y="5294"/>
                    <a:pt x="1351" y="5701"/>
                    <a:pt x="2231" y="5701"/>
                  </a:cubicBezTo>
                  <a:cubicBezTo>
                    <a:pt x="2973" y="5701"/>
                    <a:pt x="3762" y="5412"/>
                    <a:pt x="4437" y="4568"/>
                  </a:cubicBezTo>
                  <a:cubicBezTo>
                    <a:pt x="4925" y="3961"/>
                    <a:pt x="5128" y="3282"/>
                    <a:pt x="5044" y="2592"/>
                  </a:cubicBezTo>
                  <a:cubicBezTo>
                    <a:pt x="4866" y="1127"/>
                    <a:pt x="3508" y="56"/>
                    <a:pt x="3449" y="8"/>
                  </a:cubicBezTo>
                  <a:cubicBezTo>
                    <a:pt x="3443" y="3"/>
                    <a:pt x="3436" y="1"/>
                    <a:pt x="34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81" name="Google Shape;1181;p43"/>
            <p:cNvSpPr/>
            <p:nvPr/>
          </p:nvSpPr>
          <p:spPr>
            <a:xfrm>
              <a:off x="5920375" y="3109750"/>
              <a:ext cx="265225" cy="240525"/>
            </a:xfrm>
            <a:custGeom>
              <a:avLst/>
              <a:gdLst/>
              <a:ahLst/>
              <a:cxnLst/>
              <a:rect l="l" t="t" r="r" b="b"/>
              <a:pathLst>
                <a:path w="10609" h="9621" extrusionOk="0">
                  <a:moveTo>
                    <a:pt x="9799" y="0"/>
                  </a:moveTo>
                  <a:lnTo>
                    <a:pt x="9573" y="1822"/>
                  </a:lnTo>
                  <a:cubicBezTo>
                    <a:pt x="9752" y="3358"/>
                    <a:pt x="9716" y="4643"/>
                    <a:pt x="9502" y="5751"/>
                  </a:cubicBezTo>
                  <a:cubicBezTo>
                    <a:pt x="9228" y="7096"/>
                    <a:pt x="8680" y="8049"/>
                    <a:pt x="7847" y="8596"/>
                  </a:cubicBezTo>
                  <a:cubicBezTo>
                    <a:pt x="7311" y="8954"/>
                    <a:pt x="6656" y="9132"/>
                    <a:pt x="5906" y="9132"/>
                  </a:cubicBezTo>
                  <a:cubicBezTo>
                    <a:pt x="4406" y="9120"/>
                    <a:pt x="2489" y="8406"/>
                    <a:pt x="274" y="6965"/>
                  </a:cubicBezTo>
                  <a:lnTo>
                    <a:pt x="0" y="7382"/>
                  </a:lnTo>
                  <a:cubicBezTo>
                    <a:pt x="2298" y="8870"/>
                    <a:pt x="4298" y="9620"/>
                    <a:pt x="5930" y="9620"/>
                  </a:cubicBezTo>
                  <a:cubicBezTo>
                    <a:pt x="6763" y="9620"/>
                    <a:pt x="7501" y="9430"/>
                    <a:pt x="8132" y="9001"/>
                  </a:cubicBezTo>
                  <a:cubicBezTo>
                    <a:pt x="9990" y="7775"/>
                    <a:pt x="10609" y="4786"/>
                    <a:pt x="9894" y="595"/>
                  </a:cubicBezTo>
                  <a:lnTo>
                    <a:pt x="9859" y="321"/>
                  </a:lnTo>
                  <a:lnTo>
                    <a:pt x="97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182" name="Google Shape;1182;p43"/>
          <p:cNvGrpSpPr/>
          <p:nvPr/>
        </p:nvGrpSpPr>
        <p:grpSpPr>
          <a:xfrm rot="-6169627">
            <a:off x="7824240" y="479193"/>
            <a:ext cx="416731" cy="329943"/>
            <a:chOff x="807525" y="3466050"/>
            <a:chExt cx="250050" cy="197975"/>
          </a:xfrm>
        </p:grpSpPr>
        <p:sp>
          <p:nvSpPr>
            <p:cNvPr id="1183" name="Google Shape;1183;p43"/>
            <p:cNvSpPr/>
            <p:nvPr/>
          </p:nvSpPr>
          <p:spPr>
            <a:xfrm>
              <a:off x="807525" y="3522000"/>
              <a:ext cx="154800" cy="142025"/>
            </a:xfrm>
            <a:custGeom>
              <a:avLst/>
              <a:gdLst/>
              <a:ahLst/>
              <a:cxnLst/>
              <a:rect l="l" t="t" r="r" b="b"/>
              <a:pathLst>
                <a:path w="6192" h="5681" extrusionOk="0">
                  <a:moveTo>
                    <a:pt x="3715" y="0"/>
                  </a:moveTo>
                  <a:lnTo>
                    <a:pt x="1191" y="1786"/>
                  </a:lnTo>
                  <a:cubicBezTo>
                    <a:pt x="239" y="2453"/>
                    <a:pt x="1" y="3774"/>
                    <a:pt x="667" y="4739"/>
                  </a:cubicBezTo>
                  <a:lnTo>
                    <a:pt x="691" y="4786"/>
                  </a:lnTo>
                  <a:cubicBezTo>
                    <a:pt x="1114" y="5370"/>
                    <a:pt x="1774" y="5681"/>
                    <a:pt x="2444" y="5681"/>
                  </a:cubicBezTo>
                  <a:cubicBezTo>
                    <a:pt x="2867" y="5681"/>
                    <a:pt x="3294" y="5557"/>
                    <a:pt x="3668" y="5298"/>
                  </a:cubicBezTo>
                  <a:lnTo>
                    <a:pt x="6192" y="3524"/>
                  </a:lnTo>
                  <a:lnTo>
                    <a:pt x="37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84" name="Google Shape;1184;p43"/>
            <p:cNvSpPr/>
            <p:nvPr/>
          </p:nvSpPr>
          <p:spPr>
            <a:xfrm>
              <a:off x="895925" y="3466050"/>
              <a:ext cx="161650" cy="147350"/>
            </a:xfrm>
            <a:custGeom>
              <a:avLst/>
              <a:gdLst/>
              <a:ahLst/>
              <a:cxnLst/>
              <a:rect l="l" t="t" r="r" b="b"/>
              <a:pathLst>
                <a:path w="6466" h="5894" extrusionOk="0">
                  <a:moveTo>
                    <a:pt x="3964" y="1"/>
                  </a:moveTo>
                  <a:cubicBezTo>
                    <a:pt x="3532" y="1"/>
                    <a:pt x="3095" y="132"/>
                    <a:pt x="2715" y="405"/>
                  </a:cubicBezTo>
                  <a:lnTo>
                    <a:pt x="1" y="2310"/>
                  </a:lnTo>
                  <a:cubicBezTo>
                    <a:pt x="477" y="3679"/>
                    <a:pt x="1299" y="4881"/>
                    <a:pt x="2537" y="5893"/>
                  </a:cubicBezTo>
                  <a:lnTo>
                    <a:pt x="5240" y="3988"/>
                  </a:lnTo>
                  <a:cubicBezTo>
                    <a:pt x="6228" y="3310"/>
                    <a:pt x="6466" y="1952"/>
                    <a:pt x="5763" y="964"/>
                  </a:cubicBezTo>
                  <a:lnTo>
                    <a:pt x="5728" y="928"/>
                  </a:lnTo>
                  <a:cubicBezTo>
                    <a:pt x="5313" y="324"/>
                    <a:pt x="4644" y="1"/>
                    <a:pt x="3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85" name="Google Shape;1185;p43"/>
            <p:cNvSpPr/>
            <p:nvPr/>
          </p:nvSpPr>
          <p:spPr>
            <a:xfrm>
              <a:off x="846525" y="3511575"/>
              <a:ext cx="206000" cy="152325"/>
            </a:xfrm>
            <a:custGeom>
              <a:avLst/>
              <a:gdLst/>
              <a:ahLst/>
              <a:cxnLst/>
              <a:rect l="l" t="t" r="r" b="b"/>
              <a:pathLst>
                <a:path w="8240" h="6093" extrusionOk="0">
                  <a:moveTo>
                    <a:pt x="8097" y="0"/>
                  </a:moveTo>
                  <a:lnTo>
                    <a:pt x="8097" y="0"/>
                  </a:lnTo>
                  <a:cubicBezTo>
                    <a:pt x="7930" y="417"/>
                    <a:pt x="7501" y="1143"/>
                    <a:pt x="6406" y="2001"/>
                  </a:cubicBezTo>
                  <a:cubicBezTo>
                    <a:pt x="4727" y="3346"/>
                    <a:pt x="1453" y="5501"/>
                    <a:pt x="1453" y="5501"/>
                  </a:cubicBezTo>
                  <a:cubicBezTo>
                    <a:pt x="1453" y="5501"/>
                    <a:pt x="950" y="5901"/>
                    <a:pt x="182" y="5901"/>
                  </a:cubicBezTo>
                  <a:cubicBezTo>
                    <a:pt x="123" y="5901"/>
                    <a:pt x="62" y="5899"/>
                    <a:pt x="0" y="5894"/>
                  </a:cubicBezTo>
                  <a:lnTo>
                    <a:pt x="0" y="5894"/>
                  </a:lnTo>
                  <a:cubicBezTo>
                    <a:pt x="288" y="6025"/>
                    <a:pt x="598" y="6092"/>
                    <a:pt x="907" y="6092"/>
                  </a:cubicBezTo>
                  <a:cubicBezTo>
                    <a:pt x="1326" y="6092"/>
                    <a:pt x="1745" y="5969"/>
                    <a:pt x="2108" y="5715"/>
                  </a:cubicBezTo>
                  <a:lnTo>
                    <a:pt x="4477" y="4049"/>
                  </a:lnTo>
                  <a:lnTo>
                    <a:pt x="4513" y="4072"/>
                  </a:lnTo>
                  <a:lnTo>
                    <a:pt x="7216" y="2167"/>
                  </a:lnTo>
                  <a:cubicBezTo>
                    <a:pt x="7930" y="1667"/>
                    <a:pt x="8240" y="810"/>
                    <a:pt x="8097"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86" name="Google Shape;1186;p43"/>
            <p:cNvSpPr/>
            <p:nvPr/>
          </p:nvSpPr>
          <p:spPr>
            <a:xfrm>
              <a:off x="876575" y="3484950"/>
              <a:ext cx="131300" cy="89875"/>
            </a:xfrm>
            <a:custGeom>
              <a:avLst/>
              <a:gdLst/>
              <a:ahLst/>
              <a:cxnLst/>
              <a:rect l="l" t="t" r="r" b="b"/>
              <a:pathLst>
                <a:path w="5252" h="3595" extrusionOk="0">
                  <a:moveTo>
                    <a:pt x="4852" y="0"/>
                  </a:moveTo>
                  <a:cubicBezTo>
                    <a:pt x="4400" y="0"/>
                    <a:pt x="3364" y="501"/>
                    <a:pt x="2263" y="1280"/>
                  </a:cubicBezTo>
                  <a:cubicBezTo>
                    <a:pt x="930" y="2232"/>
                    <a:pt x="1" y="3232"/>
                    <a:pt x="191" y="3518"/>
                  </a:cubicBezTo>
                  <a:cubicBezTo>
                    <a:pt x="230" y="3570"/>
                    <a:pt x="304" y="3595"/>
                    <a:pt x="406" y="3595"/>
                  </a:cubicBezTo>
                  <a:cubicBezTo>
                    <a:pt x="864" y="3595"/>
                    <a:pt x="1899" y="3095"/>
                    <a:pt x="2989" y="2316"/>
                  </a:cubicBezTo>
                  <a:cubicBezTo>
                    <a:pt x="4335" y="1363"/>
                    <a:pt x="5252" y="363"/>
                    <a:pt x="5061" y="77"/>
                  </a:cubicBezTo>
                  <a:cubicBezTo>
                    <a:pt x="5024" y="25"/>
                    <a:pt x="4953" y="0"/>
                    <a:pt x="4852"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187" name="Google Shape;1187;p43"/>
          <p:cNvGrpSpPr/>
          <p:nvPr/>
        </p:nvGrpSpPr>
        <p:grpSpPr>
          <a:xfrm rot="3045683">
            <a:off x="4271832" y="4060349"/>
            <a:ext cx="416729" cy="329942"/>
            <a:chOff x="807525" y="3466050"/>
            <a:chExt cx="250050" cy="197975"/>
          </a:xfrm>
        </p:grpSpPr>
        <p:sp>
          <p:nvSpPr>
            <p:cNvPr id="1188" name="Google Shape;1188;p43"/>
            <p:cNvSpPr/>
            <p:nvPr/>
          </p:nvSpPr>
          <p:spPr>
            <a:xfrm>
              <a:off x="807525" y="3522000"/>
              <a:ext cx="154800" cy="142025"/>
            </a:xfrm>
            <a:custGeom>
              <a:avLst/>
              <a:gdLst/>
              <a:ahLst/>
              <a:cxnLst/>
              <a:rect l="l" t="t" r="r" b="b"/>
              <a:pathLst>
                <a:path w="6192" h="5681" extrusionOk="0">
                  <a:moveTo>
                    <a:pt x="3715" y="0"/>
                  </a:moveTo>
                  <a:lnTo>
                    <a:pt x="1191" y="1786"/>
                  </a:lnTo>
                  <a:cubicBezTo>
                    <a:pt x="239" y="2453"/>
                    <a:pt x="1" y="3774"/>
                    <a:pt x="667" y="4739"/>
                  </a:cubicBezTo>
                  <a:lnTo>
                    <a:pt x="691" y="4786"/>
                  </a:lnTo>
                  <a:cubicBezTo>
                    <a:pt x="1114" y="5370"/>
                    <a:pt x="1774" y="5681"/>
                    <a:pt x="2444" y="5681"/>
                  </a:cubicBezTo>
                  <a:cubicBezTo>
                    <a:pt x="2867" y="5681"/>
                    <a:pt x="3294" y="5557"/>
                    <a:pt x="3668" y="5298"/>
                  </a:cubicBezTo>
                  <a:lnTo>
                    <a:pt x="6192" y="3524"/>
                  </a:lnTo>
                  <a:lnTo>
                    <a:pt x="37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89" name="Google Shape;1189;p43"/>
            <p:cNvSpPr/>
            <p:nvPr/>
          </p:nvSpPr>
          <p:spPr>
            <a:xfrm>
              <a:off x="895925" y="3466050"/>
              <a:ext cx="161650" cy="147350"/>
            </a:xfrm>
            <a:custGeom>
              <a:avLst/>
              <a:gdLst/>
              <a:ahLst/>
              <a:cxnLst/>
              <a:rect l="l" t="t" r="r" b="b"/>
              <a:pathLst>
                <a:path w="6466" h="5894" extrusionOk="0">
                  <a:moveTo>
                    <a:pt x="3964" y="1"/>
                  </a:moveTo>
                  <a:cubicBezTo>
                    <a:pt x="3532" y="1"/>
                    <a:pt x="3095" y="132"/>
                    <a:pt x="2715" y="405"/>
                  </a:cubicBezTo>
                  <a:lnTo>
                    <a:pt x="1" y="2310"/>
                  </a:lnTo>
                  <a:cubicBezTo>
                    <a:pt x="477" y="3679"/>
                    <a:pt x="1299" y="4881"/>
                    <a:pt x="2537" y="5893"/>
                  </a:cubicBezTo>
                  <a:lnTo>
                    <a:pt x="5240" y="3988"/>
                  </a:lnTo>
                  <a:cubicBezTo>
                    <a:pt x="6228" y="3310"/>
                    <a:pt x="6466" y="1952"/>
                    <a:pt x="5763" y="964"/>
                  </a:cubicBezTo>
                  <a:lnTo>
                    <a:pt x="5728" y="928"/>
                  </a:lnTo>
                  <a:cubicBezTo>
                    <a:pt x="5313" y="324"/>
                    <a:pt x="4644" y="1"/>
                    <a:pt x="3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90" name="Google Shape;1190;p43"/>
            <p:cNvSpPr/>
            <p:nvPr/>
          </p:nvSpPr>
          <p:spPr>
            <a:xfrm>
              <a:off x="846525" y="3511575"/>
              <a:ext cx="206000" cy="152325"/>
            </a:xfrm>
            <a:custGeom>
              <a:avLst/>
              <a:gdLst/>
              <a:ahLst/>
              <a:cxnLst/>
              <a:rect l="l" t="t" r="r" b="b"/>
              <a:pathLst>
                <a:path w="8240" h="6093" extrusionOk="0">
                  <a:moveTo>
                    <a:pt x="8097" y="0"/>
                  </a:moveTo>
                  <a:lnTo>
                    <a:pt x="8097" y="0"/>
                  </a:lnTo>
                  <a:cubicBezTo>
                    <a:pt x="7930" y="417"/>
                    <a:pt x="7501" y="1143"/>
                    <a:pt x="6406" y="2001"/>
                  </a:cubicBezTo>
                  <a:cubicBezTo>
                    <a:pt x="4727" y="3346"/>
                    <a:pt x="1453" y="5501"/>
                    <a:pt x="1453" y="5501"/>
                  </a:cubicBezTo>
                  <a:cubicBezTo>
                    <a:pt x="1453" y="5501"/>
                    <a:pt x="950" y="5901"/>
                    <a:pt x="182" y="5901"/>
                  </a:cubicBezTo>
                  <a:cubicBezTo>
                    <a:pt x="123" y="5901"/>
                    <a:pt x="62" y="5899"/>
                    <a:pt x="0" y="5894"/>
                  </a:cubicBezTo>
                  <a:lnTo>
                    <a:pt x="0" y="5894"/>
                  </a:lnTo>
                  <a:cubicBezTo>
                    <a:pt x="288" y="6025"/>
                    <a:pt x="598" y="6092"/>
                    <a:pt x="907" y="6092"/>
                  </a:cubicBezTo>
                  <a:cubicBezTo>
                    <a:pt x="1326" y="6092"/>
                    <a:pt x="1745" y="5969"/>
                    <a:pt x="2108" y="5715"/>
                  </a:cubicBezTo>
                  <a:lnTo>
                    <a:pt x="4477" y="4049"/>
                  </a:lnTo>
                  <a:lnTo>
                    <a:pt x="4513" y="4072"/>
                  </a:lnTo>
                  <a:lnTo>
                    <a:pt x="7216" y="2167"/>
                  </a:lnTo>
                  <a:cubicBezTo>
                    <a:pt x="7930" y="1667"/>
                    <a:pt x="8240" y="810"/>
                    <a:pt x="8097"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91" name="Google Shape;1191;p43"/>
            <p:cNvSpPr/>
            <p:nvPr/>
          </p:nvSpPr>
          <p:spPr>
            <a:xfrm>
              <a:off x="876575" y="3484950"/>
              <a:ext cx="131300" cy="89875"/>
            </a:xfrm>
            <a:custGeom>
              <a:avLst/>
              <a:gdLst/>
              <a:ahLst/>
              <a:cxnLst/>
              <a:rect l="l" t="t" r="r" b="b"/>
              <a:pathLst>
                <a:path w="5252" h="3595" extrusionOk="0">
                  <a:moveTo>
                    <a:pt x="4852" y="0"/>
                  </a:moveTo>
                  <a:cubicBezTo>
                    <a:pt x="4400" y="0"/>
                    <a:pt x="3364" y="501"/>
                    <a:pt x="2263" y="1280"/>
                  </a:cubicBezTo>
                  <a:cubicBezTo>
                    <a:pt x="930" y="2232"/>
                    <a:pt x="1" y="3232"/>
                    <a:pt x="191" y="3518"/>
                  </a:cubicBezTo>
                  <a:cubicBezTo>
                    <a:pt x="230" y="3570"/>
                    <a:pt x="304" y="3595"/>
                    <a:pt x="406" y="3595"/>
                  </a:cubicBezTo>
                  <a:cubicBezTo>
                    <a:pt x="864" y="3595"/>
                    <a:pt x="1899" y="3095"/>
                    <a:pt x="2989" y="2316"/>
                  </a:cubicBezTo>
                  <a:cubicBezTo>
                    <a:pt x="4335" y="1363"/>
                    <a:pt x="5252" y="363"/>
                    <a:pt x="5061" y="77"/>
                  </a:cubicBezTo>
                  <a:cubicBezTo>
                    <a:pt x="5024" y="25"/>
                    <a:pt x="4953" y="0"/>
                    <a:pt x="4852"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192" name="Google Shape;1192;p43"/>
          <p:cNvGrpSpPr/>
          <p:nvPr/>
        </p:nvGrpSpPr>
        <p:grpSpPr>
          <a:xfrm rot="9194113">
            <a:off x="2841242" y="966674"/>
            <a:ext cx="445950" cy="329942"/>
            <a:chOff x="877475" y="2935600"/>
            <a:chExt cx="257500" cy="190500"/>
          </a:xfrm>
        </p:grpSpPr>
        <p:sp>
          <p:nvSpPr>
            <p:cNvPr id="1193" name="Google Shape;1193;p43"/>
            <p:cNvSpPr/>
            <p:nvPr/>
          </p:nvSpPr>
          <p:spPr>
            <a:xfrm>
              <a:off x="877475" y="2980850"/>
              <a:ext cx="162250" cy="145250"/>
            </a:xfrm>
            <a:custGeom>
              <a:avLst/>
              <a:gdLst/>
              <a:ahLst/>
              <a:cxnLst/>
              <a:rect l="l" t="t" r="r" b="b"/>
              <a:pathLst>
                <a:path w="6490" h="5810" extrusionOk="0">
                  <a:moveTo>
                    <a:pt x="4192" y="1"/>
                  </a:moveTo>
                  <a:lnTo>
                    <a:pt x="1346" y="1727"/>
                  </a:lnTo>
                  <a:cubicBezTo>
                    <a:pt x="322" y="2358"/>
                    <a:pt x="1" y="3692"/>
                    <a:pt x="620" y="4715"/>
                  </a:cubicBezTo>
                  <a:lnTo>
                    <a:pt x="655" y="4763"/>
                  </a:lnTo>
                  <a:cubicBezTo>
                    <a:pt x="1062" y="5435"/>
                    <a:pt x="1780" y="5809"/>
                    <a:pt x="2516" y="5809"/>
                  </a:cubicBezTo>
                  <a:cubicBezTo>
                    <a:pt x="2902" y="5809"/>
                    <a:pt x="3292" y="5706"/>
                    <a:pt x="3644" y="5489"/>
                  </a:cubicBezTo>
                  <a:lnTo>
                    <a:pt x="6490" y="3763"/>
                  </a:lnTo>
                  <a:cubicBezTo>
                    <a:pt x="6049" y="2239"/>
                    <a:pt x="5275" y="989"/>
                    <a:pt x="41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1194" name="Google Shape;1194;p43"/>
            <p:cNvGrpSpPr/>
            <p:nvPr/>
          </p:nvGrpSpPr>
          <p:grpSpPr>
            <a:xfrm>
              <a:off x="901300" y="2935600"/>
              <a:ext cx="233675" cy="190500"/>
              <a:chOff x="901300" y="2935600"/>
              <a:chExt cx="233675" cy="190500"/>
            </a:xfrm>
          </p:grpSpPr>
          <p:sp>
            <p:nvSpPr>
              <p:cNvPr id="1195" name="Google Shape;1195;p43"/>
              <p:cNvSpPr/>
              <p:nvPr/>
            </p:nvSpPr>
            <p:spPr>
              <a:xfrm>
                <a:off x="979275" y="2935600"/>
                <a:ext cx="155700" cy="140525"/>
              </a:xfrm>
              <a:custGeom>
                <a:avLst/>
                <a:gdLst/>
                <a:ahLst/>
                <a:cxnLst/>
                <a:rect l="l" t="t" r="r" b="b"/>
                <a:pathLst>
                  <a:path w="6228" h="5621" extrusionOk="0">
                    <a:moveTo>
                      <a:pt x="3769" y="1"/>
                    </a:moveTo>
                    <a:cubicBezTo>
                      <a:pt x="3390" y="1"/>
                      <a:pt x="3005" y="101"/>
                      <a:pt x="2656" y="310"/>
                    </a:cubicBezTo>
                    <a:lnTo>
                      <a:pt x="1" y="1918"/>
                    </a:lnTo>
                    <a:lnTo>
                      <a:pt x="2251" y="5621"/>
                    </a:lnTo>
                    <a:lnTo>
                      <a:pt x="4894" y="4013"/>
                    </a:lnTo>
                    <a:cubicBezTo>
                      <a:pt x="5906" y="3406"/>
                      <a:pt x="6228" y="2096"/>
                      <a:pt x="5608" y="1061"/>
                    </a:cubicBezTo>
                    <a:lnTo>
                      <a:pt x="5585" y="1025"/>
                    </a:lnTo>
                    <a:cubicBezTo>
                      <a:pt x="5187" y="362"/>
                      <a:pt x="4488" y="1"/>
                      <a:pt x="3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96" name="Google Shape;1196;p43"/>
              <p:cNvSpPr/>
              <p:nvPr/>
            </p:nvSpPr>
            <p:spPr>
              <a:xfrm>
                <a:off x="910225" y="2989775"/>
                <a:ext cx="217600" cy="136325"/>
              </a:xfrm>
              <a:custGeom>
                <a:avLst/>
                <a:gdLst/>
                <a:ahLst/>
                <a:cxnLst/>
                <a:rect l="l" t="t" r="r" b="b"/>
                <a:pathLst>
                  <a:path w="8704" h="5453" extrusionOk="0">
                    <a:moveTo>
                      <a:pt x="8704" y="1"/>
                    </a:moveTo>
                    <a:lnTo>
                      <a:pt x="8704" y="1"/>
                    </a:lnTo>
                    <a:cubicBezTo>
                      <a:pt x="8418" y="822"/>
                      <a:pt x="7751" y="1180"/>
                      <a:pt x="7751" y="1180"/>
                    </a:cubicBezTo>
                    <a:cubicBezTo>
                      <a:pt x="7751" y="1180"/>
                      <a:pt x="4429" y="3323"/>
                      <a:pt x="2524" y="4335"/>
                    </a:cubicBezTo>
                    <a:cubicBezTo>
                      <a:pt x="1386" y="4937"/>
                      <a:pt x="580" y="5076"/>
                      <a:pt x="115" y="5076"/>
                    </a:cubicBezTo>
                    <a:cubicBezTo>
                      <a:pt x="74" y="5076"/>
                      <a:pt x="36" y="5075"/>
                      <a:pt x="0" y="5073"/>
                    </a:cubicBezTo>
                    <a:lnTo>
                      <a:pt x="0" y="5073"/>
                    </a:lnTo>
                    <a:cubicBezTo>
                      <a:pt x="361" y="5320"/>
                      <a:pt x="793" y="5452"/>
                      <a:pt x="1229" y="5452"/>
                    </a:cubicBezTo>
                    <a:cubicBezTo>
                      <a:pt x="1613" y="5452"/>
                      <a:pt x="2000" y="5350"/>
                      <a:pt x="2346" y="5132"/>
                    </a:cubicBezTo>
                    <a:lnTo>
                      <a:pt x="5191" y="3406"/>
                    </a:lnTo>
                    <a:cubicBezTo>
                      <a:pt x="5191" y="3394"/>
                      <a:pt x="5180" y="3382"/>
                      <a:pt x="5180" y="3370"/>
                    </a:cubicBezTo>
                    <a:lnTo>
                      <a:pt x="7656" y="1846"/>
                    </a:lnTo>
                    <a:cubicBezTo>
                      <a:pt x="8335" y="1441"/>
                      <a:pt x="8692" y="727"/>
                      <a:pt x="8704"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97" name="Google Shape;1197;p43"/>
              <p:cNvSpPr/>
              <p:nvPr/>
            </p:nvSpPr>
            <p:spPr>
              <a:xfrm>
                <a:off x="901300" y="2984200"/>
                <a:ext cx="136925" cy="82350"/>
              </a:xfrm>
              <a:custGeom>
                <a:avLst/>
                <a:gdLst/>
                <a:ahLst/>
                <a:cxnLst/>
                <a:rect l="l" t="t" r="r" b="b"/>
                <a:pathLst>
                  <a:path w="5477" h="3294" extrusionOk="0">
                    <a:moveTo>
                      <a:pt x="5045" y="0"/>
                    </a:moveTo>
                    <a:cubicBezTo>
                      <a:pt x="4567" y="0"/>
                      <a:pt x="3523" y="419"/>
                      <a:pt x="2405" y="1105"/>
                    </a:cubicBezTo>
                    <a:cubicBezTo>
                      <a:pt x="988" y="1962"/>
                      <a:pt x="0" y="2903"/>
                      <a:pt x="179" y="3200"/>
                    </a:cubicBezTo>
                    <a:cubicBezTo>
                      <a:pt x="216" y="3263"/>
                      <a:pt x="303" y="3293"/>
                      <a:pt x="430" y="3293"/>
                    </a:cubicBezTo>
                    <a:cubicBezTo>
                      <a:pt x="906" y="3293"/>
                      <a:pt x="1942" y="2874"/>
                      <a:pt x="3060" y="2188"/>
                    </a:cubicBezTo>
                    <a:cubicBezTo>
                      <a:pt x="4477" y="1331"/>
                      <a:pt x="5477" y="391"/>
                      <a:pt x="5298" y="93"/>
                    </a:cubicBezTo>
                    <a:cubicBezTo>
                      <a:pt x="5261" y="30"/>
                      <a:pt x="5173" y="0"/>
                      <a:pt x="5045"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grpSp>
        <p:nvGrpSpPr>
          <p:cNvPr id="1198" name="Google Shape;1198;p43"/>
          <p:cNvGrpSpPr/>
          <p:nvPr/>
        </p:nvGrpSpPr>
        <p:grpSpPr>
          <a:xfrm rot="2371102">
            <a:off x="5423810" y="786189"/>
            <a:ext cx="315156" cy="276980"/>
            <a:chOff x="1782050" y="3440425"/>
            <a:chExt cx="196475" cy="172675"/>
          </a:xfrm>
        </p:grpSpPr>
        <p:sp>
          <p:nvSpPr>
            <p:cNvPr id="1199" name="Google Shape;1199;p43"/>
            <p:cNvSpPr/>
            <p:nvPr/>
          </p:nvSpPr>
          <p:spPr>
            <a:xfrm>
              <a:off x="1782050" y="3440425"/>
              <a:ext cx="196475" cy="172675"/>
            </a:xfrm>
            <a:custGeom>
              <a:avLst/>
              <a:gdLst/>
              <a:ahLst/>
              <a:cxnLst/>
              <a:rect l="l" t="t" r="r" b="b"/>
              <a:pathLst>
                <a:path w="7859" h="6907" extrusionOk="0">
                  <a:moveTo>
                    <a:pt x="3933" y="1"/>
                  </a:moveTo>
                  <a:cubicBezTo>
                    <a:pt x="3466" y="1"/>
                    <a:pt x="2991" y="96"/>
                    <a:pt x="2537" y="299"/>
                  </a:cubicBezTo>
                  <a:cubicBezTo>
                    <a:pt x="787" y="1072"/>
                    <a:pt x="1" y="3108"/>
                    <a:pt x="775" y="4847"/>
                  </a:cubicBezTo>
                  <a:cubicBezTo>
                    <a:pt x="1346" y="6140"/>
                    <a:pt x="2607" y="6907"/>
                    <a:pt x="3933" y="6907"/>
                  </a:cubicBezTo>
                  <a:cubicBezTo>
                    <a:pt x="4401" y="6907"/>
                    <a:pt x="4878" y="6811"/>
                    <a:pt x="5335" y="6609"/>
                  </a:cubicBezTo>
                  <a:cubicBezTo>
                    <a:pt x="7073" y="5835"/>
                    <a:pt x="7859" y="3799"/>
                    <a:pt x="7085" y="2061"/>
                  </a:cubicBezTo>
                  <a:cubicBezTo>
                    <a:pt x="6522" y="767"/>
                    <a:pt x="5257" y="1"/>
                    <a:pt x="3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00" name="Google Shape;1200;p43"/>
            <p:cNvSpPr/>
            <p:nvPr/>
          </p:nvSpPr>
          <p:spPr>
            <a:xfrm>
              <a:off x="1795750" y="3452350"/>
              <a:ext cx="169400" cy="149000"/>
            </a:xfrm>
            <a:custGeom>
              <a:avLst/>
              <a:gdLst/>
              <a:ahLst/>
              <a:cxnLst/>
              <a:rect l="l" t="t" r="r" b="b"/>
              <a:pathLst>
                <a:path w="6776" h="5960" extrusionOk="0">
                  <a:moveTo>
                    <a:pt x="3371" y="1"/>
                  </a:moveTo>
                  <a:cubicBezTo>
                    <a:pt x="2972" y="1"/>
                    <a:pt x="2567" y="81"/>
                    <a:pt x="2179" y="250"/>
                  </a:cubicBezTo>
                  <a:cubicBezTo>
                    <a:pt x="679" y="917"/>
                    <a:pt x="0" y="2679"/>
                    <a:pt x="667" y="4179"/>
                  </a:cubicBezTo>
                  <a:cubicBezTo>
                    <a:pt x="1160" y="5297"/>
                    <a:pt x="2245" y="5959"/>
                    <a:pt x="3384" y="5959"/>
                  </a:cubicBezTo>
                  <a:cubicBezTo>
                    <a:pt x="3785" y="5959"/>
                    <a:pt x="4193" y="5877"/>
                    <a:pt x="4584" y="5703"/>
                  </a:cubicBezTo>
                  <a:cubicBezTo>
                    <a:pt x="6096" y="5036"/>
                    <a:pt x="6775" y="3274"/>
                    <a:pt x="6108" y="1774"/>
                  </a:cubicBezTo>
                  <a:cubicBezTo>
                    <a:pt x="5614" y="662"/>
                    <a:pt x="4517" y="1"/>
                    <a:pt x="3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01" name="Google Shape;1201;p43"/>
            <p:cNvSpPr/>
            <p:nvPr/>
          </p:nvSpPr>
          <p:spPr>
            <a:xfrm>
              <a:off x="1804975" y="3491625"/>
              <a:ext cx="150925" cy="69675"/>
            </a:xfrm>
            <a:custGeom>
              <a:avLst/>
              <a:gdLst/>
              <a:ahLst/>
              <a:cxnLst/>
              <a:rect l="l" t="t" r="r" b="b"/>
              <a:pathLst>
                <a:path w="6037" h="2787" extrusionOk="0">
                  <a:moveTo>
                    <a:pt x="370" y="1"/>
                  </a:moveTo>
                  <a:lnTo>
                    <a:pt x="191" y="96"/>
                  </a:lnTo>
                  <a:cubicBezTo>
                    <a:pt x="60" y="156"/>
                    <a:pt x="1" y="322"/>
                    <a:pt x="48" y="453"/>
                  </a:cubicBezTo>
                  <a:lnTo>
                    <a:pt x="120" y="644"/>
                  </a:lnTo>
                  <a:lnTo>
                    <a:pt x="5668" y="2787"/>
                  </a:lnTo>
                  <a:lnTo>
                    <a:pt x="5846" y="2692"/>
                  </a:lnTo>
                  <a:cubicBezTo>
                    <a:pt x="5977" y="2632"/>
                    <a:pt x="6037" y="2477"/>
                    <a:pt x="5977" y="2322"/>
                  </a:cubicBezTo>
                  <a:lnTo>
                    <a:pt x="5918" y="2144"/>
                  </a:lnTo>
                  <a:lnTo>
                    <a:pt x="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02" name="Google Shape;1202;p43"/>
            <p:cNvSpPr/>
            <p:nvPr/>
          </p:nvSpPr>
          <p:spPr>
            <a:xfrm>
              <a:off x="1806175" y="3491625"/>
              <a:ext cx="149450" cy="63425"/>
            </a:xfrm>
            <a:custGeom>
              <a:avLst/>
              <a:gdLst/>
              <a:ahLst/>
              <a:cxnLst/>
              <a:rect l="l" t="t" r="r" b="b"/>
              <a:pathLst>
                <a:path w="5978" h="2537" extrusionOk="0">
                  <a:moveTo>
                    <a:pt x="322" y="1"/>
                  </a:moveTo>
                  <a:lnTo>
                    <a:pt x="143" y="96"/>
                  </a:lnTo>
                  <a:cubicBezTo>
                    <a:pt x="72" y="120"/>
                    <a:pt x="24" y="179"/>
                    <a:pt x="0" y="239"/>
                  </a:cubicBezTo>
                  <a:lnTo>
                    <a:pt x="5953" y="2537"/>
                  </a:lnTo>
                  <a:cubicBezTo>
                    <a:pt x="5965" y="2489"/>
                    <a:pt x="5977" y="2418"/>
                    <a:pt x="5953" y="2346"/>
                  </a:cubicBezTo>
                  <a:lnTo>
                    <a:pt x="5870" y="2144"/>
                  </a:lnTo>
                  <a:lnTo>
                    <a:pt x="322" y="1"/>
                  </a:ln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203" name="Google Shape;1203;p43"/>
          <p:cNvGrpSpPr/>
          <p:nvPr/>
        </p:nvGrpSpPr>
        <p:grpSpPr>
          <a:xfrm>
            <a:off x="7412150" y="3913506"/>
            <a:ext cx="597600" cy="510814"/>
            <a:chOff x="421200" y="3962119"/>
            <a:chExt cx="597600" cy="510814"/>
          </a:xfrm>
        </p:grpSpPr>
        <p:sp>
          <p:nvSpPr>
            <p:cNvPr id="1204" name="Google Shape;1204;p43"/>
            <p:cNvSpPr/>
            <p:nvPr/>
          </p:nvSpPr>
          <p:spPr>
            <a:xfrm>
              <a:off x="421200" y="4273638"/>
              <a:ext cx="597600" cy="94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1205" name="Google Shape;1205;p43"/>
            <p:cNvGrpSpPr/>
            <p:nvPr/>
          </p:nvGrpSpPr>
          <p:grpSpPr>
            <a:xfrm rot="2135162">
              <a:off x="504865" y="4052559"/>
              <a:ext cx="416718" cy="329933"/>
              <a:chOff x="807525" y="3466050"/>
              <a:chExt cx="250050" cy="197975"/>
            </a:xfrm>
          </p:grpSpPr>
          <p:sp>
            <p:nvSpPr>
              <p:cNvPr id="1206" name="Google Shape;1206;p43"/>
              <p:cNvSpPr/>
              <p:nvPr/>
            </p:nvSpPr>
            <p:spPr>
              <a:xfrm>
                <a:off x="807525" y="3522000"/>
                <a:ext cx="154800" cy="142025"/>
              </a:xfrm>
              <a:custGeom>
                <a:avLst/>
                <a:gdLst/>
                <a:ahLst/>
                <a:cxnLst/>
                <a:rect l="l" t="t" r="r" b="b"/>
                <a:pathLst>
                  <a:path w="6192" h="5681" extrusionOk="0">
                    <a:moveTo>
                      <a:pt x="3715" y="0"/>
                    </a:moveTo>
                    <a:lnTo>
                      <a:pt x="1191" y="1786"/>
                    </a:lnTo>
                    <a:cubicBezTo>
                      <a:pt x="239" y="2453"/>
                      <a:pt x="1" y="3774"/>
                      <a:pt x="667" y="4739"/>
                    </a:cubicBezTo>
                    <a:lnTo>
                      <a:pt x="691" y="4786"/>
                    </a:lnTo>
                    <a:cubicBezTo>
                      <a:pt x="1114" y="5370"/>
                      <a:pt x="1774" y="5681"/>
                      <a:pt x="2444" y="5681"/>
                    </a:cubicBezTo>
                    <a:cubicBezTo>
                      <a:pt x="2867" y="5681"/>
                      <a:pt x="3294" y="5557"/>
                      <a:pt x="3668" y="5298"/>
                    </a:cubicBezTo>
                    <a:lnTo>
                      <a:pt x="6192" y="3524"/>
                    </a:lnTo>
                    <a:lnTo>
                      <a:pt x="37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07" name="Google Shape;1207;p43"/>
              <p:cNvSpPr/>
              <p:nvPr/>
            </p:nvSpPr>
            <p:spPr>
              <a:xfrm>
                <a:off x="895925" y="3466050"/>
                <a:ext cx="161650" cy="147350"/>
              </a:xfrm>
              <a:custGeom>
                <a:avLst/>
                <a:gdLst/>
                <a:ahLst/>
                <a:cxnLst/>
                <a:rect l="l" t="t" r="r" b="b"/>
                <a:pathLst>
                  <a:path w="6466" h="5894" extrusionOk="0">
                    <a:moveTo>
                      <a:pt x="3964" y="1"/>
                    </a:moveTo>
                    <a:cubicBezTo>
                      <a:pt x="3532" y="1"/>
                      <a:pt x="3095" y="132"/>
                      <a:pt x="2715" y="405"/>
                    </a:cubicBezTo>
                    <a:lnTo>
                      <a:pt x="1" y="2310"/>
                    </a:lnTo>
                    <a:cubicBezTo>
                      <a:pt x="477" y="3679"/>
                      <a:pt x="1299" y="4881"/>
                      <a:pt x="2537" y="5893"/>
                    </a:cubicBezTo>
                    <a:lnTo>
                      <a:pt x="5240" y="3988"/>
                    </a:lnTo>
                    <a:cubicBezTo>
                      <a:pt x="6228" y="3310"/>
                      <a:pt x="6466" y="1952"/>
                      <a:pt x="5763" y="964"/>
                    </a:cubicBezTo>
                    <a:lnTo>
                      <a:pt x="5728" y="928"/>
                    </a:lnTo>
                    <a:cubicBezTo>
                      <a:pt x="5313" y="324"/>
                      <a:pt x="4644" y="1"/>
                      <a:pt x="3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08" name="Google Shape;1208;p43"/>
              <p:cNvSpPr/>
              <p:nvPr/>
            </p:nvSpPr>
            <p:spPr>
              <a:xfrm>
                <a:off x="846525" y="3511575"/>
                <a:ext cx="206000" cy="152325"/>
              </a:xfrm>
              <a:custGeom>
                <a:avLst/>
                <a:gdLst/>
                <a:ahLst/>
                <a:cxnLst/>
                <a:rect l="l" t="t" r="r" b="b"/>
                <a:pathLst>
                  <a:path w="8240" h="6093" extrusionOk="0">
                    <a:moveTo>
                      <a:pt x="8097" y="0"/>
                    </a:moveTo>
                    <a:lnTo>
                      <a:pt x="8097" y="0"/>
                    </a:lnTo>
                    <a:cubicBezTo>
                      <a:pt x="7930" y="417"/>
                      <a:pt x="7501" y="1143"/>
                      <a:pt x="6406" y="2001"/>
                    </a:cubicBezTo>
                    <a:cubicBezTo>
                      <a:pt x="4727" y="3346"/>
                      <a:pt x="1453" y="5501"/>
                      <a:pt x="1453" y="5501"/>
                    </a:cubicBezTo>
                    <a:cubicBezTo>
                      <a:pt x="1453" y="5501"/>
                      <a:pt x="950" y="5901"/>
                      <a:pt x="182" y="5901"/>
                    </a:cubicBezTo>
                    <a:cubicBezTo>
                      <a:pt x="123" y="5901"/>
                      <a:pt x="62" y="5899"/>
                      <a:pt x="0" y="5894"/>
                    </a:cubicBezTo>
                    <a:lnTo>
                      <a:pt x="0" y="5894"/>
                    </a:lnTo>
                    <a:cubicBezTo>
                      <a:pt x="288" y="6025"/>
                      <a:pt x="598" y="6092"/>
                      <a:pt x="907" y="6092"/>
                    </a:cubicBezTo>
                    <a:cubicBezTo>
                      <a:pt x="1326" y="6092"/>
                      <a:pt x="1745" y="5969"/>
                      <a:pt x="2108" y="5715"/>
                    </a:cubicBezTo>
                    <a:lnTo>
                      <a:pt x="4477" y="4049"/>
                    </a:lnTo>
                    <a:lnTo>
                      <a:pt x="4513" y="4072"/>
                    </a:lnTo>
                    <a:lnTo>
                      <a:pt x="7216" y="2167"/>
                    </a:lnTo>
                    <a:cubicBezTo>
                      <a:pt x="7930" y="1667"/>
                      <a:pt x="8240" y="810"/>
                      <a:pt x="8097"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09" name="Google Shape;1209;p43"/>
              <p:cNvSpPr/>
              <p:nvPr/>
            </p:nvSpPr>
            <p:spPr>
              <a:xfrm>
                <a:off x="876575" y="3484950"/>
                <a:ext cx="131300" cy="89875"/>
              </a:xfrm>
              <a:custGeom>
                <a:avLst/>
                <a:gdLst/>
                <a:ahLst/>
                <a:cxnLst/>
                <a:rect l="l" t="t" r="r" b="b"/>
                <a:pathLst>
                  <a:path w="5252" h="3595" extrusionOk="0">
                    <a:moveTo>
                      <a:pt x="4852" y="0"/>
                    </a:moveTo>
                    <a:cubicBezTo>
                      <a:pt x="4400" y="0"/>
                      <a:pt x="3364" y="501"/>
                      <a:pt x="2263" y="1280"/>
                    </a:cubicBezTo>
                    <a:cubicBezTo>
                      <a:pt x="930" y="2232"/>
                      <a:pt x="1" y="3232"/>
                      <a:pt x="191" y="3518"/>
                    </a:cubicBezTo>
                    <a:cubicBezTo>
                      <a:pt x="230" y="3570"/>
                      <a:pt x="304" y="3595"/>
                      <a:pt x="406" y="3595"/>
                    </a:cubicBezTo>
                    <a:cubicBezTo>
                      <a:pt x="864" y="3595"/>
                      <a:pt x="1899" y="3095"/>
                      <a:pt x="2989" y="2316"/>
                    </a:cubicBezTo>
                    <a:cubicBezTo>
                      <a:pt x="4335" y="1363"/>
                      <a:pt x="5252" y="363"/>
                      <a:pt x="5061" y="77"/>
                    </a:cubicBezTo>
                    <a:cubicBezTo>
                      <a:pt x="5024" y="25"/>
                      <a:pt x="4953" y="0"/>
                      <a:pt x="4852"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grpSp>
        <p:nvGrpSpPr>
          <p:cNvPr id="1210" name="Google Shape;1210;p43"/>
          <p:cNvGrpSpPr/>
          <p:nvPr/>
        </p:nvGrpSpPr>
        <p:grpSpPr>
          <a:xfrm rot="10176131">
            <a:off x="1976696" y="4030422"/>
            <a:ext cx="315154" cy="276978"/>
            <a:chOff x="1782050" y="3440425"/>
            <a:chExt cx="196475" cy="172675"/>
          </a:xfrm>
        </p:grpSpPr>
        <p:sp>
          <p:nvSpPr>
            <p:cNvPr id="1211" name="Google Shape;1211;p43"/>
            <p:cNvSpPr/>
            <p:nvPr/>
          </p:nvSpPr>
          <p:spPr>
            <a:xfrm>
              <a:off x="1782050" y="3440425"/>
              <a:ext cx="196475" cy="172675"/>
            </a:xfrm>
            <a:custGeom>
              <a:avLst/>
              <a:gdLst/>
              <a:ahLst/>
              <a:cxnLst/>
              <a:rect l="l" t="t" r="r" b="b"/>
              <a:pathLst>
                <a:path w="7859" h="6907" extrusionOk="0">
                  <a:moveTo>
                    <a:pt x="3933" y="1"/>
                  </a:moveTo>
                  <a:cubicBezTo>
                    <a:pt x="3466" y="1"/>
                    <a:pt x="2991" y="96"/>
                    <a:pt x="2537" y="299"/>
                  </a:cubicBezTo>
                  <a:cubicBezTo>
                    <a:pt x="787" y="1072"/>
                    <a:pt x="1" y="3108"/>
                    <a:pt x="775" y="4847"/>
                  </a:cubicBezTo>
                  <a:cubicBezTo>
                    <a:pt x="1346" y="6140"/>
                    <a:pt x="2607" y="6907"/>
                    <a:pt x="3933" y="6907"/>
                  </a:cubicBezTo>
                  <a:cubicBezTo>
                    <a:pt x="4401" y="6907"/>
                    <a:pt x="4878" y="6811"/>
                    <a:pt x="5335" y="6609"/>
                  </a:cubicBezTo>
                  <a:cubicBezTo>
                    <a:pt x="7073" y="5835"/>
                    <a:pt x="7859" y="3799"/>
                    <a:pt x="7085" y="2061"/>
                  </a:cubicBezTo>
                  <a:cubicBezTo>
                    <a:pt x="6522" y="767"/>
                    <a:pt x="5257" y="1"/>
                    <a:pt x="3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12" name="Google Shape;1212;p43"/>
            <p:cNvSpPr/>
            <p:nvPr/>
          </p:nvSpPr>
          <p:spPr>
            <a:xfrm>
              <a:off x="1795750" y="3452350"/>
              <a:ext cx="169400" cy="149000"/>
            </a:xfrm>
            <a:custGeom>
              <a:avLst/>
              <a:gdLst/>
              <a:ahLst/>
              <a:cxnLst/>
              <a:rect l="l" t="t" r="r" b="b"/>
              <a:pathLst>
                <a:path w="6776" h="5960" extrusionOk="0">
                  <a:moveTo>
                    <a:pt x="3371" y="1"/>
                  </a:moveTo>
                  <a:cubicBezTo>
                    <a:pt x="2972" y="1"/>
                    <a:pt x="2567" y="81"/>
                    <a:pt x="2179" y="250"/>
                  </a:cubicBezTo>
                  <a:cubicBezTo>
                    <a:pt x="679" y="917"/>
                    <a:pt x="0" y="2679"/>
                    <a:pt x="667" y="4179"/>
                  </a:cubicBezTo>
                  <a:cubicBezTo>
                    <a:pt x="1160" y="5297"/>
                    <a:pt x="2245" y="5959"/>
                    <a:pt x="3384" y="5959"/>
                  </a:cubicBezTo>
                  <a:cubicBezTo>
                    <a:pt x="3785" y="5959"/>
                    <a:pt x="4193" y="5877"/>
                    <a:pt x="4584" y="5703"/>
                  </a:cubicBezTo>
                  <a:cubicBezTo>
                    <a:pt x="6096" y="5036"/>
                    <a:pt x="6775" y="3274"/>
                    <a:pt x="6108" y="1774"/>
                  </a:cubicBezTo>
                  <a:cubicBezTo>
                    <a:pt x="5614" y="662"/>
                    <a:pt x="4517" y="1"/>
                    <a:pt x="3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13" name="Google Shape;1213;p43"/>
            <p:cNvSpPr/>
            <p:nvPr/>
          </p:nvSpPr>
          <p:spPr>
            <a:xfrm>
              <a:off x="1804975" y="3491625"/>
              <a:ext cx="150925" cy="69675"/>
            </a:xfrm>
            <a:custGeom>
              <a:avLst/>
              <a:gdLst/>
              <a:ahLst/>
              <a:cxnLst/>
              <a:rect l="l" t="t" r="r" b="b"/>
              <a:pathLst>
                <a:path w="6037" h="2787" extrusionOk="0">
                  <a:moveTo>
                    <a:pt x="370" y="1"/>
                  </a:moveTo>
                  <a:lnTo>
                    <a:pt x="191" y="96"/>
                  </a:lnTo>
                  <a:cubicBezTo>
                    <a:pt x="60" y="156"/>
                    <a:pt x="1" y="322"/>
                    <a:pt x="48" y="453"/>
                  </a:cubicBezTo>
                  <a:lnTo>
                    <a:pt x="120" y="644"/>
                  </a:lnTo>
                  <a:lnTo>
                    <a:pt x="5668" y="2787"/>
                  </a:lnTo>
                  <a:lnTo>
                    <a:pt x="5846" y="2692"/>
                  </a:lnTo>
                  <a:cubicBezTo>
                    <a:pt x="5977" y="2632"/>
                    <a:pt x="6037" y="2477"/>
                    <a:pt x="5977" y="2322"/>
                  </a:cubicBezTo>
                  <a:lnTo>
                    <a:pt x="5918" y="2144"/>
                  </a:lnTo>
                  <a:lnTo>
                    <a:pt x="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14" name="Google Shape;1214;p43"/>
            <p:cNvSpPr/>
            <p:nvPr/>
          </p:nvSpPr>
          <p:spPr>
            <a:xfrm>
              <a:off x="1806175" y="3491625"/>
              <a:ext cx="149450" cy="63425"/>
            </a:xfrm>
            <a:custGeom>
              <a:avLst/>
              <a:gdLst/>
              <a:ahLst/>
              <a:cxnLst/>
              <a:rect l="l" t="t" r="r" b="b"/>
              <a:pathLst>
                <a:path w="5978" h="2537" extrusionOk="0">
                  <a:moveTo>
                    <a:pt x="322" y="1"/>
                  </a:moveTo>
                  <a:lnTo>
                    <a:pt x="143" y="96"/>
                  </a:lnTo>
                  <a:cubicBezTo>
                    <a:pt x="72" y="120"/>
                    <a:pt x="24" y="179"/>
                    <a:pt x="0" y="239"/>
                  </a:cubicBezTo>
                  <a:lnTo>
                    <a:pt x="5953" y="2537"/>
                  </a:lnTo>
                  <a:cubicBezTo>
                    <a:pt x="5965" y="2489"/>
                    <a:pt x="5977" y="2418"/>
                    <a:pt x="5953" y="2346"/>
                  </a:cubicBezTo>
                  <a:lnTo>
                    <a:pt x="5870" y="2144"/>
                  </a:lnTo>
                  <a:lnTo>
                    <a:pt x="322" y="1"/>
                  </a:ln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215" name="Google Shape;1215;p43"/>
          <p:cNvGrpSpPr/>
          <p:nvPr/>
        </p:nvGrpSpPr>
        <p:grpSpPr>
          <a:xfrm rot="5710754">
            <a:off x="926052" y="709968"/>
            <a:ext cx="315156" cy="276979"/>
            <a:chOff x="1782050" y="3440425"/>
            <a:chExt cx="196475" cy="172675"/>
          </a:xfrm>
        </p:grpSpPr>
        <p:sp>
          <p:nvSpPr>
            <p:cNvPr id="1216" name="Google Shape;1216;p43"/>
            <p:cNvSpPr/>
            <p:nvPr/>
          </p:nvSpPr>
          <p:spPr>
            <a:xfrm>
              <a:off x="1782050" y="3440425"/>
              <a:ext cx="196475" cy="172675"/>
            </a:xfrm>
            <a:custGeom>
              <a:avLst/>
              <a:gdLst/>
              <a:ahLst/>
              <a:cxnLst/>
              <a:rect l="l" t="t" r="r" b="b"/>
              <a:pathLst>
                <a:path w="7859" h="6907" extrusionOk="0">
                  <a:moveTo>
                    <a:pt x="3933" y="1"/>
                  </a:moveTo>
                  <a:cubicBezTo>
                    <a:pt x="3466" y="1"/>
                    <a:pt x="2991" y="96"/>
                    <a:pt x="2537" y="299"/>
                  </a:cubicBezTo>
                  <a:cubicBezTo>
                    <a:pt x="787" y="1072"/>
                    <a:pt x="1" y="3108"/>
                    <a:pt x="775" y="4847"/>
                  </a:cubicBezTo>
                  <a:cubicBezTo>
                    <a:pt x="1346" y="6140"/>
                    <a:pt x="2607" y="6907"/>
                    <a:pt x="3933" y="6907"/>
                  </a:cubicBezTo>
                  <a:cubicBezTo>
                    <a:pt x="4401" y="6907"/>
                    <a:pt x="4878" y="6811"/>
                    <a:pt x="5335" y="6609"/>
                  </a:cubicBezTo>
                  <a:cubicBezTo>
                    <a:pt x="7073" y="5835"/>
                    <a:pt x="7859" y="3799"/>
                    <a:pt x="7085" y="2061"/>
                  </a:cubicBezTo>
                  <a:cubicBezTo>
                    <a:pt x="6522" y="767"/>
                    <a:pt x="5257" y="1"/>
                    <a:pt x="3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17" name="Google Shape;1217;p43"/>
            <p:cNvSpPr/>
            <p:nvPr/>
          </p:nvSpPr>
          <p:spPr>
            <a:xfrm>
              <a:off x="1795750" y="3452350"/>
              <a:ext cx="169400" cy="149000"/>
            </a:xfrm>
            <a:custGeom>
              <a:avLst/>
              <a:gdLst/>
              <a:ahLst/>
              <a:cxnLst/>
              <a:rect l="l" t="t" r="r" b="b"/>
              <a:pathLst>
                <a:path w="6776" h="5960" extrusionOk="0">
                  <a:moveTo>
                    <a:pt x="3371" y="1"/>
                  </a:moveTo>
                  <a:cubicBezTo>
                    <a:pt x="2972" y="1"/>
                    <a:pt x="2567" y="81"/>
                    <a:pt x="2179" y="250"/>
                  </a:cubicBezTo>
                  <a:cubicBezTo>
                    <a:pt x="679" y="917"/>
                    <a:pt x="0" y="2679"/>
                    <a:pt x="667" y="4179"/>
                  </a:cubicBezTo>
                  <a:cubicBezTo>
                    <a:pt x="1160" y="5297"/>
                    <a:pt x="2245" y="5959"/>
                    <a:pt x="3384" y="5959"/>
                  </a:cubicBezTo>
                  <a:cubicBezTo>
                    <a:pt x="3785" y="5959"/>
                    <a:pt x="4193" y="5877"/>
                    <a:pt x="4584" y="5703"/>
                  </a:cubicBezTo>
                  <a:cubicBezTo>
                    <a:pt x="6096" y="5036"/>
                    <a:pt x="6775" y="3274"/>
                    <a:pt x="6108" y="1774"/>
                  </a:cubicBezTo>
                  <a:cubicBezTo>
                    <a:pt x="5614" y="662"/>
                    <a:pt x="4517" y="1"/>
                    <a:pt x="3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18" name="Google Shape;1218;p43"/>
            <p:cNvSpPr/>
            <p:nvPr/>
          </p:nvSpPr>
          <p:spPr>
            <a:xfrm>
              <a:off x="1804975" y="3491625"/>
              <a:ext cx="150925" cy="69675"/>
            </a:xfrm>
            <a:custGeom>
              <a:avLst/>
              <a:gdLst/>
              <a:ahLst/>
              <a:cxnLst/>
              <a:rect l="l" t="t" r="r" b="b"/>
              <a:pathLst>
                <a:path w="6037" h="2787" extrusionOk="0">
                  <a:moveTo>
                    <a:pt x="370" y="1"/>
                  </a:moveTo>
                  <a:lnTo>
                    <a:pt x="191" y="96"/>
                  </a:lnTo>
                  <a:cubicBezTo>
                    <a:pt x="60" y="156"/>
                    <a:pt x="1" y="322"/>
                    <a:pt x="48" y="453"/>
                  </a:cubicBezTo>
                  <a:lnTo>
                    <a:pt x="120" y="644"/>
                  </a:lnTo>
                  <a:lnTo>
                    <a:pt x="5668" y="2787"/>
                  </a:lnTo>
                  <a:lnTo>
                    <a:pt x="5846" y="2692"/>
                  </a:lnTo>
                  <a:cubicBezTo>
                    <a:pt x="5977" y="2632"/>
                    <a:pt x="6037" y="2477"/>
                    <a:pt x="5977" y="2322"/>
                  </a:cubicBezTo>
                  <a:lnTo>
                    <a:pt x="5918" y="2144"/>
                  </a:lnTo>
                  <a:lnTo>
                    <a:pt x="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19" name="Google Shape;1219;p43"/>
            <p:cNvSpPr/>
            <p:nvPr/>
          </p:nvSpPr>
          <p:spPr>
            <a:xfrm>
              <a:off x="1806175" y="3491625"/>
              <a:ext cx="149450" cy="63425"/>
            </a:xfrm>
            <a:custGeom>
              <a:avLst/>
              <a:gdLst/>
              <a:ahLst/>
              <a:cxnLst/>
              <a:rect l="l" t="t" r="r" b="b"/>
              <a:pathLst>
                <a:path w="5978" h="2537" extrusionOk="0">
                  <a:moveTo>
                    <a:pt x="322" y="1"/>
                  </a:moveTo>
                  <a:lnTo>
                    <a:pt x="143" y="96"/>
                  </a:lnTo>
                  <a:cubicBezTo>
                    <a:pt x="72" y="120"/>
                    <a:pt x="24" y="179"/>
                    <a:pt x="0" y="239"/>
                  </a:cubicBezTo>
                  <a:lnTo>
                    <a:pt x="5953" y="2537"/>
                  </a:lnTo>
                  <a:cubicBezTo>
                    <a:pt x="5965" y="2489"/>
                    <a:pt x="5977" y="2418"/>
                    <a:pt x="5953" y="2346"/>
                  </a:cubicBezTo>
                  <a:lnTo>
                    <a:pt x="5870" y="2144"/>
                  </a:lnTo>
                  <a:lnTo>
                    <a:pt x="322" y="1"/>
                  </a:ln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pic>
        <p:nvPicPr>
          <p:cNvPr id="73" name="Picture 72" descr="C:\Users\Administrator\Downloads\CNmoi\Untitled.png"/>
          <p:cNvPicPr/>
          <p:nvPr/>
        </p:nvPicPr>
        <p:blipFill>
          <a:blip r:embed="rId3" cstate="print">
            <a:extLst>
              <a:ext uri="{28A0092B-C50C-407E-A947-70E740481C1C}">
                <a14:useLocalDpi xmlns:a14="http://schemas.microsoft.com/office/drawing/2010/main" val="0"/>
              </a:ext>
            </a:extLst>
          </a:blip>
          <a:srcRect/>
          <a:stretch>
            <a:fillRect/>
          </a:stretch>
        </p:blipFill>
        <p:spPr>
          <a:xfrm>
            <a:off x="282554" y="580353"/>
            <a:ext cx="5943600" cy="3857333"/>
          </a:xfrm>
          <a:prstGeom prst="rect">
            <a:avLst/>
          </a:prstGeom>
          <a:noFill/>
          <a:ln>
            <a:noFill/>
          </a:ln>
        </p:spPr>
      </p:pic>
    </p:spTree>
    <p:extLst>
      <p:ext uri="{BB962C8B-B14F-4D97-AF65-F5344CB8AC3E}">
        <p14:creationId xmlns:p14="http://schemas.microsoft.com/office/powerpoint/2010/main" val="31674848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8"/>
        <p:cNvGrpSpPr/>
        <p:nvPr/>
      </p:nvGrpSpPr>
      <p:grpSpPr>
        <a:xfrm>
          <a:off x="0" y="0"/>
          <a:ext cx="0" cy="0"/>
          <a:chOff x="0" y="0"/>
          <a:chExt cx="0" cy="0"/>
        </a:xfrm>
      </p:grpSpPr>
      <p:sp>
        <p:nvSpPr>
          <p:cNvPr id="1150" name="Google Shape;1150;p43"/>
          <p:cNvSpPr txBox="1">
            <a:spLocks noGrp="1"/>
          </p:cNvSpPr>
          <p:nvPr>
            <p:ph type="title" idx="2"/>
          </p:nvPr>
        </p:nvSpPr>
        <p:spPr>
          <a:xfrm>
            <a:off x="202919" y="-77043"/>
            <a:ext cx="50910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3000" smtClean="0">
                <a:latin typeface="Arial" panose="020B0604020202020204" pitchFamily="34" charset="0"/>
              </a:rPr>
              <a:t>Mô hình ERD của hệ thống</a:t>
            </a:r>
            <a:endParaRPr sz="3000">
              <a:latin typeface="Arial" panose="020B0604020202020204" pitchFamily="34" charset="0"/>
            </a:endParaRPr>
          </a:p>
        </p:txBody>
      </p:sp>
      <p:grpSp>
        <p:nvGrpSpPr>
          <p:cNvPr id="1152" name="Google Shape;1152;p43"/>
          <p:cNvGrpSpPr/>
          <p:nvPr/>
        </p:nvGrpSpPr>
        <p:grpSpPr>
          <a:xfrm>
            <a:off x="6016299" y="883959"/>
            <a:ext cx="2407702" cy="3186809"/>
            <a:chOff x="5582025" y="2620025"/>
            <a:chExt cx="614900" cy="813875"/>
          </a:xfrm>
        </p:grpSpPr>
        <p:sp>
          <p:nvSpPr>
            <p:cNvPr id="1153" name="Google Shape;1153;p43"/>
            <p:cNvSpPr/>
            <p:nvPr/>
          </p:nvSpPr>
          <p:spPr>
            <a:xfrm>
              <a:off x="5727200" y="3387150"/>
              <a:ext cx="432500" cy="46750"/>
            </a:xfrm>
            <a:custGeom>
              <a:avLst/>
              <a:gdLst/>
              <a:ahLst/>
              <a:cxnLst/>
              <a:rect l="l" t="t" r="r" b="b"/>
              <a:pathLst>
                <a:path w="17300" h="1870" extrusionOk="0">
                  <a:moveTo>
                    <a:pt x="8656" y="1"/>
                  </a:moveTo>
                  <a:cubicBezTo>
                    <a:pt x="3870" y="1"/>
                    <a:pt x="0" y="417"/>
                    <a:pt x="0" y="941"/>
                  </a:cubicBezTo>
                  <a:cubicBezTo>
                    <a:pt x="0" y="1453"/>
                    <a:pt x="3870" y="1870"/>
                    <a:pt x="8656" y="1870"/>
                  </a:cubicBezTo>
                  <a:cubicBezTo>
                    <a:pt x="13430" y="1870"/>
                    <a:pt x="17300" y="1453"/>
                    <a:pt x="17300" y="941"/>
                  </a:cubicBezTo>
                  <a:cubicBezTo>
                    <a:pt x="17300" y="417"/>
                    <a:pt x="13430" y="1"/>
                    <a:pt x="86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54" name="Google Shape;1154;p43"/>
            <p:cNvSpPr/>
            <p:nvPr/>
          </p:nvSpPr>
          <p:spPr>
            <a:xfrm>
              <a:off x="5965900" y="2678150"/>
              <a:ext cx="25050" cy="34550"/>
            </a:xfrm>
            <a:custGeom>
              <a:avLst/>
              <a:gdLst/>
              <a:ahLst/>
              <a:cxnLst/>
              <a:rect l="l" t="t" r="r" b="b"/>
              <a:pathLst>
                <a:path w="1002" h="1382" extrusionOk="0">
                  <a:moveTo>
                    <a:pt x="251" y="0"/>
                  </a:moveTo>
                  <a:lnTo>
                    <a:pt x="1" y="155"/>
                  </a:lnTo>
                  <a:lnTo>
                    <a:pt x="751" y="1381"/>
                  </a:lnTo>
                  <a:lnTo>
                    <a:pt x="1001" y="1226"/>
                  </a:lnTo>
                  <a:lnTo>
                    <a:pt x="2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55" name="Google Shape;1155;p43"/>
            <p:cNvSpPr/>
            <p:nvPr/>
          </p:nvSpPr>
          <p:spPr>
            <a:xfrm>
              <a:off x="5912625" y="2620025"/>
              <a:ext cx="86050" cy="75450"/>
            </a:xfrm>
            <a:custGeom>
              <a:avLst/>
              <a:gdLst/>
              <a:ahLst/>
              <a:cxnLst/>
              <a:rect l="l" t="t" r="r" b="b"/>
              <a:pathLst>
                <a:path w="3442" h="3018" extrusionOk="0">
                  <a:moveTo>
                    <a:pt x="1718" y="1"/>
                  </a:moveTo>
                  <a:cubicBezTo>
                    <a:pt x="1454" y="1"/>
                    <a:pt x="1186" y="71"/>
                    <a:pt x="941" y="218"/>
                  </a:cubicBezTo>
                  <a:cubicBezTo>
                    <a:pt x="227" y="658"/>
                    <a:pt x="1" y="1575"/>
                    <a:pt x="429" y="2289"/>
                  </a:cubicBezTo>
                  <a:cubicBezTo>
                    <a:pt x="711" y="2759"/>
                    <a:pt x="1210" y="3018"/>
                    <a:pt x="1721" y="3018"/>
                  </a:cubicBezTo>
                  <a:cubicBezTo>
                    <a:pt x="1987" y="3018"/>
                    <a:pt x="2257" y="2948"/>
                    <a:pt x="2501" y="2801"/>
                  </a:cubicBezTo>
                  <a:cubicBezTo>
                    <a:pt x="3215" y="2361"/>
                    <a:pt x="3442" y="1444"/>
                    <a:pt x="3001" y="730"/>
                  </a:cubicBezTo>
                  <a:cubicBezTo>
                    <a:pt x="2719" y="260"/>
                    <a:pt x="2226" y="1"/>
                    <a:pt x="17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56" name="Google Shape;1156;p43"/>
            <p:cNvSpPr/>
            <p:nvPr/>
          </p:nvSpPr>
          <p:spPr>
            <a:xfrm>
              <a:off x="5918875" y="2625675"/>
              <a:ext cx="73850" cy="64625"/>
            </a:xfrm>
            <a:custGeom>
              <a:avLst/>
              <a:gdLst/>
              <a:ahLst/>
              <a:cxnLst/>
              <a:rect l="l" t="t" r="r" b="b"/>
              <a:pathLst>
                <a:path w="2954" h="2585" extrusionOk="0">
                  <a:moveTo>
                    <a:pt x="1474" y="1"/>
                  </a:moveTo>
                  <a:cubicBezTo>
                    <a:pt x="1245" y="1"/>
                    <a:pt x="1012" y="63"/>
                    <a:pt x="799" y="194"/>
                  </a:cubicBezTo>
                  <a:cubicBezTo>
                    <a:pt x="191" y="563"/>
                    <a:pt x="1" y="1349"/>
                    <a:pt x="370" y="1956"/>
                  </a:cubicBezTo>
                  <a:cubicBezTo>
                    <a:pt x="612" y="2363"/>
                    <a:pt x="1039" y="2584"/>
                    <a:pt x="1476" y="2584"/>
                  </a:cubicBezTo>
                  <a:cubicBezTo>
                    <a:pt x="1704" y="2584"/>
                    <a:pt x="1935" y="2523"/>
                    <a:pt x="2144" y="2397"/>
                  </a:cubicBezTo>
                  <a:cubicBezTo>
                    <a:pt x="2751" y="2016"/>
                    <a:pt x="2954" y="1230"/>
                    <a:pt x="2573" y="623"/>
                  </a:cubicBezTo>
                  <a:cubicBezTo>
                    <a:pt x="2331" y="225"/>
                    <a:pt x="1910" y="1"/>
                    <a:pt x="14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57" name="Google Shape;1157;p43"/>
            <p:cNvSpPr/>
            <p:nvPr/>
          </p:nvSpPr>
          <p:spPr>
            <a:xfrm>
              <a:off x="5925725" y="2631425"/>
              <a:ext cx="60450" cy="52950"/>
            </a:xfrm>
            <a:custGeom>
              <a:avLst/>
              <a:gdLst/>
              <a:ahLst/>
              <a:cxnLst/>
              <a:rect l="l" t="t" r="r" b="b"/>
              <a:pathLst>
                <a:path w="2418" h="2118" extrusionOk="0">
                  <a:moveTo>
                    <a:pt x="1209" y="1"/>
                  </a:moveTo>
                  <a:cubicBezTo>
                    <a:pt x="1020" y="1"/>
                    <a:pt x="829" y="51"/>
                    <a:pt x="655" y="155"/>
                  </a:cubicBezTo>
                  <a:cubicBezTo>
                    <a:pt x="144" y="464"/>
                    <a:pt x="1" y="1107"/>
                    <a:pt x="298" y="1607"/>
                  </a:cubicBezTo>
                  <a:cubicBezTo>
                    <a:pt x="500" y="1941"/>
                    <a:pt x="844" y="2118"/>
                    <a:pt x="1198" y="2118"/>
                  </a:cubicBezTo>
                  <a:cubicBezTo>
                    <a:pt x="1386" y="2118"/>
                    <a:pt x="1577" y="2068"/>
                    <a:pt x="1751" y="1964"/>
                  </a:cubicBezTo>
                  <a:cubicBezTo>
                    <a:pt x="2263" y="1655"/>
                    <a:pt x="2418" y="1000"/>
                    <a:pt x="2108" y="512"/>
                  </a:cubicBezTo>
                  <a:cubicBezTo>
                    <a:pt x="1906" y="178"/>
                    <a:pt x="1562" y="1"/>
                    <a:pt x="12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58" name="Google Shape;1158;p43"/>
            <p:cNvSpPr/>
            <p:nvPr/>
          </p:nvSpPr>
          <p:spPr>
            <a:xfrm>
              <a:off x="5978125" y="2699275"/>
              <a:ext cx="181575" cy="388450"/>
            </a:xfrm>
            <a:custGeom>
              <a:avLst/>
              <a:gdLst/>
              <a:ahLst/>
              <a:cxnLst/>
              <a:rect l="l" t="t" r="r" b="b"/>
              <a:pathLst>
                <a:path w="7263" h="15538" extrusionOk="0">
                  <a:moveTo>
                    <a:pt x="429" y="0"/>
                  </a:moveTo>
                  <a:lnTo>
                    <a:pt x="0" y="262"/>
                  </a:lnTo>
                  <a:cubicBezTo>
                    <a:pt x="3941" y="6668"/>
                    <a:pt x="5560" y="10990"/>
                    <a:pt x="6775" y="15538"/>
                  </a:cubicBezTo>
                  <a:lnTo>
                    <a:pt x="7263" y="15395"/>
                  </a:lnTo>
                  <a:cubicBezTo>
                    <a:pt x="6037" y="10835"/>
                    <a:pt x="4417" y="6454"/>
                    <a:pt x="4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59" name="Google Shape;1159;p43"/>
            <p:cNvSpPr/>
            <p:nvPr/>
          </p:nvSpPr>
          <p:spPr>
            <a:xfrm>
              <a:off x="5728675" y="2791400"/>
              <a:ext cx="468250" cy="622400"/>
            </a:xfrm>
            <a:custGeom>
              <a:avLst/>
              <a:gdLst/>
              <a:ahLst/>
              <a:cxnLst/>
              <a:rect l="l" t="t" r="r" b="b"/>
              <a:pathLst>
                <a:path w="18730" h="24896" extrusionOk="0">
                  <a:moveTo>
                    <a:pt x="3238" y="0"/>
                  </a:moveTo>
                  <a:cubicBezTo>
                    <a:pt x="2928" y="0"/>
                    <a:pt x="2664" y="237"/>
                    <a:pt x="2620" y="554"/>
                  </a:cubicBezTo>
                  <a:lnTo>
                    <a:pt x="96" y="21818"/>
                  </a:lnTo>
                  <a:cubicBezTo>
                    <a:pt x="1" y="22509"/>
                    <a:pt x="501" y="23128"/>
                    <a:pt x="1179" y="23212"/>
                  </a:cubicBezTo>
                  <a:lnTo>
                    <a:pt x="15384" y="24890"/>
                  </a:lnTo>
                  <a:cubicBezTo>
                    <a:pt x="15410" y="24894"/>
                    <a:pt x="15436" y="24896"/>
                    <a:pt x="15463" y="24896"/>
                  </a:cubicBezTo>
                  <a:cubicBezTo>
                    <a:pt x="15766" y="24896"/>
                    <a:pt x="16041" y="24650"/>
                    <a:pt x="16074" y="24343"/>
                  </a:cubicBezTo>
                  <a:lnTo>
                    <a:pt x="18682" y="2459"/>
                  </a:lnTo>
                  <a:cubicBezTo>
                    <a:pt x="18729" y="2114"/>
                    <a:pt x="18479" y="1804"/>
                    <a:pt x="18134" y="1756"/>
                  </a:cubicBezTo>
                  <a:lnTo>
                    <a:pt x="3323" y="6"/>
                  </a:lnTo>
                  <a:cubicBezTo>
                    <a:pt x="3294" y="2"/>
                    <a:pt x="3266" y="0"/>
                    <a:pt x="3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0" name="Google Shape;1160;p43"/>
            <p:cNvSpPr/>
            <p:nvPr/>
          </p:nvSpPr>
          <p:spPr>
            <a:xfrm>
              <a:off x="5725400" y="2788725"/>
              <a:ext cx="468250" cy="622350"/>
            </a:xfrm>
            <a:custGeom>
              <a:avLst/>
              <a:gdLst/>
              <a:ahLst/>
              <a:cxnLst/>
              <a:rect l="l" t="t" r="r" b="b"/>
              <a:pathLst>
                <a:path w="18730" h="24894" extrusionOk="0">
                  <a:moveTo>
                    <a:pt x="3241" y="1"/>
                  </a:moveTo>
                  <a:cubicBezTo>
                    <a:pt x="2930" y="1"/>
                    <a:pt x="2664" y="247"/>
                    <a:pt x="2620" y="554"/>
                  </a:cubicBezTo>
                  <a:lnTo>
                    <a:pt x="96" y="21830"/>
                  </a:lnTo>
                  <a:cubicBezTo>
                    <a:pt x="1" y="22509"/>
                    <a:pt x="489" y="23140"/>
                    <a:pt x="1179" y="23211"/>
                  </a:cubicBezTo>
                  <a:lnTo>
                    <a:pt x="15372" y="24890"/>
                  </a:lnTo>
                  <a:cubicBezTo>
                    <a:pt x="15395" y="24893"/>
                    <a:pt x="15419" y="24894"/>
                    <a:pt x="15442" y="24894"/>
                  </a:cubicBezTo>
                  <a:cubicBezTo>
                    <a:pt x="15770" y="24894"/>
                    <a:pt x="16052" y="24665"/>
                    <a:pt x="16074" y="24342"/>
                  </a:cubicBezTo>
                  <a:lnTo>
                    <a:pt x="18682" y="2459"/>
                  </a:lnTo>
                  <a:cubicBezTo>
                    <a:pt x="18729" y="2125"/>
                    <a:pt x="18467" y="1804"/>
                    <a:pt x="18134" y="1768"/>
                  </a:cubicBezTo>
                  <a:lnTo>
                    <a:pt x="3323" y="6"/>
                  </a:lnTo>
                  <a:cubicBezTo>
                    <a:pt x="3295" y="2"/>
                    <a:pt x="3268" y="1"/>
                    <a:pt x="32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1" name="Google Shape;1161;p43"/>
            <p:cNvSpPr/>
            <p:nvPr/>
          </p:nvSpPr>
          <p:spPr>
            <a:xfrm>
              <a:off x="5764100" y="2826975"/>
              <a:ext cx="393825" cy="540550"/>
            </a:xfrm>
            <a:custGeom>
              <a:avLst/>
              <a:gdLst/>
              <a:ahLst/>
              <a:cxnLst/>
              <a:rect l="l" t="t" r="r" b="b"/>
              <a:pathLst>
                <a:path w="15753" h="21622" extrusionOk="0">
                  <a:moveTo>
                    <a:pt x="2370" y="0"/>
                  </a:moveTo>
                  <a:lnTo>
                    <a:pt x="1" y="20038"/>
                  </a:lnTo>
                  <a:lnTo>
                    <a:pt x="13383" y="21622"/>
                  </a:lnTo>
                  <a:lnTo>
                    <a:pt x="15753" y="1572"/>
                  </a:lnTo>
                  <a:lnTo>
                    <a:pt x="23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2" name="Google Shape;1162;p43"/>
            <p:cNvSpPr/>
            <p:nvPr/>
          </p:nvSpPr>
          <p:spPr>
            <a:xfrm>
              <a:off x="5834350" y="2869225"/>
              <a:ext cx="87225" cy="115525"/>
            </a:xfrm>
            <a:custGeom>
              <a:avLst/>
              <a:gdLst/>
              <a:ahLst/>
              <a:cxnLst/>
              <a:rect l="l" t="t" r="r" b="b"/>
              <a:pathLst>
                <a:path w="3489" h="4621" extrusionOk="0">
                  <a:moveTo>
                    <a:pt x="500" y="1"/>
                  </a:moveTo>
                  <a:lnTo>
                    <a:pt x="0" y="4263"/>
                  </a:lnTo>
                  <a:lnTo>
                    <a:pt x="2977" y="4620"/>
                  </a:lnTo>
                  <a:lnTo>
                    <a:pt x="3489" y="346"/>
                  </a:lnTo>
                  <a:lnTo>
                    <a:pt x="5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3" name="Google Shape;1163;p43"/>
            <p:cNvSpPr/>
            <p:nvPr/>
          </p:nvSpPr>
          <p:spPr>
            <a:xfrm>
              <a:off x="5986150" y="2880250"/>
              <a:ext cx="139025" cy="35750"/>
            </a:xfrm>
            <a:custGeom>
              <a:avLst/>
              <a:gdLst/>
              <a:ahLst/>
              <a:cxnLst/>
              <a:rect l="l" t="t" r="r" b="b"/>
              <a:pathLst>
                <a:path w="5561" h="1430" extrusionOk="0">
                  <a:moveTo>
                    <a:pt x="84" y="0"/>
                  </a:moveTo>
                  <a:lnTo>
                    <a:pt x="1" y="846"/>
                  </a:lnTo>
                  <a:lnTo>
                    <a:pt x="5477" y="1429"/>
                  </a:lnTo>
                  <a:lnTo>
                    <a:pt x="5561" y="584"/>
                  </a:lnTo>
                  <a:lnTo>
                    <a:pt x="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4" name="Google Shape;1164;p43"/>
            <p:cNvSpPr/>
            <p:nvPr/>
          </p:nvSpPr>
          <p:spPr>
            <a:xfrm>
              <a:off x="6003125" y="2916250"/>
              <a:ext cx="118475" cy="33675"/>
            </a:xfrm>
            <a:custGeom>
              <a:avLst/>
              <a:gdLst/>
              <a:ahLst/>
              <a:cxnLst/>
              <a:rect l="l" t="t" r="r" b="b"/>
              <a:pathLst>
                <a:path w="4739" h="1347" extrusionOk="0">
                  <a:moveTo>
                    <a:pt x="84" y="1"/>
                  </a:moveTo>
                  <a:lnTo>
                    <a:pt x="0" y="846"/>
                  </a:lnTo>
                  <a:lnTo>
                    <a:pt x="4644" y="1346"/>
                  </a:lnTo>
                  <a:lnTo>
                    <a:pt x="4739" y="501"/>
                  </a:lnTo>
                  <a:lnTo>
                    <a:pt x="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5" name="Google Shape;1165;p43"/>
            <p:cNvSpPr/>
            <p:nvPr/>
          </p:nvSpPr>
          <p:spPr>
            <a:xfrm>
              <a:off x="5942700" y="2943950"/>
              <a:ext cx="175625" cy="39900"/>
            </a:xfrm>
            <a:custGeom>
              <a:avLst/>
              <a:gdLst/>
              <a:ahLst/>
              <a:cxnLst/>
              <a:rect l="l" t="t" r="r" b="b"/>
              <a:pathLst>
                <a:path w="7025" h="1596" extrusionOk="0">
                  <a:moveTo>
                    <a:pt x="96" y="0"/>
                  </a:moveTo>
                  <a:lnTo>
                    <a:pt x="0" y="846"/>
                  </a:lnTo>
                  <a:lnTo>
                    <a:pt x="6930" y="1596"/>
                  </a:lnTo>
                  <a:lnTo>
                    <a:pt x="7025" y="750"/>
                  </a:lnTo>
                  <a:lnTo>
                    <a:pt x="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6" name="Google Shape;1166;p43"/>
            <p:cNvSpPr/>
            <p:nvPr/>
          </p:nvSpPr>
          <p:spPr>
            <a:xfrm>
              <a:off x="5996575" y="2984425"/>
              <a:ext cx="117900" cy="33350"/>
            </a:xfrm>
            <a:custGeom>
              <a:avLst/>
              <a:gdLst/>
              <a:ahLst/>
              <a:cxnLst/>
              <a:rect l="l" t="t" r="r" b="b"/>
              <a:pathLst>
                <a:path w="4716" h="1334" extrusionOk="0">
                  <a:moveTo>
                    <a:pt x="84" y="1"/>
                  </a:moveTo>
                  <a:lnTo>
                    <a:pt x="0" y="834"/>
                  </a:lnTo>
                  <a:lnTo>
                    <a:pt x="4632" y="1334"/>
                  </a:lnTo>
                  <a:lnTo>
                    <a:pt x="4715" y="489"/>
                  </a:lnTo>
                  <a:lnTo>
                    <a:pt x="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7" name="Google Shape;1167;p43"/>
            <p:cNvSpPr/>
            <p:nvPr/>
          </p:nvSpPr>
          <p:spPr>
            <a:xfrm>
              <a:off x="5861725" y="3004375"/>
              <a:ext cx="248875" cy="47350"/>
            </a:xfrm>
            <a:custGeom>
              <a:avLst/>
              <a:gdLst/>
              <a:ahLst/>
              <a:cxnLst/>
              <a:rect l="l" t="t" r="r" b="b"/>
              <a:pathLst>
                <a:path w="9955" h="1894" extrusionOk="0">
                  <a:moveTo>
                    <a:pt x="84" y="0"/>
                  </a:moveTo>
                  <a:lnTo>
                    <a:pt x="1" y="846"/>
                  </a:lnTo>
                  <a:lnTo>
                    <a:pt x="9871" y="1893"/>
                  </a:lnTo>
                  <a:lnTo>
                    <a:pt x="9954" y="1060"/>
                  </a:lnTo>
                  <a:lnTo>
                    <a:pt x="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8" name="Google Shape;1168;p43"/>
            <p:cNvSpPr/>
            <p:nvPr/>
          </p:nvSpPr>
          <p:spPr>
            <a:xfrm>
              <a:off x="5825725" y="3034425"/>
              <a:ext cx="281600" cy="51225"/>
            </a:xfrm>
            <a:custGeom>
              <a:avLst/>
              <a:gdLst/>
              <a:ahLst/>
              <a:cxnLst/>
              <a:rect l="l" t="t" r="r" b="b"/>
              <a:pathLst>
                <a:path w="11264" h="2049" extrusionOk="0">
                  <a:moveTo>
                    <a:pt x="83" y="1"/>
                  </a:moveTo>
                  <a:lnTo>
                    <a:pt x="0" y="846"/>
                  </a:lnTo>
                  <a:lnTo>
                    <a:pt x="11168" y="2049"/>
                  </a:lnTo>
                  <a:lnTo>
                    <a:pt x="11263" y="1203"/>
                  </a:lnTo>
                  <a:lnTo>
                    <a:pt x="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9" name="Google Shape;1169;p43"/>
            <p:cNvSpPr/>
            <p:nvPr/>
          </p:nvSpPr>
          <p:spPr>
            <a:xfrm>
              <a:off x="5879300" y="3074925"/>
              <a:ext cx="224150" cy="44650"/>
            </a:xfrm>
            <a:custGeom>
              <a:avLst/>
              <a:gdLst/>
              <a:ahLst/>
              <a:cxnLst/>
              <a:rect l="l" t="t" r="r" b="b"/>
              <a:pathLst>
                <a:path w="8966" h="1786" extrusionOk="0">
                  <a:moveTo>
                    <a:pt x="96" y="0"/>
                  </a:moveTo>
                  <a:lnTo>
                    <a:pt x="0" y="833"/>
                  </a:lnTo>
                  <a:lnTo>
                    <a:pt x="8882" y="1786"/>
                  </a:lnTo>
                  <a:lnTo>
                    <a:pt x="8966" y="952"/>
                  </a:lnTo>
                  <a:lnTo>
                    <a:pt x="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0" name="Google Shape;1170;p43"/>
            <p:cNvSpPr/>
            <p:nvPr/>
          </p:nvSpPr>
          <p:spPr>
            <a:xfrm>
              <a:off x="5969475" y="3263025"/>
              <a:ext cx="111950" cy="19975"/>
            </a:xfrm>
            <a:custGeom>
              <a:avLst/>
              <a:gdLst/>
              <a:ahLst/>
              <a:cxnLst/>
              <a:rect l="l" t="t" r="r" b="b"/>
              <a:pathLst>
                <a:path w="4478" h="799" extrusionOk="0">
                  <a:moveTo>
                    <a:pt x="37" y="1"/>
                  </a:moveTo>
                  <a:lnTo>
                    <a:pt x="1" y="322"/>
                  </a:lnTo>
                  <a:lnTo>
                    <a:pt x="4442" y="798"/>
                  </a:lnTo>
                  <a:lnTo>
                    <a:pt x="4478" y="477"/>
                  </a:lnTo>
                  <a:lnTo>
                    <a:pt x="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1" name="Google Shape;1171;p43"/>
            <p:cNvSpPr/>
            <p:nvPr/>
          </p:nvSpPr>
          <p:spPr>
            <a:xfrm>
              <a:off x="5741175" y="3075500"/>
              <a:ext cx="395025" cy="272975"/>
            </a:xfrm>
            <a:custGeom>
              <a:avLst/>
              <a:gdLst/>
              <a:ahLst/>
              <a:cxnLst/>
              <a:rect l="l" t="t" r="r" b="b"/>
              <a:pathLst>
                <a:path w="15801" h="10919" extrusionOk="0">
                  <a:moveTo>
                    <a:pt x="679" y="1"/>
                  </a:moveTo>
                  <a:lnTo>
                    <a:pt x="656" y="310"/>
                  </a:lnTo>
                  <a:cubicBezTo>
                    <a:pt x="3358" y="1584"/>
                    <a:pt x="6192" y="3882"/>
                    <a:pt x="6918" y="4489"/>
                  </a:cubicBezTo>
                  <a:cubicBezTo>
                    <a:pt x="6871" y="4561"/>
                    <a:pt x="6859" y="4644"/>
                    <a:pt x="6883" y="4668"/>
                  </a:cubicBezTo>
                  <a:cubicBezTo>
                    <a:pt x="6906" y="4680"/>
                    <a:pt x="8109" y="5632"/>
                    <a:pt x="8252" y="6859"/>
                  </a:cubicBezTo>
                  <a:cubicBezTo>
                    <a:pt x="8311" y="7395"/>
                    <a:pt x="8157" y="7918"/>
                    <a:pt x="7764" y="8407"/>
                  </a:cubicBezTo>
                  <a:cubicBezTo>
                    <a:pt x="7212" y="9097"/>
                    <a:pt x="6590" y="9316"/>
                    <a:pt x="6024" y="9316"/>
                  </a:cubicBezTo>
                  <a:cubicBezTo>
                    <a:pt x="5076" y="9316"/>
                    <a:pt x="4284" y="8701"/>
                    <a:pt x="4239" y="8657"/>
                  </a:cubicBezTo>
                  <a:cubicBezTo>
                    <a:pt x="4234" y="8655"/>
                    <a:pt x="4227" y="8654"/>
                    <a:pt x="4221" y="8654"/>
                  </a:cubicBezTo>
                  <a:cubicBezTo>
                    <a:pt x="4185" y="8654"/>
                    <a:pt x="4133" y="8682"/>
                    <a:pt x="4073" y="8752"/>
                  </a:cubicBezTo>
                  <a:cubicBezTo>
                    <a:pt x="3692" y="8478"/>
                    <a:pt x="1822" y="7109"/>
                    <a:pt x="36" y="5371"/>
                  </a:cubicBezTo>
                  <a:lnTo>
                    <a:pt x="1" y="5740"/>
                  </a:lnTo>
                  <a:cubicBezTo>
                    <a:pt x="36" y="5787"/>
                    <a:pt x="84" y="5835"/>
                    <a:pt x="132" y="5859"/>
                  </a:cubicBezTo>
                  <a:cubicBezTo>
                    <a:pt x="1811" y="7454"/>
                    <a:pt x="3513" y="8704"/>
                    <a:pt x="3894" y="8966"/>
                  </a:cubicBezTo>
                  <a:cubicBezTo>
                    <a:pt x="3870" y="9026"/>
                    <a:pt x="3835" y="9085"/>
                    <a:pt x="3870" y="9109"/>
                  </a:cubicBezTo>
                  <a:cubicBezTo>
                    <a:pt x="4334" y="9482"/>
                    <a:pt x="5139" y="9886"/>
                    <a:pt x="6015" y="9886"/>
                  </a:cubicBezTo>
                  <a:cubicBezTo>
                    <a:pt x="6735" y="9886"/>
                    <a:pt x="7502" y="9613"/>
                    <a:pt x="8168" y="8823"/>
                  </a:cubicBezTo>
                  <a:cubicBezTo>
                    <a:pt x="10383" y="10216"/>
                    <a:pt x="12300" y="10919"/>
                    <a:pt x="13872" y="10919"/>
                  </a:cubicBezTo>
                  <a:cubicBezTo>
                    <a:pt x="14550" y="10919"/>
                    <a:pt x="15181" y="10788"/>
                    <a:pt x="15717" y="10502"/>
                  </a:cubicBezTo>
                  <a:lnTo>
                    <a:pt x="15800" y="9883"/>
                  </a:lnTo>
                  <a:lnTo>
                    <a:pt x="15800" y="9883"/>
                  </a:lnTo>
                  <a:cubicBezTo>
                    <a:pt x="15265" y="10240"/>
                    <a:pt x="14610" y="10419"/>
                    <a:pt x="13872" y="10419"/>
                  </a:cubicBezTo>
                  <a:cubicBezTo>
                    <a:pt x="12407" y="10419"/>
                    <a:pt x="10597" y="9740"/>
                    <a:pt x="8466" y="8407"/>
                  </a:cubicBezTo>
                  <a:cubicBezTo>
                    <a:pt x="8776" y="7883"/>
                    <a:pt x="8895" y="7347"/>
                    <a:pt x="8835" y="6764"/>
                  </a:cubicBezTo>
                  <a:cubicBezTo>
                    <a:pt x="8657" y="5311"/>
                    <a:pt x="7299" y="4239"/>
                    <a:pt x="7240" y="4192"/>
                  </a:cubicBezTo>
                  <a:cubicBezTo>
                    <a:pt x="7235" y="4187"/>
                    <a:pt x="7228" y="4184"/>
                    <a:pt x="7219" y="4184"/>
                  </a:cubicBezTo>
                  <a:cubicBezTo>
                    <a:pt x="7190" y="4184"/>
                    <a:pt x="7143" y="4214"/>
                    <a:pt x="7097" y="4251"/>
                  </a:cubicBezTo>
                  <a:cubicBezTo>
                    <a:pt x="6549" y="3787"/>
                    <a:pt x="4847" y="2453"/>
                    <a:pt x="3061" y="1322"/>
                  </a:cubicBezTo>
                  <a:cubicBezTo>
                    <a:pt x="2215" y="763"/>
                    <a:pt x="1406" y="334"/>
                    <a:pt x="679"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2" name="Google Shape;1172;p43"/>
            <p:cNvSpPr/>
            <p:nvPr/>
          </p:nvSpPr>
          <p:spPr>
            <a:xfrm>
              <a:off x="5964425" y="2779475"/>
              <a:ext cx="51225" cy="48575"/>
            </a:xfrm>
            <a:custGeom>
              <a:avLst/>
              <a:gdLst/>
              <a:ahLst/>
              <a:cxnLst/>
              <a:rect l="l" t="t" r="r" b="b"/>
              <a:pathLst>
                <a:path w="2049" h="1943" extrusionOk="0">
                  <a:moveTo>
                    <a:pt x="1048" y="327"/>
                  </a:moveTo>
                  <a:cubicBezTo>
                    <a:pt x="1064" y="327"/>
                    <a:pt x="1080" y="327"/>
                    <a:pt x="1096" y="328"/>
                  </a:cubicBezTo>
                  <a:cubicBezTo>
                    <a:pt x="1441" y="376"/>
                    <a:pt x="1679" y="686"/>
                    <a:pt x="1644" y="1031"/>
                  </a:cubicBezTo>
                  <a:cubicBezTo>
                    <a:pt x="1611" y="1348"/>
                    <a:pt x="1337" y="1584"/>
                    <a:pt x="1035" y="1584"/>
                  </a:cubicBezTo>
                  <a:cubicBezTo>
                    <a:pt x="1008" y="1584"/>
                    <a:pt x="980" y="1583"/>
                    <a:pt x="953" y="1579"/>
                  </a:cubicBezTo>
                  <a:cubicBezTo>
                    <a:pt x="608" y="1543"/>
                    <a:pt x="370" y="1221"/>
                    <a:pt x="393" y="888"/>
                  </a:cubicBezTo>
                  <a:cubicBezTo>
                    <a:pt x="439" y="559"/>
                    <a:pt x="723" y="327"/>
                    <a:pt x="1048" y="327"/>
                  </a:cubicBezTo>
                  <a:close/>
                  <a:moveTo>
                    <a:pt x="1030" y="1"/>
                  </a:moveTo>
                  <a:cubicBezTo>
                    <a:pt x="542" y="1"/>
                    <a:pt x="126" y="355"/>
                    <a:pt x="60" y="852"/>
                  </a:cubicBezTo>
                  <a:cubicBezTo>
                    <a:pt x="0" y="1388"/>
                    <a:pt x="370" y="1864"/>
                    <a:pt x="905" y="1936"/>
                  </a:cubicBezTo>
                  <a:cubicBezTo>
                    <a:pt x="943" y="1940"/>
                    <a:pt x="981" y="1942"/>
                    <a:pt x="1018" y="1942"/>
                  </a:cubicBezTo>
                  <a:cubicBezTo>
                    <a:pt x="1507" y="1942"/>
                    <a:pt x="1922" y="1588"/>
                    <a:pt x="1989" y="1090"/>
                  </a:cubicBezTo>
                  <a:cubicBezTo>
                    <a:pt x="2048" y="543"/>
                    <a:pt x="1679" y="67"/>
                    <a:pt x="1143" y="7"/>
                  </a:cubicBezTo>
                  <a:cubicBezTo>
                    <a:pt x="1105" y="3"/>
                    <a:pt x="1068" y="1"/>
                    <a:pt x="10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3" name="Google Shape;1173;p43"/>
            <p:cNvSpPr/>
            <p:nvPr/>
          </p:nvSpPr>
          <p:spPr>
            <a:xfrm>
              <a:off x="5904300" y="2789425"/>
              <a:ext cx="166700" cy="57500"/>
            </a:xfrm>
            <a:custGeom>
              <a:avLst/>
              <a:gdLst/>
              <a:ahLst/>
              <a:cxnLst/>
              <a:rect l="l" t="t" r="r" b="b"/>
              <a:pathLst>
                <a:path w="6668" h="2300" extrusionOk="0">
                  <a:moveTo>
                    <a:pt x="373" y="1"/>
                  </a:moveTo>
                  <a:cubicBezTo>
                    <a:pt x="288" y="1"/>
                    <a:pt x="226" y="68"/>
                    <a:pt x="215" y="157"/>
                  </a:cubicBezTo>
                  <a:lnTo>
                    <a:pt x="0" y="1538"/>
                  </a:lnTo>
                  <a:lnTo>
                    <a:pt x="6442" y="2300"/>
                  </a:lnTo>
                  <a:lnTo>
                    <a:pt x="6656" y="919"/>
                  </a:lnTo>
                  <a:cubicBezTo>
                    <a:pt x="6668" y="823"/>
                    <a:pt x="6596" y="752"/>
                    <a:pt x="6513" y="740"/>
                  </a:cubicBezTo>
                  <a:lnTo>
                    <a:pt x="393" y="2"/>
                  </a:lnTo>
                  <a:cubicBezTo>
                    <a:pt x="386" y="1"/>
                    <a:pt x="379" y="1"/>
                    <a:pt x="3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4" name="Google Shape;1174;p43"/>
            <p:cNvSpPr/>
            <p:nvPr/>
          </p:nvSpPr>
          <p:spPr>
            <a:xfrm>
              <a:off x="5903400" y="2827850"/>
              <a:ext cx="162250" cy="36825"/>
            </a:xfrm>
            <a:custGeom>
              <a:avLst/>
              <a:gdLst/>
              <a:ahLst/>
              <a:cxnLst/>
              <a:rect l="l" t="t" r="r" b="b"/>
              <a:pathLst>
                <a:path w="6490" h="1473" extrusionOk="0">
                  <a:moveTo>
                    <a:pt x="36" y="1"/>
                  </a:moveTo>
                  <a:lnTo>
                    <a:pt x="36" y="1"/>
                  </a:lnTo>
                  <a:cubicBezTo>
                    <a:pt x="1" y="453"/>
                    <a:pt x="310" y="834"/>
                    <a:pt x="739" y="894"/>
                  </a:cubicBezTo>
                  <a:lnTo>
                    <a:pt x="5597" y="1465"/>
                  </a:lnTo>
                  <a:cubicBezTo>
                    <a:pt x="5633" y="1470"/>
                    <a:pt x="5669" y="1473"/>
                    <a:pt x="5705" y="1473"/>
                  </a:cubicBezTo>
                  <a:cubicBezTo>
                    <a:pt x="6102" y="1473"/>
                    <a:pt x="6446" y="1178"/>
                    <a:pt x="6490" y="763"/>
                  </a:cubicBezTo>
                  <a:lnTo>
                    <a:pt x="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5" name="Google Shape;1175;p43"/>
            <p:cNvSpPr/>
            <p:nvPr/>
          </p:nvSpPr>
          <p:spPr>
            <a:xfrm>
              <a:off x="5628375" y="3007950"/>
              <a:ext cx="197075" cy="295300"/>
            </a:xfrm>
            <a:custGeom>
              <a:avLst/>
              <a:gdLst/>
              <a:ahLst/>
              <a:cxnLst/>
              <a:rect l="l" t="t" r="r" b="b"/>
              <a:pathLst>
                <a:path w="7883" h="11812" extrusionOk="0">
                  <a:moveTo>
                    <a:pt x="1500" y="0"/>
                  </a:moveTo>
                  <a:cubicBezTo>
                    <a:pt x="834" y="453"/>
                    <a:pt x="381" y="988"/>
                    <a:pt x="179" y="1596"/>
                  </a:cubicBezTo>
                  <a:cubicBezTo>
                    <a:pt x="84" y="1869"/>
                    <a:pt x="24" y="2143"/>
                    <a:pt x="24" y="2465"/>
                  </a:cubicBezTo>
                  <a:cubicBezTo>
                    <a:pt x="0" y="4108"/>
                    <a:pt x="1298" y="6179"/>
                    <a:pt x="3870" y="8632"/>
                  </a:cubicBezTo>
                  <a:cubicBezTo>
                    <a:pt x="5775" y="10454"/>
                    <a:pt x="7692" y="11787"/>
                    <a:pt x="7727" y="11811"/>
                  </a:cubicBezTo>
                  <a:lnTo>
                    <a:pt x="7882" y="11561"/>
                  </a:lnTo>
                  <a:cubicBezTo>
                    <a:pt x="7811" y="11513"/>
                    <a:pt x="286" y="6227"/>
                    <a:pt x="322" y="2453"/>
                  </a:cubicBezTo>
                  <a:cubicBezTo>
                    <a:pt x="346" y="1560"/>
                    <a:pt x="786" y="822"/>
                    <a:pt x="1667" y="238"/>
                  </a:cubicBezTo>
                  <a:lnTo>
                    <a:pt x="15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6" name="Google Shape;1176;p43"/>
            <p:cNvSpPr/>
            <p:nvPr/>
          </p:nvSpPr>
          <p:spPr>
            <a:xfrm>
              <a:off x="5628675" y="3055575"/>
              <a:ext cx="8950" cy="19350"/>
            </a:xfrm>
            <a:custGeom>
              <a:avLst/>
              <a:gdLst/>
              <a:ahLst/>
              <a:cxnLst/>
              <a:rect l="l" t="t" r="r" b="b"/>
              <a:pathLst>
                <a:path w="358" h="774" extrusionOk="0">
                  <a:moveTo>
                    <a:pt x="357" y="0"/>
                  </a:moveTo>
                  <a:lnTo>
                    <a:pt x="48" y="72"/>
                  </a:lnTo>
                  <a:cubicBezTo>
                    <a:pt x="12" y="226"/>
                    <a:pt x="0" y="369"/>
                    <a:pt x="0" y="536"/>
                  </a:cubicBezTo>
                  <a:lnTo>
                    <a:pt x="0" y="774"/>
                  </a:lnTo>
                  <a:cubicBezTo>
                    <a:pt x="95" y="750"/>
                    <a:pt x="191" y="703"/>
                    <a:pt x="286" y="655"/>
                  </a:cubicBezTo>
                  <a:cubicBezTo>
                    <a:pt x="298" y="643"/>
                    <a:pt x="298" y="595"/>
                    <a:pt x="298" y="560"/>
                  </a:cubicBezTo>
                  <a:cubicBezTo>
                    <a:pt x="298" y="357"/>
                    <a:pt x="334" y="179"/>
                    <a:pt x="357"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7" name="Google Shape;1177;p43"/>
            <p:cNvSpPr/>
            <p:nvPr/>
          </p:nvSpPr>
          <p:spPr>
            <a:xfrm>
              <a:off x="5591450" y="3055475"/>
              <a:ext cx="312275" cy="137925"/>
            </a:xfrm>
            <a:custGeom>
              <a:avLst/>
              <a:gdLst/>
              <a:ahLst/>
              <a:cxnLst/>
              <a:rect l="l" t="t" r="r" b="b"/>
              <a:pathLst>
                <a:path w="12491" h="5517" extrusionOk="0">
                  <a:moveTo>
                    <a:pt x="2742" y="0"/>
                  </a:moveTo>
                  <a:cubicBezTo>
                    <a:pt x="2349" y="0"/>
                    <a:pt x="1995" y="61"/>
                    <a:pt x="1680" y="183"/>
                  </a:cubicBezTo>
                  <a:cubicBezTo>
                    <a:pt x="1084" y="421"/>
                    <a:pt x="644" y="885"/>
                    <a:pt x="346" y="1552"/>
                  </a:cubicBezTo>
                  <a:cubicBezTo>
                    <a:pt x="180" y="1945"/>
                    <a:pt x="60" y="2385"/>
                    <a:pt x="1" y="2909"/>
                  </a:cubicBezTo>
                  <a:lnTo>
                    <a:pt x="287" y="2945"/>
                  </a:lnTo>
                  <a:cubicBezTo>
                    <a:pt x="430" y="1611"/>
                    <a:pt x="942" y="766"/>
                    <a:pt x="1787" y="457"/>
                  </a:cubicBezTo>
                  <a:cubicBezTo>
                    <a:pt x="2075" y="345"/>
                    <a:pt x="2396" y="294"/>
                    <a:pt x="2741" y="294"/>
                  </a:cubicBezTo>
                  <a:cubicBezTo>
                    <a:pt x="6226" y="294"/>
                    <a:pt x="12224" y="5463"/>
                    <a:pt x="12300" y="5517"/>
                  </a:cubicBezTo>
                  <a:lnTo>
                    <a:pt x="12491" y="5290"/>
                  </a:lnTo>
                  <a:cubicBezTo>
                    <a:pt x="12479" y="5279"/>
                    <a:pt x="10431" y="3576"/>
                    <a:pt x="8264" y="2195"/>
                  </a:cubicBezTo>
                  <a:cubicBezTo>
                    <a:pt x="5968" y="741"/>
                    <a:pt x="4118" y="0"/>
                    <a:pt x="27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8" name="Google Shape;1178;p43"/>
            <p:cNvSpPr/>
            <p:nvPr/>
          </p:nvSpPr>
          <p:spPr>
            <a:xfrm>
              <a:off x="5649800" y="2992950"/>
              <a:ext cx="41400" cy="32975"/>
            </a:xfrm>
            <a:custGeom>
              <a:avLst/>
              <a:gdLst/>
              <a:ahLst/>
              <a:cxnLst/>
              <a:rect l="l" t="t" r="r" b="b"/>
              <a:pathLst>
                <a:path w="1656" h="1319" extrusionOk="0">
                  <a:moveTo>
                    <a:pt x="809" y="0"/>
                  </a:moveTo>
                  <a:cubicBezTo>
                    <a:pt x="748" y="0"/>
                    <a:pt x="669" y="33"/>
                    <a:pt x="560" y="112"/>
                  </a:cubicBezTo>
                  <a:cubicBezTo>
                    <a:pt x="167" y="398"/>
                    <a:pt x="1" y="838"/>
                    <a:pt x="203" y="1124"/>
                  </a:cubicBezTo>
                  <a:cubicBezTo>
                    <a:pt x="297" y="1253"/>
                    <a:pt x="461" y="1319"/>
                    <a:pt x="652" y="1319"/>
                  </a:cubicBezTo>
                  <a:cubicBezTo>
                    <a:pt x="847" y="1319"/>
                    <a:pt x="1070" y="1251"/>
                    <a:pt x="1275" y="1112"/>
                  </a:cubicBezTo>
                  <a:cubicBezTo>
                    <a:pt x="1656" y="826"/>
                    <a:pt x="1346" y="695"/>
                    <a:pt x="1155" y="410"/>
                  </a:cubicBezTo>
                  <a:cubicBezTo>
                    <a:pt x="1009" y="220"/>
                    <a:pt x="969" y="0"/>
                    <a:pt x="8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9" name="Google Shape;1179;p43"/>
            <p:cNvSpPr/>
            <p:nvPr/>
          </p:nvSpPr>
          <p:spPr>
            <a:xfrm>
              <a:off x="5582025" y="3117775"/>
              <a:ext cx="31200" cy="31475"/>
            </a:xfrm>
            <a:custGeom>
              <a:avLst/>
              <a:gdLst/>
              <a:ahLst/>
              <a:cxnLst/>
              <a:rect l="l" t="t" r="r" b="b"/>
              <a:pathLst>
                <a:path w="1248" h="1259" extrusionOk="0">
                  <a:moveTo>
                    <a:pt x="628" y="0"/>
                  </a:moveTo>
                  <a:cubicBezTo>
                    <a:pt x="295" y="0"/>
                    <a:pt x="21" y="393"/>
                    <a:pt x="9" y="858"/>
                  </a:cubicBezTo>
                  <a:cubicBezTo>
                    <a:pt x="1" y="1198"/>
                    <a:pt x="125" y="1241"/>
                    <a:pt x="314" y="1241"/>
                  </a:cubicBezTo>
                  <a:cubicBezTo>
                    <a:pt x="377" y="1241"/>
                    <a:pt x="447" y="1236"/>
                    <a:pt x="523" y="1236"/>
                  </a:cubicBezTo>
                  <a:cubicBezTo>
                    <a:pt x="553" y="1236"/>
                    <a:pt x="584" y="1237"/>
                    <a:pt x="616" y="1239"/>
                  </a:cubicBezTo>
                  <a:cubicBezTo>
                    <a:pt x="744" y="1239"/>
                    <a:pt x="858" y="1258"/>
                    <a:pt x="952" y="1258"/>
                  </a:cubicBezTo>
                  <a:cubicBezTo>
                    <a:pt x="1113" y="1258"/>
                    <a:pt x="1216" y="1201"/>
                    <a:pt x="1223" y="893"/>
                  </a:cubicBezTo>
                  <a:cubicBezTo>
                    <a:pt x="1247" y="405"/>
                    <a:pt x="973" y="0"/>
                    <a:pt x="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80" name="Google Shape;1180;p43"/>
            <p:cNvSpPr/>
            <p:nvPr/>
          </p:nvSpPr>
          <p:spPr>
            <a:xfrm>
              <a:off x="5816300" y="3182175"/>
              <a:ext cx="128200" cy="142525"/>
            </a:xfrm>
            <a:custGeom>
              <a:avLst/>
              <a:gdLst/>
              <a:ahLst/>
              <a:cxnLst/>
              <a:rect l="l" t="t" r="r" b="b"/>
              <a:pathLst>
                <a:path w="5128" h="5701" extrusionOk="0">
                  <a:moveTo>
                    <a:pt x="3427" y="1"/>
                  </a:moveTo>
                  <a:cubicBezTo>
                    <a:pt x="3317" y="1"/>
                    <a:pt x="3013" y="406"/>
                    <a:pt x="3080" y="472"/>
                  </a:cubicBezTo>
                  <a:cubicBezTo>
                    <a:pt x="3092" y="484"/>
                    <a:pt x="4294" y="1461"/>
                    <a:pt x="4449" y="2663"/>
                  </a:cubicBezTo>
                  <a:cubicBezTo>
                    <a:pt x="4509" y="3211"/>
                    <a:pt x="4342" y="3723"/>
                    <a:pt x="3961" y="4211"/>
                  </a:cubicBezTo>
                  <a:cubicBezTo>
                    <a:pt x="3415" y="4899"/>
                    <a:pt x="2798" y="5117"/>
                    <a:pt x="2234" y="5117"/>
                  </a:cubicBezTo>
                  <a:cubicBezTo>
                    <a:pt x="1285" y="5117"/>
                    <a:pt x="485" y="4498"/>
                    <a:pt x="425" y="4461"/>
                  </a:cubicBezTo>
                  <a:cubicBezTo>
                    <a:pt x="420" y="4458"/>
                    <a:pt x="415" y="4456"/>
                    <a:pt x="409" y="4456"/>
                  </a:cubicBezTo>
                  <a:cubicBezTo>
                    <a:pt x="312" y="4456"/>
                    <a:pt x="0" y="4869"/>
                    <a:pt x="68" y="4925"/>
                  </a:cubicBezTo>
                  <a:cubicBezTo>
                    <a:pt x="539" y="5294"/>
                    <a:pt x="1351" y="5701"/>
                    <a:pt x="2231" y="5701"/>
                  </a:cubicBezTo>
                  <a:cubicBezTo>
                    <a:pt x="2973" y="5701"/>
                    <a:pt x="3762" y="5412"/>
                    <a:pt x="4437" y="4568"/>
                  </a:cubicBezTo>
                  <a:cubicBezTo>
                    <a:pt x="4925" y="3961"/>
                    <a:pt x="5128" y="3282"/>
                    <a:pt x="5044" y="2592"/>
                  </a:cubicBezTo>
                  <a:cubicBezTo>
                    <a:pt x="4866" y="1127"/>
                    <a:pt x="3508" y="56"/>
                    <a:pt x="3449" y="8"/>
                  </a:cubicBezTo>
                  <a:cubicBezTo>
                    <a:pt x="3443" y="3"/>
                    <a:pt x="3436" y="1"/>
                    <a:pt x="34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81" name="Google Shape;1181;p43"/>
            <p:cNvSpPr/>
            <p:nvPr/>
          </p:nvSpPr>
          <p:spPr>
            <a:xfrm>
              <a:off x="5920375" y="3109750"/>
              <a:ext cx="265225" cy="240525"/>
            </a:xfrm>
            <a:custGeom>
              <a:avLst/>
              <a:gdLst/>
              <a:ahLst/>
              <a:cxnLst/>
              <a:rect l="l" t="t" r="r" b="b"/>
              <a:pathLst>
                <a:path w="10609" h="9621" extrusionOk="0">
                  <a:moveTo>
                    <a:pt x="9799" y="0"/>
                  </a:moveTo>
                  <a:lnTo>
                    <a:pt x="9573" y="1822"/>
                  </a:lnTo>
                  <a:cubicBezTo>
                    <a:pt x="9752" y="3358"/>
                    <a:pt x="9716" y="4643"/>
                    <a:pt x="9502" y="5751"/>
                  </a:cubicBezTo>
                  <a:cubicBezTo>
                    <a:pt x="9228" y="7096"/>
                    <a:pt x="8680" y="8049"/>
                    <a:pt x="7847" y="8596"/>
                  </a:cubicBezTo>
                  <a:cubicBezTo>
                    <a:pt x="7311" y="8954"/>
                    <a:pt x="6656" y="9132"/>
                    <a:pt x="5906" y="9132"/>
                  </a:cubicBezTo>
                  <a:cubicBezTo>
                    <a:pt x="4406" y="9120"/>
                    <a:pt x="2489" y="8406"/>
                    <a:pt x="274" y="6965"/>
                  </a:cubicBezTo>
                  <a:lnTo>
                    <a:pt x="0" y="7382"/>
                  </a:lnTo>
                  <a:cubicBezTo>
                    <a:pt x="2298" y="8870"/>
                    <a:pt x="4298" y="9620"/>
                    <a:pt x="5930" y="9620"/>
                  </a:cubicBezTo>
                  <a:cubicBezTo>
                    <a:pt x="6763" y="9620"/>
                    <a:pt x="7501" y="9430"/>
                    <a:pt x="8132" y="9001"/>
                  </a:cubicBezTo>
                  <a:cubicBezTo>
                    <a:pt x="9990" y="7775"/>
                    <a:pt x="10609" y="4786"/>
                    <a:pt x="9894" y="595"/>
                  </a:cubicBezTo>
                  <a:lnTo>
                    <a:pt x="9859" y="321"/>
                  </a:lnTo>
                  <a:lnTo>
                    <a:pt x="97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182" name="Google Shape;1182;p43"/>
          <p:cNvGrpSpPr/>
          <p:nvPr/>
        </p:nvGrpSpPr>
        <p:grpSpPr>
          <a:xfrm rot="-6169627">
            <a:off x="7824240" y="479193"/>
            <a:ext cx="416731" cy="329943"/>
            <a:chOff x="807525" y="3466050"/>
            <a:chExt cx="250050" cy="197975"/>
          </a:xfrm>
        </p:grpSpPr>
        <p:sp>
          <p:nvSpPr>
            <p:cNvPr id="1183" name="Google Shape;1183;p43"/>
            <p:cNvSpPr/>
            <p:nvPr/>
          </p:nvSpPr>
          <p:spPr>
            <a:xfrm>
              <a:off x="807525" y="3522000"/>
              <a:ext cx="154800" cy="142025"/>
            </a:xfrm>
            <a:custGeom>
              <a:avLst/>
              <a:gdLst/>
              <a:ahLst/>
              <a:cxnLst/>
              <a:rect l="l" t="t" r="r" b="b"/>
              <a:pathLst>
                <a:path w="6192" h="5681" extrusionOk="0">
                  <a:moveTo>
                    <a:pt x="3715" y="0"/>
                  </a:moveTo>
                  <a:lnTo>
                    <a:pt x="1191" y="1786"/>
                  </a:lnTo>
                  <a:cubicBezTo>
                    <a:pt x="239" y="2453"/>
                    <a:pt x="1" y="3774"/>
                    <a:pt x="667" y="4739"/>
                  </a:cubicBezTo>
                  <a:lnTo>
                    <a:pt x="691" y="4786"/>
                  </a:lnTo>
                  <a:cubicBezTo>
                    <a:pt x="1114" y="5370"/>
                    <a:pt x="1774" y="5681"/>
                    <a:pt x="2444" y="5681"/>
                  </a:cubicBezTo>
                  <a:cubicBezTo>
                    <a:pt x="2867" y="5681"/>
                    <a:pt x="3294" y="5557"/>
                    <a:pt x="3668" y="5298"/>
                  </a:cubicBezTo>
                  <a:lnTo>
                    <a:pt x="6192" y="3524"/>
                  </a:lnTo>
                  <a:lnTo>
                    <a:pt x="37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84" name="Google Shape;1184;p43"/>
            <p:cNvSpPr/>
            <p:nvPr/>
          </p:nvSpPr>
          <p:spPr>
            <a:xfrm>
              <a:off x="895925" y="3466050"/>
              <a:ext cx="161650" cy="147350"/>
            </a:xfrm>
            <a:custGeom>
              <a:avLst/>
              <a:gdLst/>
              <a:ahLst/>
              <a:cxnLst/>
              <a:rect l="l" t="t" r="r" b="b"/>
              <a:pathLst>
                <a:path w="6466" h="5894" extrusionOk="0">
                  <a:moveTo>
                    <a:pt x="3964" y="1"/>
                  </a:moveTo>
                  <a:cubicBezTo>
                    <a:pt x="3532" y="1"/>
                    <a:pt x="3095" y="132"/>
                    <a:pt x="2715" y="405"/>
                  </a:cubicBezTo>
                  <a:lnTo>
                    <a:pt x="1" y="2310"/>
                  </a:lnTo>
                  <a:cubicBezTo>
                    <a:pt x="477" y="3679"/>
                    <a:pt x="1299" y="4881"/>
                    <a:pt x="2537" y="5893"/>
                  </a:cubicBezTo>
                  <a:lnTo>
                    <a:pt x="5240" y="3988"/>
                  </a:lnTo>
                  <a:cubicBezTo>
                    <a:pt x="6228" y="3310"/>
                    <a:pt x="6466" y="1952"/>
                    <a:pt x="5763" y="964"/>
                  </a:cubicBezTo>
                  <a:lnTo>
                    <a:pt x="5728" y="928"/>
                  </a:lnTo>
                  <a:cubicBezTo>
                    <a:pt x="5313" y="324"/>
                    <a:pt x="4644" y="1"/>
                    <a:pt x="3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85" name="Google Shape;1185;p43"/>
            <p:cNvSpPr/>
            <p:nvPr/>
          </p:nvSpPr>
          <p:spPr>
            <a:xfrm>
              <a:off x="846525" y="3511575"/>
              <a:ext cx="206000" cy="152325"/>
            </a:xfrm>
            <a:custGeom>
              <a:avLst/>
              <a:gdLst/>
              <a:ahLst/>
              <a:cxnLst/>
              <a:rect l="l" t="t" r="r" b="b"/>
              <a:pathLst>
                <a:path w="8240" h="6093" extrusionOk="0">
                  <a:moveTo>
                    <a:pt x="8097" y="0"/>
                  </a:moveTo>
                  <a:lnTo>
                    <a:pt x="8097" y="0"/>
                  </a:lnTo>
                  <a:cubicBezTo>
                    <a:pt x="7930" y="417"/>
                    <a:pt x="7501" y="1143"/>
                    <a:pt x="6406" y="2001"/>
                  </a:cubicBezTo>
                  <a:cubicBezTo>
                    <a:pt x="4727" y="3346"/>
                    <a:pt x="1453" y="5501"/>
                    <a:pt x="1453" y="5501"/>
                  </a:cubicBezTo>
                  <a:cubicBezTo>
                    <a:pt x="1453" y="5501"/>
                    <a:pt x="950" y="5901"/>
                    <a:pt x="182" y="5901"/>
                  </a:cubicBezTo>
                  <a:cubicBezTo>
                    <a:pt x="123" y="5901"/>
                    <a:pt x="62" y="5899"/>
                    <a:pt x="0" y="5894"/>
                  </a:cubicBezTo>
                  <a:lnTo>
                    <a:pt x="0" y="5894"/>
                  </a:lnTo>
                  <a:cubicBezTo>
                    <a:pt x="288" y="6025"/>
                    <a:pt x="598" y="6092"/>
                    <a:pt x="907" y="6092"/>
                  </a:cubicBezTo>
                  <a:cubicBezTo>
                    <a:pt x="1326" y="6092"/>
                    <a:pt x="1745" y="5969"/>
                    <a:pt x="2108" y="5715"/>
                  </a:cubicBezTo>
                  <a:lnTo>
                    <a:pt x="4477" y="4049"/>
                  </a:lnTo>
                  <a:lnTo>
                    <a:pt x="4513" y="4072"/>
                  </a:lnTo>
                  <a:lnTo>
                    <a:pt x="7216" y="2167"/>
                  </a:lnTo>
                  <a:cubicBezTo>
                    <a:pt x="7930" y="1667"/>
                    <a:pt x="8240" y="810"/>
                    <a:pt x="8097"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86" name="Google Shape;1186;p43"/>
            <p:cNvSpPr/>
            <p:nvPr/>
          </p:nvSpPr>
          <p:spPr>
            <a:xfrm>
              <a:off x="876575" y="3484950"/>
              <a:ext cx="131300" cy="89875"/>
            </a:xfrm>
            <a:custGeom>
              <a:avLst/>
              <a:gdLst/>
              <a:ahLst/>
              <a:cxnLst/>
              <a:rect l="l" t="t" r="r" b="b"/>
              <a:pathLst>
                <a:path w="5252" h="3595" extrusionOk="0">
                  <a:moveTo>
                    <a:pt x="4852" y="0"/>
                  </a:moveTo>
                  <a:cubicBezTo>
                    <a:pt x="4400" y="0"/>
                    <a:pt x="3364" y="501"/>
                    <a:pt x="2263" y="1280"/>
                  </a:cubicBezTo>
                  <a:cubicBezTo>
                    <a:pt x="930" y="2232"/>
                    <a:pt x="1" y="3232"/>
                    <a:pt x="191" y="3518"/>
                  </a:cubicBezTo>
                  <a:cubicBezTo>
                    <a:pt x="230" y="3570"/>
                    <a:pt x="304" y="3595"/>
                    <a:pt x="406" y="3595"/>
                  </a:cubicBezTo>
                  <a:cubicBezTo>
                    <a:pt x="864" y="3595"/>
                    <a:pt x="1899" y="3095"/>
                    <a:pt x="2989" y="2316"/>
                  </a:cubicBezTo>
                  <a:cubicBezTo>
                    <a:pt x="4335" y="1363"/>
                    <a:pt x="5252" y="363"/>
                    <a:pt x="5061" y="77"/>
                  </a:cubicBezTo>
                  <a:cubicBezTo>
                    <a:pt x="5024" y="25"/>
                    <a:pt x="4953" y="0"/>
                    <a:pt x="4852"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187" name="Google Shape;1187;p43"/>
          <p:cNvGrpSpPr/>
          <p:nvPr/>
        </p:nvGrpSpPr>
        <p:grpSpPr>
          <a:xfrm rot="3045683">
            <a:off x="4271832" y="4060349"/>
            <a:ext cx="416729" cy="329942"/>
            <a:chOff x="807525" y="3466050"/>
            <a:chExt cx="250050" cy="197975"/>
          </a:xfrm>
        </p:grpSpPr>
        <p:sp>
          <p:nvSpPr>
            <p:cNvPr id="1188" name="Google Shape;1188;p43"/>
            <p:cNvSpPr/>
            <p:nvPr/>
          </p:nvSpPr>
          <p:spPr>
            <a:xfrm>
              <a:off x="807525" y="3522000"/>
              <a:ext cx="154800" cy="142025"/>
            </a:xfrm>
            <a:custGeom>
              <a:avLst/>
              <a:gdLst/>
              <a:ahLst/>
              <a:cxnLst/>
              <a:rect l="l" t="t" r="r" b="b"/>
              <a:pathLst>
                <a:path w="6192" h="5681" extrusionOk="0">
                  <a:moveTo>
                    <a:pt x="3715" y="0"/>
                  </a:moveTo>
                  <a:lnTo>
                    <a:pt x="1191" y="1786"/>
                  </a:lnTo>
                  <a:cubicBezTo>
                    <a:pt x="239" y="2453"/>
                    <a:pt x="1" y="3774"/>
                    <a:pt x="667" y="4739"/>
                  </a:cubicBezTo>
                  <a:lnTo>
                    <a:pt x="691" y="4786"/>
                  </a:lnTo>
                  <a:cubicBezTo>
                    <a:pt x="1114" y="5370"/>
                    <a:pt x="1774" y="5681"/>
                    <a:pt x="2444" y="5681"/>
                  </a:cubicBezTo>
                  <a:cubicBezTo>
                    <a:pt x="2867" y="5681"/>
                    <a:pt x="3294" y="5557"/>
                    <a:pt x="3668" y="5298"/>
                  </a:cubicBezTo>
                  <a:lnTo>
                    <a:pt x="6192" y="3524"/>
                  </a:lnTo>
                  <a:lnTo>
                    <a:pt x="37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89" name="Google Shape;1189;p43"/>
            <p:cNvSpPr/>
            <p:nvPr/>
          </p:nvSpPr>
          <p:spPr>
            <a:xfrm>
              <a:off x="895925" y="3466050"/>
              <a:ext cx="161650" cy="147350"/>
            </a:xfrm>
            <a:custGeom>
              <a:avLst/>
              <a:gdLst/>
              <a:ahLst/>
              <a:cxnLst/>
              <a:rect l="l" t="t" r="r" b="b"/>
              <a:pathLst>
                <a:path w="6466" h="5894" extrusionOk="0">
                  <a:moveTo>
                    <a:pt x="3964" y="1"/>
                  </a:moveTo>
                  <a:cubicBezTo>
                    <a:pt x="3532" y="1"/>
                    <a:pt x="3095" y="132"/>
                    <a:pt x="2715" y="405"/>
                  </a:cubicBezTo>
                  <a:lnTo>
                    <a:pt x="1" y="2310"/>
                  </a:lnTo>
                  <a:cubicBezTo>
                    <a:pt x="477" y="3679"/>
                    <a:pt x="1299" y="4881"/>
                    <a:pt x="2537" y="5893"/>
                  </a:cubicBezTo>
                  <a:lnTo>
                    <a:pt x="5240" y="3988"/>
                  </a:lnTo>
                  <a:cubicBezTo>
                    <a:pt x="6228" y="3310"/>
                    <a:pt x="6466" y="1952"/>
                    <a:pt x="5763" y="964"/>
                  </a:cubicBezTo>
                  <a:lnTo>
                    <a:pt x="5728" y="928"/>
                  </a:lnTo>
                  <a:cubicBezTo>
                    <a:pt x="5313" y="324"/>
                    <a:pt x="4644" y="1"/>
                    <a:pt x="3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90" name="Google Shape;1190;p43"/>
            <p:cNvSpPr/>
            <p:nvPr/>
          </p:nvSpPr>
          <p:spPr>
            <a:xfrm>
              <a:off x="846525" y="3511575"/>
              <a:ext cx="206000" cy="152325"/>
            </a:xfrm>
            <a:custGeom>
              <a:avLst/>
              <a:gdLst/>
              <a:ahLst/>
              <a:cxnLst/>
              <a:rect l="l" t="t" r="r" b="b"/>
              <a:pathLst>
                <a:path w="8240" h="6093" extrusionOk="0">
                  <a:moveTo>
                    <a:pt x="8097" y="0"/>
                  </a:moveTo>
                  <a:lnTo>
                    <a:pt x="8097" y="0"/>
                  </a:lnTo>
                  <a:cubicBezTo>
                    <a:pt x="7930" y="417"/>
                    <a:pt x="7501" y="1143"/>
                    <a:pt x="6406" y="2001"/>
                  </a:cubicBezTo>
                  <a:cubicBezTo>
                    <a:pt x="4727" y="3346"/>
                    <a:pt x="1453" y="5501"/>
                    <a:pt x="1453" y="5501"/>
                  </a:cubicBezTo>
                  <a:cubicBezTo>
                    <a:pt x="1453" y="5501"/>
                    <a:pt x="950" y="5901"/>
                    <a:pt x="182" y="5901"/>
                  </a:cubicBezTo>
                  <a:cubicBezTo>
                    <a:pt x="123" y="5901"/>
                    <a:pt x="62" y="5899"/>
                    <a:pt x="0" y="5894"/>
                  </a:cubicBezTo>
                  <a:lnTo>
                    <a:pt x="0" y="5894"/>
                  </a:lnTo>
                  <a:cubicBezTo>
                    <a:pt x="288" y="6025"/>
                    <a:pt x="598" y="6092"/>
                    <a:pt x="907" y="6092"/>
                  </a:cubicBezTo>
                  <a:cubicBezTo>
                    <a:pt x="1326" y="6092"/>
                    <a:pt x="1745" y="5969"/>
                    <a:pt x="2108" y="5715"/>
                  </a:cubicBezTo>
                  <a:lnTo>
                    <a:pt x="4477" y="4049"/>
                  </a:lnTo>
                  <a:lnTo>
                    <a:pt x="4513" y="4072"/>
                  </a:lnTo>
                  <a:lnTo>
                    <a:pt x="7216" y="2167"/>
                  </a:lnTo>
                  <a:cubicBezTo>
                    <a:pt x="7930" y="1667"/>
                    <a:pt x="8240" y="810"/>
                    <a:pt x="8097"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91" name="Google Shape;1191;p43"/>
            <p:cNvSpPr/>
            <p:nvPr/>
          </p:nvSpPr>
          <p:spPr>
            <a:xfrm>
              <a:off x="876575" y="3484950"/>
              <a:ext cx="131300" cy="89875"/>
            </a:xfrm>
            <a:custGeom>
              <a:avLst/>
              <a:gdLst/>
              <a:ahLst/>
              <a:cxnLst/>
              <a:rect l="l" t="t" r="r" b="b"/>
              <a:pathLst>
                <a:path w="5252" h="3595" extrusionOk="0">
                  <a:moveTo>
                    <a:pt x="4852" y="0"/>
                  </a:moveTo>
                  <a:cubicBezTo>
                    <a:pt x="4400" y="0"/>
                    <a:pt x="3364" y="501"/>
                    <a:pt x="2263" y="1280"/>
                  </a:cubicBezTo>
                  <a:cubicBezTo>
                    <a:pt x="930" y="2232"/>
                    <a:pt x="1" y="3232"/>
                    <a:pt x="191" y="3518"/>
                  </a:cubicBezTo>
                  <a:cubicBezTo>
                    <a:pt x="230" y="3570"/>
                    <a:pt x="304" y="3595"/>
                    <a:pt x="406" y="3595"/>
                  </a:cubicBezTo>
                  <a:cubicBezTo>
                    <a:pt x="864" y="3595"/>
                    <a:pt x="1899" y="3095"/>
                    <a:pt x="2989" y="2316"/>
                  </a:cubicBezTo>
                  <a:cubicBezTo>
                    <a:pt x="4335" y="1363"/>
                    <a:pt x="5252" y="363"/>
                    <a:pt x="5061" y="77"/>
                  </a:cubicBezTo>
                  <a:cubicBezTo>
                    <a:pt x="5024" y="25"/>
                    <a:pt x="4953" y="0"/>
                    <a:pt x="4852"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192" name="Google Shape;1192;p43"/>
          <p:cNvGrpSpPr/>
          <p:nvPr/>
        </p:nvGrpSpPr>
        <p:grpSpPr>
          <a:xfrm rot="9194113">
            <a:off x="2841242" y="966674"/>
            <a:ext cx="445950" cy="329942"/>
            <a:chOff x="877475" y="2935600"/>
            <a:chExt cx="257500" cy="190500"/>
          </a:xfrm>
        </p:grpSpPr>
        <p:sp>
          <p:nvSpPr>
            <p:cNvPr id="1193" name="Google Shape;1193;p43"/>
            <p:cNvSpPr/>
            <p:nvPr/>
          </p:nvSpPr>
          <p:spPr>
            <a:xfrm>
              <a:off x="877475" y="2980850"/>
              <a:ext cx="162250" cy="145250"/>
            </a:xfrm>
            <a:custGeom>
              <a:avLst/>
              <a:gdLst/>
              <a:ahLst/>
              <a:cxnLst/>
              <a:rect l="l" t="t" r="r" b="b"/>
              <a:pathLst>
                <a:path w="6490" h="5810" extrusionOk="0">
                  <a:moveTo>
                    <a:pt x="4192" y="1"/>
                  </a:moveTo>
                  <a:lnTo>
                    <a:pt x="1346" y="1727"/>
                  </a:lnTo>
                  <a:cubicBezTo>
                    <a:pt x="322" y="2358"/>
                    <a:pt x="1" y="3692"/>
                    <a:pt x="620" y="4715"/>
                  </a:cubicBezTo>
                  <a:lnTo>
                    <a:pt x="655" y="4763"/>
                  </a:lnTo>
                  <a:cubicBezTo>
                    <a:pt x="1062" y="5435"/>
                    <a:pt x="1780" y="5809"/>
                    <a:pt x="2516" y="5809"/>
                  </a:cubicBezTo>
                  <a:cubicBezTo>
                    <a:pt x="2902" y="5809"/>
                    <a:pt x="3292" y="5706"/>
                    <a:pt x="3644" y="5489"/>
                  </a:cubicBezTo>
                  <a:lnTo>
                    <a:pt x="6490" y="3763"/>
                  </a:lnTo>
                  <a:cubicBezTo>
                    <a:pt x="6049" y="2239"/>
                    <a:pt x="5275" y="989"/>
                    <a:pt x="41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1194" name="Google Shape;1194;p43"/>
            <p:cNvGrpSpPr/>
            <p:nvPr/>
          </p:nvGrpSpPr>
          <p:grpSpPr>
            <a:xfrm>
              <a:off x="901300" y="2935600"/>
              <a:ext cx="233675" cy="190500"/>
              <a:chOff x="901300" y="2935600"/>
              <a:chExt cx="233675" cy="190500"/>
            </a:xfrm>
          </p:grpSpPr>
          <p:sp>
            <p:nvSpPr>
              <p:cNvPr id="1195" name="Google Shape;1195;p43"/>
              <p:cNvSpPr/>
              <p:nvPr/>
            </p:nvSpPr>
            <p:spPr>
              <a:xfrm>
                <a:off x="979275" y="2935600"/>
                <a:ext cx="155700" cy="140525"/>
              </a:xfrm>
              <a:custGeom>
                <a:avLst/>
                <a:gdLst/>
                <a:ahLst/>
                <a:cxnLst/>
                <a:rect l="l" t="t" r="r" b="b"/>
                <a:pathLst>
                  <a:path w="6228" h="5621" extrusionOk="0">
                    <a:moveTo>
                      <a:pt x="3769" y="1"/>
                    </a:moveTo>
                    <a:cubicBezTo>
                      <a:pt x="3390" y="1"/>
                      <a:pt x="3005" y="101"/>
                      <a:pt x="2656" y="310"/>
                    </a:cubicBezTo>
                    <a:lnTo>
                      <a:pt x="1" y="1918"/>
                    </a:lnTo>
                    <a:lnTo>
                      <a:pt x="2251" y="5621"/>
                    </a:lnTo>
                    <a:lnTo>
                      <a:pt x="4894" y="4013"/>
                    </a:lnTo>
                    <a:cubicBezTo>
                      <a:pt x="5906" y="3406"/>
                      <a:pt x="6228" y="2096"/>
                      <a:pt x="5608" y="1061"/>
                    </a:cubicBezTo>
                    <a:lnTo>
                      <a:pt x="5585" y="1025"/>
                    </a:lnTo>
                    <a:cubicBezTo>
                      <a:pt x="5187" y="362"/>
                      <a:pt x="4488" y="1"/>
                      <a:pt x="3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96" name="Google Shape;1196;p43"/>
              <p:cNvSpPr/>
              <p:nvPr/>
            </p:nvSpPr>
            <p:spPr>
              <a:xfrm>
                <a:off x="910225" y="2989775"/>
                <a:ext cx="217600" cy="136325"/>
              </a:xfrm>
              <a:custGeom>
                <a:avLst/>
                <a:gdLst/>
                <a:ahLst/>
                <a:cxnLst/>
                <a:rect l="l" t="t" r="r" b="b"/>
                <a:pathLst>
                  <a:path w="8704" h="5453" extrusionOk="0">
                    <a:moveTo>
                      <a:pt x="8704" y="1"/>
                    </a:moveTo>
                    <a:lnTo>
                      <a:pt x="8704" y="1"/>
                    </a:lnTo>
                    <a:cubicBezTo>
                      <a:pt x="8418" y="822"/>
                      <a:pt x="7751" y="1180"/>
                      <a:pt x="7751" y="1180"/>
                    </a:cubicBezTo>
                    <a:cubicBezTo>
                      <a:pt x="7751" y="1180"/>
                      <a:pt x="4429" y="3323"/>
                      <a:pt x="2524" y="4335"/>
                    </a:cubicBezTo>
                    <a:cubicBezTo>
                      <a:pt x="1386" y="4937"/>
                      <a:pt x="580" y="5076"/>
                      <a:pt x="115" y="5076"/>
                    </a:cubicBezTo>
                    <a:cubicBezTo>
                      <a:pt x="74" y="5076"/>
                      <a:pt x="36" y="5075"/>
                      <a:pt x="0" y="5073"/>
                    </a:cubicBezTo>
                    <a:lnTo>
                      <a:pt x="0" y="5073"/>
                    </a:lnTo>
                    <a:cubicBezTo>
                      <a:pt x="361" y="5320"/>
                      <a:pt x="793" y="5452"/>
                      <a:pt x="1229" y="5452"/>
                    </a:cubicBezTo>
                    <a:cubicBezTo>
                      <a:pt x="1613" y="5452"/>
                      <a:pt x="2000" y="5350"/>
                      <a:pt x="2346" y="5132"/>
                    </a:cubicBezTo>
                    <a:lnTo>
                      <a:pt x="5191" y="3406"/>
                    </a:lnTo>
                    <a:cubicBezTo>
                      <a:pt x="5191" y="3394"/>
                      <a:pt x="5180" y="3382"/>
                      <a:pt x="5180" y="3370"/>
                    </a:cubicBezTo>
                    <a:lnTo>
                      <a:pt x="7656" y="1846"/>
                    </a:lnTo>
                    <a:cubicBezTo>
                      <a:pt x="8335" y="1441"/>
                      <a:pt x="8692" y="727"/>
                      <a:pt x="8704"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97" name="Google Shape;1197;p43"/>
              <p:cNvSpPr/>
              <p:nvPr/>
            </p:nvSpPr>
            <p:spPr>
              <a:xfrm>
                <a:off x="901300" y="2984200"/>
                <a:ext cx="136925" cy="82350"/>
              </a:xfrm>
              <a:custGeom>
                <a:avLst/>
                <a:gdLst/>
                <a:ahLst/>
                <a:cxnLst/>
                <a:rect l="l" t="t" r="r" b="b"/>
                <a:pathLst>
                  <a:path w="5477" h="3294" extrusionOk="0">
                    <a:moveTo>
                      <a:pt x="5045" y="0"/>
                    </a:moveTo>
                    <a:cubicBezTo>
                      <a:pt x="4567" y="0"/>
                      <a:pt x="3523" y="419"/>
                      <a:pt x="2405" y="1105"/>
                    </a:cubicBezTo>
                    <a:cubicBezTo>
                      <a:pt x="988" y="1962"/>
                      <a:pt x="0" y="2903"/>
                      <a:pt x="179" y="3200"/>
                    </a:cubicBezTo>
                    <a:cubicBezTo>
                      <a:pt x="216" y="3263"/>
                      <a:pt x="303" y="3293"/>
                      <a:pt x="430" y="3293"/>
                    </a:cubicBezTo>
                    <a:cubicBezTo>
                      <a:pt x="906" y="3293"/>
                      <a:pt x="1942" y="2874"/>
                      <a:pt x="3060" y="2188"/>
                    </a:cubicBezTo>
                    <a:cubicBezTo>
                      <a:pt x="4477" y="1331"/>
                      <a:pt x="5477" y="391"/>
                      <a:pt x="5298" y="93"/>
                    </a:cubicBezTo>
                    <a:cubicBezTo>
                      <a:pt x="5261" y="30"/>
                      <a:pt x="5173" y="0"/>
                      <a:pt x="5045"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grpSp>
        <p:nvGrpSpPr>
          <p:cNvPr id="1198" name="Google Shape;1198;p43"/>
          <p:cNvGrpSpPr/>
          <p:nvPr/>
        </p:nvGrpSpPr>
        <p:grpSpPr>
          <a:xfrm rot="2371102">
            <a:off x="5423810" y="786189"/>
            <a:ext cx="315156" cy="276980"/>
            <a:chOff x="1782050" y="3440425"/>
            <a:chExt cx="196475" cy="172675"/>
          </a:xfrm>
        </p:grpSpPr>
        <p:sp>
          <p:nvSpPr>
            <p:cNvPr id="1199" name="Google Shape;1199;p43"/>
            <p:cNvSpPr/>
            <p:nvPr/>
          </p:nvSpPr>
          <p:spPr>
            <a:xfrm>
              <a:off x="1782050" y="3440425"/>
              <a:ext cx="196475" cy="172675"/>
            </a:xfrm>
            <a:custGeom>
              <a:avLst/>
              <a:gdLst/>
              <a:ahLst/>
              <a:cxnLst/>
              <a:rect l="l" t="t" r="r" b="b"/>
              <a:pathLst>
                <a:path w="7859" h="6907" extrusionOk="0">
                  <a:moveTo>
                    <a:pt x="3933" y="1"/>
                  </a:moveTo>
                  <a:cubicBezTo>
                    <a:pt x="3466" y="1"/>
                    <a:pt x="2991" y="96"/>
                    <a:pt x="2537" y="299"/>
                  </a:cubicBezTo>
                  <a:cubicBezTo>
                    <a:pt x="787" y="1072"/>
                    <a:pt x="1" y="3108"/>
                    <a:pt x="775" y="4847"/>
                  </a:cubicBezTo>
                  <a:cubicBezTo>
                    <a:pt x="1346" y="6140"/>
                    <a:pt x="2607" y="6907"/>
                    <a:pt x="3933" y="6907"/>
                  </a:cubicBezTo>
                  <a:cubicBezTo>
                    <a:pt x="4401" y="6907"/>
                    <a:pt x="4878" y="6811"/>
                    <a:pt x="5335" y="6609"/>
                  </a:cubicBezTo>
                  <a:cubicBezTo>
                    <a:pt x="7073" y="5835"/>
                    <a:pt x="7859" y="3799"/>
                    <a:pt x="7085" y="2061"/>
                  </a:cubicBezTo>
                  <a:cubicBezTo>
                    <a:pt x="6522" y="767"/>
                    <a:pt x="5257" y="1"/>
                    <a:pt x="3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00" name="Google Shape;1200;p43"/>
            <p:cNvSpPr/>
            <p:nvPr/>
          </p:nvSpPr>
          <p:spPr>
            <a:xfrm>
              <a:off x="1795750" y="3452350"/>
              <a:ext cx="169400" cy="149000"/>
            </a:xfrm>
            <a:custGeom>
              <a:avLst/>
              <a:gdLst/>
              <a:ahLst/>
              <a:cxnLst/>
              <a:rect l="l" t="t" r="r" b="b"/>
              <a:pathLst>
                <a:path w="6776" h="5960" extrusionOk="0">
                  <a:moveTo>
                    <a:pt x="3371" y="1"/>
                  </a:moveTo>
                  <a:cubicBezTo>
                    <a:pt x="2972" y="1"/>
                    <a:pt x="2567" y="81"/>
                    <a:pt x="2179" y="250"/>
                  </a:cubicBezTo>
                  <a:cubicBezTo>
                    <a:pt x="679" y="917"/>
                    <a:pt x="0" y="2679"/>
                    <a:pt x="667" y="4179"/>
                  </a:cubicBezTo>
                  <a:cubicBezTo>
                    <a:pt x="1160" y="5297"/>
                    <a:pt x="2245" y="5959"/>
                    <a:pt x="3384" y="5959"/>
                  </a:cubicBezTo>
                  <a:cubicBezTo>
                    <a:pt x="3785" y="5959"/>
                    <a:pt x="4193" y="5877"/>
                    <a:pt x="4584" y="5703"/>
                  </a:cubicBezTo>
                  <a:cubicBezTo>
                    <a:pt x="6096" y="5036"/>
                    <a:pt x="6775" y="3274"/>
                    <a:pt x="6108" y="1774"/>
                  </a:cubicBezTo>
                  <a:cubicBezTo>
                    <a:pt x="5614" y="662"/>
                    <a:pt x="4517" y="1"/>
                    <a:pt x="3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01" name="Google Shape;1201;p43"/>
            <p:cNvSpPr/>
            <p:nvPr/>
          </p:nvSpPr>
          <p:spPr>
            <a:xfrm>
              <a:off x="1804975" y="3491625"/>
              <a:ext cx="150925" cy="69675"/>
            </a:xfrm>
            <a:custGeom>
              <a:avLst/>
              <a:gdLst/>
              <a:ahLst/>
              <a:cxnLst/>
              <a:rect l="l" t="t" r="r" b="b"/>
              <a:pathLst>
                <a:path w="6037" h="2787" extrusionOk="0">
                  <a:moveTo>
                    <a:pt x="370" y="1"/>
                  </a:moveTo>
                  <a:lnTo>
                    <a:pt x="191" y="96"/>
                  </a:lnTo>
                  <a:cubicBezTo>
                    <a:pt x="60" y="156"/>
                    <a:pt x="1" y="322"/>
                    <a:pt x="48" y="453"/>
                  </a:cubicBezTo>
                  <a:lnTo>
                    <a:pt x="120" y="644"/>
                  </a:lnTo>
                  <a:lnTo>
                    <a:pt x="5668" y="2787"/>
                  </a:lnTo>
                  <a:lnTo>
                    <a:pt x="5846" y="2692"/>
                  </a:lnTo>
                  <a:cubicBezTo>
                    <a:pt x="5977" y="2632"/>
                    <a:pt x="6037" y="2477"/>
                    <a:pt x="5977" y="2322"/>
                  </a:cubicBezTo>
                  <a:lnTo>
                    <a:pt x="5918" y="2144"/>
                  </a:lnTo>
                  <a:lnTo>
                    <a:pt x="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02" name="Google Shape;1202;p43"/>
            <p:cNvSpPr/>
            <p:nvPr/>
          </p:nvSpPr>
          <p:spPr>
            <a:xfrm>
              <a:off x="1806175" y="3491625"/>
              <a:ext cx="149450" cy="63425"/>
            </a:xfrm>
            <a:custGeom>
              <a:avLst/>
              <a:gdLst/>
              <a:ahLst/>
              <a:cxnLst/>
              <a:rect l="l" t="t" r="r" b="b"/>
              <a:pathLst>
                <a:path w="5978" h="2537" extrusionOk="0">
                  <a:moveTo>
                    <a:pt x="322" y="1"/>
                  </a:moveTo>
                  <a:lnTo>
                    <a:pt x="143" y="96"/>
                  </a:lnTo>
                  <a:cubicBezTo>
                    <a:pt x="72" y="120"/>
                    <a:pt x="24" y="179"/>
                    <a:pt x="0" y="239"/>
                  </a:cubicBezTo>
                  <a:lnTo>
                    <a:pt x="5953" y="2537"/>
                  </a:lnTo>
                  <a:cubicBezTo>
                    <a:pt x="5965" y="2489"/>
                    <a:pt x="5977" y="2418"/>
                    <a:pt x="5953" y="2346"/>
                  </a:cubicBezTo>
                  <a:lnTo>
                    <a:pt x="5870" y="2144"/>
                  </a:lnTo>
                  <a:lnTo>
                    <a:pt x="322" y="1"/>
                  </a:ln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203" name="Google Shape;1203;p43"/>
          <p:cNvGrpSpPr/>
          <p:nvPr/>
        </p:nvGrpSpPr>
        <p:grpSpPr>
          <a:xfrm>
            <a:off x="7412150" y="3913506"/>
            <a:ext cx="597600" cy="510814"/>
            <a:chOff x="421200" y="3962119"/>
            <a:chExt cx="597600" cy="510814"/>
          </a:xfrm>
        </p:grpSpPr>
        <p:sp>
          <p:nvSpPr>
            <p:cNvPr id="1204" name="Google Shape;1204;p43"/>
            <p:cNvSpPr/>
            <p:nvPr/>
          </p:nvSpPr>
          <p:spPr>
            <a:xfrm>
              <a:off x="421200" y="4273638"/>
              <a:ext cx="597600" cy="94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1205" name="Google Shape;1205;p43"/>
            <p:cNvGrpSpPr/>
            <p:nvPr/>
          </p:nvGrpSpPr>
          <p:grpSpPr>
            <a:xfrm rot="2135162">
              <a:off x="504865" y="4052559"/>
              <a:ext cx="416718" cy="329933"/>
              <a:chOff x="807525" y="3466050"/>
              <a:chExt cx="250050" cy="197975"/>
            </a:xfrm>
          </p:grpSpPr>
          <p:sp>
            <p:nvSpPr>
              <p:cNvPr id="1206" name="Google Shape;1206;p43"/>
              <p:cNvSpPr/>
              <p:nvPr/>
            </p:nvSpPr>
            <p:spPr>
              <a:xfrm>
                <a:off x="807525" y="3522000"/>
                <a:ext cx="154800" cy="142025"/>
              </a:xfrm>
              <a:custGeom>
                <a:avLst/>
                <a:gdLst/>
                <a:ahLst/>
                <a:cxnLst/>
                <a:rect l="l" t="t" r="r" b="b"/>
                <a:pathLst>
                  <a:path w="6192" h="5681" extrusionOk="0">
                    <a:moveTo>
                      <a:pt x="3715" y="0"/>
                    </a:moveTo>
                    <a:lnTo>
                      <a:pt x="1191" y="1786"/>
                    </a:lnTo>
                    <a:cubicBezTo>
                      <a:pt x="239" y="2453"/>
                      <a:pt x="1" y="3774"/>
                      <a:pt x="667" y="4739"/>
                    </a:cubicBezTo>
                    <a:lnTo>
                      <a:pt x="691" y="4786"/>
                    </a:lnTo>
                    <a:cubicBezTo>
                      <a:pt x="1114" y="5370"/>
                      <a:pt x="1774" y="5681"/>
                      <a:pt x="2444" y="5681"/>
                    </a:cubicBezTo>
                    <a:cubicBezTo>
                      <a:pt x="2867" y="5681"/>
                      <a:pt x="3294" y="5557"/>
                      <a:pt x="3668" y="5298"/>
                    </a:cubicBezTo>
                    <a:lnTo>
                      <a:pt x="6192" y="3524"/>
                    </a:lnTo>
                    <a:lnTo>
                      <a:pt x="37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07" name="Google Shape;1207;p43"/>
              <p:cNvSpPr/>
              <p:nvPr/>
            </p:nvSpPr>
            <p:spPr>
              <a:xfrm>
                <a:off x="895925" y="3466050"/>
                <a:ext cx="161650" cy="147350"/>
              </a:xfrm>
              <a:custGeom>
                <a:avLst/>
                <a:gdLst/>
                <a:ahLst/>
                <a:cxnLst/>
                <a:rect l="l" t="t" r="r" b="b"/>
                <a:pathLst>
                  <a:path w="6466" h="5894" extrusionOk="0">
                    <a:moveTo>
                      <a:pt x="3964" y="1"/>
                    </a:moveTo>
                    <a:cubicBezTo>
                      <a:pt x="3532" y="1"/>
                      <a:pt x="3095" y="132"/>
                      <a:pt x="2715" y="405"/>
                    </a:cubicBezTo>
                    <a:lnTo>
                      <a:pt x="1" y="2310"/>
                    </a:lnTo>
                    <a:cubicBezTo>
                      <a:pt x="477" y="3679"/>
                      <a:pt x="1299" y="4881"/>
                      <a:pt x="2537" y="5893"/>
                    </a:cubicBezTo>
                    <a:lnTo>
                      <a:pt x="5240" y="3988"/>
                    </a:lnTo>
                    <a:cubicBezTo>
                      <a:pt x="6228" y="3310"/>
                      <a:pt x="6466" y="1952"/>
                      <a:pt x="5763" y="964"/>
                    </a:cubicBezTo>
                    <a:lnTo>
                      <a:pt x="5728" y="928"/>
                    </a:lnTo>
                    <a:cubicBezTo>
                      <a:pt x="5313" y="324"/>
                      <a:pt x="4644" y="1"/>
                      <a:pt x="3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08" name="Google Shape;1208;p43"/>
              <p:cNvSpPr/>
              <p:nvPr/>
            </p:nvSpPr>
            <p:spPr>
              <a:xfrm>
                <a:off x="846525" y="3511575"/>
                <a:ext cx="206000" cy="152325"/>
              </a:xfrm>
              <a:custGeom>
                <a:avLst/>
                <a:gdLst/>
                <a:ahLst/>
                <a:cxnLst/>
                <a:rect l="l" t="t" r="r" b="b"/>
                <a:pathLst>
                  <a:path w="8240" h="6093" extrusionOk="0">
                    <a:moveTo>
                      <a:pt x="8097" y="0"/>
                    </a:moveTo>
                    <a:lnTo>
                      <a:pt x="8097" y="0"/>
                    </a:lnTo>
                    <a:cubicBezTo>
                      <a:pt x="7930" y="417"/>
                      <a:pt x="7501" y="1143"/>
                      <a:pt x="6406" y="2001"/>
                    </a:cubicBezTo>
                    <a:cubicBezTo>
                      <a:pt x="4727" y="3346"/>
                      <a:pt x="1453" y="5501"/>
                      <a:pt x="1453" y="5501"/>
                    </a:cubicBezTo>
                    <a:cubicBezTo>
                      <a:pt x="1453" y="5501"/>
                      <a:pt x="950" y="5901"/>
                      <a:pt x="182" y="5901"/>
                    </a:cubicBezTo>
                    <a:cubicBezTo>
                      <a:pt x="123" y="5901"/>
                      <a:pt x="62" y="5899"/>
                      <a:pt x="0" y="5894"/>
                    </a:cubicBezTo>
                    <a:lnTo>
                      <a:pt x="0" y="5894"/>
                    </a:lnTo>
                    <a:cubicBezTo>
                      <a:pt x="288" y="6025"/>
                      <a:pt x="598" y="6092"/>
                      <a:pt x="907" y="6092"/>
                    </a:cubicBezTo>
                    <a:cubicBezTo>
                      <a:pt x="1326" y="6092"/>
                      <a:pt x="1745" y="5969"/>
                      <a:pt x="2108" y="5715"/>
                    </a:cubicBezTo>
                    <a:lnTo>
                      <a:pt x="4477" y="4049"/>
                    </a:lnTo>
                    <a:lnTo>
                      <a:pt x="4513" y="4072"/>
                    </a:lnTo>
                    <a:lnTo>
                      <a:pt x="7216" y="2167"/>
                    </a:lnTo>
                    <a:cubicBezTo>
                      <a:pt x="7930" y="1667"/>
                      <a:pt x="8240" y="810"/>
                      <a:pt x="8097"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09" name="Google Shape;1209;p43"/>
              <p:cNvSpPr/>
              <p:nvPr/>
            </p:nvSpPr>
            <p:spPr>
              <a:xfrm>
                <a:off x="876575" y="3484950"/>
                <a:ext cx="131300" cy="89875"/>
              </a:xfrm>
              <a:custGeom>
                <a:avLst/>
                <a:gdLst/>
                <a:ahLst/>
                <a:cxnLst/>
                <a:rect l="l" t="t" r="r" b="b"/>
                <a:pathLst>
                  <a:path w="5252" h="3595" extrusionOk="0">
                    <a:moveTo>
                      <a:pt x="4852" y="0"/>
                    </a:moveTo>
                    <a:cubicBezTo>
                      <a:pt x="4400" y="0"/>
                      <a:pt x="3364" y="501"/>
                      <a:pt x="2263" y="1280"/>
                    </a:cubicBezTo>
                    <a:cubicBezTo>
                      <a:pt x="930" y="2232"/>
                      <a:pt x="1" y="3232"/>
                      <a:pt x="191" y="3518"/>
                    </a:cubicBezTo>
                    <a:cubicBezTo>
                      <a:pt x="230" y="3570"/>
                      <a:pt x="304" y="3595"/>
                      <a:pt x="406" y="3595"/>
                    </a:cubicBezTo>
                    <a:cubicBezTo>
                      <a:pt x="864" y="3595"/>
                      <a:pt x="1899" y="3095"/>
                      <a:pt x="2989" y="2316"/>
                    </a:cubicBezTo>
                    <a:cubicBezTo>
                      <a:pt x="4335" y="1363"/>
                      <a:pt x="5252" y="363"/>
                      <a:pt x="5061" y="77"/>
                    </a:cubicBezTo>
                    <a:cubicBezTo>
                      <a:pt x="5024" y="25"/>
                      <a:pt x="4953" y="0"/>
                      <a:pt x="4852"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grpSp>
        <p:nvGrpSpPr>
          <p:cNvPr id="1210" name="Google Shape;1210;p43"/>
          <p:cNvGrpSpPr/>
          <p:nvPr/>
        </p:nvGrpSpPr>
        <p:grpSpPr>
          <a:xfrm rot="10176131">
            <a:off x="1976696" y="4030422"/>
            <a:ext cx="315154" cy="276978"/>
            <a:chOff x="1782050" y="3440425"/>
            <a:chExt cx="196475" cy="172675"/>
          </a:xfrm>
        </p:grpSpPr>
        <p:sp>
          <p:nvSpPr>
            <p:cNvPr id="1211" name="Google Shape;1211;p43"/>
            <p:cNvSpPr/>
            <p:nvPr/>
          </p:nvSpPr>
          <p:spPr>
            <a:xfrm>
              <a:off x="1782050" y="3440425"/>
              <a:ext cx="196475" cy="172675"/>
            </a:xfrm>
            <a:custGeom>
              <a:avLst/>
              <a:gdLst/>
              <a:ahLst/>
              <a:cxnLst/>
              <a:rect l="l" t="t" r="r" b="b"/>
              <a:pathLst>
                <a:path w="7859" h="6907" extrusionOk="0">
                  <a:moveTo>
                    <a:pt x="3933" y="1"/>
                  </a:moveTo>
                  <a:cubicBezTo>
                    <a:pt x="3466" y="1"/>
                    <a:pt x="2991" y="96"/>
                    <a:pt x="2537" y="299"/>
                  </a:cubicBezTo>
                  <a:cubicBezTo>
                    <a:pt x="787" y="1072"/>
                    <a:pt x="1" y="3108"/>
                    <a:pt x="775" y="4847"/>
                  </a:cubicBezTo>
                  <a:cubicBezTo>
                    <a:pt x="1346" y="6140"/>
                    <a:pt x="2607" y="6907"/>
                    <a:pt x="3933" y="6907"/>
                  </a:cubicBezTo>
                  <a:cubicBezTo>
                    <a:pt x="4401" y="6907"/>
                    <a:pt x="4878" y="6811"/>
                    <a:pt x="5335" y="6609"/>
                  </a:cubicBezTo>
                  <a:cubicBezTo>
                    <a:pt x="7073" y="5835"/>
                    <a:pt x="7859" y="3799"/>
                    <a:pt x="7085" y="2061"/>
                  </a:cubicBezTo>
                  <a:cubicBezTo>
                    <a:pt x="6522" y="767"/>
                    <a:pt x="5257" y="1"/>
                    <a:pt x="3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12" name="Google Shape;1212;p43"/>
            <p:cNvSpPr/>
            <p:nvPr/>
          </p:nvSpPr>
          <p:spPr>
            <a:xfrm>
              <a:off x="1795750" y="3452350"/>
              <a:ext cx="169400" cy="149000"/>
            </a:xfrm>
            <a:custGeom>
              <a:avLst/>
              <a:gdLst/>
              <a:ahLst/>
              <a:cxnLst/>
              <a:rect l="l" t="t" r="r" b="b"/>
              <a:pathLst>
                <a:path w="6776" h="5960" extrusionOk="0">
                  <a:moveTo>
                    <a:pt x="3371" y="1"/>
                  </a:moveTo>
                  <a:cubicBezTo>
                    <a:pt x="2972" y="1"/>
                    <a:pt x="2567" y="81"/>
                    <a:pt x="2179" y="250"/>
                  </a:cubicBezTo>
                  <a:cubicBezTo>
                    <a:pt x="679" y="917"/>
                    <a:pt x="0" y="2679"/>
                    <a:pt x="667" y="4179"/>
                  </a:cubicBezTo>
                  <a:cubicBezTo>
                    <a:pt x="1160" y="5297"/>
                    <a:pt x="2245" y="5959"/>
                    <a:pt x="3384" y="5959"/>
                  </a:cubicBezTo>
                  <a:cubicBezTo>
                    <a:pt x="3785" y="5959"/>
                    <a:pt x="4193" y="5877"/>
                    <a:pt x="4584" y="5703"/>
                  </a:cubicBezTo>
                  <a:cubicBezTo>
                    <a:pt x="6096" y="5036"/>
                    <a:pt x="6775" y="3274"/>
                    <a:pt x="6108" y="1774"/>
                  </a:cubicBezTo>
                  <a:cubicBezTo>
                    <a:pt x="5614" y="662"/>
                    <a:pt x="4517" y="1"/>
                    <a:pt x="3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13" name="Google Shape;1213;p43"/>
            <p:cNvSpPr/>
            <p:nvPr/>
          </p:nvSpPr>
          <p:spPr>
            <a:xfrm>
              <a:off x="1804975" y="3491625"/>
              <a:ext cx="150925" cy="69675"/>
            </a:xfrm>
            <a:custGeom>
              <a:avLst/>
              <a:gdLst/>
              <a:ahLst/>
              <a:cxnLst/>
              <a:rect l="l" t="t" r="r" b="b"/>
              <a:pathLst>
                <a:path w="6037" h="2787" extrusionOk="0">
                  <a:moveTo>
                    <a:pt x="370" y="1"/>
                  </a:moveTo>
                  <a:lnTo>
                    <a:pt x="191" y="96"/>
                  </a:lnTo>
                  <a:cubicBezTo>
                    <a:pt x="60" y="156"/>
                    <a:pt x="1" y="322"/>
                    <a:pt x="48" y="453"/>
                  </a:cubicBezTo>
                  <a:lnTo>
                    <a:pt x="120" y="644"/>
                  </a:lnTo>
                  <a:lnTo>
                    <a:pt x="5668" y="2787"/>
                  </a:lnTo>
                  <a:lnTo>
                    <a:pt x="5846" y="2692"/>
                  </a:lnTo>
                  <a:cubicBezTo>
                    <a:pt x="5977" y="2632"/>
                    <a:pt x="6037" y="2477"/>
                    <a:pt x="5977" y="2322"/>
                  </a:cubicBezTo>
                  <a:lnTo>
                    <a:pt x="5918" y="2144"/>
                  </a:lnTo>
                  <a:lnTo>
                    <a:pt x="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14" name="Google Shape;1214;p43"/>
            <p:cNvSpPr/>
            <p:nvPr/>
          </p:nvSpPr>
          <p:spPr>
            <a:xfrm>
              <a:off x="1806175" y="3491625"/>
              <a:ext cx="149450" cy="63425"/>
            </a:xfrm>
            <a:custGeom>
              <a:avLst/>
              <a:gdLst/>
              <a:ahLst/>
              <a:cxnLst/>
              <a:rect l="l" t="t" r="r" b="b"/>
              <a:pathLst>
                <a:path w="5978" h="2537" extrusionOk="0">
                  <a:moveTo>
                    <a:pt x="322" y="1"/>
                  </a:moveTo>
                  <a:lnTo>
                    <a:pt x="143" y="96"/>
                  </a:lnTo>
                  <a:cubicBezTo>
                    <a:pt x="72" y="120"/>
                    <a:pt x="24" y="179"/>
                    <a:pt x="0" y="239"/>
                  </a:cubicBezTo>
                  <a:lnTo>
                    <a:pt x="5953" y="2537"/>
                  </a:lnTo>
                  <a:cubicBezTo>
                    <a:pt x="5965" y="2489"/>
                    <a:pt x="5977" y="2418"/>
                    <a:pt x="5953" y="2346"/>
                  </a:cubicBezTo>
                  <a:lnTo>
                    <a:pt x="5870" y="2144"/>
                  </a:lnTo>
                  <a:lnTo>
                    <a:pt x="322" y="1"/>
                  </a:ln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215" name="Google Shape;1215;p43"/>
          <p:cNvGrpSpPr/>
          <p:nvPr/>
        </p:nvGrpSpPr>
        <p:grpSpPr>
          <a:xfrm rot="5710754">
            <a:off x="926052" y="709968"/>
            <a:ext cx="315156" cy="276979"/>
            <a:chOff x="1782050" y="3440425"/>
            <a:chExt cx="196475" cy="172675"/>
          </a:xfrm>
        </p:grpSpPr>
        <p:sp>
          <p:nvSpPr>
            <p:cNvPr id="1216" name="Google Shape;1216;p43"/>
            <p:cNvSpPr/>
            <p:nvPr/>
          </p:nvSpPr>
          <p:spPr>
            <a:xfrm>
              <a:off x="1782050" y="3440425"/>
              <a:ext cx="196475" cy="172675"/>
            </a:xfrm>
            <a:custGeom>
              <a:avLst/>
              <a:gdLst/>
              <a:ahLst/>
              <a:cxnLst/>
              <a:rect l="l" t="t" r="r" b="b"/>
              <a:pathLst>
                <a:path w="7859" h="6907" extrusionOk="0">
                  <a:moveTo>
                    <a:pt x="3933" y="1"/>
                  </a:moveTo>
                  <a:cubicBezTo>
                    <a:pt x="3466" y="1"/>
                    <a:pt x="2991" y="96"/>
                    <a:pt x="2537" y="299"/>
                  </a:cubicBezTo>
                  <a:cubicBezTo>
                    <a:pt x="787" y="1072"/>
                    <a:pt x="1" y="3108"/>
                    <a:pt x="775" y="4847"/>
                  </a:cubicBezTo>
                  <a:cubicBezTo>
                    <a:pt x="1346" y="6140"/>
                    <a:pt x="2607" y="6907"/>
                    <a:pt x="3933" y="6907"/>
                  </a:cubicBezTo>
                  <a:cubicBezTo>
                    <a:pt x="4401" y="6907"/>
                    <a:pt x="4878" y="6811"/>
                    <a:pt x="5335" y="6609"/>
                  </a:cubicBezTo>
                  <a:cubicBezTo>
                    <a:pt x="7073" y="5835"/>
                    <a:pt x="7859" y="3799"/>
                    <a:pt x="7085" y="2061"/>
                  </a:cubicBezTo>
                  <a:cubicBezTo>
                    <a:pt x="6522" y="767"/>
                    <a:pt x="5257" y="1"/>
                    <a:pt x="3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17" name="Google Shape;1217;p43"/>
            <p:cNvSpPr/>
            <p:nvPr/>
          </p:nvSpPr>
          <p:spPr>
            <a:xfrm>
              <a:off x="1795750" y="3452350"/>
              <a:ext cx="169400" cy="149000"/>
            </a:xfrm>
            <a:custGeom>
              <a:avLst/>
              <a:gdLst/>
              <a:ahLst/>
              <a:cxnLst/>
              <a:rect l="l" t="t" r="r" b="b"/>
              <a:pathLst>
                <a:path w="6776" h="5960" extrusionOk="0">
                  <a:moveTo>
                    <a:pt x="3371" y="1"/>
                  </a:moveTo>
                  <a:cubicBezTo>
                    <a:pt x="2972" y="1"/>
                    <a:pt x="2567" y="81"/>
                    <a:pt x="2179" y="250"/>
                  </a:cubicBezTo>
                  <a:cubicBezTo>
                    <a:pt x="679" y="917"/>
                    <a:pt x="0" y="2679"/>
                    <a:pt x="667" y="4179"/>
                  </a:cubicBezTo>
                  <a:cubicBezTo>
                    <a:pt x="1160" y="5297"/>
                    <a:pt x="2245" y="5959"/>
                    <a:pt x="3384" y="5959"/>
                  </a:cubicBezTo>
                  <a:cubicBezTo>
                    <a:pt x="3785" y="5959"/>
                    <a:pt x="4193" y="5877"/>
                    <a:pt x="4584" y="5703"/>
                  </a:cubicBezTo>
                  <a:cubicBezTo>
                    <a:pt x="6096" y="5036"/>
                    <a:pt x="6775" y="3274"/>
                    <a:pt x="6108" y="1774"/>
                  </a:cubicBezTo>
                  <a:cubicBezTo>
                    <a:pt x="5614" y="662"/>
                    <a:pt x="4517" y="1"/>
                    <a:pt x="3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18" name="Google Shape;1218;p43"/>
            <p:cNvSpPr/>
            <p:nvPr/>
          </p:nvSpPr>
          <p:spPr>
            <a:xfrm>
              <a:off x="1804975" y="3491625"/>
              <a:ext cx="150925" cy="69675"/>
            </a:xfrm>
            <a:custGeom>
              <a:avLst/>
              <a:gdLst/>
              <a:ahLst/>
              <a:cxnLst/>
              <a:rect l="l" t="t" r="r" b="b"/>
              <a:pathLst>
                <a:path w="6037" h="2787" extrusionOk="0">
                  <a:moveTo>
                    <a:pt x="370" y="1"/>
                  </a:moveTo>
                  <a:lnTo>
                    <a:pt x="191" y="96"/>
                  </a:lnTo>
                  <a:cubicBezTo>
                    <a:pt x="60" y="156"/>
                    <a:pt x="1" y="322"/>
                    <a:pt x="48" y="453"/>
                  </a:cubicBezTo>
                  <a:lnTo>
                    <a:pt x="120" y="644"/>
                  </a:lnTo>
                  <a:lnTo>
                    <a:pt x="5668" y="2787"/>
                  </a:lnTo>
                  <a:lnTo>
                    <a:pt x="5846" y="2692"/>
                  </a:lnTo>
                  <a:cubicBezTo>
                    <a:pt x="5977" y="2632"/>
                    <a:pt x="6037" y="2477"/>
                    <a:pt x="5977" y="2322"/>
                  </a:cubicBezTo>
                  <a:lnTo>
                    <a:pt x="5918" y="2144"/>
                  </a:lnTo>
                  <a:lnTo>
                    <a:pt x="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19" name="Google Shape;1219;p43"/>
            <p:cNvSpPr/>
            <p:nvPr/>
          </p:nvSpPr>
          <p:spPr>
            <a:xfrm>
              <a:off x="1806175" y="3491625"/>
              <a:ext cx="149450" cy="63425"/>
            </a:xfrm>
            <a:custGeom>
              <a:avLst/>
              <a:gdLst/>
              <a:ahLst/>
              <a:cxnLst/>
              <a:rect l="l" t="t" r="r" b="b"/>
              <a:pathLst>
                <a:path w="5978" h="2537" extrusionOk="0">
                  <a:moveTo>
                    <a:pt x="322" y="1"/>
                  </a:moveTo>
                  <a:lnTo>
                    <a:pt x="143" y="96"/>
                  </a:lnTo>
                  <a:cubicBezTo>
                    <a:pt x="72" y="120"/>
                    <a:pt x="24" y="179"/>
                    <a:pt x="0" y="239"/>
                  </a:cubicBezTo>
                  <a:lnTo>
                    <a:pt x="5953" y="2537"/>
                  </a:lnTo>
                  <a:cubicBezTo>
                    <a:pt x="5965" y="2489"/>
                    <a:pt x="5977" y="2418"/>
                    <a:pt x="5953" y="2346"/>
                  </a:cubicBezTo>
                  <a:lnTo>
                    <a:pt x="5870" y="2144"/>
                  </a:lnTo>
                  <a:lnTo>
                    <a:pt x="322" y="1"/>
                  </a:ln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pic>
        <p:nvPicPr>
          <p:cNvPr id="2" name="Picture 1"/>
          <p:cNvPicPr>
            <a:picLocks noChangeAspect="1"/>
          </p:cNvPicPr>
          <p:nvPr/>
        </p:nvPicPr>
        <p:blipFill>
          <a:blip r:embed="rId3"/>
          <a:stretch>
            <a:fillRect/>
          </a:stretch>
        </p:blipFill>
        <p:spPr>
          <a:xfrm>
            <a:off x="302380" y="785294"/>
            <a:ext cx="6184574" cy="4054617"/>
          </a:xfrm>
          <a:prstGeom prst="rect">
            <a:avLst/>
          </a:prstGeom>
        </p:spPr>
      </p:pic>
    </p:spTree>
    <p:extLst>
      <p:ext uri="{BB962C8B-B14F-4D97-AF65-F5344CB8AC3E}">
        <p14:creationId xmlns:p14="http://schemas.microsoft.com/office/powerpoint/2010/main" val="37646870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8"/>
        <p:cNvGrpSpPr/>
        <p:nvPr/>
      </p:nvGrpSpPr>
      <p:grpSpPr>
        <a:xfrm>
          <a:off x="0" y="0"/>
          <a:ext cx="0" cy="0"/>
          <a:chOff x="0" y="0"/>
          <a:chExt cx="0" cy="0"/>
        </a:xfrm>
      </p:grpSpPr>
      <p:sp>
        <p:nvSpPr>
          <p:cNvPr id="1150" name="Google Shape;1150;p43"/>
          <p:cNvSpPr txBox="1">
            <a:spLocks noGrp="1"/>
          </p:cNvSpPr>
          <p:nvPr>
            <p:ph type="title" idx="2"/>
          </p:nvPr>
        </p:nvSpPr>
        <p:spPr>
          <a:xfrm>
            <a:off x="202919" y="-77043"/>
            <a:ext cx="50910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3000" smtClean="0">
                <a:latin typeface="Arial" panose="020B0604020202020204" pitchFamily="34" charset="0"/>
              </a:rPr>
              <a:t>Cơ sở dữ liệu của hệ thống</a:t>
            </a:r>
            <a:endParaRPr sz="3000">
              <a:latin typeface="Arial" panose="020B0604020202020204" pitchFamily="34" charset="0"/>
            </a:endParaRPr>
          </a:p>
        </p:txBody>
      </p:sp>
      <p:grpSp>
        <p:nvGrpSpPr>
          <p:cNvPr id="1152" name="Google Shape;1152;p43"/>
          <p:cNvGrpSpPr/>
          <p:nvPr/>
        </p:nvGrpSpPr>
        <p:grpSpPr>
          <a:xfrm>
            <a:off x="6016299" y="883959"/>
            <a:ext cx="2407702" cy="3186809"/>
            <a:chOff x="5582025" y="2620025"/>
            <a:chExt cx="614900" cy="813875"/>
          </a:xfrm>
        </p:grpSpPr>
        <p:sp>
          <p:nvSpPr>
            <p:cNvPr id="1153" name="Google Shape;1153;p43"/>
            <p:cNvSpPr/>
            <p:nvPr/>
          </p:nvSpPr>
          <p:spPr>
            <a:xfrm>
              <a:off x="5727200" y="3387150"/>
              <a:ext cx="432500" cy="46750"/>
            </a:xfrm>
            <a:custGeom>
              <a:avLst/>
              <a:gdLst/>
              <a:ahLst/>
              <a:cxnLst/>
              <a:rect l="l" t="t" r="r" b="b"/>
              <a:pathLst>
                <a:path w="17300" h="1870" extrusionOk="0">
                  <a:moveTo>
                    <a:pt x="8656" y="1"/>
                  </a:moveTo>
                  <a:cubicBezTo>
                    <a:pt x="3870" y="1"/>
                    <a:pt x="0" y="417"/>
                    <a:pt x="0" y="941"/>
                  </a:cubicBezTo>
                  <a:cubicBezTo>
                    <a:pt x="0" y="1453"/>
                    <a:pt x="3870" y="1870"/>
                    <a:pt x="8656" y="1870"/>
                  </a:cubicBezTo>
                  <a:cubicBezTo>
                    <a:pt x="13430" y="1870"/>
                    <a:pt x="17300" y="1453"/>
                    <a:pt x="17300" y="941"/>
                  </a:cubicBezTo>
                  <a:cubicBezTo>
                    <a:pt x="17300" y="417"/>
                    <a:pt x="13430" y="1"/>
                    <a:pt x="86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54" name="Google Shape;1154;p43"/>
            <p:cNvSpPr/>
            <p:nvPr/>
          </p:nvSpPr>
          <p:spPr>
            <a:xfrm>
              <a:off x="5965900" y="2678150"/>
              <a:ext cx="25050" cy="34550"/>
            </a:xfrm>
            <a:custGeom>
              <a:avLst/>
              <a:gdLst/>
              <a:ahLst/>
              <a:cxnLst/>
              <a:rect l="l" t="t" r="r" b="b"/>
              <a:pathLst>
                <a:path w="1002" h="1382" extrusionOk="0">
                  <a:moveTo>
                    <a:pt x="251" y="0"/>
                  </a:moveTo>
                  <a:lnTo>
                    <a:pt x="1" y="155"/>
                  </a:lnTo>
                  <a:lnTo>
                    <a:pt x="751" y="1381"/>
                  </a:lnTo>
                  <a:lnTo>
                    <a:pt x="1001" y="1226"/>
                  </a:lnTo>
                  <a:lnTo>
                    <a:pt x="2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55" name="Google Shape;1155;p43"/>
            <p:cNvSpPr/>
            <p:nvPr/>
          </p:nvSpPr>
          <p:spPr>
            <a:xfrm>
              <a:off x="5912625" y="2620025"/>
              <a:ext cx="86050" cy="75450"/>
            </a:xfrm>
            <a:custGeom>
              <a:avLst/>
              <a:gdLst/>
              <a:ahLst/>
              <a:cxnLst/>
              <a:rect l="l" t="t" r="r" b="b"/>
              <a:pathLst>
                <a:path w="3442" h="3018" extrusionOk="0">
                  <a:moveTo>
                    <a:pt x="1718" y="1"/>
                  </a:moveTo>
                  <a:cubicBezTo>
                    <a:pt x="1454" y="1"/>
                    <a:pt x="1186" y="71"/>
                    <a:pt x="941" y="218"/>
                  </a:cubicBezTo>
                  <a:cubicBezTo>
                    <a:pt x="227" y="658"/>
                    <a:pt x="1" y="1575"/>
                    <a:pt x="429" y="2289"/>
                  </a:cubicBezTo>
                  <a:cubicBezTo>
                    <a:pt x="711" y="2759"/>
                    <a:pt x="1210" y="3018"/>
                    <a:pt x="1721" y="3018"/>
                  </a:cubicBezTo>
                  <a:cubicBezTo>
                    <a:pt x="1987" y="3018"/>
                    <a:pt x="2257" y="2948"/>
                    <a:pt x="2501" y="2801"/>
                  </a:cubicBezTo>
                  <a:cubicBezTo>
                    <a:pt x="3215" y="2361"/>
                    <a:pt x="3442" y="1444"/>
                    <a:pt x="3001" y="730"/>
                  </a:cubicBezTo>
                  <a:cubicBezTo>
                    <a:pt x="2719" y="260"/>
                    <a:pt x="2226" y="1"/>
                    <a:pt x="17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56" name="Google Shape;1156;p43"/>
            <p:cNvSpPr/>
            <p:nvPr/>
          </p:nvSpPr>
          <p:spPr>
            <a:xfrm>
              <a:off x="5918875" y="2625675"/>
              <a:ext cx="73850" cy="64625"/>
            </a:xfrm>
            <a:custGeom>
              <a:avLst/>
              <a:gdLst/>
              <a:ahLst/>
              <a:cxnLst/>
              <a:rect l="l" t="t" r="r" b="b"/>
              <a:pathLst>
                <a:path w="2954" h="2585" extrusionOk="0">
                  <a:moveTo>
                    <a:pt x="1474" y="1"/>
                  </a:moveTo>
                  <a:cubicBezTo>
                    <a:pt x="1245" y="1"/>
                    <a:pt x="1012" y="63"/>
                    <a:pt x="799" y="194"/>
                  </a:cubicBezTo>
                  <a:cubicBezTo>
                    <a:pt x="191" y="563"/>
                    <a:pt x="1" y="1349"/>
                    <a:pt x="370" y="1956"/>
                  </a:cubicBezTo>
                  <a:cubicBezTo>
                    <a:pt x="612" y="2363"/>
                    <a:pt x="1039" y="2584"/>
                    <a:pt x="1476" y="2584"/>
                  </a:cubicBezTo>
                  <a:cubicBezTo>
                    <a:pt x="1704" y="2584"/>
                    <a:pt x="1935" y="2523"/>
                    <a:pt x="2144" y="2397"/>
                  </a:cubicBezTo>
                  <a:cubicBezTo>
                    <a:pt x="2751" y="2016"/>
                    <a:pt x="2954" y="1230"/>
                    <a:pt x="2573" y="623"/>
                  </a:cubicBezTo>
                  <a:cubicBezTo>
                    <a:pt x="2331" y="225"/>
                    <a:pt x="1910" y="1"/>
                    <a:pt x="14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57" name="Google Shape;1157;p43"/>
            <p:cNvSpPr/>
            <p:nvPr/>
          </p:nvSpPr>
          <p:spPr>
            <a:xfrm>
              <a:off x="5925725" y="2631425"/>
              <a:ext cx="60450" cy="52950"/>
            </a:xfrm>
            <a:custGeom>
              <a:avLst/>
              <a:gdLst/>
              <a:ahLst/>
              <a:cxnLst/>
              <a:rect l="l" t="t" r="r" b="b"/>
              <a:pathLst>
                <a:path w="2418" h="2118" extrusionOk="0">
                  <a:moveTo>
                    <a:pt x="1209" y="1"/>
                  </a:moveTo>
                  <a:cubicBezTo>
                    <a:pt x="1020" y="1"/>
                    <a:pt x="829" y="51"/>
                    <a:pt x="655" y="155"/>
                  </a:cubicBezTo>
                  <a:cubicBezTo>
                    <a:pt x="144" y="464"/>
                    <a:pt x="1" y="1107"/>
                    <a:pt x="298" y="1607"/>
                  </a:cubicBezTo>
                  <a:cubicBezTo>
                    <a:pt x="500" y="1941"/>
                    <a:pt x="844" y="2118"/>
                    <a:pt x="1198" y="2118"/>
                  </a:cubicBezTo>
                  <a:cubicBezTo>
                    <a:pt x="1386" y="2118"/>
                    <a:pt x="1577" y="2068"/>
                    <a:pt x="1751" y="1964"/>
                  </a:cubicBezTo>
                  <a:cubicBezTo>
                    <a:pt x="2263" y="1655"/>
                    <a:pt x="2418" y="1000"/>
                    <a:pt x="2108" y="512"/>
                  </a:cubicBezTo>
                  <a:cubicBezTo>
                    <a:pt x="1906" y="178"/>
                    <a:pt x="1562" y="1"/>
                    <a:pt x="12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58" name="Google Shape;1158;p43"/>
            <p:cNvSpPr/>
            <p:nvPr/>
          </p:nvSpPr>
          <p:spPr>
            <a:xfrm>
              <a:off x="5978125" y="2699275"/>
              <a:ext cx="181575" cy="388450"/>
            </a:xfrm>
            <a:custGeom>
              <a:avLst/>
              <a:gdLst/>
              <a:ahLst/>
              <a:cxnLst/>
              <a:rect l="l" t="t" r="r" b="b"/>
              <a:pathLst>
                <a:path w="7263" h="15538" extrusionOk="0">
                  <a:moveTo>
                    <a:pt x="429" y="0"/>
                  </a:moveTo>
                  <a:lnTo>
                    <a:pt x="0" y="262"/>
                  </a:lnTo>
                  <a:cubicBezTo>
                    <a:pt x="3941" y="6668"/>
                    <a:pt x="5560" y="10990"/>
                    <a:pt x="6775" y="15538"/>
                  </a:cubicBezTo>
                  <a:lnTo>
                    <a:pt x="7263" y="15395"/>
                  </a:lnTo>
                  <a:cubicBezTo>
                    <a:pt x="6037" y="10835"/>
                    <a:pt x="4417" y="6454"/>
                    <a:pt x="4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59" name="Google Shape;1159;p43"/>
            <p:cNvSpPr/>
            <p:nvPr/>
          </p:nvSpPr>
          <p:spPr>
            <a:xfrm>
              <a:off x="5728675" y="2791400"/>
              <a:ext cx="468250" cy="622400"/>
            </a:xfrm>
            <a:custGeom>
              <a:avLst/>
              <a:gdLst/>
              <a:ahLst/>
              <a:cxnLst/>
              <a:rect l="l" t="t" r="r" b="b"/>
              <a:pathLst>
                <a:path w="18730" h="24896" extrusionOk="0">
                  <a:moveTo>
                    <a:pt x="3238" y="0"/>
                  </a:moveTo>
                  <a:cubicBezTo>
                    <a:pt x="2928" y="0"/>
                    <a:pt x="2664" y="237"/>
                    <a:pt x="2620" y="554"/>
                  </a:cubicBezTo>
                  <a:lnTo>
                    <a:pt x="96" y="21818"/>
                  </a:lnTo>
                  <a:cubicBezTo>
                    <a:pt x="1" y="22509"/>
                    <a:pt x="501" y="23128"/>
                    <a:pt x="1179" y="23212"/>
                  </a:cubicBezTo>
                  <a:lnTo>
                    <a:pt x="15384" y="24890"/>
                  </a:lnTo>
                  <a:cubicBezTo>
                    <a:pt x="15410" y="24894"/>
                    <a:pt x="15436" y="24896"/>
                    <a:pt x="15463" y="24896"/>
                  </a:cubicBezTo>
                  <a:cubicBezTo>
                    <a:pt x="15766" y="24896"/>
                    <a:pt x="16041" y="24650"/>
                    <a:pt x="16074" y="24343"/>
                  </a:cubicBezTo>
                  <a:lnTo>
                    <a:pt x="18682" y="2459"/>
                  </a:lnTo>
                  <a:cubicBezTo>
                    <a:pt x="18729" y="2114"/>
                    <a:pt x="18479" y="1804"/>
                    <a:pt x="18134" y="1756"/>
                  </a:cubicBezTo>
                  <a:lnTo>
                    <a:pt x="3323" y="6"/>
                  </a:lnTo>
                  <a:cubicBezTo>
                    <a:pt x="3294" y="2"/>
                    <a:pt x="3266" y="0"/>
                    <a:pt x="3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0" name="Google Shape;1160;p43"/>
            <p:cNvSpPr/>
            <p:nvPr/>
          </p:nvSpPr>
          <p:spPr>
            <a:xfrm>
              <a:off x="5725400" y="2788725"/>
              <a:ext cx="468250" cy="622350"/>
            </a:xfrm>
            <a:custGeom>
              <a:avLst/>
              <a:gdLst/>
              <a:ahLst/>
              <a:cxnLst/>
              <a:rect l="l" t="t" r="r" b="b"/>
              <a:pathLst>
                <a:path w="18730" h="24894" extrusionOk="0">
                  <a:moveTo>
                    <a:pt x="3241" y="1"/>
                  </a:moveTo>
                  <a:cubicBezTo>
                    <a:pt x="2930" y="1"/>
                    <a:pt x="2664" y="247"/>
                    <a:pt x="2620" y="554"/>
                  </a:cubicBezTo>
                  <a:lnTo>
                    <a:pt x="96" y="21830"/>
                  </a:lnTo>
                  <a:cubicBezTo>
                    <a:pt x="1" y="22509"/>
                    <a:pt x="489" y="23140"/>
                    <a:pt x="1179" y="23211"/>
                  </a:cubicBezTo>
                  <a:lnTo>
                    <a:pt x="15372" y="24890"/>
                  </a:lnTo>
                  <a:cubicBezTo>
                    <a:pt x="15395" y="24893"/>
                    <a:pt x="15419" y="24894"/>
                    <a:pt x="15442" y="24894"/>
                  </a:cubicBezTo>
                  <a:cubicBezTo>
                    <a:pt x="15770" y="24894"/>
                    <a:pt x="16052" y="24665"/>
                    <a:pt x="16074" y="24342"/>
                  </a:cubicBezTo>
                  <a:lnTo>
                    <a:pt x="18682" y="2459"/>
                  </a:lnTo>
                  <a:cubicBezTo>
                    <a:pt x="18729" y="2125"/>
                    <a:pt x="18467" y="1804"/>
                    <a:pt x="18134" y="1768"/>
                  </a:cubicBezTo>
                  <a:lnTo>
                    <a:pt x="3323" y="6"/>
                  </a:lnTo>
                  <a:cubicBezTo>
                    <a:pt x="3295" y="2"/>
                    <a:pt x="3268" y="1"/>
                    <a:pt x="32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1" name="Google Shape;1161;p43"/>
            <p:cNvSpPr/>
            <p:nvPr/>
          </p:nvSpPr>
          <p:spPr>
            <a:xfrm>
              <a:off x="5764100" y="2826975"/>
              <a:ext cx="393825" cy="540550"/>
            </a:xfrm>
            <a:custGeom>
              <a:avLst/>
              <a:gdLst/>
              <a:ahLst/>
              <a:cxnLst/>
              <a:rect l="l" t="t" r="r" b="b"/>
              <a:pathLst>
                <a:path w="15753" h="21622" extrusionOk="0">
                  <a:moveTo>
                    <a:pt x="2370" y="0"/>
                  </a:moveTo>
                  <a:lnTo>
                    <a:pt x="1" y="20038"/>
                  </a:lnTo>
                  <a:lnTo>
                    <a:pt x="13383" y="21622"/>
                  </a:lnTo>
                  <a:lnTo>
                    <a:pt x="15753" y="1572"/>
                  </a:lnTo>
                  <a:lnTo>
                    <a:pt x="23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2" name="Google Shape;1162;p43"/>
            <p:cNvSpPr/>
            <p:nvPr/>
          </p:nvSpPr>
          <p:spPr>
            <a:xfrm>
              <a:off x="5834350" y="2869225"/>
              <a:ext cx="87225" cy="115525"/>
            </a:xfrm>
            <a:custGeom>
              <a:avLst/>
              <a:gdLst/>
              <a:ahLst/>
              <a:cxnLst/>
              <a:rect l="l" t="t" r="r" b="b"/>
              <a:pathLst>
                <a:path w="3489" h="4621" extrusionOk="0">
                  <a:moveTo>
                    <a:pt x="500" y="1"/>
                  </a:moveTo>
                  <a:lnTo>
                    <a:pt x="0" y="4263"/>
                  </a:lnTo>
                  <a:lnTo>
                    <a:pt x="2977" y="4620"/>
                  </a:lnTo>
                  <a:lnTo>
                    <a:pt x="3489" y="346"/>
                  </a:lnTo>
                  <a:lnTo>
                    <a:pt x="5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3" name="Google Shape;1163;p43"/>
            <p:cNvSpPr/>
            <p:nvPr/>
          </p:nvSpPr>
          <p:spPr>
            <a:xfrm>
              <a:off x="5986150" y="2880250"/>
              <a:ext cx="139025" cy="35750"/>
            </a:xfrm>
            <a:custGeom>
              <a:avLst/>
              <a:gdLst/>
              <a:ahLst/>
              <a:cxnLst/>
              <a:rect l="l" t="t" r="r" b="b"/>
              <a:pathLst>
                <a:path w="5561" h="1430" extrusionOk="0">
                  <a:moveTo>
                    <a:pt x="84" y="0"/>
                  </a:moveTo>
                  <a:lnTo>
                    <a:pt x="1" y="846"/>
                  </a:lnTo>
                  <a:lnTo>
                    <a:pt x="5477" y="1429"/>
                  </a:lnTo>
                  <a:lnTo>
                    <a:pt x="5561" y="584"/>
                  </a:lnTo>
                  <a:lnTo>
                    <a:pt x="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4" name="Google Shape;1164;p43"/>
            <p:cNvSpPr/>
            <p:nvPr/>
          </p:nvSpPr>
          <p:spPr>
            <a:xfrm>
              <a:off x="6003125" y="2916250"/>
              <a:ext cx="118475" cy="33675"/>
            </a:xfrm>
            <a:custGeom>
              <a:avLst/>
              <a:gdLst/>
              <a:ahLst/>
              <a:cxnLst/>
              <a:rect l="l" t="t" r="r" b="b"/>
              <a:pathLst>
                <a:path w="4739" h="1347" extrusionOk="0">
                  <a:moveTo>
                    <a:pt x="84" y="1"/>
                  </a:moveTo>
                  <a:lnTo>
                    <a:pt x="0" y="846"/>
                  </a:lnTo>
                  <a:lnTo>
                    <a:pt x="4644" y="1346"/>
                  </a:lnTo>
                  <a:lnTo>
                    <a:pt x="4739" y="501"/>
                  </a:lnTo>
                  <a:lnTo>
                    <a:pt x="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5" name="Google Shape;1165;p43"/>
            <p:cNvSpPr/>
            <p:nvPr/>
          </p:nvSpPr>
          <p:spPr>
            <a:xfrm>
              <a:off x="5942700" y="2943950"/>
              <a:ext cx="175625" cy="39900"/>
            </a:xfrm>
            <a:custGeom>
              <a:avLst/>
              <a:gdLst/>
              <a:ahLst/>
              <a:cxnLst/>
              <a:rect l="l" t="t" r="r" b="b"/>
              <a:pathLst>
                <a:path w="7025" h="1596" extrusionOk="0">
                  <a:moveTo>
                    <a:pt x="96" y="0"/>
                  </a:moveTo>
                  <a:lnTo>
                    <a:pt x="0" y="846"/>
                  </a:lnTo>
                  <a:lnTo>
                    <a:pt x="6930" y="1596"/>
                  </a:lnTo>
                  <a:lnTo>
                    <a:pt x="7025" y="750"/>
                  </a:lnTo>
                  <a:lnTo>
                    <a:pt x="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6" name="Google Shape;1166;p43"/>
            <p:cNvSpPr/>
            <p:nvPr/>
          </p:nvSpPr>
          <p:spPr>
            <a:xfrm>
              <a:off x="5996575" y="2984425"/>
              <a:ext cx="117900" cy="33350"/>
            </a:xfrm>
            <a:custGeom>
              <a:avLst/>
              <a:gdLst/>
              <a:ahLst/>
              <a:cxnLst/>
              <a:rect l="l" t="t" r="r" b="b"/>
              <a:pathLst>
                <a:path w="4716" h="1334" extrusionOk="0">
                  <a:moveTo>
                    <a:pt x="84" y="1"/>
                  </a:moveTo>
                  <a:lnTo>
                    <a:pt x="0" y="834"/>
                  </a:lnTo>
                  <a:lnTo>
                    <a:pt x="4632" y="1334"/>
                  </a:lnTo>
                  <a:lnTo>
                    <a:pt x="4715" y="489"/>
                  </a:lnTo>
                  <a:lnTo>
                    <a:pt x="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7" name="Google Shape;1167;p43"/>
            <p:cNvSpPr/>
            <p:nvPr/>
          </p:nvSpPr>
          <p:spPr>
            <a:xfrm>
              <a:off x="5861725" y="3004375"/>
              <a:ext cx="248875" cy="47350"/>
            </a:xfrm>
            <a:custGeom>
              <a:avLst/>
              <a:gdLst/>
              <a:ahLst/>
              <a:cxnLst/>
              <a:rect l="l" t="t" r="r" b="b"/>
              <a:pathLst>
                <a:path w="9955" h="1894" extrusionOk="0">
                  <a:moveTo>
                    <a:pt x="84" y="0"/>
                  </a:moveTo>
                  <a:lnTo>
                    <a:pt x="1" y="846"/>
                  </a:lnTo>
                  <a:lnTo>
                    <a:pt x="9871" y="1893"/>
                  </a:lnTo>
                  <a:lnTo>
                    <a:pt x="9954" y="1060"/>
                  </a:lnTo>
                  <a:lnTo>
                    <a:pt x="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8" name="Google Shape;1168;p43"/>
            <p:cNvSpPr/>
            <p:nvPr/>
          </p:nvSpPr>
          <p:spPr>
            <a:xfrm>
              <a:off x="5825725" y="3034425"/>
              <a:ext cx="281600" cy="51225"/>
            </a:xfrm>
            <a:custGeom>
              <a:avLst/>
              <a:gdLst/>
              <a:ahLst/>
              <a:cxnLst/>
              <a:rect l="l" t="t" r="r" b="b"/>
              <a:pathLst>
                <a:path w="11264" h="2049" extrusionOk="0">
                  <a:moveTo>
                    <a:pt x="83" y="1"/>
                  </a:moveTo>
                  <a:lnTo>
                    <a:pt x="0" y="846"/>
                  </a:lnTo>
                  <a:lnTo>
                    <a:pt x="11168" y="2049"/>
                  </a:lnTo>
                  <a:lnTo>
                    <a:pt x="11263" y="1203"/>
                  </a:lnTo>
                  <a:lnTo>
                    <a:pt x="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9" name="Google Shape;1169;p43"/>
            <p:cNvSpPr/>
            <p:nvPr/>
          </p:nvSpPr>
          <p:spPr>
            <a:xfrm>
              <a:off x="5879300" y="3074925"/>
              <a:ext cx="224150" cy="44650"/>
            </a:xfrm>
            <a:custGeom>
              <a:avLst/>
              <a:gdLst/>
              <a:ahLst/>
              <a:cxnLst/>
              <a:rect l="l" t="t" r="r" b="b"/>
              <a:pathLst>
                <a:path w="8966" h="1786" extrusionOk="0">
                  <a:moveTo>
                    <a:pt x="96" y="0"/>
                  </a:moveTo>
                  <a:lnTo>
                    <a:pt x="0" y="833"/>
                  </a:lnTo>
                  <a:lnTo>
                    <a:pt x="8882" y="1786"/>
                  </a:lnTo>
                  <a:lnTo>
                    <a:pt x="8966" y="952"/>
                  </a:lnTo>
                  <a:lnTo>
                    <a:pt x="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0" name="Google Shape;1170;p43"/>
            <p:cNvSpPr/>
            <p:nvPr/>
          </p:nvSpPr>
          <p:spPr>
            <a:xfrm>
              <a:off x="5969475" y="3263025"/>
              <a:ext cx="111950" cy="19975"/>
            </a:xfrm>
            <a:custGeom>
              <a:avLst/>
              <a:gdLst/>
              <a:ahLst/>
              <a:cxnLst/>
              <a:rect l="l" t="t" r="r" b="b"/>
              <a:pathLst>
                <a:path w="4478" h="799" extrusionOk="0">
                  <a:moveTo>
                    <a:pt x="37" y="1"/>
                  </a:moveTo>
                  <a:lnTo>
                    <a:pt x="1" y="322"/>
                  </a:lnTo>
                  <a:lnTo>
                    <a:pt x="4442" y="798"/>
                  </a:lnTo>
                  <a:lnTo>
                    <a:pt x="4478" y="477"/>
                  </a:lnTo>
                  <a:lnTo>
                    <a:pt x="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1" name="Google Shape;1171;p43"/>
            <p:cNvSpPr/>
            <p:nvPr/>
          </p:nvSpPr>
          <p:spPr>
            <a:xfrm>
              <a:off x="5741175" y="3075500"/>
              <a:ext cx="395025" cy="272975"/>
            </a:xfrm>
            <a:custGeom>
              <a:avLst/>
              <a:gdLst/>
              <a:ahLst/>
              <a:cxnLst/>
              <a:rect l="l" t="t" r="r" b="b"/>
              <a:pathLst>
                <a:path w="15801" h="10919" extrusionOk="0">
                  <a:moveTo>
                    <a:pt x="679" y="1"/>
                  </a:moveTo>
                  <a:lnTo>
                    <a:pt x="656" y="310"/>
                  </a:lnTo>
                  <a:cubicBezTo>
                    <a:pt x="3358" y="1584"/>
                    <a:pt x="6192" y="3882"/>
                    <a:pt x="6918" y="4489"/>
                  </a:cubicBezTo>
                  <a:cubicBezTo>
                    <a:pt x="6871" y="4561"/>
                    <a:pt x="6859" y="4644"/>
                    <a:pt x="6883" y="4668"/>
                  </a:cubicBezTo>
                  <a:cubicBezTo>
                    <a:pt x="6906" y="4680"/>
                    <a:pt x="8109" y="5632"/>
                    <a:pt x="8252" y="6859"/>
                  </a:cubicBezTo>
                  <a:cubicBezTo>
                    <a:pt x="8311" y="7395"/>
                    <a:pt x="8157" y="7918"/>
                    <a:pt x="7764" y="8407"/>
                  </a:cubicBezTo>
                  <a:cubicBezTo>
                    <a:pt x="7212" y="9097"/>
                    <a:pt x="6590" y="9316"/>
                    <a:pt x="6024" y="9316"/>
                  </a:cubicBezTo>
                  <a:cubicBezTo>
                    <a:pt x="5076" y="9316"/>
                    <a:pt x="4284" y="8701"/>
                    <a:pt x="4239" y="8657"/>
                  </a:cubicBezTo>
                  <a:cubicBezTo>
                    <a:pt x="4234" y="8655"/>
                    <a:pt x="4227" y="8654"/>
                    <a:pt x="4221" y="8654"/>
                  </a:cubicBezTo>
                  <a:cubicBezTo>
                    <a:pt x="4185" y="8654"/>
                    <a:pt x="4133" y="8682"/>
                    <a:pt x="4073" y="8752"/>
                  </a:cubicBezTo>
                  <a:cubicBezTo>
                    <a:pt x="3692" y="8478"/>
                    <a:pt x="1822" y="7109"/>
                    <a:pt x="36" y="5371"/>
                  </a:cubicBezTo>
                  <a:lnTo>
                    <a:pt x="1" y="5740"/>
                  </a:lnTo>
                  <a:cubicBezTo>
                    <a:pt x="36" y="5787"/>
                    <a:pt x="84" y="5835"/>
                    <a:pt x="132" y="5859"/>
                  </a:cubicBezTo>
                  <a:cubicBezTo>
                    <a:pt x="1811" y="7454"/>
                    <a:pt x="3513" y="8704"/>
                    <a:pt x="3894" y="8966"/>
                  </a:cubicBezTo>
                  <a:cubicBezTo>
                    <a:pt x="3870" y="9026"/>
                    <a:pt x="3835" y="9085"/>
                    <a:pt x="3870" y="9109"/>
                  </a:cubicBezTo>
                  <a:cubicBezTo>
                    <a:pt x="4334" y="9482"/>
                    <a:pt x="5139" y="9886"/>
                    <a:pt x="6015" y="9886"/>
                  </a:cubicBezTo>
                  <a:cubicBezTo>
                    <a:pt x="6735" y="9886"/>
                    <a:pt x="7502" y="9613"/>
                    <a:pt x="8168" y="8823"/>
                  </a:cubicBezTo>
                  <a:cubicBezTo>
                    <a:pt x="10383" y="10216"/>
                    <a:pt x="12300" y="10919"/>
                    <a:pt x="13872" y="10919"/>
                  </a:cubicBezTo>
                  <a:cubicBezTo>
                    <a:pt x="14550" y="10919"/>
                    <a:pt x="15181" y="10788"/>
                    <a:pt x="15717" y="10502"/>
                  </a:cubicBezTo>
                  <a:lnTo>
                    <a:pt x="15800" y="9883"/>
                  </a:lnTo>
                  <a:lnTo>
                    <a:pt x="15800" y="9883"/>
                  </a:lnTo>
                  <a:cubicBezTo>
                    <a:pt x="15265" y="10240"/>
                    <a:pt x="14610" y="10419"/>
                    <a:pt x="13872" y="10419"/>
                  </a:cubicBezTo>
                  <a:cubicBezTo>
                    <a:pt x="12407" y="10419"/>
                    <a:pt x="10597" y="9740"/>
                    <a:pt x="8466" y="8407"/>
                  </a:cubicBezTo>
                  <a:cubicBezTo>
                    <a:pt x="8776" y="7883"/>
                    <a:pt x="8895" y="7347"/>
                    <a:pt x="8835" y="6764"/>
                  </a:cubicBezTo>
                  <a:cubicBezTo>
                    <a:pt x="8657" y="5311"/>
                    <a:pt x="7299" y="4239"/>
                    <a:pt x="7240" y="4192"/>
                  </a:cubicBezTo>
                  <a:cubicBezTo>
                    <a:pt x="7235" y="4187"/>
                    <a:pt x="7228" y="4184"/>
                    <a:pt x="7219" y="4184"/>
                  </a:cubicBezTo>
                  <a:cubicBezTo>
                    <a:pt x="7190" y="4184"/>
                    <a:pt x="7143" y="4214"/>
                    <a:pt x="7097" y="4251"/>
                  </a:cubicBezTo>
                  <a:cubicBezTo>
                    <a:pt x="6549" y="3787"/>
                    <a:pt x="4847" y="2453"/>
                    <a:pt x="3061" y="1322"/>
                  </a:cubicBezTo>
                  <a:cubicBezTo>
                    <a:pt x="2215" y="763"/>
                    <a:pt x="1406" y="334"/>
                    <a:pt x="679"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2" name="Google Shape;1172;p43"/>
            <p:cNvSpPr/>
            <p:nvPr/>
          </p:nvSpPr>
          <p:spPr>
            <a:xfrm>
              <a:off x="5964425" y="2779475"/>
              <a:ext cx="51225" cy="48575"/>
            </a:xfrm>
            <a:custGeom>
              <a:avLst/>
              <a:gdLst/>
              <a:ahLst/>
              <a:cxnLst/>
              <a:rect l="l" t="t" r="r" b="b"/>
              <a:pathLst>
                <a:path w="2049" h="1943" extrusionOk="0">
                  <a:moveTo>
                    <a:pt x="1048" y="327"/>
                  </a:moveTo>
                  <a:cubicBezTo>
                    <a:pt x="1064" y="327"/>
                    <a:pt x="1080" y="327"/>
                    <a:pt x="1096" y="328"/>
                  </a:cubicBezTo>
                  <a:cubicBezTo>
                    <a:pt x="1441" y="376"/>
                    <a:pt x="1679" y="686"/>
                    <a:pt x="1644" y="1031"/>
                  </a:cubicBezTo>
                  <a:cubicBezTo>
                    <a:pt x="1611" y="1348"/>
                    <a:pt x="1337" y="1584"/>
                    <a:pt x="1035" y="1584"/>
                  </a:cubicBezTo>
                  <a:cubicBezTo>
                    <a:pt x="1008" y="1584"/>
                    <a:pt x="980" y="1583"/>
                    <a:pt x="953" y="1579"/>
                  </a:cubicBezTo>
                  <a:cubicBezTo>
                    <a:pt x="608" y="1543"/>
                    <a:pt x="370" y="1221"/>
                    <a:pt x="393" y="888"/>
                  </a:cubicBezTo>
                  <a:cubicBezTo>
                    <a:pt x="439" y="559"/>
                    <a:pt x="723" y="327"/>
                    <a:pt x="1048" y="327"/>
                  </a:cubicBezTo>
                  <a:close/>
                  <a:moveTo>
                    <a:pt x="1030" y="1"/>
                  </a:moveTo>
                  <a:cubicBezTo>
                    <a:pt x="542" y="1"/>
                    <a:pt x="126" y="355"/>
                    <a:pt x="60" y="852"/>
                  </a:cubicBezTo>
                  <a:cubicBezTo>
                    <a:pt x="0" y="1388"/>
                    <a:pt x="370" y="1864"/>
                    <a:pt x="905" y="1936"/>
                  </a:cubicBezTo>
                  <a:cubicBezTo>
                    <a:pt x="943" y="1940"/>
                    <a:pt x="981" y="1942"/>
                    <a:pt x="1018" y="1942"/>
                  </a:cubicBezTo>
                  <a:cubicBezTo>
                    <a:pt x="1507" y="1942"/>
                    <a:pt x="1922" y="1588"/>
                    <a:pt x="1989" y="1090"/>
                  </a:cubicBezTo>
                  <a:cubicBezTo>
                    <a:pt x="2048" y="543"/>
                    <a:pt x="1679" y="67"/>
                    <a:pt x="1143" y="7"/>
                  </a:cubicBezTo>
                  <a:cubicBezTo>
                    <a:pt x="1105" y="3"/>
                    <a:pt x="1068" y="1"/>
                    <a:pt x="10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3" name="Google Shape;1173;p43"/>
            <p:cNvSpPr/>
            <p:nvPr/>
          </p:nvSpPr>
          <p:spPr>
            <a:xfrm>
              <a:off x="5904300" y="2789425"/>
              <a:ext cx="166700" cy="57500"/>
            </a:xfrm>
            <a:custGeom>
              <a:avLst/>
              <a:gdLst/>
              <a:ahLst/>
              <a:cxnLst/>
              <a:rect l="l" t="t" r="r" b="b"/>
              <a:pathLst>
                <a:path w="6668" h="2300" extrusionOk="0">
                  <a:moveTo>
                    <a:pt x="373" y="1"/>
                  </a:moveTo>
                  <a:cubicBezTo>
                    <a:pt x="288" y="1"/>
                    <a:pt x="226" y="68"/>
                    <a:pt x="215" y="157"/>
                  </a:cubicBezTo>
                  <a:lnTo>
                    <a:pt x="0" y="1538"/>
                  </a:lnTo>
                  <a:lnTo>
                    <a:pt x="6442" y="2300"/>
                  </a:lnTo>
                  <a:lnTo>
                    <a:pt x="6656" y="919"/>
                  </a:lnTo>
                  <a:cubicBezTo>
                    <a:pt x="6668" y="823"/>
                    <a:pt x="6596" y="752"/>
                    <a:pt x="6513" y="740"/>
                  </a:cubicBezTo>
                  <a:lnTo>
                    <a:pt x="393" y="2"/>
                  </a:lnTo>
                  <a:cubicBezTo>
                    <a:pt x="386" y="1"/>
                    <a:pt x="379" y="1"/>
                    <a:pt x="3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4" name="Google Shape;1174;p43"/>
            <p:cNvSpPr/>
            <p:nvPr/>
          </p:nvSpPr>
          <p:spPr>
            <a:xfrm>
              <a:off x="5903400" y="2827850"/>
              <a:ext cx="162250" cy="36825"/>
            </a:xfrm>
            <a:custGeom>
              <a:avLst/>
              <a:gdLst/>
              <a:ahLst/>
              <a:cxnLst/>
              <a:rect l="l" t="t" r="r" b="b"/>
              <a:pathLst>
                <a:path w="6490" h="1473" extrusionOk="0">
                  <a:moveTo>
                    <a:pt x="36" y="1"/>
                  </a:moveTo>
                  <a:lnTo>
                    <a:pt x="36" y="1"/>
                  </a:lnTo>
                  <a:cubicBezTo>
                    <a:pt x="1" y="453"/>
                    <a:pt x="310" y="834"/>
                    <a:pt x="739" y="894"/>
                  </a:cubicBezTo>
                  <a:lnTo>
                    <a:pt x="5597" y="1465"/>
                  </a:lnTo>
                  <a:cubicBezTo>
                    <a:pt x="5633" y="1470"/>
                    <a:pt x="5669" y="1473"/>
                    <a:pt x="5705" y="1473"/>
                  </a:cubicBezTo>
                  <a:cubicBezTo>
                    <a:pt x="6102" y="1473"/>
                    <a:pt x="6446" y="1178"/>
                    <a:pt x="6490" y="763"/>
                  </a:cubicBezTo>
                  <a:lnTo>
                    <a:pt x="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5" name="Google Shape;1175;p43"/>
            <p:cNvSpPr/>
            <p:nvPr/>
          </p:nvSpPr>
          <p:spPr>
            <a:xfrm>
              <a:off x="5628375" y="3007950"/>
              <a:ext cx="197075" cy="295300"/>
            </a:xfrm>
            <a:custGeom>
              <a:avLst/>
              <a:gdLst/>
              <a:ahLst/>
              <a:cxnLst/>
              <a:rect l="l" t="t" r="r" b="b"/>
              <a:pathLst>
                <a:path w="7883" h="11812" extrusionOk="0">
                  <a:moveTo>
                    <a:pt x="1500" y="0"/>
                  </a:moveTo>
                  <a:cubicBezTo>
                    <a:pt x="834" y="453"/>
                    <a:pt x="381" y="988"/>
                    <a:pt x="179" y="1596"/>
                  </a:cubicBezTo>
                  <a:cubicBezTo>
                    <a:pt x="84" y="1869"/>
                    <a:pt x="24" y="2143"/>
                    <a:pt x="24" y="2465"/>
                  </a:cubicBezTo>
                  <a:cubicBezTo>
                    <a:pt x="0" y="4108"/>
                    <a:pt x="1298" y="6179"/>
                    <a:pt x="3870" y="8632"/>
                  </a:cubicBezTo>
                  <a:cubicBezTo>
                    <a:pt x="5775" y="10454"/>
                    <a:pt x="7692" y="11787"/>
                    <a:pt x="7727" y="11811"/>
                  </a:cubicBezTo>
                  <a:lnTo>
                    <a:pt x="7882" y="11561"/>
                  </a:lnTo>
                  <a:cubicBezTo>
                    <a:pt x="7811" y="11513"/>
                    <a:pt x="286" y="6227"/>
                    <a:pt x="322" y="2453"/>
                  </a:cubicBezTo>
                  <a:cubicBezTo>
                    <a:pt x="346" y="1560"/>
                    <a:pt x="786" y="822"/>
                    <a:pt x="1667" y="238"/>
                  </a:cubicBezTo>
                  <a:lnTo>
                    <a:pt x="15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6" name="Google Shape;1176;p43"/>
            <p:cNvSpPr/>
            <p:nvPr/>
          </p:nvSpPr>
          <p:spPr>
            <a:xfrm>
              <a:off x="5628675" y="3055575"/>
              <a:ext cx="8950" cy="19350"/>
            </a:xfrm>
            <a:custGeom>
              <a:avLst/>
              <a:gdLst/>
              <a:ahLst/>
              <a:cxnLst/>
              <a:rect l="l" t="t" r="r" b="b"/>
              <a:pathLst>
                <a:path w="358" h="774" extrusionOk="0">
                  <a:moveTo>
                    <a:pt x="357" y="0"/>
                  </a:moveTo>
                  <a:lnTo>
                    <a:pt x="48" y="72"/>
                  </a:lnTo>
                  <a:cubicBezTo>
                    <a:pt x="12" y="226"/>
                    <a:pt x="0" y="369"/>
                    <a:pt x="0" y="536"/>
                  </a:cubicBezTo>
                  <a:lnTo>
                    <a:pt x="0" y="774"/>
                  </a:lnTo>
                  <a:cubicBezTo>
                    <a:pt x="95" y="750"/>
                    <a:pt x="191" y="703"/>
                    <a:pt x="286" y="655"/>
                  </a:cubicBezTo>
                  <a:cubicBezTo>
                    <a:pt x="298" y="643"/>
                    <a:pt x="298" y="595"/>
                    <a:pt x="298" y="560"/>
                  </a:cubicBezTo>
                  <a:cubicBezTo>
                    <a:pt x="298" y="357"/>
                    <a:pt x="334" y="179"/>
                    <a:pt x="357"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7" name="Google Shape;1177;p43"/>
            <p:cNvSpPr/>
            <p:nvPr/>
          </p:nvSpPr>
          <p:spPr>
            <a:xfrm>
              <a:off x="5591450" y="3055475"/>
              <a:ext cx="312275" cy="137925"/>
            </a:xfrm>
            <a:custGeom>
              <a:avLst/>
              <a:gdLst/>
              <a:ahLst/>
              <a:cxnLst/>
              <a:rect l="l" t="t" r="r" b="b"/>
              <a:pathLst>
                <a:path w="12491" h="5517" extrusionOk="0">
                  <a:moveTo>
                    <a:pt x="2742" y="0"/>
                  </a:moveTo>
                  <a:cubicBezTo>
                    <a:pt x="2349" y="0"/>
                    <a:pt x="1995" y="61"/>
                    <a:pt x="1680" y="183"/>
                  </a:cubicBezTo>
                  <a:cubicBezTo>
                    <a:pt x="1084" y="421"/>
                    <a:pt x="644" y="885"/>
                    <a:pt x="346" y="1552"/>
                  </a:cubicBezTo>
                  <a:cubicBezTo>
                    <a:pt x="180" y="1945"/>
                    <a:pt x="60" y="2385"/>
                    <a:pt x="1" y="2909"/>
                  </a:cubicBezTo>
                  <a:lnTo>
                    <a:pt x="287" y="2945"/>
                  </a:lnTo>
                  <a:cubicBezTo>
                    <a:pt x="430" y="1611"/>
                    <a:pt x="942" y="766"/>
                    <a:pt x="1787" y="457"/>
                  </a:cubicBezTo>
                  <a:cubicBezTo>
                    <a:pt x="2075" y="345"/>
                    <a:pt x="2396" y="294"/>
                    <a:pt x="2741" y="294"/>
                  </a:cubicBezTo>
                  <a:cubicBezTo>
                    <a:pt x="6226" y="294"/>
                    <a:pt x="12224" y="5463"/>
                    <a:pt x="12300" y="5517"/>
                  </a:cubicBezTo>
                  <a:lnTo>
                    <a:pt x="12491" y="5290"/>
                  </a:lnTo>
                  <a:cubicBezTo>
                    <a:pt x="12479" y="5279"/>
                    <a:pt x="10431" y="3576"/>
                    <a:pt x="8264" y="2195"/>
                  </a:cubicBezTo>
                  <a:cubicBezTo>
                    <a:pt x="5968" y="741"/>
                    <a:pt x="4118" y="0"/>
                    <a:pt x="27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8" name="Google Shape;1178;p43"/>
            <p:cNvSpPr/>
            <p:nvPr/>
          </p:nvSpPr>
          <p:spPr>
            <a:xfrm>
              <a:off x="5649800" y="2992950"/>
              <a:ext cx="41400" cy="32975"/>
            </a:xfrm>
            <a:custGeom>
              <a:avLst/>
              <a:gdLst/>
              <a:ahLst/>
              <a:cxnLst/>
              <a:rect l="l" t="t" r="r" b="b"/>
              <a:pathLst>
                <a:path w="1656" h="1319" extrusionOk="0">
                  <a:moveTo>
                    <a:pt x="809" y="0"/>
                  </a:moveTo>
                  <a:cubicBezTo>
                    <a:pt x="748" y="0"/>
                    <a:pt x="669" y="33"/>
                    <a:pt x="560" y="112"/>
                  </a:cubicBezTo>
                  <a:cubicBezTo>
                    <a:pt x="167" y="398"/>
                    <a:pt x="1" y="838"/>
                    <a:pt x="203" y="1124"/>
                  </a:cubicBezTo>
                  <a:cubicBezTo>
                    <a:pt x="297" y="1253"/>
                    <a:pt x="461" y="1319"/>
                    <a:pt x="652" y="1319"/>
                  </a:cubicBezTo>
                  <a:cubicBezTo>
                    <a:pt x="847" y="1319"/>
                    <a:pt x="1070" y="1251"/>
                    <a:pt x="1275" y="1112"/>
                  </a:cubicBezTo>
                  <a:cubicBezTo>
                    <a:pt x="1656" y="826"/>
                    <a:pt x="1346" y="695"/>
                    <a:pt x="1155" y="410"/>
                  </a:cubicBezTo>
                  <a:cubicBezTo>
                    <a:pt x="1009" y="220"/>
                    <a:pt x="969" y="0"/>
                    <a:pt x="8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9" name="Google Shape;1179;p43"/>
            <p:cNvSpPr/>
            <p:nvPr/>
          </p:nvSpPr>
          <p:spPr>
            <a:xfrm>
              <a:off x="5582025" y="3117775"/>
              <a:ext cx="31200" cy="31475"/>
            </a:xfrm>
            <a:custGeom>
              <a:avLst/>
              <a:gdLst/>
              <a:ahLst/>
              <a:cxnLst/>
              <a:rect l="l" t="t" r="r" b="b"/>
              <a:pathLst>
                <a:path w="1248" h="1259" extrusionOk="0">
                  <a:moveTo>
                    <a:pt x="628" y="0"/>
                  </a:moveTo>
                  <a:cubicBezTo>
                    <a:pt x="295" y="0"/>
                    <a:pt x="21" y="393"/>
                    <a:pt x="9" y="858"/>
                  </a:cubicBezTo>
                  <a:cubicBezTo>
                    <a:pt x="1" y="1198"/>
                    <a:pt x="125" y="1241"/>
                    <a:pt x="314" y="1241"/>
                  </a:cubicBezTo>
                  <a:cubicBezTo>
                    <a:pt x="377" y="1241"/>
                    <a:pt x="447" y="1236"/>
                    <a:pt x="523" y="1236"/>
                  </a:cubicBezTo>
                  <a:cubicBezTo>
                    <a:pt x="553" y="1236"/>
                    <a:pt x="584" y="1237"/>
                    <a:pt x="616" y="1239"/>
                  </a:cubicBezTo>
                  <a:cubicBezTo>
                    <a:pt x="744" y="1239"/>
                    <a:pt x="858" y="1258"/>
                    <a:pt x="952" y="1258"/>
                  </a:cubicBezTo>
                  <a:cubicBezTo>
                    <a:pt x="1113" y="1258"/>
                    <a:pt x="1216" y="1201"/>
                    <a:pt x="1223" y="893"/>
                  </a:cubicBezTo>
                  <a:cubicBezTo>
                    <a:pt x="1247" y="405"/>
                    <a:pt x="973" y="0"/>
                    <a:pt x="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80" name="Google Shape;1180;p43"/>
            <p:cNvSpPr/>
            <p:nvPr/>
          </p:nvSpPr>
          <p:spPr>
            <a:xfrm>
              <a:off x="5816300" y="3182175"/>
              <a:ext cx="128200" cy="142525"/>
            </a:xfrm>
            <a:custGeom>
              <a:avLst/>
              <a:gdLst/>
              <a:ahLst/>
              <a:cxnLst/>
              <a:rect l="l" t="t" r="r" b="b"/>
              <a:pathLst>
                <a:path w="5128" h="5701" extrusionOk="0">
                  <a:moveTo>
                    <a:pt x="3427" y="1"/>
                  </a:moveTo>
                  <a:cubicBezTo>
                    <a:pt x="3317" y="1"/>
                    <a:pt x="3013" y="406"/>
                    <a:pt x="3080" y="472"/>
                  </a:cubicBezTo>
                  <a:cubicBezTo>
                    <a:pt x="3092" y="484"/>
                    <a:pt x="4294" y="1461"/>
                    <a:pt x="4449" y="2663"/>
                  </a:cubicBezTo>
                  <a:cubicBezTo>
                    <a:pt x="4509" y="3211"/>
                    <a:pt x="4342" y="3723"/>
                    <a:pt x="3961" y="4211"/>
                  </a:cubicBezTo>
                  <a:cubicBezTo>
                    <a:pt x="3415" y="4899"/>
                    <a:pt x="2798" y="5117"/>
                    <a:pt x="2234" y="5117"/>
                  </a:cubicBezTo>
                  <a:cubicBezTo>
                    <a:pt x="1285" y="5117"/>
                    <a:pt x="485" y="4498"/>
                    <a:pt x="425" y="4461"/>
                  </a:cubicBezTo>
                  <a:cubicBezTo>
                    <a:pt x="420" y="4458"/>
                    <a:pt x="415" y="4456"/>
                    <a:pt x="409" y="4456"/>
                  </a:cubicBezTo>
                  <a:cubicBezTo>
                    <a:pt x="312" y="4456"/>
                    <a:pt x="0" y="4869"/>
                    <a:pt x="68" y="4925"/>
                  </a:cubicBezTo>
                  <a:cubicBezTo>
                    <a:pt x="539" y="5294"/>
                    <a:pt x="1351" y="5701"/>
                    <a:pt x="2231" y="5701"/>
                  </a:cubicBezTo>
                  <a:cubicBezTo>
                    <a:pt x="2973" y="5701"/>
                    <a:pt x="3762" y="5412"/>
                    <a:pt x="4437" y="4568"/>
                  </a:cubicBezTo>
                  <a:cubicBezTo>
                    <a:pt x="4925" y="3961"/>
                    <a:pt x="5128" y="3282"/>
                    <a:pt x="5044" y="2592"/>
                  </a:cubicBezTo>
                  <a:cubicBezTo>
                    <a:pt x="4866" y="1127"/>
                    <a:pt x="3508" y="56"/>
                    <a:pt x="3449" y="8"/>
                  </a:cubicBezTo>
                  <a:cubicBezTo>
                    <a:pt x="3443" y="3"/>
                    <a:pt x="3436" y="1"/>
                    <a:pt x="34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81" name="Google Shape;1181;p43"/>
            <p:cNvSpPr/>
            <p:nvPr/>
          </p:nvSpPr>
          <p:spPr>
            <a:xfrm>
              <a:off x="5920375" y="3109750"/>
              <a:ext cx="265225" cy="240525"/>
            </a:xfrm>
            <a:custGeom>
              <a:avLst/>
              <a:gdLst/>
              <a:ahLst/>
              <a:cxnLst/>
              <a:rect l="l" t="t" r="r" b="b"/>
              <a:pathLst>
                <a:path w="10609" h="9621" extrusionOk="0">
                  <a:moveTo>
                    <a:pt x="9799" y="0"/>
                  </a:moveTo>
                  <a:lnTo>
                    <a:pt x="9573" y="1822"/>
                  </a:lnTo>
                  <a:cubicBezTo>
                    <a:pt x="9752" y="3358"/>
                    <a:pt x="9716" y="4643"/>
                    <a:pt x="9502" y="5751"/>
                  </a:cubicBezTo>
                  <a:cubicBezTo>
                    <a:pt x="9228" y="7096"/>
                    <a:pt x="8680" y="8049"/>
                    <a:pt x="7847" y="8596"/>
                  </a:cubicBezTo>
                  <a:cubicBezTo>
                    <a:pt x="7311" y="8954"/>
                    <a:pt x="6656" y="9132"/>
                    <a:pt x="5906" y="9132"/>
                  </a:cubicBezTo>
                  <a:cubicBezTo>
                    <a:pt x="4406" y="9120"/>
                    <a:pt x="2489" y="8406"/>
                    <a:pt x="274" y="6965"/>
                  </a:cubicBezTo>
                  <a:lnTo>
                    <a:pt x="0" y="7382"/>
                  </a:lnTo>
                  <a:cubicBezTo>
                    <a:pt x="2298" y="8870"/>
                    <a:pt x="4298" y="9620"/>
                    <a:pt x="5930" y="9620"/>
                  </a:cubicBezTo>
                  <a:cubicBezTo>
                    <a:pt x="6763" y="9620"/>
                    <a:pt x="7501" y="9430"/>
                    <a:pt x="8132" y="9001"/>
                  </a:cubicBezTo>
                  <a:cubicBezTo>
                    <a:pt x="9990" y="7775"/>
                    <a:pt x="10609" y="4786"/>
                    <a:pt x="9894" y="595"/>
                  </a:cubicBezTo>
                  <a:lnTo>
                    <a:pt x="9859" y="321"/>
                  </a:lnTo>
                  <a:lnTo>
                    <a:pt x="97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182" name="Google Shape;1182;p43"/>
          <p:cNvGrpSpPr/>
          <p:nvPr/>
        </p:nvGrpSpPr>
        <p:grpSpPr>
          <a:xfrm rot="-6169627">
            <a:off x="7824240" y="479193"/>
            <a:ext cx="416731" cy="329943"/>
            <a:chOff x="807525" y="3466050"/>
            <a:chExt cx="250050" cy="197975"/>
          </a:xfrm>
        </p:grpSpPr>
        <p:sp>
          <p:nvSpPr>
            <p:cNvPr id="1183" name="Google Shape;1183;p43"/>
            <p:cNvSpPr/>
            <p:nvPr/>
          </p:nvSpPr>
          <p:spPr>
            <a:xfrm>
              <a:off x="807525" y="3522000"/>
              <a:ext cx="154800" cy="142025"/>
            </a:xfrm>
            <a:custGeom>
              <a:avLst/>
              <a:gdLst/>
              <a:ahLst/>
              <a:cxnLst/>
              <a:rect l="l" t="t" r="r" b="b"/>
              <a:pathLst>
                <a:path w="6192" h="5681" extrusionOk="0">
                  <a:moveTo>
                    <a:pt x="3715" y="0"/>
                  </a:moveTo>
                  <a:lnTo>
                    <a:pt x="1191" y="1786"/>
                  </a:lnTo>
                  <a:cubicBezTo>
                    <a:pt x="239" y="2453"/>
                    <a:pt x="1" y="3774"/>
                    <a:pt x="667" y="4739"/>
                  </a:cubicBezTo>
                  <a:lnTo>
                    <a:pt x="691" y="4786"/>
                  </a:lnTo>
                  <a:cubicBezTo>
                    <a:pt x="1114" y="5370"/>
                    <a:pt x="1774" y="5681"/>
                    <a:pt x="2444" y="5681"/>
                  </a:cubicBezTo>
                  <a:cubicBezTo>
                    <a:pt x="2867" y="5681"/>
                    <a:pt x="3294" y="5557"/>
                    <a:pt x="3668" y="5298"/>
                  </a:cubicBezTo>
                  <a:lnTo>
                    <a:pt x="6192" y="3524"/>
                  </a:lnTo>
                  <a:lnTo>
                    <a:pt x="37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84" name="Google Shape;1184;p43"/>
            <p:cNvSpPr/>
            <p:nvPr/>
          </p:nvSpPr>
          <p:spPr>
            <a:xfrm>
              <a:off x="895925" y="3466050"/>
              <a:ext cx="161650" cy="147350"/>
            </a:xfrm>
            <a:custGeom>
              <a:avLst/>
              <a:gdLst/>
              <a:ahLst/>
              <a:cxnLst/>
              <a:rect l="l" t="t" r="r" b="b"/>
              <a:pathLst>
                <a:path w="6466" h="5894" extrusionOk="0">
                  <a:moveTo>
                    <a:pt x="3964" y="1"/>
                  </a:moveTo>
                  <a:cubicBezTo>
                    <a:pt x="3532" y="1"/>
                    <a:pt x="3095" y="132"/>
                    <a:pt x="2715" y="405"/>
                  </a:cubicBezTo>
                  <a:lnTo>
                    <a:pt x="1" y="2310"/>
                  </a:lnTo>
                  <a:cubicBezTo>
                    <a:pt x="477" y="3679"/>
                    <a:pt x="1299" y="4881"/>
                    <a:pt x="2537" y="5893"/>
                  </a:cubicBezTo>
                  <a:lnTo>
                    <a:pt x="5240" y="3988"/>
                  </a:lnTo>
                  <a:cubicBezTo>
                    <a:pt x="6228" y="3310"/>
                    <a:pt x="6466" y="1952"/>
                    <a:pt x="5763" y="964"/>
                  </a:cubicBezTo>
                  <a:lnTo>
                    <a:pt x="5728" y="928"/>
                  </a:lnTo>
                  <a:cubicBezTo>
                    <a:pt x="5313" y="324"/>
                    <a:pt x="4644" y="1"/>
                    <a:pt x="3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85" name="Google Shape;1185;p43"/>
            <p:cNvSpPr/>
            <p:nvPr/>
          </p:nvSpPr>
          <p:spPr>
            <a:xfrm>
              <a:off x="846525" y="3511575"/>
              <a:ext cx="206000" cy="152325"/>
            </a:xfrm>
            <a:custGeom>
              <a:avLst/>
              <a:gdLst/>
              <a:ahLst/>
              <a:cxnLst/>
              <a:rect l="l" t="t" r="r" b="b"/>
              <a:pathLst>
                <a:path w="8240" h="6093" extrusionOk="0">
                  <a:moveTo>
                    <a:pt x="8097" y="0"/>
                  </a:moveTo>
                  <a:lnTo>
                    <a:pt x="8097" y="0"/>
                  </a:lnTo>
                  <a:cubicBezTo>
                    <a:pt x="7930" y="417"/>
                    <a:pt x="7501" y="1143"/>
                    <a:pt x="6406" y="2001"/>
                  </a:cubicBezTo>
                  <a:cubicBezTo>
                    <a:pt x="4727" y="3346"/>
                    <a:pt x="1453" y="5501"/>
                    <a:pt x="1453" y="5501"/>
                  </a:cubicBezTo>
                  <a:cubicBezTo>
                    <a:pt x="1453" y="5501"/>
                    <a:pt x="950" y="5901"/>
                    <a:pt x="182" y="5901"/>
                  </a:cubicBezTo>
                  <a:cubicBezTo>
                    <a:pt x="123" y="5901"/>
                    <a:pt x="62" y="5899"/>
                    <a:pt x="0" y="5894"/>
                  </a:cubicBezTo>
                  <a:lnTo>
                    <a:pt x="0" y="5894"/>
                  </a:lnTo>
                  <a:cubicBezTo>
                    <a:pt x="288" y="6025"/>
                    <a:pt x="598" y="6092"/>
                    <a:pt x="907" y="6092"/>
                  </a:cubicBezTo>
                  <a:cubicBezTo>
                    <a:pt x="1326" y="6092"/>
                    <a:pt x="1745" y="5969"/>
                    <a:pt x="2108" y="5715"/>
                  </a:cubicBezTo>
                  <a:lnTo>
                    <a:pt x="4477" y="4049"/>
                  </a:lnTo>
                  <a:lnTo>
                    <a:pt x="4513" y="4072"/>
                  </a:lnTo>
                  <a:lnTo>
                    <a:pt x="7216" y="2167"/>
                  </a:lnTo>
                  <a:cubicBezTo>
                    <a:pt x="7930" y="1667"/>
                    <a:pt x="8240" y="810"/>
                    <a:pt x="8097"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86" name="Google Shape;1186;p43"/>
            <p:cNvSpPr/>
            <p:nvPr/>
          </p:nvSpPr>
          <p:spPr>
            <a:xfrm>
              <a:off x="876575" y="3484950"/>
              <a:ext cx="131300" cy="89875"/>
            </a:xfrm>
            <a:custGeom>
              <a:avLst/>
              <a:gdLst/>
              <a:ahLst/>
              <a:cxnLst/>
              <a:rect l="l" t="t" r="r" b="b"/>
              <a:pathLst>
                <a:path w="5252" h="3595" extrusionOk="0">
                  <a:moveTo>
                    <a:pt x="4852" y="0"/>
                  </a:moveTo>
                  <a:cubicBezTo>
                    <a:pt x="4400" y="0"/>
                    <a:pt x="3364" y="501"/>
                    <a:pt x="2263" y="1280"/>
                  </a:cubicBezTo>
                  <a:cubicBezTo>
                    <a:pt x="930" y="2232"/>
                    <a:pt x="1" y="3232"/>
                    <a:pt x="191" y="3518"/>
                  </a:cubicBezTo>
                  <a:cubicBezTo>
                    <a:pt x="230" y="3570"/>
                    <a:pt x="304" y="3595"/>
                    <a:pt x="406" y="3595"/>
                  </a:cubicBezTo>
                  <a:cubicBezTo>
                    <a:pt x="864" y="3595"/>
                    <a:pt x="1899" y="3095"/>
                    <a:pt x="2989" y="2316"/>
                  </a:cubicBezTo>
                  <a:cubicBezTo>
                    <a:pt x="4335" y="1363"/>
                    <a:pt x="5252" y="363"/>
                    <a:pt x="5061" y="77"/>
                  </a:cubicBezTo>
                  <a:cubicBezTo>
                    <a:pt x="5024" y="25"/>
                    <a:pt x="4953" y="0"/>
                    <a:pt x="4852"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187" name="Google Shape;1187;p43"/>
          <p:cNvGrpSpPr/>
          <p:nvPr/>
        </p:nvGrpSpPr>
        <p:grpSpPr>
          <a:xfrm rot="3045683">
            <a:off x="4271832" y="4060349"/>
            <a:ext cx="416729" cy="329942"/>
            <a:chOff x="807525" y="3466050"/>
            <a:chExt cx="250050" cy="197975"/>
          </a:xfrm>
        </p:grpSpPr>
        <p:sp>
          <p:nvSpPr>
            <p:cNvPr id="1188" name="Google Shape;1188;p43"/>
            <p:cNvSpPr/>
            <p:nvPr/>
          </p:nvSpPr>
          <p:spPr>
            <a:xfrm>
              <a:off x="807525" y="3522000"/>
              <a:ext cx="154800" cy="142025"/>
            </a:xfrm>
            <a:custGeom>
              <a:avLst/>
              <a:gdLst/>
              <a:ahLst/>
              <a:cxnLst/>
              <a:rect l="l" t="t" r="r" b="b"/>
              <a:pathLst>
                <a:path w="6192" h="5681" extrusionOk="0">
                  <a:moveTo>
                    <a:pt x="3715" y="0"/>
                  </a:moveTo>
                  <a:lnTo>
                    <a:pt x="1191" y="1786"/>
                  </a:lnTo>
                  <a:cubicBezTo>
                    <a:pt x="239" y="2453"/>
                    <a:pt x="1" y="3774"/>
                    <a:pt x="667" y="4739"/>
                  </a:cubicBezTo>
                  <a:lnTo>
                    <a:pt x="691" y="4786"/>
                  </a:lnTo>
                  <a:cubicBezTo>
                    <a:pt x="1114" y="5370"/>
                    <a:pt x="1774" y="5681"/>
                    <a:pt x="2444" y="5681"/>
                  </a:cubicBezTo>
                  <a:cubicBezTo>
                    <a:pt x="2867" y="5681"/>
                    <a:pt x="3294" y="5557"/>
                    <a:pt x="3668" y="5298"/>
                  </a:cubicBezTo>
                  <a:lnTo>
                    <a:pt x="6192" y="3524"/>
                  </a:lnTo>
                  <a:lnTo>
                    <a:pt x="37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89" name="Google Shape;1189;p43"/>
            <p:cNvSpPr/>
            <p:nvPr/>
          </p:nvSpPr>
          <p:spPr>
            <a:xfrm>
              <a:off x="895925" y="3466050"/>
              <a:ext cx="161650" cy="147350"/>
            </a:xfrm>
            <a:custGeom>
              <a:avLst/>
              <a:gdLst/>
              <a:ahLst/>
              <a:cxnLst/>
              <a:rect l="l" t="t" r="r" b="b"/>
              <a:pathLst>
                <a:path w="6466" h="5894" extrusionOk="0">
                  <a:moveTo>
                    <a:pt x="3964" y="1"/>
                  </a:moveTo>
                  <a:cubicBezTo>
                    <a:pt x="3532" y="1"/>
                    <a:pt x="3095" y="132"/>
                    <a:pt x="2715" y="405"/>
                  </a:cubicBezTo>
                  <a:lnTo>
                    <a:pt x="1" y="2310"/>
                  </a:lnTo>
                  <a:cubicBezTo>
                    <a:pt x="477" y="3679"/>
                    <a:pt x="1299" y="4881"/>
                    <a:pt x="2537" y="5893"/>
                  </a:cubicBezTo>
                  <a:lnTo>
                    <a:pt x="5240" y="3988"/>
                  </a:lnTo>
                  <a:cubicBezTo>
                    <a:pt x="6228" y="3310"/>
                    <a:pt x="6466" y="1952"/>
                    <a:pt x="5763" y="964"/>
                  </a:cubicBezTo>
                  <a:lnTo>
                    <a:pt x="5728" y="928"/>
                  </a:lnTo>
                  <a:cubicBezTo>
                    <a:pt x="5313" y="324"/>
                    <a:pt x="4644" y="1"/>
                    <a:pt x="3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90" name="Google Shape;1190;p43"/>
            <p:cNvSpPr/>
            <p:nvPr/>
          </p:nvSpPr>
          <p:spPr>
            <a:xfrm>
              <a:off x="846525" y="3511575"/>
              <a:ext cx="206000" cy="152325"/>
            </a:xfrm>
            <a:custGeom>
              <a:avLst/>
              <a:gdLst/>
              <a:ahLst/>
              <a:cxnLst/>
              <a:rect l="l" t="t" r="r" b="b"/>
              <a:pathLst>
                <a:path w="8240" h="6093" extrusionOk="0">
                  <a:moveTo>
                    <a:pt x="8097" y="0"/>
                  </a:moveTo>
                  <a:lnTo>
                    <a:pt x="8097" y="0"/>
                  </a:lnTo>
                  <a:cubicBezTo>
                    <a:pt x="7930" y="417"/>
                    <a:pt x="7501" y="1143"/>
                    <a:pt x="6406" y="2001"/>
                  </a:cubicBezTo>
                  <a:cubicBezTo>
                    <a:pt x="4727" y="3346"/>
                    <a:pt x="1453" y="5501"/>
                    <a:pt x="1453" y="5501"/>
                  </a:cubicBezTo>
                  <a:cubicBezTo>
                    <a:pt x="1453" y="5501"/>
                    <a:pt x="950" y="5901"/>
                    <a:pt x="182" y="5901"/>
                  </a:cubicBezTo>
                  <a:cubicBezTo>
                    <a:pt x="123" y="5901"/>
                    <a:pt x="62" y="5899"/>
                    <a:pt x="0" y="5894"/>
                  </a:cubicBezTo>
                  <a:lnTo>
                    <a:pt x="0" y="5894"/>
                  </a:lnTo>
                  <a:cubicBezTo>
                    <a:pt x="288" y="6025"/>
                    <a:pt x="598" y="6092"/>
                    <a:pt x="907" y="6092"/>
                  </a:cubicBezTo>
                  <a:cubicBezTo>
                    <a:pt x="1326" y="6092"/>
                    <a:pt x="1745" y="5969"/>
                    <a:pt x="2108" y="5715"/>
                  </a:cubicBezTo>
                  <a:lnTo>
                    <a:pt x="4477" y="4049"/>
                  </a:lnTo>
                  <a:lnTo>
                    <a:pt x="4513" y="4072"/>
                  </a:lnTo>
                  <a:lnTo>
                    <a:pt x="7216" y="2167"/>
                  </a:lnTo>
                  <a:cubicBezTo>
                    <a:pt x="7930" y="1667"/>
                    <a:pt x="8240" y="810"/>
                    <a:pt x="8097"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91" name="Google Shape;1191;p43"/>
            <p:cNvSpPr/>
            <p:nvPr/>
          </p:nvSpPr>
          <p:spPr>
            <a:xfrm>
              <a:off x="876575" y="3484950"/>
              <a:ext cx="131300" cy="89875"/>
            </a:xfrm>
            <a:custGeom>
              <a:avLst/>
              <a:gdLst/>
              <a:ahLst/>
              <a:cxnLst/>
              <a:rect l="l" t="t" r="r" b="b"/>
              <a:pathLst>
                <a:path w="5252" h="3595" extrusionOk="0">
                  <a:moveTo>
                    <a:pt x="4852" y="0"/>
                  </a:moveTo>
                  <a:cubicBezTo>
                    <a:pt x="4400" y="0"/>
                    <a:pt x="3364" y="501"/>
                    <a:pt x="2263" y="1280"/>
                  </a:cubicBezTo>
                  <a:cubicBezTo>
                    <a:pt x="930" y="2232"/>
                    <a:pt x="1" y="3232"/>
                    <a:pt x="191" y="3518"/>
                  </a:cubicBezTo>
                  <a:cubicBezTo>
                    <a:pt x="230" y="3570"/>
                    <a:pt x="304" y="3595"/>
                    <a:pt x="406" y="3595"/>
                  </a:cubicBezTo>
                  <a:cubicBezTo>
                    <a:pt x="864" y="3595"/>
                    <a:pt x="1899" y="3095"/>
                    <a:pt x="2989" y="2316"/>
                  </a:cubicBezTo>
                  <a:cubicBezTo>
                    <a:pt x="4335" y="1363"/>
                    <a:pt x="5252" y="363"/>
                    <a:pt x="5061" y="77"/>
                  </a:cubicBezTo>
                  <a:cubicBezTo>
                    <a:pt x="5024" y="25"/>
                    <a:pt x="4953" y="0"/>
                    <a:pt x="4852"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192" name="Google Shape;1192;p43"/>
          <p:cNvGrpSpPr/>
          <p:nvPr/>
        </p:nvGrpSpPr>
        <p:grpSpPr>
          <a:xfrm rot="9194113">
            <a:off x="2841242" y="966674"/>
            <a:ext cx="445950" cy="329942"/>
            <a:chOff x="877475" y="2935600"/>
            <a:chExt cx="257500" cy="190500"/>
          </a:xfrm>
        </p:grpSpPr>
        <p:sp>
          <p:nvSpPr>
            <p:cNvPr id="1193" name="Google Shape;1193;p43"/>
            <p:cNvSpPr/>
            <p:nvPr/>
          </p:nvSpPr>
          <p:spPr>
            <a:xfrm>
              <a:off x="877475" y="2980850"/>
              <a:ext cx="162250" cy="145250"/>
            </a:xfrm>
            <a:custGeom>
              <a:avLst/>
              <a:gdLst/>
              <a:ahLst/>
              <a:cxnLst/>
              <a:rect l="l" t="t" r="r" b="b"/>
              <a:pathLst>
                <a:path w="6490" h="5810" extrusionOk="0">
                  <a:moveTo>
                    <a:pt x="4192" y="1"/>
                  </a:moveTo>
                  <a:lnTo>
                    <a:pt x="1346" y="1727"/>
                  </a:lnTo>
                  <a:cubicBezTo>
                    <a:pt x="322" y="2358"/>
                    <a:pt x="1" y="3692"/>
                    <a:pt x="620" y="4715"/>
                  </a:cubicBezTo>
                  <a:lnTo>
                    <a:pt x="655" y="4763"/>
                  </a:lnTo>
                  <a:cubicBezTo>
                    <a:pt x="1062" y="5435"/>
                    <a:pt x="1780" y="5809"/>
                    <a:pt x="2516" y="5809"/>
                  </a:cubicBezTo>
                  <a:cubicBezTo>
                    <a:pt x="2902" y="5809"/>
                    <a:pt x="3292" y="5706"/>
                    <a:pt x="3644" y="5489"/>
                  </a:cubicBezTo>
                  <a:lnTo>
                    <a:pt x="6490" y="3763"/>
                  </a:lnTo>
                  <a:cubicBezTo>
                    <a:pt x="6049" y="2239"/>
                    <a:pt x="5275" y="989"/>
                    <a:pt x="41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1194" name="Google Shape;1194;p43"/>
            <p:cNvGrpSpPr/>
            <p:nvPr/>
          </p:nvGrpSpPr>
          <p:grpSpPr>
            <a:xfrm>
              <a:off x="901300" y="2935600"/>
              <a:ext cx="233675" cy="190500"/>
              <a:chOff x="901300" y="2935600"/>
              <a:chExt cx="233675" cy="190500"/>
            </a:xfrm>
          </p:grpSpPr>
          <p:sp>
            <p:nvSpPr>
              <p:cNvPr id="1195" name="Google Shape;1195;p43"/>
              <p:cNvSpPr/>
              <p:nvPr/>
            </p:nvSpPr>
            <p:spPr>
              <a:xfrm>
                <a:off x="979275" y="2935600"/>
                <a:ext cx="155700" cy="140525"/>
              </a:xfrm>
              <a:custGeom>
                <a:avLst/>
                <a:gdLst/>
                <a:ahLst/>
                <a:cxnLst/>
                <a:rect l="l" t="t" r="r" b="b"/>
                <a:pathLst>
                  <a:path w="6228" h="5621" extrusionOk="0">
                    <a:moveTo>
                      <a:pt x="3769" y="1"/>
                    </a:moveTo>
                    <a:cubicBezTo>
                      <a:pt x="3390" y="1"/>
                      <a:pt x="3005" y="101"/>
                      <a:pt x="2656" y="310"/>
                    </a:cubicBezTo>
                    <a:lnTo>
                      <a:pt x="1" y="1918"/>
                    </a:lnTo>
                    <a:lnTo>
                      <a:pt x="2251" y="5621"/>
                    </a:lnTo>
                    <a:lnTo>
                      <a:pt x="4894" y="4013"/>
                    </a:lnTo>
                    <a:cubicBezTo>
                      <a:pt x="5906" y="3406"/>
                      <a:pt x="6228" y="2096"/>
                      <a:pt x="5608" y="1061"/>
                    </a:cubicBezTo>
                    <a:lnTo>
                      <a:pt x="5585" y="1025"/>
                    </a:lnTo>
                    <a:cubicBezTo>
                      <a:pt x="5187" y="362"/>
                      <a:pt x="4488" y="1"/>
                      <a:pt x="3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96" name="Google Shape;1196;p43"/>
              <p:cNvSpPr/>
              <p:nvPr/>
            </p:nvSpPr>
            <p:spPr>
              <a:xfrm>
                <a:off x="910225" y="2989775"/>
                <a:ext cx="217600" cy="136325"/>
              </a:xfrm>
              <a:custGeom>
                <a:avLst/>
                <a:gdLst/>
                <a:ahLst/>
                <a:cxnLst/>
                <a:rect l="l" t="t" r="r" b="b"/>
                <a:pathLst>
                  <a:path w="8704" h="5453" extrusionOk="0">
                    <a:moveTo>
                      <a:pt x="8704" y="1"/>
                    </a:moveTo>
                    <a:lnTo>
                      <a:pt x="8704" y="1"/>
                    </a:lnTo>
                    <a:cubicBezTo>
                      <a:pt x="8418" y="822"/>
                      <a:pt x="7751" y="1180"/>
                      <a:pt x="7751" y="1180"/>
                    </a:cubicBezTo>
                    <a:cubicBezTo>
                      <a:pt x="7751" y="1180"/>
                      <a:pt x="4429" y="3323"/>
                      <a:pt x="2524" y="4335"/>
                    </a:cubicBezTo>
                    <a:cubicBezTo>
                      <a:pt x="1386" y="4937"/>
                      <a:pt x="580" y="5076"/>
                      <a:pt x="115" y="5076"/>
                    </a:cubicBezTo>
                    <a:cubicBezTo>
                      <a:pt x="74" y="5076"/>
                      <a:pt x="36" y="5075"/>
                      <a:pt x="0" y="5073"/>
                    </a:cubicBezTo>
                    <a:lnTo>
                      <a:pt x="0" y="5073"/>
                    </a:lnTo>
                    <a:cubicBezTo>
                      <a:pt x="361" y="5320"/>
                      <a:pt x="793" y="5452"/>
                      <a:pt x="1229" y="5452"/>
                    </a:cubicBezTo>
                    <a:cubicBezTo>
                      <a:pt x="1613" y="5452"/>
                      <a:pt x="2000" y="5350"/>
                      <a:pt x="2346" y="5132"/>
                    </a:cubicBezTo>
                    <a:lnTo>
                      <a:pt x="5191" y="3406"/>
                    </a:lnTo>
                    <a:cubicBezTo>
                      <a:pt x="5191" y="3394"/>
                      <a:pt x="5180" y="3382"/>
                      <a:pt x="5180" y="3370"/>
                    </a:cubicBezTo>
                    <a:lnTo>
                      <a:pt x="7656" y="1846"/>
                    </a:lnTo>
                    <a:cubicBezTo>
                      <a:pt x="8335" y="1441"/>
                      <a:pt x="8692" y="727"/>
                      <a:pt x="8704"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97" name="Google Shape;1197;p43"/>
              <p:cNvSpPr/>
              <p:nvPr/>
            </p:nvSpPr>
            <p:spPr>
              <a:xfrm>
                <a:off x="901300" y="2984200"/>
                <a:ext cx="136925" cy="82350"/>
              </a:xfrm>
              <a:custGeom>
                <a:avLst/>
                <a:gdLst/>
                <a:ahLst/>
                <a:cxnLst/>
                <a:rect l="l" t="t" r="r" b="b"/>
                <a:pathLst>
                  <a:path w="5477" h="3294" extrusionOk="0">
                    <a:moveTo>
                      <a:pt x="5045" y="0"/>
                    </a:moveTo>
                    <a:cubicBezTo>
                      <a:pt x="4567" y="0"/>
                      <a:pt x="3523" y="419"/>
                      <a:pt x="2405" y="1105"/>
                    </a:cubicBezTo>
                    <a:cubicBezTo>
                      <a:pt x="988" y="1962"/>
                      <a:pt x="0" y="2903"/>
                      <a:pt x="179" y="3200"/>
                    </a:cubicBezTo>
                    <a:cubicBezTo>
                      <a:pt x="216" y="3263"/>
                      <a:pt x="303" y="3293"/>
                      <a:pt x="430" y="3293"/>
                    </a:cubicBezTo>
                    <a:cubicBezTo>
                      <a:pt x="906" y="3293"/>
                      <a:pt x="1942" y="2874"/>
                      <a:pt x="3060" y="2188"/>
                    </a:cubicBezTo>
                    <a:cubicBezTo>
                      <a:pt x="4477" y="1331"/>
                      <a:pt x="5477" y="391"/>
                      <a:pt x="5298" y="93"/>
                    </a:cubicBezTo>
                    <a:cubicBezTo>
                      <a:pt x="5261" y="30"/>
                      <a:pt x="5173" y="0"/>
                      <a:pt x="5045"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grpSp>
        <p:nvGrpSpPr>
          <p:cNvPr id="1198" name="Google Shape;1198;p43"/>
          <p:cNvGrpSpPr/>
          <p:nvPr/>
        </p:nvGrpSpPr>
        <p:grpSpPr>
          <a:xfrm rot="2371102">
            <a:off x="5423810" y="786189"/>
            <a:ext cx="315156" cy="276980"/>
            <a:chOff x="1782050" y="3440425"/>
            <a:chExt cx="196475" cy="172675"/>
          </a:xfrm>
        </p:grpSpPr>
        <p:sp>
          <p:nvSpPr>
            <p:cNvPr id="1199" name="Google Shape;1199;p43"/>
            <p:cNvSpPr/>
            <p:nvPr/>
          </p:nvSpPr>
          <p:spPr>
            <a:xfrm>
              <a:off x="1782050" y="3440425"/>
              <a:ext cx="196475" cy="172675"/>
            </a:xfrm>
            <a:custGeom>
              <a:avLst/>
              <a:gdLst/>
              <a:ahLst/>
              <a:cxnLst/>
              <a:rect l="l" t="t" r="r" b="b"/>
              <a:pathLst>
                <a:path w="7859" h="6907" extrusionOk="0">
                  <a:moveTo>
                    <a:pt x="3933" y="1"/>
                  </a:moveTo>
                  <a:cubicBezTo>
                    <a:pt x="3466" y="1"/>
                    <a:pt x="2991" y="96"/>
                    <a:pt x="2537" y="299"/>
                  </a:cubicBezTo>
                  <a:cubicBezTo>
                    <a:pt x="787" y="1072"/>
                    <a:pt x="1" y="3108"/>
                    <a:pt x="775" y="4847"/>
                  </a:cubicBezTo>
                  <a:cubicBezTo>
                    <a:pt x="1346" y="6140"/>
                    <a:pt x="2607" y="6907"/>
                    <a:pt x="3933" y="6907"/>
                  </a:cubicBezTo>
                  <a:cubicBezTo>
                    <a:pt x="4401" y="6907"/>
                    <a:pt x="4878" y="6811"/>
                    <a:pt x="5335" y="6609"/>
                  </a:cubicBezTo>
                  <a:cubicBezTo>
                    <a:pt x="7073" y="5835"/>
                    <a:pt x="7859" y="3799"/>
                    <a:pt x="7085" y="2061"/>
                  </a:cubicBezTo>
                  <a:cubicBezTo>
                    <a:pt x="6522" y="767"/>
                    <a:pt x="5257" y="1"/>
                    <a:pt x="3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00" name="Google Shape;1200;p43"/>
            <p:cNvSpPr/>
            <p:nvPr/>
          </p:nvSpPr>
          <p:spPr>
            <a:xfrm>
              <a:off x="1795750" y="3452350"/>
              <a:ext cx="169400" cy="149000"/>
            </a:xfrm>
            <a:custGeom>
              <a:avLst/>
              <a:gdLst/>
              <a:ahLst/>
              <a:cxnLst/>
              <a:rect l="l" t="t" r="r" b="b"/>
              <a:pathLst>
                <a:path w="6776" h="5960" extrusionOk="0">
                  <a:moveTo>
                    <a:pt x="3371" y="1"/>
                  </a:moveTo>
                  <a:cubicBezTo>
                    <a:pt x="2972" y="1"/>
                    <a:pt x="2567" y="81"/>
                    <a:pt x="2179" y="250"/>
                  </a:cubicBezTo>
                  <a:cubicBezTo>
                    <a:pt x="679" y="917"/>
                    <a:pt x="0" y="2679"/>
                    <a:pt x="667" y="4179"/>
                  </a:cubicBezTo>
                  <a:cubicBezTo>
                    <a:pt x="1160" y="5297"/>
                    <a:pt x="2245" y="5959"/>
                    <a:pt x="3384" y="5959"/>
                  </a:cubicBezTo>
                  <a:cubicBezTo>
                    <a:pt x="3785" y="5959"/>
                    <a:pt x="4193" y="5877"/>
                    <a:pt x="4584" y="5703"/>
                  </a:cubicBezTo>
                  <a:cubicBezTo>
                    <a:pt x="6096" y="5036"/>
                    <a:pt x="6775" y="3274"/>
                    <a:pt x="6108" y="1774"/>
                  </a:cubicBezTo>
                  <a:cubicBezTo>
                    <a:pt x="5614" y="662"/>
                    <a:pt x="4517" y="1"/>
                    <a:pt x="3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01" name="Google Shape;1201;p43"/>
            <p:cNvSpPr/>
            <p:nvPr/>
          </p:nvSpPr>
          <p:spPr>
            <a:xfrm>
              <a:off x="1804975" y="3491625"/>
              <a:ext cx="150925" cy="69675"/>
            </a:xfrm>
            <a:custGeom>
              <a:avLst/>
              <a:gdLst/>
              <a:ahLst/>
              <a:cxnLst/>
              <a:rect l="l" t="t" r="r" b="b"/>
              <a:pathLst>
                <a:path w="6037" h="2787" extrusionOk="0">
                  <a:moveTo>
                    <a:pt x="370" y="1"/>
                  </a:moveTo>
                  <a:lnTo>
                    <a:pt x="191" y="96"/>
                  </a:lnTo>
                  <a:cubicBezTo>
                    <a:pt x="60" y="156"/>
                    <a:pt x="1" y="322"/>
                    <a:pt x="48" y="453"/>
                  </a:cubicBezTo>
                  <a:lnTo>
                    <a:pt x="120" y="644"/>
                  </a:lnTo>
                  <a:lnTo>
                    <a:pt x="5668" y="2787"/>
                  </a:lnTo>
                  <a:lnTo>
                    <a:pt x="5846" y="2692"/>
                  </a:lnTo>
                  <a:cubicBezTo>
                    <a:pt x="5977" y="2632"/>
                    <a:pt x="6037" y="2477"/>
                    <a:pt x="5977" y="2322"/>
                  </a:cubicBezTo>
                  <a:lnTo>
                    <a:pt x="5918" y="2144"/>
                  </a:lnTo>
                  <a:lnTo>
                    <a:pt x="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02" name="Google Shape;1202;p43"/>
            <p:cNvSpPr/>
            <p:nvPr/>
          </p:nvSpPr>
          <p:spPr>
            <a:xfrm>
              <a:off x="1806175" y="3491625"/>
              <a:ext cx="149450" cy="63425"/>
            </a:xfrm>
            <a:custGeom>
              <a:avLst/>
              <a:gdLst/>
              <a:ahLst/>
              <a:cxnLst/>
              <a:rect l="l" t="t" r="r" b="b"/>
              <a:pathLst>
                <a:path w="5978" h="2537" extrusionOk="0">
                  <a:moveTo>
                    <a:pt x="322" y="1"/>
                  </a:moveTo>
                  <a:lnTo>
                    <a:pt x="143" y="96"/>
                  </a:lnTo>
                  <a:cubicBezTo>
                    <a:pt x="72" y="120"/>
                    <a:pt x="24" y="179"/>
                    <a:pt x="0" y="239"/>
                  </a:cubicBezTo>
                  <a:lnTo>
                    <a:pt x="5953" y="2537"/>
                  </a:lnTo>
                  <a:cubicBezTo>
                    <a:pt x="5965" y="2489"/>
                    <a:pt x="5977" y="2418"/>
                    <a:pt x="5953" y="2346"/>
                  </a:cubicBezTo>
                  <a:lnTo>
                    <a:pt x="5870" y="2144"/>
                  </a:lnTo>
                  <a:lnTo>
                    <a:pt x="322" y="1"/>
                  </a:ln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203" name="Google Shape;1203;p43"/>
          <p:cNvGrpSpPr/>
          <p:nvPr/>
        </p:nvGrpSpPr>
        <p:grpSpPr>
          <a:xfrm>
            <a:off x="7412150" y="3913506"/>
            <a:ext cx="597600" cy="510814"/>
            <a:chOff x="421200" y="3962119"/>
            <a:chExt cx="597600" cy="510814"/>
          </a:xfrm>
        </p:grpSpPr>
        <p:sp>
          <p:nvSpPr>
            <p:cNvPr id="1204" name="Google Shape;1204;p43"/>
            <p:cNvSpPr/>
            <p:nvPr/>
          </p:nvSpPr>
          <p:spPr>
            <a:xfrm>
              <a:off x="421200" y="4273638"/>
              <a:ext cx="597600" cy="94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1205" name="Google Shape;1205;p43"/>
            <p:cNvGrpSpPr/>
            <p:nvPr/>
          </p:nvGrpSpPr>
          <p:grpSpPr>
            <a:xfrm rot="2135162">
              <a:off x="504865" y="4052559"/>
              <a:ext cx="416718" cy="329933"/>
              <a:chOff x="807525" y="3466050"/>
              <a:chExt cx="250050" cy="197975"/>
            </a:xfrm>
          </p:grpSpPr>
          <p:sp>
            <p:nvSpPr>
              <p:cNvPr id="1206" name="Google Shape;1206;p43"/>
              <p:cNvSpPr/>
              <p:nvPr/>
            </p:nvSpPr>
            <p:spPr>
              <a:xfrm>
                <a:off x="807525" y="3522000"/>
                <a:ext cx="154800" cy="142025"/>
              </a:xfrm>
              <a:custGeom>
                <a:avLst/>
                <a:gdLst/>
                <a:ahLst/>
                <a:cxnLst/>
                <a:rect l="l" t="t" r="r" b="b"/>
                <a:pathLst>
                  <a:path w="6192" h="5681" extrusionOk="0">
                    <a:moveTo>
                      <a:pt x="3715" y="0"/>
                    </a:moveTo>
                    <a:lnTo>
                      <a:pt x="1191" y="1786"/>
                    </a:lnTo>
                    <a:cubicBezTo>
                      <a:pt x="239" y="2453"/>
                      <a:pt x="1" y="3774"/>
                      <a:pt x="667" y="4739"/>
                    </a:cubicBezTo>
                    <a:lnTo>
                      <a:pt x="691" y="4786"/>
                    </a:lnTo>
                    <a:cubicBezTo>
                      <a:pt x="1114" y="5370"/>
                      <a:pt x="1774" y="5681"/>
                      <a:pt x="2444" y="5681"/>
                    </a:cubicBezTo>
                    <a:cubicBezTo>
                      <a:pt x="2867" y="5681"/>
                      <a:pt x="3294" y="5557"/>
                      <a:pt x="3668" y="5298"/>
                    </a:cubicBezTo>
                    <a:lnTo>
                      <a:pt x="6192" y="3524"/>
                    </a:lnTo>
                    <a:lnTo>
                      <a:pt x="37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07" name="Google Shape;1207;p43"/>
              <p:cNvSpPr/>
              <p:nvPr/>
            </p:nvSpPr>
            <p:spPr>
              <a:xfrm>
                <a:off x="895925" y="3466050"/>
                <a:ext cx="161650" cy="147350"/>
              </a:xfrm>
              <a:custGeom>
                <a:avLst/>
                <a:gdLst/>
                <a:ahLst/>
                <a:cxnLst/>
                <a:rect l="l" t="t" r="r" b="b"/>
                <a:pathLst>
                  <a:path w="6466" h="5894" extrusionOk="0">
                    <a:moveTo>
                      <a:pt x="3964" y="1"/>
                    </a:moveTo>
                    <a:cubicBezTo>
                      <a:pt x="3532" y="1"/>
                      <a:pt x="3095" y="132"/>
                      <a:pt x="2715" y="405"/>
                    </a:cubicBezTo>
                    <a:lnTo>
                      <a:pt x="1" y="2310"/>
                    </a:lnTo>
                    <a:cubicBezTo>
                      <a:pt x="477" y="3679"/>
                      <a:pt x="1299" y="4881"/>
                      <a:pt x="2537" y="5893"/>
                    </a:cubicBezTo>
                    <a:lnTo>
                      <a:pt x="5240" y="3988"/>
                    </a:lnTo>
                    <a:cubicBezTo>
                      <a:pt x="6228" y="3310"/>
                      <a:pt x="6466" y="1952"/>
                      <a:pt x="5763" y="964"/>
                    </a:cubicBezTo>
                    <a:lnTo>
                      <a:pt x="5728" y="928"/>
                    </a:lnTo>
                    <a:cubicBezTo>
                      <a:pt x="5313" y="324"/>
                      <a:pt x="4644" y="1"/>
                      <a:pt x="3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08" name="Google Shape;1208;p43"/>
              <p:cNvSpPr/>
              <p:nvPr/>
            </p:nvSpPr>
            <p:spPr>
              <a:xfrm>
                <a:off x="846525" y="3511575"/>
                <a:ext cx="206000" cy="152325"/>
              </a:xfrm>
              <a:custGeom>
                <a:avLst/>
                <a:gdLst/>
                <a:ahLst/>
                <a:cxnLst/>
                <a:rect l="l" t="t" r="r" b="b"/>
                <a:pathLst>
                  <a:path w="8240" h="6093" extrusionOk="0">
                    <a:moveTo>
                      <a:pt x="8097" y="0"/>
                    </a:moveTo>
                    <a:lnTo>
                      <a:pt x="8097" y="0"/>
                    </a:lnTo>
                    <a:cubicBezTo>
                      <a:pt x="7930" y="417"/>
                      <a:pt x="7501" y="1143"/>
                      <a:pt x="6406" y="2001"/>
                    </a:cubicBezTo>
                    <a:cubicBezTo>
                      <a:pt x="4727" y="3346"/>
                      <a:pt x="1453" y="5501"/>
                      <a:pt x="1453" y="5501"/>
                    </a:cubicBezTo>
                    <a:cubicBezTo>
                      <a:pt x="1453" y="5501"/>
                      <a:pt x="950" y="5901"/>
                      <a:pt x="182" y="5901"/>
                    </a:cubicBezTo>
                    <a:cubicBezTo>
                      <a:pt x="123" y="5901"/>
                      <a:pt x="62" y="5899"/>
                      <a:pt x="0" y="5894"/>
                    </a:cubicBezTo>
                    <a:lnTo>
                      <a:pt x="0" y="5894"/>
                    </a:lnTo>
                    <a:cubicBezTo>
                      <a:pt x="288" y="6025"/>
                      <a:pt x="598" y="6092"/>
                      <a:pt x="907" y="6092"/>
                    </a:cubicBezTo>
                    <a:cubicBezTo>
                      <a:pt x="1326" y="6092"/>
                      <a:pt x="1745" y="5969"/>
                      <a:pt x="2108" y="5715"/>
                    </a:cubicBezTo>
                    <a:lnTo>
                      <a:pt x="4477" y="4049"/>
                    </a:lnTo>
                    <a:lnTo>
                      <a:pt x="4513" y="4072"/>
                    </a:lnTo>
                    <a:lnTo>
                      <a:pt x="7216" y="2167"/>
                    </a:lnTo>
                    <a:cubicBezTo>
                      <a:pt x="7930" y="1667"/>
                      <a:pt x="8240" y="810"/>
                      <a:pt x="8097"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09" name="Google Shape;1209;p43"/>
              <p:cNvSpPr/>
              <p:nvPr/>
            </p:nvSpPr>
            <p:spPr>
              <a:xfrm>
                <a:off x="876575" y="3484950"/>
                <a:ext cx="131300" cy="89875"/>
              </a:xfrm>
              <a:custGeom>
                <a:avLst/>
                <a:gdLst/>
                <a:ahLst/>
                <a:cxnLst/>
                <a:rect l="l" t="t" r="r" b="b"/>
                <a:pathLst>
                  <a:path w="5252" h="3595" extrusionOk="0">
                    <a:moveTo>
                      <a:pt x="4852" y="0"/>
                    </a:moveTo>
                    <a:cubicBezTo>
                      <a:pt x="4400" y="0"/>
                      <a:pt x="3364" y="501"/>
                      <a:pt x="2263" y="1280"/>
                    </a:cubicBezTo>
                    <a:cubicBezTo>
                      <a:pt x="930" y="2232"/>
                      <a:pt x="1" y="3232"/>
                      <a:pt x="191" y="3518"/>
                    </a:cubicBezTo>
                    <a:cubicBezTo>
                      <a:pt x="230" y="3570"/>
                      <a:pt x="304" y="3595"/>
                      <a:pt x="406" y="3595"/>
                    </a:cubicBezTo>
                    <a:cubicBezTo>
                      <a:pt x="864" y="3595"/>
                      <a:pt x="1899" y="3095"/>
                      <a:pt x="2989" y="2316"/>
                    </a:cubicBezTo>
                    <a:cubicBezTo>
                      <a:pt x="4335" y="1363"/>
                      <a:pt x="5252" y="363"/>
                      <a:pt x="5061" y="77"/>
                    </a:cubicBezTo>
                    <a:cubicBezTo>
                      <a:pt x="5024" y="25"/>
                      <a:pt x="4953" y="0"/>
                      <a:pt x="4852"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grpSp>
        <p:nvGrpSpPr>
          <p:cNvPr id="1210" name="Google Shape;1210;p43"/>
          <p:cNvGrpSpPr/>
          <p:nvPr/>
        </p:nvGrpSpPr>
        <p:grpSpPr>
          <a:xfrm rot="10176131">
            <a:off x="1976696" y="4030422"/>
            <a:ext cx="315154" cy="276978"/>
            <a:chOff x="1782050" y="3440425"/>
            <a:chExt cx="196475" cy="172675"/>
          </a:xfrm>
        </p:grpSpPr>
        <p:sp>
          <p:nvSpPr>
            <p:cNvPr id="1211" name="Google Shape;1211;p43"/>
            <p:cNvSpPr/>
            <p:nvPr/>
          </p:nvSpPr>
          <p:spPr>
            <a:xfrm>
              <a:off x="1782050" y="3440425"/>
              <a:ext cx="196475" cy="172675"/>
            </a:xfrm>
            <a:custGeom>
              <a:avLst/>
              <a:gdLst/>
              <a:ahLst/>
              <a:cxnLst/>
              <a:rect l="l" t="t" r="r" b="b"/>
              <a:pathLst>
                <a:path w="7859" h="6907" extrusionOk="0">
                  <a:moveTo>
                    <a:pt x="3933" y="1"/>
                  </a:moveTo>
                  <a:cubicBezTo>
                    <a:pt x="3466" y="1"/>
                    <a:pt x="2991" y="96"/>
                    <a:pt x="2537" y="299"/>
                  </a:cubicBezTo>
                  <a:cubicBezTo>
                    <a:pt x="787" y="1072"/>
                    <a:pt x="1" y="3108"/>
                    <a:pt x="775" y="4847"/>
                  </a:cubicBezTo>
                  <a:cubicBezTo>
                    <a:pt x="1346" y="6140"/>
                    <a:pt x="2607" y="6907"/>
                    <a:pt x="3933" y="6907"/>
                  </a:cubicBezTo>
                  <a:cubicBezTo>
                    <a:pt x="4401" y="6907"/>
                    <a:pt x="4878" y="6811"/>
                    <a:pt x="5335" y="6609"/>
                  </a:cubicBezTo>
                  <a:cubicBezTo>
                    <a:pt x="7073" y="5835"/>
                    <a:pt x="7859" y="3799"/>
                    <a:pt x="7085" y="2061"/>
                  </a:cubicBezTo>
                  <a:cubicBezTo>
                    <a:pt x="6522" y="767"/>
                    <a:pt x="5257" y="1"/>
                    <a:pt x="3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12" name="Google Shape;1212;p43"/>
            <p:cNvSpPr/>
            <p:nvPr/>
          </p:nvSpPr>
          <p:spPr>
            <a:xfrm>
              <a:off x="1795750" y="3452350"/>
              <a:ext cx="169400" cy="149000"/>
            </a:xfrm>
            <a:custGeom>
              <a:avLst/>
              <a:gdLst/>
              <a:ahLst/>
              <a:cxnLst/>
              <a:rect l="l" t="t" r="r" b="b"/>
              <a:pathLst>
                <a:path w="6776" h="5960" extrusionOk="0">
                  <a:moveTo>
                    <a:pt x="3371" y="1"/>
                  </a:moveTo>
                  <a:cubicBezTo>
                    <a:pt x="2972" y="1"/>
                    <a:pt x="2567" y="81"/>
                    <a:pt x="2179" y="250"/>
                  </a:cubicBezTo>
                  <a:cubicBezTo>
                    <a:pt x="679" y="917"/>
                    <a:pt x="0" y="2679"/>
                    <a:pt x="667" y="4179"/>
                  </a:cubicBezTo>
                  <a:cubicBezTo>
                    <a:pt x="1160" y="5297"/>
                    <a:pt x="2245" y="5959"/>
                    <a:pt x="3384" y="5959"/>
                  </a:cubicBezTo>
                  <a:cubicBezTo>
                    <a:pt x="3785" y="5959"/>
                    <a:pt x="4193" y="5877"/>
                    <a:pt x="4584" y="5703"/>
                  </a:cubicBezTo>
                  <a:cubicBezTo>
                    <a:pt x="6096" y="5036"/>
                    <a:pt x="6775" y="3274"/>
                    <a:pt x="6108" y="1774"/>
                  </a:cubicBezTo>
                  <a:cubicBezTo>
                    <a:pt x="5614" y="662"/>
                    <a:pt x="4517" y="1"/>
                    <a:pt x="3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13" name="Google Shape;1213;p43"/>
            <p:cNvSpPr/>
            <p:nvPr/>
          </p:nvSpPr>
          <p:spPr>
            <a:xfrm>
              <a:off x="1804975" y="3491625"/>
              <a:ext cx="150925" cy="69675"/>
            </a:xfrm>
            <a:custGeom>
              <a:avLst/>
              <a:gdLst/>
              <a:ahLst/>
              <a:cxnLst/>
              <a:rect l="l" t="t" r="r" b="b"/>
              <a:pathLst>
                <a:path w="6037" h="2787" extrusionOk="0">
                  <a:moveTo>
                    <a:pt x="370" y="1"/>
                  </a:moveTo>
                  <a:lnTo>
                    <a:pt x="191" y="96"/>
                  </a:lnTo>
                  <a:cubicBezTo>
                    <a:pt x="60" y="156"/>
                    <a:pt x="1" y="322"/>
                    <a:pt x="48" y="453"/>
                  </a:cubicBezTo>
                  <a:lnTo>
                    <a:pt x="120" y="644"/>
                  </a:lnTo>
                  <a:lnTo>
                    <a:pt x="5668" y="2787"/>
                  </a:lnTo>
                  <a:lnTo>
                    <a:pt x="5846" y="2692"/>
                  </a:lnTo>
                  <a:cubicBezTo>
                    <a:pt x="5977" y="2632"/>
                    <a:pt x="6037" y="2477"/>
                    <a:pt x="5977" y="2322"/>
                  </a:cubicBezTo>
                  <a:lnTo>
                    <a:pt x="5918" y="2144"/>
                  </a:lnTo>
                  <a:lnTo>
                    <a:pt x="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14" name="Google Shape;1214;p43"/>
            <p:cNvSpPr/>
            <p:nvPr/>
          </p:nvSpPr>
          <p:spPr>
            <a:xfrm>
              <a:off x="1806175" y="3491625"/>
              <a:ext cx="149450" cy="63425"/>
            </a:xfrm>
            <a:custGeom>
              <a:avLst/>
              <a:gdLst/>
              <a:ahLst/>
              <a:cxnLst/>
              <a:rect l="l" t="t" r="r" b="b"/>
              <a:pathLst>
                <a:path w="5978" h="2537" extrusionOk="0">
                  <a:moveTo>
                    <a:pt x="322" y="1"/>
                  </a:moveTo>
                  <a:lnTo>
                    <a:pt x="143" y="96"/>
                  </a:lnTo>
                  <a:cubicBezTo>
                    <a:pt x="72" y="120"/>
                    <a:pt x="24" y="179"/>
                    <a:pt x="0" y="239"/>
                  </a:cubicBezTo>
                  <a:lnTo>
                    <a:pt x="5953" y="2537"/>
                  </a:lnTo>
                  <a:cubicBezTo>
                    <a:pt x="5965" y="2489"/>
                    <a:pt x="5977" y="2418"/>
                    <a:pt x="5953" y="2346"/>
                  </a:cubicBezTo>
                  <a:lnTo>
                    <a:pt x="5870" y="2144"/>
                  </a:lnTo>
                  <a:lnTo>
                    <a:pt x="322" y="1"/>
                  </a:ln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215" name="Google Shape;1215;p43"/>
          <p:cNvGrpSpPr/>
          <p:nvPr/>
        </p:nvGrpSpPr>
        <p:grpSpPr>
          <a:xfrm rot="5710754">
            <a:off x="926052" y="709968"/>
            <a:ext cx="315156" cy="276979"/>
            <a:chOff x="1782050" y="3440425"/>
            <a:chExt cx="196475" cy="172675"/>
          </a:xfrm>
        </p:grpSpPr>
        <p:sp>
          <p:nvSpPr>
            <p:cNvPr id="1216" name="Google Shape;1216;p43"/>
            <p:cNvSpPr/>
            <p:nvPr/>
          </p:nvSpPr>
          <p:spPr>
            <a:xfrm>
              <a:off x="1782050" y="3440425"/>
              <a:ext cx="196475" cy="172675"/>
            </a:xfrm>
            <a:custGeom>
              <a:avLst/>
              <a:gdLst/>
              <a:ahLst/>
              <a:cxnLst/>
              <a:rect l="l" t="t" r="r" b="b"/>
              <a:pathLst>
                <a:path w="7859" h="6907" extrusionOk="0">
                  <a:moveTo>
                    <a:pt x="3933" y="1"/>
                  </a:moveTo>
                  <a:cubicBezTo>
                    <a:pt x="3466" y="1"/>
                    <a:pt x="2991" y="96"/>
                    <a:pt x="2537" y="299"/>
                  </a:cubicBezTo>
                  <a:cubicBezTo>
                    <a:pt x="787" y="1072"/>
                    <a:pt x="1" y="3108"/>
                    <a:pt x="775" y="4847"/>
                  </a:cubicBezTo>
                  <a:cubicBezTo>
                    <a:pt x="1346" y="6140"/>
                    <a:pt x="2607" y="6907"/>
                    <a:pt x="3933" y="6907"/>
                  </a:cubicBezTo>
                  <a:cubicBezTo>
                    <a:pt x="4401" y="6907"/>
                    <a:pt x="4878" y="6811"/>
                    <a:pt x="5335" y="6609"/>
                  </a:cubicBezTo>
                  <a:cubicBezTo>
                    <a:pt x="7073" y="5835"/>
                    <a:pt x="7859" y="3799"/>
                    <a:pt x="7085" y="2061"/>
                  </a:cubicBezTo>
                  <a:cubicBezTo>
                    <a:pt x="6522" y="767"/>
                    <a:pt x="5257" y="1"/>
                    <a:pt x="3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17" name="Google Shape;1217;p43"/>
            <p:cNvSpPr/>
            <p:nvPr/>
          </p:nvSpPr>
          <p:spPr>
            <a:xfrm>
              <a:off x="1795750" y="3452350"/>
              <a:ext cx="169400" cy="149000"/>
            </a:xfrm>
            <a:custGeom>
              <a:avLst/>
              <a:gdLst/>
              <a:ahLst/>
              <a:cxnLst/>
              <a:rect l="l" t="t" r="r" b="b"/>
              <a:pathLst>
                <a:path w="6776" h="5960" extrusionOk="0">
                  <a:moveTo>
                    <a:pt x="3371" y="1"/>
                  </a:moveTo>
                  <a:cubicBezTo>
                    <a:pt x="2972" y="1"/>
                    <a:pt x="2567" y="81"/>
                    <a:pt x="2179" y="250"/>
                  </a:cubicBezTo>
                  <a:cubicBezTo>
                    <a:pt x="679" y="917"/>
                    <a:pt x="0" y="2679"/>
                    <a:pt x="667" y="4179"/>
                  </a:cubicBezTo>
                  <a:cubicBezTo>
                    <a:pt x="1160" y="5297"/>
                    <a:pt x="2245" y="5959"/>
                    <a:pt x="3384" y="5959"/>
                  </a:cubicBezTo>
                  <a:cubicBezTo>
                    <a:pt x="3785" y="5959"/>
                    <a:pt x="4193" y="5877"/>
                    <a:pt x="4584" y="5703"/>
                  </a:cubicBezTo>
                  <a:cubicBezTo>
                    <a:pt x="6096" y="5036"/>
                    <a:pt x="6775" y="3274"/>
                    <a:pt x="6108" y="1774"/>
                  </a:cubicBezTo>
                  <a:cubicBezTo>
                    <a:pt x="5614" y="662"/>
                    <a:pt x="4517" y="1"/>
                    <a:pt x="3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18" name="Google Shape;1218;p43"/>
            <p:cNvSpPr/>
            <p:nvPr/>
          </p:nvSpPr>
          <p:spPr>
            <a:xfrm>
              <a:off x="1804975" y="3491625"/>
              <a:ext cx="150925" cy="69675"/>
            </a:xfrm>
            <a:custGeom>
              <a:avLst/>
              <a:gdLst/>
              <a:ahLst/>
              <a:cxnLst/>
              <a:rect l="l" t="t" r="r" b="b"/>
              <a:pathLst>
                <a:path w="6037" h="2787" extrusionOk="0">
                  <a:moveTo>
                    <a:pt x="370" y="1"/>
                  </a:moveTo>
                  <a:lnTo>
                    <a:pt x="191" y="96"/>
                  </a:lnTo>
                  <a:cubicBezTo>
                    <a:pt x="60" y="156"/>
                    <a:pt x="1" y="322"/>
                    <a:pt x="48" y="453"/>
                  </a:cubicBezTo>
                  <a:lnTo>
                    <a:pt x="120" y="644"/>
                  </a:lnTo>
                  <a:lnTo>
                    <a:pt x="5668" y="2787"/>
                  </a:lnTo>
                  <a:lnTo>
                    <a:pt x="5846" y="2692"/>
                  </a:lnTo>
                  <a:cubicBezTo>
                    <a:pt x="5977" y="2632"/>
                    <a:pt x="6037" y="2477"/>
                    <a:pt x="5977" y="2322"/>
                  </a:cubicBezTo>
                  <a:lnTo>
                    <a:pt x="5918" y="2144"/>
                  </a:lnTo>
                  <a:lnTo>
                    <a:pt x="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19" name="Google Shape;1219;p43"/>
            <p:cNvSpPr/>
            <p:nvPr/>
          </p:nvSpPr>
          <p:spPr>
            <a:xfrm>
              <a:off x="1806175" y="3491625"/>
              <a:ext cx="149450" cy="63425"/>
            </a:xfrm>
            <a:custGeom>
              <a:avLst/>
              <a:gdLst/>
              <a:ahLst/>
              <a:cxnLst/>
              <a:rect l="l" t="t" r="r" b="b"/>
              <a:pathLst>
                <a:path w="5978" h="2537" extrusionOk="0">
                  <a:moveTo>
                    <a:pt x="322" y="1"/>
                  </a:moveTo>
                  <a:lnTo>
                    <a:pt x="143" y="96"/>
                  </a:lnTo>
                  <a:cubicBezTo>
                    <a:pt x="72" y="120"/>
                    <a:pt x="24" y="179"/>
                    <a:pt x="0" y="239"/>
                  </a:cubicBezTo>
                  <a:lnTo>
                    <a:pt x="5953" y="2537"/>
                  </a:lnTo>
                  <a:cubicBezTo>
                    <a:pt x="5965" y="2489"/>
                    <a:pt x="5977" y="2418"/>
                    <a:pt x="5953" y="2346"/>
                  </a:cubicBezTo>
                  <a:lnTo>
                    <a:pt x="5870" y="2144"/>
                  </a:lnTo>
                  <a:lnTo>
                    <a:pt x="322" y="1"/>
                  </a:ln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pic>
        <p:nvPicPr>
          <p:cNvPr id="3" name="Picture 2"/>
          <p:cNvPicPr>
            <a:picLocks noChangeAspect="1"/>
          </p:cNvPicPr>
          <p:nvPr/>
        </p:nvPicPr>
        <p:blipFill>
          <a:blip r:embed="rId3"/>
          <a:stretch>
            <a:fillRect/>
          </a:stretch>
        </p:blipFill>
        <p:spPr>
          <a:xfrm>
            <a:off x="475489" y="913877"/>
            <a:ext cx="6039668" cy="3505376"/>
          </a:xfrm>
          <a:prstGeom prst="rect">
            <a:avLst/>
          </a:prstGeom>
        </p:spPr>
      </p:pic>
    </p:spTree>
    <p:extLst>
      <p:ext uri="{BB962C8B-B14F-4D97-AF65-F5344CB8AC3E}">
        <p14:creationId xmlns:p14="http://schemas.microsoft.com/office/powerpoint/2010/main" val="38668839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8"/>
        <p:cNvGrpSpPr/>
        <p:nvPr/>
      </p:nvGrpSpPr>
      <p:grpSpPr>
        <a:xfrm>
          <a:off x="0" y="0"/>
          <a:ext cx="0" cy="0"/>
          <a:chOff x="0" y="0"/>
          <a:chExt cx="0" cy="0"/>
        </a:xfrm>
      </p:grpSpPr>
      <p:sp>
        <p:nvSpPr>
          <p:cNvPr id="1149" name="Google Shape;1149;p43"/>
          <p:cNvSpPr txBox="1">
            <a:spLocks noGrp="1"/>
          </p:cNvSpPr>
          <p:nvPr>
            <p:ph type="title"/>
          </p:nvPr>
        </p:nvSpPr>
        <p:spPr>
          <a:xfrm>
            <a:off x="493196" y="2441389"/>
            <a:ext cx="5091000" cy="703740"/>
          </a:xfrm>
          <a:prstGeom prst="rect">
            <a:avLst/>
          </a:prstGeom>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b" anchorCtr="0">
            <a:noAutofit/>
          </a:bodyPr>
          <a:lstStyle/>
          <a:p>
            <a:pPr marL="0" lvl="0" indent="0" algn="ctr" rtl="0">
              <a:spcBef>
                <a:spcPts val="0"/>
              </a:spcBef>
              <a:spcAft>
                <a:spcPts val="0"/>
              </a:spcAft>
              <a:buNone/>
            </a:pPr>
            <a:r>
              <a:rPr lang="en" sz="3500" smtClean="0">
                <a:latin typeface="Arial" panose="020B0604020202020204" pitchFamily="34" charset="0"/>
              </a:rPr>
              <a:t>Hiện thực hệ thống</a:t>
            </a:r>
            <a:endParaRPr sz="3500">
              <a:latin typeface="Arial" panose="020B0604020202020204" pitchFamily="34" charset="0"/>
            </a:endParaRPr>
          </a:p>
        </p:txBody>
      </p:sp>
      <p:sp>
        <p:nvSpPr>
          <p:cNvPr id="1150" name="Google Shape;1150;p43"/>
          <p:cNvSpPr txBox="1">
            <a:spLocks noGrp="1"/>
          </p:cNvSpPr>
          <p:nvPr>
            <p:ph type="title" idx="2"/>
          </p:nvPr>
        </p:nvSpPr>
        <p:spPr>
          <a:xfrm>
            <a:off x="-1614019" y="1293303"/>
            <a:ext cx="50910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mtClean="0">
                <a:latin typeface="Arial" panose="020B0604020202020204" pitchFamily="34" charset="0"/>
              </a:rPr>
              <a:t>02</a:t>
            </a:r>
            <a:endParaRPr>
              <a:latin typeface="Arial" panose="020B0604020202020204" pitchFamily="34" charset="0"/>
            </a:endParaRPr>
          </a:p>
        </p:txBody>
      </p:sp>
      <p:grpSp>
        <p:nvGrpSpPr>
          <p:cNvPr id="1152" name="Google Shape;1152;p43"/>
          <p:cNvGrpSpPr/>
          <p:nvPr/>
        </p:nvGrpSpPr>
        <p:grpSpPr>
          <a:xfrm>
            <a:off x="6016299" y="883959"/>
            <a:ext cx="2407702" cy="3186809"/>
            <a:chOff x="5582025" y="2620025"/>
            <a:chExt cx="614900" cy="813875"/>
          </a:xfrm>
        </p:grpSpPr>
        <p:sp>
          <p:nvSpPr>
            <p:cNvPr id="1153" name="Google Shape;1153;p43"/>
            <p:cNvSpPr/>
            <p:nvPr/>
          </p:nvSpPr>
          <p:spPr>
            <a:xfrm>
              <a:off x="5727200" y="3387150"/>
              <a:ext cx="432500" cy="46750"/>
            </a:xfrm>
            <a:custGeom>
              <a:avLst/>
              <a:gdLst/>
              <a:ahLst/>
              <a:cxnLst/>
              <a:rect l="l" t="t" r="r" b="b"/>
              <a:pathLst>
                <a:path w="17300" h="1870" extrusionOk="0">
                  <a:moveTo>
                    <a:pt x="8656" y="1"/>
                  </a:moveTo>
                  <a:cubicBezTo>
                    <a:pt x="3870" y="1"/>
                    <a:pt x="0" y="417"/>
                    <a:pt x="0" y="941"/>
                  </a:cubicBezTo>
                  <a:cubicBezTo>
                    <a:pt x="0" y="1453"/>
                    <a:pt x="3870" y="1870"/>
                    <a:pt x="8656" y="1870"/>
                  </a:cubicBezTo>
                  <a:cubicBezTo>
                    <a:pt x="13430" y="1870"/>
                    <a:pt x="17300" y="1453"/>
                    <a:pt x="17300" y="941"/>
                  </a:cubicBezTo>
                  <a:cubicBezTo>
                    <a:pt x="17300" y="417"/>
                    <a:pt x="13430" y="1"/>
                    <a:pt x="86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54" name="Google Shape;1154;p43"/>
            <p:cNvSpPr/>
            <p:nvPr/>
          </p:nvSpPr>
          <p:spPr>
            <a:xfrm>
              <a:off x="5965900" y="2678150"/>
              <a:ext cx="25050" cy="34550"/>
            </a:xfrm>
            <a:custGeom>
              <a:avLst/>
              <a:gdLst/>
              <a:ahLst/>
              <a:cxnLst/>
              <a:rect l="l" t="t" r="r" b="b"/>
              <a:pathLst>
                <a:path w="1002" h="1382" extrusionOk="0">
                  <a:moveTo>
                    <a:pt x="251" y="0"/>
                  </a:moveTo>
                  <a:lnTo>
                    <a:pt x="1" y="155"/>
                  </a:lnTo>
                  <a:lnTo>
                    <a:pt x="751" y="1381"/>
                  </a:lnTo>
                  <a:lnTo>
                    <a:pt x="1001" y="1226"/>
                  </a:lnTo>
                  <a:lnTo>
                    <a:pt x="2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55" name="Google Shape;1155;p43"/>
            <p:cNvSpPr/>
            <p:nvPr/>
          </p:nvSpPr>
          <p:spPr>
            <a:xfrm>
              <a:off x="5912625" y="2620025"/>
              <a:ext cx="86050" cy="75450"/>
            </a:xfrm>
            <a:custGeom>
              <a:avLst/>
              <a:gdLst/>
              <a:ahLst/>
              <a:cxnLst/>
              <a:rect l="l" t="t" r="r" b="b"/>
              <a:pathLst>
                <a:path w="3442" h="3018" extrusionOk="0">
                  <a:moveTo>
                    <a:pt x="1718" y="1"/>
                  </a:moveTo>
                  <a:cubicBezTo>
                    <a:pt x="1454" y="1"/>
                    <a:pt x="1186" y="71"/>
                    <a:pt x="941" y="218"/>
                  </a:cubicBezTo>
                  <a:cubicBezTo>
                    <a:pt x="227" y="658"/>
                    <a:pt x="1" y="1575"/>
                    <a:pt x="429" y="2289"/>
                  </a:cubicBezTo>
                  <a:cubicBezTo>
                    <a:pt x="711" y="2759"/>
                    <a:pt x="1210" y="3018"/>
                    <a:pt x="1721" y="3018"/>
                  </a:cubicBezTo>
                  <a:cubicBezTo>
                    <a:pt x="1987" y="3018"/>
                    <a:pt x="2257" y="2948"/>
                    <a:pt x="2501" y="2801"/>
                  </a:cubicBezTo>
                  <a:cubicBezTo>
                    <a:pt x="3215" y="2361"/>
                    <a:pt x="3442" y="1444"/>
                    <a:pt x="3001" y="730"/>
                  </a:cubicBezTo>
                  <a:cubicBezTo>
                    <a:pt x="2719" y="260"/>
                    <a:pt x="2226" y="1"/>
                    <a:pt x="17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56" name="Google Shape;1156;p43"/>
            <p:cNvSpPr/>
            <p:nvPr/>
          </p:nvSpPr>
          <p:spPr>
            <a:xfrm>
              <a:off x="5918875" y="2625675"/>
              <a:ext cx="73850" cy="64625"/>
            </a:xfrm>
            <a:custGeom>
              <a:avLst/>
              <a:gdLst/>
              <a:ahLst/>
              <a:cxnLst/>
              <a:rect l="l" t="t" r="r" b="b"/>
              <a:pathLst>
                <a:path w="2954" h="2585" extrusionOk="0">
                  <a:moveTo>
                    <a:pt x="1474" y="1"/>
                  </a:moveTo>
                  <a:cubicBezTo>
                    <a:pt x="1245" y="1"/>
                    <a:pt x="1012" y="63"/>
                    <a:pt x="799" y="194"/>
                  </a:cubicBezTo>
                  <a:cubicBezTo>
                    <a:pt x="191" y="563"/>
                    <a:pt x="1" y="1349"/>
                    <a:pt x="370" y="1956"/>
                  </a:cubicBezTo>
                  <a:cubicBezTo>
                    <a:pt x="612" y="2363"/>
                    <a:pt x="1039" y="2584"/>
                    <a:pt x="1476" y="2584"/>
                  </a:cubicBezTo>
                  <a:cubicBezTo>
                    <a:pt x="1704" y="2584"/>
                    <a:pt x="1935" y="2523"/>
                    <a:pt x="2144" y="2397"/>
                  </a:cubicBezTo>
                  <a:cubicBezTo>
                    <a:pt x="2751" y="2016"/>
                    <a:pt x="2954" y="1230"/>
                    <a:pt x="2573" y="623"/>
                  </a:cubicBezTo>
                  <a:cubicBezTo>
                    <a:pt x="2331" y="225"/>
                    <a:pt x="1910" y="1"/>
                    <a:pt x="14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57" name="Google Shape;1157;p43"/>
            <p:cNvSpPr/>
            <p:nvPr/>
          </p:nvSpPr>
          <p:spPr>
            <a:xfrm>
              <a:off x="5925725" y="2631425"/>
              <a:ext cx="60450" cy="52950"/>
            </a:xfrm>
            <a:custGeom>
              <a:avLst/>
              <a:gdLst/>
              <a:ahLst/>
              <a:cxnLst/>
              <a:rect l="l" t="t" r="r" b="b"/>
              <a:pathLst>
                <a:path w="2418" h="2118" extrusionOk="0">
                  <a:moveTo>
                    <a:pt x="1209" y="1"/>
                  </a:moveTo>
                  <a:cubicBezTo>
                    <a:pt x="1020" y="1"/>
                    <a:pt x="829" y="51"/>
                    <a:pt x="655" y="155"/>
                  </a:cubicBezTo>
                  <a:cubicBezTo>
                    <a:pt x="144" y="464"/>
                    <a:pt x="1" y="1107"/>
                    <a:pt x="298" y="1607"/>
                  </a:cubicBezTo>
                  <a:cubicBezTo>
                    <a:pt x="500" y="1941"/>
                    <a:pt x="844" y="2118"/>
                    <a:pt x="1198" y="2118"/>
                  </a:cubicBezTo>
                  <a:cubicBezTo>
                    <a:pt x="1386" y="2118"/>
                    <a:pt x="1577" y="2068"/>
                    <a:pt x="1751" y="1964"/>
                  </a:cubicBezTo>
                  <a:cubicBezTo>
                    <a:pt x="2263" y="1655"/>
                    <a:pt x="2418" y="1000"/>
                    <a:pt x="2108" y="512"/>
                  </a:cubicBezTo>
                  <a:cubicBezTo>
                    <a:pt x="1906" y="178"/>
                    <a:pt x="1562" y="1"/>
                    <a:pt x="12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58" name="Google Shape;1158;p43"/>
            <p:cNvSpPr/>
            <p:nvPr/>
          </p:nvSpPr>
          <p:spPr>
            <a:xfrm>
              <a:off x="5978125" y="2699275"/>
              <a:ext cx="181575" cy="388450"/>
            </a:xfrm>
            <a:custGeom>
              <a:avLst/>
              <a:gdLst/>
              <a:ahLst/>
              <a:cxnLst/>
              <a:rect l="l" t="t" r="r" b="b"/>
              <a:pathLst>
                <a:path w="7263" h="15538" extrusionOk="0">
                  <a:moveTo>
                    <a:pt x="429" y="0"/>
                  </a:moveTo>
                  <a:lnTo>
                    <a:pt x="0" y="262"/>
                  </a:lnTo>
                  <a:cubicBezTo>
                    <a:pt x="3941" y="6668"/>
                    <a:pt x="5560" y="10990"/>
                    <a:pt x="6775" y="15538"/>
                  </a:cubicBezTo>
                  <a:lnTo>
                    <a:pt x="7263" y="15395"/>
                  </a:lnTo>
                  <a:cubicBezTo>
                    <a:pt x="6037" y="10835"/>
                    <a:pt x="4417" y="6454"/>
                    <a:pt x="4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59" name="Google Shape;1159;p43"/>
            <p:cNvSpPr/>
            <p:nvPr/>
          </p:nvSpPr>
          <p:spPr>
            <a:xfrm>
              <a:off x="5728675" y="2791400"/>
              <a:ext cx="468250" cy="622400"/>
            </a:xfrm>
            <a:custGeom>
              <a:avLst/>
              <a:gdLst/>
              <a:ahLst/>
              <a:cxnLst/>
              <a:rect l="l" t="t" r="r" b="b"/>
              <a:pathLst>
                <a:path w="18730" h="24896" extrusionOk="0">
                  <a:moveTo>
                    <a:pt x="3238" y="0"/>
                  </a:moveTo>
                  <a:cubicBezTo>
                    <a:pt x="2928" y="0"/>
                    <a:pt x="2664" y="237"/>
                    <a:pt x="2620" y="554"/>
                  </a:cubicBezTo>
                  <a:lnTo>
                    <a:pt x="96" y="21818"/>
                  </a:lnTo>
                  <a:cubicBezTo>
                    <a:pt x="1" y="22509"/>
                    <a:pt x="501" y="23128"/>
                    <a:pt x="1179" y="23212"/>
                  </a:cubicBezTo>
                  <a:lnTo>
                    <a:pt x="15384" y="24890"/>
                  </a:lnTo>
                  <a:cubicBezTo>
                    <a:pt x="15410" y="24894"/>
                    <a:pt x="15436" y="24896"/>
                    <a:pt x="15463" y="24896"/>
                  </a:cubicBezTo>
                  <a:cubicBezTo>
                    <a:pt x="15766" y="24896"/>
                    <a:pt x="16041" y="24650"/>
                    <a:pt x="16074" y="24343"/>
                  </a:cubicBezTo>
                  <a:lnTo>
                    <a:pt x="18682" y="2459"/>
                  </a:lnTo>
                  <a:cubicBezTo>
                    <a:pt x="18729" y="2114"/>
                    <a:pt x="18479" y="1804"/>
                    <a:pt x="18134" y="1756"/>
                  </a:cubicBezTo>
                  <a:lnTo>
                    <a:pt x="3323" y="6"/>
                  </a:lnTo>
                  <a:cubicBezTo>
                    <a:pt x="3294" y="2"/>
                    <a:pt x="3266" y="0"/>
                    <a:pt x="3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0" name="Google Shape;1160;p43"/>
            <p:cNvSpPr/>
            <p:nvPr/>
          </p:nvSpPr>
          <p:spPr>
            <a:xfrm>
              <a:off x="5725400" y="2788725"/>
              <a:ext cx="468250" cy="622350"/>
            </a:xfrm>
            <a:custGeom>
              <a:avLst/>
              <a:gdLst/>
              <a:ahLst/>
              <a:cxnLst/>
              <a:rect l="l" t="t" r="r" b="b"/>
              <a:pathLst>
                <a:path w="18730" h="24894" extrusionOk="0">
                  <a:moveTo>
                    <a:pt x="3241" y="1"/>
                  </a:moveTo>
                  <a:cubicBezTo>
                    <a:pt x="2930" y="1"/>
                    <a:pt x="2664" y="247"/>
                    <a:pt x="2620" y="554"/>
                  </a:cubicBezTo>
                  <a:lnTo>
                    <a:pt x="96" y="21830"/>
                  </a:lnTo>
                  <a:cubicBezTo>
                    <a:pt x="1" y="22509"/>
                    <a:pt x="489" y="23140"/>
                    <a:pt x="1179" y="23211"/>
                  </a:cubicBezTo>
                  <a:lnTo>
                    <a:pt x="15372" y="24890"/>
                  </a:lnTo>
                  <a:cubicBezTo>
                    <a:pt x="15395" y="24893"/>
                    <a:pt x="15419" y="24894"/>
                    <a:pt x="15442" y="24894"/>
                  </a:cubicBezTo>
                  <a:cubicBezTo>
                    <a:pt x="15770" y="24894"/>
                    <a:pt x="16052" y="24665"/>
                    <a:pt x="16074" y="24342"/>
                  </a:cubicBezTo>
                  <a:lnTo>
                    <a:pt x="18682" y="2459"/>
                  </a:lnTo>
                  <a:cubicBezTo>
                    <a:pt x="18729" y="2125"/>
                    <a:pt x="18467" y="1804"/>
                    <a:pt x="18134" y="1768"/>
                  </a:cubicBezTo>
                  <a:lnTo>
                    <a:pt x="3323" y="6"/>
                  </a:lnTo>
                  <a:cubicBezTo>
                    <a:pt x="3295" y="2"/>
                    <a:pt x="3268" y="1"/>
                    <a:pt x="32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1" name="Google Shape;1161;p43"/>
            <p:cNvSpPr/>
            <p:nvPr/>
          </p:nvSpPr>
          <p:spPr>
            <a:xfrm>
              <a:off x="5764100" y="2826975"/>
              <a:ext cx="393825" cy="540550"/>
            </a:xfrm>
            <a:custGeom>
              <a:avLst/>
              <a:gdLst/>
              <a:ahLst/>
              <a:cxnLst/>
              <a:rect l="l" t="t" r="r" b="b"/>
              <a:pathLst>
                <a:path w="15753" h="21622" extrusionOk="0">
                  <a:moveTo>
                    <a:pt x="2370" y="0"/>
                  </a:moveTo>
                  <a:lnTo>
                    <a:pt x="1" y="20038"/>
                  </a:lnTo>
                  <a:lnTo>
                    <a:pt x="13383" y="21622"/>
                  </a:lnTo>
                  <a:lnTo>
                    <a:pt x="15753" y="1572"/>
                  </a:lnTo>
                  <a:lnTo>
                    <a:pt x="23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2" name="Google Shape;1162;p43"/>
            <p:cNvSpPr/>
            <p:nvPr/>
          </p:nvSpPr>
          <p:spPr>
            <a:xfrm>
              <a:off x="5834350" y="2869225"/>
              <a:ext cx="87225" cy="115525"/>
            </a:xfrm>
            <a:custGeom>
              <a:avLst/>
              <a:gdLst/>
              <a:ahLst/>
              <a:cxnLst/>
              <a:rect l="l" t="t" r="r" b="b"/>
              <a:pathLst>
                <a:path w="3489" h="4621" extrusionOk="0">
                  <a:moveTo>
                    <a:pt x="500" y="1"/>
                  </a:moveTo>
                  <a:lnTo>
                    <a:pt x="0" y="4263"/>
                  </a:lnTo>
                  <a:lnTo>
                    <a:pt x="2977" y="4620"/>
                  </a:lnTo>
                  <a:lnTo>
                    <a:pt x="3489" y="346"/>
                  </a:lnTo>
                  <a:lnTo>
                    <a:pt x="5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3" name="Google Shape;1163;p43"/>
            <p:cNvSpPr/>
            <p:nvPr/>
          </p:nvSpPr>
          <p:spPr>
            <a:xfrm>
              <a:off x="5986150" y="2880250"/>
              <a:ext cx="139025" cy="35750"/>
            </a:xfrm>
            <a:custGeom>
              <a:avLst/>
              <a:gdLst/>
              <a:ahLst/>
              <a:cxnLst/>
              <a:rect l="l" t="t" r="r" b="b"/>
              <a:pathLst>
                <a:path w="5561" h="1430" extrusionOk="0">
                  <a:moveTo>
                    <a:pt x="84" y="0"/>
                  </a:moveTo>
                  <a:lnTo>
                    <a:pt x="1" y="846"/>
                  </a:lnTo>
                  <a:lnTo>
                    <a:pt x="5477" y="1429"/>
                  </a:lnTo>
                  <a:lnTo>
                    <a:pt x="5561" y="584"/>
                  </a:lnTo>
                  <a:lnTo>
                    <a:pt x="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4" name="Google Shape;1164;p43"/>
            <p:cNvSpPr/>
            <p:nvPr/>
          </p:nvSpPr>
          <p:spPr>
            <a:xfrm>
              <a:off x="6003125" y="2916250"/>
              <a:ext cx="118475" cy="33675"/>
            </a:xfrm>
            <a:custGeom>
              <a:avLst/>
              <a:gdLst/>
              <a:ahLst/>
              <a:cxnLst/>
              <a:rect l="l" t="t" r="r" b="b"/>
              <a:pathLst>
                <a:path w="4739" h="1347" extrusionOk="0">
                  <a:moveTo>
                    <a:pt x="84" y="1"/>
                  </a:moveTo>
                  <a:lnTo>
                    <a:pt x="0" y="846"/>
                  </a:lnTo>
                  <a:lnTo>
                    <a:pt x="4644" y="1346"/>
                  </a:lnTo>
                  <a:lnTo>
                    <a:pt x="4739" y="501"/>
                  </a:lnTo>
                  <a:lnTo>
                    <a:pt x="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5" name="Google Shape;1165;p43"/>
            <p:cNvSpPr/>
            <p:nvPr/>
          </p:nvSpPr>
          <p:spPr>
            <a:xfrm>
              <a:off x="5942700" y="2943950"/>
              <a:ext cx="175625" cy="39900"/>
            </a:xfrm>
            <a:custGeom>
              <a:avLst/>
              <a:gdLst/>
              <a:ahLst/>
              <a:cxnLst/>
              <a:rect l="l" t="t" r="r" b="b"/>
              <a:pathLst>
                <a:path w="7025" h="1596" extrusionOk="0">
                  <a:moveTo>
                    <a:pt x="96" y="0"/>
                  </a:moveTo>
                  <a:lnTo>
                    <a:pt x="0" y="846"/>
                  </a:lnTo>
                  <a:lnTo>
                    <a:pt x="6930" y="1596"/>
                  </a:lnTo>
                  <a:lnTo>
                    <a:pt x="7025" y="750"/>
                  </a:lnTo>
                  <a:lnTo>
                    <a:pt x="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6" name="Google Shape;1166;p43"/>
            <p:cNvSpPr/>
            <p:nvPr/>
          </p:nvSpPr>
          <p:spPr>
            <a:xfrm>
              <a:off x="5996575" y="2984425"/>
              <a:ext cx="117900" cy="33350"/>
            </a:xfrm>
            <a:custGeom>
              <a:avLst/>
              <a:gdLst/>
              <a:ahLst/>
              <a:cxnLst/>
              <a:rect l="l" t="t" r="r" b="b"/>
              <a:pathLst>
                <a:path w="4716" h="1334" extrusionOk="0">
                  <a:moveTo>
                    <a:pt x="84" y="1"/>
                  </a:moveTo>
                  <a:lnTo>
                    <a:pt x="0" y="834"/>
                  </a:lnTo>
                  <a:lnTo>
                    <a:pt x="4632" y="1334"/>
                  </a:lnTo>
                  <a:lnTo>
                    <a:pt x="4715" y="489"/>
                  </a:lnTo>
                  <a:lnTo>
                    <a:pt x="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7" name="Google Shape;1167;p43"/>
            <p:cNvSpPr/>
            <p:nvPr/>
          </p:nvSpPr>
          <p:spPr>
            <a:xfrm>
              <a:off x="5861725" y="3004375"/>
              <a:ext cx="248875" cy="47350"/>
            </a:xfrm>
            <a:custGeom>
              <a:avLst/>
              <a:gdLst/>
              <a:ahLst/>
              <a:cxnLst/>
              <a:rect l="l" t="t" r="r" b="b"/>
              <a:pathLst>
                <a:path w="9955" h="1894" extrusionOk="0">
                  <a:moveTo>
                    <a:pt x="84" y="0"/>
                  </a:moveTo>
                  <a:lnTo>
                    <a:pt x="1" y="846"/>
                  </a:lnTo>
                  <a:lnTo>
                    <a:pt x="9871" y="1893"/>
                  </a:lnTo>
                  <a:lnTo>
                    <a:pt x="9954" y="1060"/>
                  </a:lnTo>
                  <a:lnTo>
                    <a:pt x="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8" name="Google Shape;1168;p43"/>
            <p:cNvSpPr/>
            <p:nvPr/>
          </p:nvSpPr>
          <p:spPr>
            <a:xfrm>
              <a:off x="5825725" y="3034425"/>
              <a:ext cx="281600" cy="51225"/>
            </a:xfrm>
            <a:custGeom>
              <a:avLst/>
              <a:gdLst/>
              <a:ahLst/>
              <a:cxnLst/>
              <a:rect l="l" t="t" r="r" b="b"/>
              <a:pathLst>
                <a:path w="11264" h="2049" extrusionOk="0">
                  <a:moveTo>
                    <a:pt x="83" y="1"/>
                  </a:moveTo>
                  <a:lnTo>
                    <a:pt x="0" y="846"/>
                  </a:lnTo>
                  <a:lnTo>
                    <a:pt x="11168" y="2049"/>
                  </a:lnTo>
                  <a:lnTo>
                    <a:pt x="11263" y="1203"/>
                  </a:lnTo>
                  <a:lnTo>
                    <a:pt x="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69" name="Google Shape;1169;p43"/>
            <p:cNvSpPr/>
            <p:nvPr/>
          </p:nvSpPr>
          <p:spPr>
            <a:xfrm>
              <a:off x="5879300" y="3074925"/>
              <a:ext cx="224150" cy="44650"/>
            </a:xfrm>
            <a:custGeom>
              <a:avLst/>
              <a:gdLst/>
              <a:ahLst/>
              <a:cxnLst/>
              <a:rect l="l" t="t" r="r" b="b"/>
              <a:pathLst>
                <a:path w="8966" h="1786" extrusionOk="0">
                  <a:moveTo>
                    <a:pt x="96" y="0"/>
                  </a:moveTo>
                  <a:lnTo>
                    <a:pt x="0" y="833"/>
                  </a:lnTo>
                  <a:lnTo>
                    <a:pt x="8882" y="1786"/>
                  </a:lnTo>
                  <a:lnTo>
                    <a:pt x="8966" y="952"/>
                  </a:lnTo>
                  <a:lnTo>
                    <a:pt x="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0" name="Google Shape;1170;p43"/>
            <p:cNvSpPr/>
            <p:nvPr/>
          </p:nvSpPr>
          <p:spPr>
            <a:xfrm>
              <a:off x="5969475" y="3263025"/>
              <a:ext cx="111950" cy="19975"/>
            </a:xfrm>
            <a:custGeom>
              <a:avLst/>
              <a:gdLst/>
              <a:ahLst/>
              <a:cxnLst/>
              <a:rect l="l" t="t" r="r" b="b"/>
              <a:pathLst>
                <a:path w="4478" h="799" extrusionOk="0">
                  <a:moveTo>
                    <a:pt x="37" y="1"/>
                  </a:moveTo>
                  <a:lnTo>
                    <a:pt x="1" y="322"/>
                  </a:lnTo>
                  <a:lnTo>
                    <a:pt x="4442" y="798"/>
                  </a:lnTo>
                  <a:lnTo>
                    <a:pt x="4478" y="477"/>
                  </a:lnTo>
                  <a:lnTo>
                    <a:pt x="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1" name="Google Shape;1171;p43"/>
            <p:cNvSpPr/>
            <p:nvPr/>
          </p:nvSpPr>
          <p:spPr>
            <a:xfrm>
              <a:off x="5741175" y="3075500"/>
              <a:ext cx="395025" cy="272975"/>
            </a:xfrm>
            <a:custGeom>
              <a:avLst/>
              <a:gdLst/>
              <a:ahLst/>
              <a:cxnLst/>
              <a:rect l="l" t="t" r="r" b="b"/>
              <a:pathLst>
                <a:path w="15801" h="10919" extrusionOk="0">
                  <a:moveTo>
                    <a:pt x="679" y="1"/>
                  </a:moveTo>
                  <a:lnTo>
                    <a:pt x="656" y="310"/>
                  </a:lnTo>
                  <a:cubicBezTo>
                    <a:pt x="3358" y="1584"/>
                    <a:pt x="6192" y="3882"/>
                    <a:pt x="6918" y="4489"/>
                  </a:cubicBezTo>
                  <a:cubicBezTo>
                    <a:pt x="6871" y="4561"/>
                    <a:pt x="6859" y="4644"/>
                    <a:pt x="6883" y="4668"/>
                  </a:cubicBezTo>
                  <a:cubicBezTo>
                    <a:pt x="6906" y="4680"/>
                    <a:pt x="8109" y="5632"/>
                    <a:pt x="8252" y="6859"/>
                  </a:cubicBezTo>
                  <a:cubicBezTo>
                    <a:pt x="8311" y="7395"/>
                    <a:pt x="8157" y="7918"/>
                    <a:pt x="7764" y="8407"/>
                  </a:cubicBezTo>
                  <a:cubicBezTo>
                    <a:pt x="7212" y="9097"/>
                    <a:pt x="6590" y="9316"/>
                    <a:pt x="6024" y="9316"/>
                  </a:cubicBezTo>
                  <a:cubicBezTo>
                    <a:pt x="5076" y="9316"/>
                    <a:pt x="4284" y="8701"/>
                    <a:pt x="4239" y="8657"/>
                  </a:cubicBezTo>
                  <a:cubicBezTo>
                    <a:pt x="4234" y="8655"/>
                    <a:pt x="4227" y="8654"/>
                    <a:pt x="4221" y="8654"/>
                  </a:cubicBezTo>
                  <a:cubicBezTo>
                    <a:pt x="4185" y="8654"/>
                    <a:pt x="4133" y="8682"/>
                    <a:pt x="4073" y="8752"/>
                  </a:cubicBezTo>
                  <a:cubicBezTo>
                    <a:pt x="3692" y="8478"/>
                    <a:pt x="1822" y="7109"/>
                    <a:pt x="36" y="5371"/>
                  </a:cubicBezTo>
                  <a:lnTo>
                    <a:pt x="1" y="5740"/>
                  </a:lnTo>
                  <a:cubicBezTo>
                    <a:pt x="36" y="5787"/>
                    <a:pt x="84" y="5835"/>
                    <a:pt x="132" y="5859"/>
                  </a:cubicBezTo>
                  <a:cubicBezTo>
                    <a:pt x="1811" y="7454"/>
                    <a:pt x="3513" y="8704"/>
                    <a:pt x="3894" y="8966"/>
                  </a:cubicBezTo>
                  <a:cubicBezTo>
                    <a:pt x="3870" y="9026"/>
                    <a:pt x="3835" y="9085"/>
                    <a:pt x="3870" y="9109"/>
                  </a:cubicBezTo>
                  <a:cubicBezTo>
                    <a:pt x="4334" y="9482"/>
                    <a:pt x="5139" y="9886"/>
                    <a:pt x="6015" y="9886"/>
                  </a:cubicBezTo>
                  <a:cubicBezTo>
                    <a:pt x="6735" y="9886"/>
                    <a:pt x="7502" y="9613"/>
                    <a:pt x="8168" y="8823"/>
                  </a:cubicBezTo>
                  <a:cubicBezTo>
                    <a:pt x="10383" y="10216"/>
                    <a:pt x="12300" y="10919"/>
                    <a:pt x="13872" y="10919"/>
                  </a:cubicBezTo>
                  <a:cubicBezTo>
                    <a:pt x="14550" y="10919"/>
                    <a:pt x="15181" y="10788"/>
                    <a:pt x="15717" y="10502"/>
                  </a:cubicBezTo>
                  <a:lnTo>
                    <a:pt x="15800" y="9883"/>
                  </a:lnTo>
                  <a:lnTo>
                    <a:pt x="15800" y="9883"/>
                  </a:lnTo>
                  <a:cubicBezTo>
                    <a:pt x="15265" y="10240"/>
                    <a:pt x="14610" y="10419"/>
                    <a:pt x="13872" y="10419"/>
                  </a:cubicBezTo>
                  <a:cubicBezTo>
                    <a:pt x="12407" y="10419"/>
                    <a:pt x="10597" y="9740"/>
                    <a:pt x="8466" y="8407"/>
                  </a:cubicBezTo>
                  <a:cubicBezTo>
                    <a:pt x="8776" y="7883"/>
                    <a:pt x="8895" y="7347"/>
                    <a:pt x="8835" y="6764"/>
                  </a:cubicBezTo>
                  <a:cubicBezTo>
                    <a:pt x="8657" y="5311"/>
                    <a:pt x="7299" y="4239"/>
                    <a:pt x="7240" y="4192"/>
                  </a:cubicBezTo>
                  <a:cubicBezTo>
                    <a:pt x="7235" y="4187"/>
                    <a:pt x="7228" y="4184"/>
                    <a:pt x="7219" y="4184"/>
                  </a:cubicBezTo>
                  <a:cubicBezTo>
                    <a:pt x="7190" y="4184"/>
                    <a:pt x="7143" y="4214"/>
                    <a:pt x="7097" y="4251"/>
                  </a:cubicBezTo>
                  <a:cubicBezTo>
                    <a:pt x="6549" y="3787"/>
                    <a:pt x="4847" y="2453"/>
                    <a:pt x="3061" y="1322"/>
                  </a:cubicBezTo>
                  <a:cubicBezTo>
                    <a:pt x="2215" y="763"/>
                    <a:pt x="1406" y="334"/>
                    <a:pt x="679"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2" name="Google Shape;1172;p43"/>
            <p:cNvSpPr/>
            <p:nvPr/>
          </p:nvSpPr>
          <p:spPr>
            <a:xfrm>
              <a:off x="5964425" y="2779475"/>
              <a:ext cx="51225" cy="48575"/>
            </a:xfrm>
            <a:custGeom>
              <a:avLst/>
              <a:gdLst/>
              <a:ahLst/>
              <a:cxnLst/>
              <a:rect l="l" t="t" r="r" b="b"/>
              <a:pathLst>
                <a:path w="2049" h="1943" extrusionOk="0">
                  <a:moveTo>
                    <a:pt x="1048" y="327"/>
                  </a:moveTo>
                  <a:cubicBezTo>
                    <a:pt x="1064" y="327"/>
                    <a:pt x="1080" y="327"/>
                    <a:pt x="1096" y="328"/>
                  </a:cubicBezTo>
                  <a:cubicBezTo>
                    <a:pt x="1441" y="376"/>
                    <a:pt x="1679" y="686"/>
                    <a:pt x="1644" y="1031"/>
                  </a:cubicBezTo>
                  <a:cubicBezTo>
                    <a:pt x="1611" y="1348"/>
                    <a:pt x="1337" y="1584"/>
                    <a:pt x="1035" y="1584"/>
                  </a:cubicBezTo>
                  <a:cubicBezTo>
                    <a:pt x="1008" y="1584"/>
                    <a:pt x="980" y="1583"/>
                    <a:pt x="953" y="1579"/>
                  </a:cubicBezTo>
                  <a:cubicBezTo>
                    <a:pt x="608" y="1543"/>
                    <a:pt x="370" y="1221"/>
                    <a:pt x="393" y="888"/>
                  </a:cubicBezTo>
                  <a:cubicBezTo>
                    <a:pt x="439" y="559"/>
                    <a:pt x="723" y="327"/>
                    <a:pt x="1048" y="327"/>
                  </a:cubicBezTo>
                  <a:close/>
                  <a:moveTo>
                    <a:pt x="1030" y="1"/>
                  </a:moveTo>
                  <a:cubicBezTo>
                    <a:pt x="542" y="1"/>
                    <a:pt x="126" y="355"/>
                    <a:pt x="60" y="852"/>
                  </a:cubicBezTo>
                  <a:cubicBezTo>
                    <a:pt x="0" y="1388"/>
                    <a:pt x="370" y="1864"/>
                    <a:pt x="905" y="1936"/>
                  </a:cubicBezTo>
                  <a:cubicBezTo>
                    <a:pt x="943" y="1940"/>
                    <a:pt x="981" y="1942"/>
                    <a:pt x="1018" y="1942"/>
                  </a:cubicBezTo>
                  <a:cubicBezTo>
                    <a:pt x="1507" y="1942"/>
                    <a:pt x="1922" y="1588"/>
                    <a:pt x="1989" y="1090"/>
                  </a:cubicBezTo>
                  <a:cubicBezTo>
                    <a:pt x="2048" y="543"/>
                    <a:pt x="1679" y="67"/>
                    <a:pt x="1143" y="7"/>
                  </a:cubicBezTo>
                  <a:cubicBezTo>
                    <a:pt x="1105" y="3"/>
                    <a:pt x="1068" y="1"/>
                    <a:pt x="10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3" name="Google Shape;1173;p43"/>
            <p:cNvSpPr/>
            <p:nvPr/>
          </p:nvSpPr>
          <p:spPr>
            <a:xfrm>
              <a:off x="5904300" y="2789425"/>
              <a:ext cx="166700" cy="57500"/>
            </a:xfrm>
            <a:custGeom>
              <a:avLst/>
              <a:gdLst/>
              <a:ahLst/>
              <a:cxnLst/>
              <a:rect l="l" t="t" r="r" b="b"/>
              <a:pathLst>
                <a:path w="6668" h="2300" extrusionOk="0">
                  <a:moveTo>
                    <a:pt x="373" y="1"/>
                  </a:moveTo>
                  <a:cubicBezTo>
                    <a:pt x="288" y="1"/>
                    <a:pt x="226" y="68"/>
                    <a:pt x="215" y="157"/>
                  </a:cubicBezTo>
                  <a:lnTo>
                    <a:pt x="0" y="1538"/>
                  </a:lnTo>
                  <a:lnTo>
                    <a:pt x="6442" y="2300"/>
                  </a:lnTo>
                  <a:lnTo>
                    <a:pt x="6656" y="919"/>
                  </a:lnTo>
                  <a:cubicBezTo>
                    <a:pt x="6668" y="823"/>
                    <a:pt x="6596" y="752"/>
                    <a:pt x="6513" y="740"/>
                  </a:cubicBezTo>
                  <a:lnTo>
                    <a:pt x="393" y="2"/>
                  </a:lnTo>
                  <a:cubicBezTo>
                    <a:pt x="386" y="1"/>
                    <a:pt x="379" y="1"/>
                    <a:pt x="3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4" name="Google Shape;1174;p43"/>
            <p:cNvSpPr/>
            <p:nvPr/>
          </p:nvSpPr>
          <p:spPr>
            <a:xfrm>
              <a:off x="5903400" y="2827850"/>
              <a:ext cx="162250" cy="36825"/>
            </a:xfrm>
            <a:custGeom>
              <a:avLst/>
              <a:gdLst/>
              <a:ahLst/>
              <a:cxnLst/>
              <a:rect l="l" t="t" r="r" b="b"/>
              <a:pathLst>
                <a:path w="6490" h="1473" extrusionOk="0">
                  <a:moveTo>
                    <a:pt x="36" y="1"/>
                  </a:moveTo>
                  <a:lnTo>
                    <a:pt x="36" y="1"/>
                  </a:lnTo>
                  <a:cubicBezTo>
                    <a:pt x="1" y="453"/>
                    <a:pt x="310" y="834"/>
                    <a:pt x="739" y="894"/>
                  </a:cubicBezTo>
                  <a:lnTo>
                    <a:pt x="5597" y="1465"/>
                  </a:lnTo>
                  <a:cubicBezTo>
                    <a:pt x="5633" y="1470"/>
                    <a:pt x="5669" y="1473"/>
                    <a:pt x="5705" y="1473"/>
                  </a:cubicBezTo>
                  <a:cubicBezTo>
                    <a:pt x="6102" y="1473"/>
                    <a:pt x="6446" y="1178"/>
                    <a:pt x="6490" y="763"/>
                  </a:cubicBezTo>
                  <a:lnTo>
                    <a:pt x="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5" name="Google Shape;1175;p43"/>
            <p:cNvSpPr/>
            <p:nvPr/>
          </p:nvSpPr>
          <p:spPr>
            <a:xfrm>
              <a:off x="5628375" y="3007950"/>
              <a:ext cx="197075" cy="295300"/>
            </a:xfrm>
            <a:custGeom>
              <a:avLst/>
              <a:gdLst/>
              <a:ahLst/>
              <a:cxnLst/>
              <a:rect l="l" t="t" r="r" b="b"/>
              <a:pathLst>
                <a:path w="7883" h="11812" extrusionOk="0">
                  <a:moveTo>
                    <a:pt x="1500" y="0"/>
                  </a:moveTo>
                  <a:cubicBezTo>
                    <a:pt x="834" y="453"/>
                    <a:pt x="381" y="988"/>
                    <a:pt x="179" y="1596"/>
                  </a:cubicBezTo>
                  <a:cubicBezTo>
                    <a:pt x="84" y="1869"/>
                    <a:pt x="24" y="2143"/>
                    <a:pt x="24" y="2465"/>
                  </a:cubicBezTo>
                  <a:cubicBezTo>
                    <a:pt x="0" y="4108"/>
                    <a:pt x="1298" y="6179"/>
                    <a:pt x="3870" y="8632"/>
                  </a:cubicBezTo>
                  <a:cubicBezTo>
                    <a:pt x="5775" y="10454"/>
                    <a:pt x="7692" y="11787"/>
                    <a:pt x="7727" y="11811"/>
                  </a:cubicBezTo>
                  <a:lnTo>
                    <a:pt x="7882" y="11561"/>
                  </a:lnTo>
                  <a:cubicBezTo>
                    <a:pt x="7811" y="11513"/>
                    <a:pt x="286" y="6227"/>
                    <a:pt x="322" y="2453"/>
                  </a:cubicBezTo>
                  <a:cubicBezTo>
                    <a:pt x="346" y="1560"/>
                    <a:pt x="786" y="822"/>
                    <a:pt x="1667" y="238"/>
                  </a:cubicBezTo>
                  <a:lnTo>
                    <a:pt x="15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6" name="Google Shape;1176;p43"/>
            <p:cNvSpPr/>
            <p:nvPr/>
          </p:nvSpPr>
          <p:spPr>
            <a:xfrm>
              <a:off x="5628675" y="3055575"/>
              <a:ext cx="8950" cy="19350"/>
            </a:xfrm>
            <a:custGeom>
              <a:avLst/>
              <a:gdLst/>
              <a:ahLst/>
              <a:cxnLst/>
              <a:rect l="l" t="t" r="r" b="b"/>
              <a:pathLst>
                <a:path w="358" h="774" extrusionOk="0">
                  <a:moveTo>
                    <a:pt x="357" y="0"/>
                  </a:moveTo>
                  <a:lnTo>
                    <a:pt x="48" y="72"/>
                  </a:lnTo>
                  <a:cubicBezTo>
                    <a:pt x="12" y="226"/>
                    <a:pt x="0" y="369"/>
                    <a:pt x="0" y="536"/>
                  </a:cubicBezTo>
                  <a:lnTo>
                    <a:pt x="0" y="774"/>
                  </a:lnTo>
                  <a:cubicBezTo>
                    <a:pt x="95" y="750"/>
                    <a:pt x="191" y="703"/>
                    <a:pt x="286" y="655"/>
                  </a:cubicBezTo>
                  <a:cubicBezTo>
                    <a:pt x="298" y="643"/>
                    <a:pt x="298" y="595"/>
                    <a:pt x="298" y="560"/>
                  </a:cubicBezTo>
                  <a:cubicBezTo>
                    <a:pt x="298" y="357"/>
                    <a:pt x="334" y="179"/>
                    <a:pt x="357"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7" name="Google Shape;1177;p43"/>
            <p:cNvSpPr/>
            <p:nvPr/>
          </p:nvSpPr>
          <p:spPr>
            <a:xfrm>
              <a:off x="5591450" y="3055475"/>
              <a:ext cx="312275" cy="137925"/>
            </a:xfrm>
            <a:custGeom>
              <a:avLst/>
              <a:gdLst/>
              <a:ahLst/>
              <a:cxnLst/>
              <a:rect l="l" t="t" r="r" b="b"/>
              <a:pathLst>
                <a:path w="12491" h="5517" extrusionOk="0">
                  <a:moveTo>
                    <a:pt x="2742" y="0"/>
                  </a:moveTo>
                  <a:cubicBezTo>
                    <a:pt x="2349" y="0"/>
                    <a:pt x="1995" y="61"/>
                    <a:pt x="1680" y="183"/>
                  </a:cubicBezTo>
                  <a:cubicBezTo>
                    <a:pt x="1084" y="421"/>
                    <a:pt x="644" y="885"/>
                    <a:pt x="346" y="1552"/>
                  </a:cubicBezTo>
                  <a:cubicBezTo>
                    <a:pt x="180" y="1945"/>
                    <a:pt x="60" y="2385"/>
                    <a:pt x="1" y="2909"/>
                  </a:cubicBezTo>
                  <a:lnTo>
                    <a:pt x="287" y="2945"/>
                  </a:lnTo>
                  <a:cubicBezTo>
                    <a:pt x="430" y="1611"/>
                    <a:pt x="942" y="766"/>
                    <a:pt x="1787" y="457"/>
                  </a:cubicBezTo>
                  <a:cubicBezTo>
                    <a:pt x="2075" y="345"/>
                    <a:pt x="2396" y="294"/>
                    <a:pt x="2741" y="294"/>
                  </a:cubicBezTo>
                  <a:cubicBezTo>
                    <a:pt x="6226" y="294"/>
                    <a:pt x="12224" y="5463"/>
                    <a:pt x="12300" y="5517"/>
                  </a:cubicBezTo>
                  <a:lnTo>
                    <a:pt x="12491" y="5290"/>
                  </a:lnTo>
                  <a:cubicBezTo>
                    <a:pt x="12479" y="5279"/>
                    <a:pt x="10431" y="3576"/>
                    <a:pt x="8264" y="2195"/>
                  </a:cubicBezTo>
                  <a:cubicBezTo>
                    <a:pt x="5968" y="741"/>
                    <a:pt x="4118" y="0"/>
                    <a:pt x="27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8" name="Google Shape;1178;p43"/>
            <p:cNvSpPr/>
            <p:nvPr/>
          </p:nvSpPr>
          <p:spPr>
            <a:xfrm>
              <a:off x="5649800" y="2992950"/>
              <a:ext cx="41400" cy="32975"/>
            </a:xfrm>
            <a:custGeom>
              <a:avLst/>
              <a:gdLst/>
              <a:ahLst/>
              <a:cxnLst/>
              <a:rect l="l" t="t" r="r" b="b"/>
              <a:pathLst>
                <a:path w="1656" h="1319" extrusionOk="0">
                  <a:moveTo>
                    <a:pt x="809" y="0"/>
                  </a:moveTo>
                  <a:cubicBezTo>
                    <a:pt x="748" y="0"/>
                    <a:pt x="669" y="33"/>
                    <a:pt x="560" y="112"/>
                  </a:cubicBezTo>
                  <a:cubicBezTo>
                    <a:pt x="167" y="398"/>
                    <a:pt x="1" y="838"/>
                    <a:pt x="203" y="1124"/>
                  </a:cubicBezTo>
                  <a:cubicBezTo>
                    <a:pt x="297" y="1253"/>
                    <a:pt x="461" y="1319"/>
                    <a:pt x="652" y="1319"/>
                  </a:cubicBezTo>
                  <a:cubicBezTo>
                    <a:pt x="847" y="1319"/>
                    <a:pt x="1070" y="1251"/>
                    <a:pt x="1275" y="1112"/>
                  </a:cubicBezTo>
                  <a:cubicBezTo>
                    <a:pt x="1656" y="826"/>
                    <a:pt x="1346" y="695"/>
                    <a:pt x="1155" y="410"/>
                  </a:cubicBezTo>
                  <a:cubicBezTo>
                    <a:pt x="1009" y="220"/>
                    <a:pt x="969" y="0"/>
                    <a:pt x="8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79" name="Google Shape;1179;p43"/>
            <p:cNvSpPr/>
            <p:nvPr/>
          </p:nvSpPr>
          <p:spPr>
            <a:xfrm>
              <a:off x="5582025" y="3117775"/>
              <a:ext cx="31200" cy="31475"/>
            </a:xfrm>
            <a:custGeom>
              <a:avLst/>
              <a:gdLst/>
              <a:ahLst/>
              <a:cxnLst/>
              <a:rect l="l" t="t" r="r" b="b"/>
              <a:pathLst>
                <a:path w="1248" h="1259" extrusionOk="0">
                  <a:moveTo>
                    <a:pt x="628" y="0"/>
                  </a:moveTo>
                  <a:cubicBezTo>
                    <a:pt x="295" y="0"/>
                    <a:pt x="21" y="393"/>
                    <a:pt x="9" y="858"/>
                  </a:cubicBezTo>
                  <a:cubicBezTo>
                    <a:pt x="1" y="1198"/>
                    <a:pt x="125" y="1241"/>
                    <a:pt x="314" y="1241"/>
                  </a:cubicBezTo>
                  <a:cubicBezTo>
                    <a:pt x="377" y="1241"/>
                    <a:pt x="447" y="1236"/>
                    <a:pt x="523" y="1236"/>
                  </a:cubicBezTo>
                  <a:cubicBezTo>
                    <a:pt x="553" y="1236"/>
                    <a:pt x="584" y="1237"/>
                    <a:pt x="616" y="1239"/>
                  </a:cubicBezTo>
                  <a:cubicBezTo>
                    <a:pt x="744" y="1239"/>
                    <a:pt x="858" y="1258"/>
                    <a:pt x="952" y="1258"/>
                  </a:cubicBezTo>
                  <a:cubicBezTo>
                    <a:pt x="1113" y="1258"/>
                    <a:pt x="1216" y="1201"/>
                    <a:pt x="1223" y="893"/>
                  </a:cubicBezTo>
                  <a:cubicBezTo>
                    <a:pt x="1247" y="405"/>
                    <a:pt x="973" y="0"/>
                    <a:pt x="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80" name="Google Shape;1180;p43"/>
            <p:cNvSpPr/>
            <p:nvPr/>
          </p:nvSpPr>
          <p:spPr>
            <a:xfrm>
              <a:off x="5816300" y="3182175"/>
              <a:ext cx="128200" cy="142525"/>
            </a:xfrm>
            <a:custGeom>
              <a:avLst/>
              <a:gdLst/>
              <a:ahLst/>
              <a:cxnLst/>
              <a:rect l="l" t="t" r="r" b="b"/>
              <a:pathLst>
                <a:path w="5128" h="5701" extrusionOk="0">
                  <a:moveTo>
                    <a:pt x="3427" y="1"/>
                  </a:moveTo>
                  <a:cubicBezTo>
                    <a:pt x="3317" y="1"/>
                    <a:pt x="3013" y="406"/>
                    <a:pt x="3080" y="472"/>
                  </a:cubicBezTo>
                  <a:cubicBezTo>
                    <a:pt x="3092" y="484"/>
                    <a:pt x="4294" y="1461"/>
                    <a:pt x="4449" y="2663"/>
                  </a:cubicBezTo>
                  <a:cubicBezTo>
                    <a:pt x="4509" y="3211"/>
                    <a:pt x="4342" y="3723"/>
                    <a:pt x="3961" y="4211"/>
                  </a:cubicBezTo>
                  <a:cubicBezTo>
                    <a:pt x="3415" y="4899"/>
                    <a:pt x="2798" y="5117"/>
                    <a:pt x="2234" y="5117"/>
                  </a:cubicBezTo>
                  <a:cubicBezTo>
                    <a:pt x="1285" y="5117"/>
                    <a:pt x="485" y="4498"/>
                    <a:pt x="425" y="4461"/>
                  </a:cubicBezTo>
                  <a:cubicBezTo>
                    <a:pt x="420" y="4458"/>
                    <a:pt x="415" y="4456"/>
                    <a:pt x="409" y="4456"/>
                  </a:cubicBezTo>
                  <a:cubicBezTo>
                    <a:pt x="312" y="4456"/>
                    <a:pt x="0" y="4869"/>
                    <a:pt x="68" y="4925"/>
                  </a:cubicBezTo>
                  <a:cubicBezTo>
                    <a:pt x="539" y="5294"/>
                    <a:pt x="1351" y="5701"/>
                    <a:pt x="2231" y="5701"/>
                  </a:cubicBezTo>
                  <a:cubicBezTo>
                    <a:pt x="2973" y="5701"/>
                    <a:pt x="3762" y="5412"/>
                    <a:pt x="4437" y="4568"/>
                  </a:cubicBezTo>
                  <a:cubicBezTo>
                    <a:pt x="4925" y="3961"/>
                    <a:pt x="5128" y="3282"/>
                    <a:pt x="5044" y="2592"/>
                  </a:cubicBezTo>
                  <a:cubicBezTo>
                    <a:pt x="4866" y="1127"/>
                    <a:pt x="3508" y="56"/>
                    <a:pt x="3449" y="8"/>
                  </a:cubicBezTo>
                  <a:cubicBezTo>
                    <a:pt x="3443" y="3"/>
                    <a:pt x="3436" y="1"/>
                    <a:pt x="34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81" name="Google Shape;1181;p43"/>
            <p:cNvSpPr/>
            <p:nvPr/>
          </p:nvSpPr>
          <p:spPr>
            <a:xfrm>
              <a:off x="5920375" y="3109750"/>
              <a:ext cx="265225" cy="240525"/>
            </a:xfrm>
            <a:custGeom>
              <a:avLst/>
              <a:gdLst/>
              <a:ahLst/>
              <a:cxnLst/>
              <a:rect l="l" t="t" r="r" b="b"/>
              <a:pathLst>
                <a:path w="10609" h="9621" extrusionOk="0">
                  <a:moveTo>
                    <a:pt x="9799" y="0"/>
                  </a:moveTo>
                  <a:lnTo>
                    <a:pt x="9573" y="1822"/>
                  </a:lnTo>
                  <a:cubicBezTo>
                    <a:pt x="9752" y="3358"/>
                    <a:pt x="9716" y="4643"/>
                    <a:pt x="9502" y="5751"/>
                  </a:cubicBezTo>
                  <a:cubicBezTo>
                    <a:pt x="9228" y="7096"/>
                    <a:pt x="8680" y="8049"/>
                    <a:pt x="7847" y="8596"/>
                  </a:cubicBezTo>
                  <a:cubicBezTo>
                    <a:pt x="7311" y="8954"/>
                    <a:pt x="6656" y="9132"/>
                    <a:pt x="5906" y="9132"/>
                  </a:cubicBezTo>
                  <a:cubicBezTo>
                    <a:pt x="4406" y="9120"/>
                    <a:pt x="2489" y="8406"/>
                    <a:pt x="274" y="6965"/>
                  </a:cubicBezTo>
                  <a:lnTo>
                    <a:pt x="0" y="7382"/>
                  </a:lnTo>
                  <a:cubicBezTo>
                    <a:pt x="2298" y="8870"/>
                    <a:pt x="4298" y="9620"/>
                    <a:pt x="5930" y="9620"/>
                  </a:cubicBezTo>
                  <a:cubicBezTo>
                    <a:pt x="6763" y="9620"/>
                    <a:pt x="7501" y="9430"/>
                    <a:pt x="8132" y="9001"/>
                  </a:cubicBezTo>
                  <a:cubicBezTo>
                    <a:pt x="9990" y="7775"/>
                    <a:pt x="10609" y="4786"/>
                    <a:pt x="9894" y="595"/>
                  </a:cubicBezTo>
                  <a:lnTo>
                    <a:pt x="9859" y="321"/>
                  </a:lnTo>
                  <a:lnTo>
                    <a:pt x="97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182" name="Google Shape;1182;p43"/>
          <p:cNvGrpSpPr/>
          <p:nvPr/>
        </p:nvGrpSpPr>
        <p:grpSpPr>
          <a:xfrm rot="-6169627">
            <a:off x="7824240" y="479193"/>
            <a:ext cx="416731" cy="329943"/>
            <a:chOff x="807525" y="3466050"/>
            <a:chExt cx="250050" cy="197975"/>
          </a:xfrm>
        </p:grpSpPr>
        <p:sp>
          <p:nvSpPr>
            <p:cNvPr id="1183" name="Google Shape;1183;p43"/>
            <p:cNvSpPr/>
            <p:nvPr/>
          </p:nvSpPr>
          <p:spPr>
            <a:xfrm>
              <a:off x="807525" y="3522000"/>
              <a:ext cx="154800" cy="142025"/>
            </a:xfrm>
            <a:custGeom>
              <a:avLst/>
              <a:gdLst/>
              <a:ahLst/>
              <a:cxnLst/>
              <a:rect l="l" t="t" r="r" b="b"/>
              <a:pathLst>
                <a:path w="6192" h="5681" extrusionOk="0">
                  <a:moveTo>
                    <a:pt x="3715" y="0"/>
                  </a:moveTo>
                  <a:lnTo>
                    <a:pt x="1191" y="1786"/>
                  </a:lnTo>
                  <a:cubicBezTo>
                    <a:pt x="239" y="2453"/>
                    <a:pt x="1" y="3774"/>
                    <a:pt x="667" y="4739"/>
                  </a:cubicBezTo>
                  <a:lnTo>
                    <a:pt x="691" y="4786"/>
                  </a:lnTo>
                  <a:cubicBezTo>
                    <a:pt x="1114" y="5370"/>
                    <a:pt x="1774" y="5681"/>
                    <a:pt x="2444" y="5681"/>
                  </a:cubicBezTo>
                  <a:cubicBezTo>
                    <a:pt x="2867" y="5681"/>
                    <a:pt x="3294" y="5557"/>
                    <a:pt x="3668" y="5298"/>
                  </a:cubicBezTo>
                  <a:lnTo>
                    <a:pt x="6192" y="3524"/>
                  </a:lnTo>
                  <a:lnTo>
                    <a:pt x="37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84" name="Google Shape;1184;p43"/>
            <p:cNvSpPr/>
            <p:nvPr/>
          </p:nvSpPr>
          <p:spPr>
            <a:xfrm>
              <a:off x="895925" y="3466050"/>
              <a:ext cx="161650" cy="147350"/>
            </a:xfrm>
            <a:custGeom>
              <a:avLst/>
              <a:gdLst/>
              <a:ahLst/>
              <a:cxnLst/>
              <a:rect l="l" t="t" r="r" b="b"/>
              <a:pathLst>
                <a:path w="6466" h="5894" extrusionOk="0">
                  <a:moveTo>
                    <a:pt x="3964" y="1"/>
                  </a:moveTo>
                  <a:cubicBezTo>
                    <a:pt x="3532" y="1"/>
                    <a:pt x="3095" y="132"/>
                    <a:pt x="2715" y="405"/>
                  </a:cubicBezTo>
                  <a:lnTo>
                    <a:pt x="1" y="2310"/>
                  </a:lnTo>
                  <a:cubicBezTo>
                    <a:pt x="477" y="3679"/>
                    <a:pt x="1299" y="4881"/>
                    <a:pt x="2537" y="5893"/>
                  </a:cubicBezTo>
                  <a:lnTo>
                    <a:pt x="5240" y="3988"/>
                  </a:lnTo>
                  <a:cubicBezTo>
                    <a:pt x="6228" y="3310"/>
                    <a:pt x="6466" y="1952"/>
                    <a:pt x="5763" y="964"/>
                  </a:cubicBezTo>
                  <a:lnTo>
                    <a:pt x="5728" y="928"/>
                  </a:lnTo>
                  <a:cubicBezTo>
                    <a:pt x="5313" y="324"/>
                    <a:pt x="4644" y="1"/>
                    <a:pt x="3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85" name="Google Shape;1185;p43"/>
            <p:cNvSpPr/>
            <p:nvPr/>
          </p:nvSpPr>
          <p:spPr>
            <a:xfrm>
              <a:off x="846525" y="3511575"/>
              <a:ext cx="206000" cy="152325"/>
            </a:xfrm>
            <a:custGeom>
              <a:avLst/>
              <a:gdLst/>
              <a:ahLst/>
              <a:cxnLst/>
              <a:rect l="l" t="t" r="r" b="b"/>
              <a:pathLst>
                <a:path w="8240" h="6093" extrusionOk="0">
                  <a:moveTo>
                    <a:pt x="8097" y="0"/>
                  </a:moveTo>
                  <a:lnTo>
                    <a:pt x="8097" y="0"/>
                  </a:lnTo>
                  <a:cubicBezTo>
                    <a:pt x="7930" y="417"/>
                    <a:pt x="7501" y="1143"/>
                    <a:pt x="6406" y="2001"/>
                  </a:cubicBezTo>
                  <a:cubicBezTo>
                    <a:pt x="4727" y="3346"/>
                    <a:pt x="1453" y="5501"/>
                    <a:pt x="1453" y="5501"/>
                  </a:cubicBezTo>
                  <a:cubicBezTo>
                    <a:pt x="1453" y="5501"/>
                    <a:pt x="950" y="5901"/>
                    <a:pt x="182" y="5901"/>
                  </a:cubicBezTo>
                  <a:cubicBezTo>
                    <a:pt x="123" y="5901"/>
                    <a:pt x="62" y="5899"/>
                    <a:pt x="0" y="5894"/>
                  </a:cubicBezTo>
                  <a:lnTo>
                    <a:pt x="0" y="5894"/>
                  </a:lnTo>
                  <a:cubicBezTo>
                    <a:pt x="288" y="6025"/>
                    <a:pt x="598" y="6092"/>
                    <a:pt x="907" y="6092"/>
                  </a:cubicBezTo>
                  <a:cubicBezTo>
                    <a:pt x="1326" y="6092"/>
                    <a:pt x="1745" y="5969"/>
                    <a:pt x="2108" y="5715"/>
                  </a:cubicBezTo>
                  <a:lnTo>
                    <a:pt x="4477" y="4049"/>
                  </a:lnTo>
                  <a:lnTo>
                    <a:pt x="4513" y="4072"/>
                  </a:lnTo>
                  <a:lnTo>
                    <a:pt x="7216" y="2167"/>
                  </a:lnTo>
                  <a:cubicBezTo>
                    <a:pt x="7930" y="1667"/>
                    <a:pt x="8240" y="810"/>
                    <a:pt x="8097"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86" name="Google Shape;1186;p43"/>
            <p:cNvSpPr/>
            <p:nvPr/>
          </p:nvSpPr>
          <p:spPr>
            <a:xfrm>
              <a:off x="876575" y="3484950"/>
              <a:ext cx="131300" cy="89875"/>
            </a:xfrm>
            <a:custGeom>
              <a:avLst/>
              <a:gdLst/>
              <a:ahLst/>
              <a:cxnLst/>
              <a:rect l="l" t="t" r="r" b="b"/>
              <a:pathLst>
                <a:path w="5252" h="3595" extrusionOk="0">
                  <a:moveTo>
                    <a:pt x="4852" y="0"/>
                  </a:moveTo>
                  <a:cubicBezTo>
                    <a:pt x="4400" y="0"/>
                    <a:pt x="3364" y="501"/>
                    <a:pt x="2263" y="1280"/>
                  </a:cubicBezTo>
                  <a:cubicBezTo>
                    <a:pt x="930" y="2232"/>
                    <a:pt x="1" y="3232"/>
                    <a:pt x="191" y="3518"/>
                  </a:cubicBezTo>
                  <a:cubicBezTo>
                    <a:pt x="230" y="3570"/>
                    <a:pt x="304" y="3595"/>
                    <a:pt x="406" y="3595"/>
                  </a:cubicBezTo>
                  <a:cubicBezTo>
                    <a:pt x="864" y="3595"/>
                    <a:pt x="1899" y="3095"/>
                    <a:pt x="2989" y="2316"/>
                  </a:cubicBezTo>
                  <a:cubicBezTo>
                    <a:pt x="4335" y="1363"/>
                    <a:pt x="5252" y="363"/>
                    <a:pt x="5061" y="77"/>
                  </a:cubicBezTo>
                  <a:cubicBezTo>
                    <a:pt x="5024" y="25"/>
                    <a:pt x="4953" y="0"/>
                    <a:pt x="4852"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187" name="Google Shape;1187;p43"/>
          <p:cNvGrpSpPr/>
          <p:nvPr/>
        </p:nvGrpSpPr>
        <p:grpSpPr>
          <a:xfrm rot="3045683">
            <a:off x="4271832" y="4060349"/>
            <a:ext cx="416729" cy="329942"/>
            <a:chOff x="807525" y="3466050"/>
            <a:chExt cx="250050" cy="197975"/>
          </a:xfrm>
        </p:grpSpPr>
        <p:sp>
          <p:nvSpPr>
            <p:cNvPr id="1188" name="Google Shape;1188;p43"/>
            <p:cNvSpPr/>
            <p:nvPr/>
          </p:nvSpPr>
          <p:spPr>
            <a:xfrm>
              <a:off x="807525" y="3522000"/>
              <a:ext cx="154800" cy="142025"/>
            </a:xfrm>
            <a:custGeom>
              <a:avLst/>
              <a:gdLst/>
              <a:ahLst/>
              <a:cxnLst/>
              <a:rect l="l" t="t" r="r" b="b"/>
              <a:pathLst>
                <a:path w="6192" h="5681" extrusionOk="0">
                  <a:moveTo>
                    <a:pt x="3715" y="0"/>
                  </a:moveTo>
                  <a:lnTo>
                    <a:pt x="1191" y="1786"/>
                  </a:lnTo>
                  <a:cubicBezTo>
                    <a:pt x="239" y="2453"/>
                    <a:pt x="1" y="3774"/>
                    <a:pt x="667" y="4739"/>
                  </a:cubicBezTo>
                  <a:lnTo>
                    <a:pt x="691" y="4786"/>
                  </a:lnTo>
                  <a:cubicBezTo>
                    <a:pt x="1114" y="5370"/>
                    <a:pt x="1774" y="5681"/>
                    <a:pt x="2444" y="5681"/>
                  </a:cubicBezTo>
                  <a:cubicBezTo>
                    <a:pt x="2867" y="5681"/>
                    <a:pt x="3294" y="5557"/>
                    <a:pt x="3668" y="5298"/>
                  </a:cubicBezTo>
                  <a:lnTo>
                    <a:pt x="6192" y="3524"/>
                  </a:lnTo>
                  <a:lnTo>
                    <a:pt x="37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89" name="Google Shape;1189;p43"/>
            <p:cNvSpPr/>
            <p:nvPr/>
          </p:nvSpPr>
          <p:spPr>
            <a:xfrm>
              <a:off x="895925" y="3466050"/>
              <a:ext cx="161650" cy="147350"/>
            </a:xfrm>
            <a:custGeom>
              <a:avLst/>
              <a:gdLst/>
              <a:ahLst/>
              <a:cxnLst/>
              <a:rect l="l" t="t" r="r" b="b"/>
              <a:pathLst>
                <a:path w="6466" h="5894" extrusionOk="0">
                  <a:moveTo>
                    <a:pt x="3964" y="1"/>
                  </a:moveTo>
                  <a:cubicBezTo>
                    <a:pt x="3532" y="1"/>
                    <a:pt x="3095" y="132"/>
                    <a:pt x="2715" y="405"/>
                  </a:cubicBezTo>
                  <a:lnTo>
                    <a:pt x="1" y="2310"/>
                  </a:lnTo>
                  <a:cubicBezTo>
                    <a:pt x="477" y="3679"/>
                    <a:pt x="1299" y="4881"/>
                    <a:pt x="2537" y="5893"/>
                  </a:cubicBezTo>
                  <a:lnTo>
                    <a:pt x="5240" y="3988"/>
                  </a:lnTo>
                  <a:cubicBezTo>
                    <a:pt x="6228" y="3310"/>
                    <a:pt x="6466" y="1952"/>
                    <a:pt x="5763" y="964"/>
                  </a:cubicBezTo>
                  <a:lnTo>
                    <a:pt x="5728" y="928"/>
                  </a:lnTo>
                  <a:cubicBezTo>
                    <a:pt x="5313" y="324"/>
                    <a:pt x="4644" y="1"/>
                    <a:pt x="3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90" name="Google Shape;1190;p43"/>
            <p:cNvSpPr/>
            <p:nvPr/>
          </p:nvSpPr>
          <p:spPr>
            <a:xfrm>
              <a:off x="846525" y="3511575"/>
              <a:ext cx="206000" cy="152325"/>
            </a:xfrm>
            <a:custGeom>
              <a:avLst/>
              <a:gdLst/>
              <a:ahLst/>
              <a:cxnLst/>
              <a:rect l="l" t="t" r="r" b="b"/>
              <a:pathLst>
                <a:path w="8240" h="6093" extrusionOk="0">
                  <a:moveTo>
                    <a:pt x="8097" y="0"/>
                  </a:moveTo>
                  <a:lnTo>
                    <a:pt x="8097" y="0"/>
                  </a:lnTo>
                  <a:cubicBezTo>
                    <a:pt x="7930" y="417"/>
                    <a:pt x="7501" y="1143"/>
                    <a:pt x="6406" y="2001"/>
                  </a:cubicBezTo>
                  <a:cubicBezTo>
                    <a:pt x="4727" y="3346"/>
                    <a:pt x="1453" y="5501"/>
                    <a:pt x="1453" y="5501"/>
                  </a:cubicBezTo>
                  <a:cubicBezTo>
                    <a:pt x="1453" y="5501"/>
                    <a:pt x="950" y="5901"/>
                    <a:pt x="182" y="5901"/>
                  </a:cubicBezTo>
                  <a:cubicBezTo>
                    <a:pt x="123" y="5901"/>
                    <a:pt x="62" y="5899"/>
                    <a:pt x="0" y="5894"/>
                  </a:cubicBezTo>
                  <a:lnTo>
                    <a:pt x="0" y="5894"/>
                  </a:lnTo>
                  <a:cubicBezTo>
                    <a:pt x="288" y="6025"/>
                    <a:pt x="598" y="6092"/>
                    <a:pt x="907" y="6092"/>
                  </a:cubicBezTo>
                  <a:cubicBezTo>
                    <a:pt x="1326" y="6092"/>
                    <a:pt x="1745" y="5969"/>
                    <a:pt x="2108" y="5715"/>
                  </a:cubicBezTo>
                  <a:lnTo>
                    <a:pt x="4477" y="4049"/>
                  </a:lnTo>
                  <a:lnTo>
                    <a:pt x="4513" y="4072"/>
                  </a:lnTo>
                  <a:lnTo>
                    <a:pt x="7216" y="2167"/>
                  </a:lnTo>
                  <a:cubicBezTo>
                    <a:pt x="7930" y="1667"/>
                    <a:pt x="8240" y="810"/>
                    <a:pt x="8097"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91" name="Google Shape;1191;p43"/>
            <p:cNvSpPr/>
            <p:nvPr/>
          </p:nvSpPr>
          <p:spPr>
            <a:xfrm>
              <a:off x="876575" y="3484950"/>
              <a:ext cx="131300" cy="89875"/>
            </a:xfrm>
            <a:custGeom>
              <a:avLst/>
              <a:gdLst/>
              <a:ahLst/>
              <a:cxnLst/>
              <a:rect l="l" t="t" r="r" b="b"/>
              <a:pathLst>
                <a:path w="5252" h="3595" extrusionOk="0">
                  <a:moveTo>
                    <a:pt x="4852" y="0"/>
                  </a:moveTo>
                  <a:cubicBezTo>
                    <a:pt x="4400" y="0"/>
                    <a:pt x="3364" y="501"/>
                    <a:pt x="2263" y="1280"/>
                  </a:cubicBezTo>
                  <a:cubicBezTo>
                    <a:pt x="930" y="2232"/>
                    <a:pt x="1" y="3232"/>
                    <a:pt x="191" y="3518"/>
                  </a:cubicBezTo>
                  <a:cubicBezTo>
                    <a:pt x="230" y="3570"/>
                    <a:pt x="304" y="3595"/>
                    <a:pt x="406" y="3595"/>
                  </a:cubicBezTo>
                  <a:cubicBezTo>
                    <a:pt x="864" y="3595"/>
                    <a:pt x="1899" y="3095"/>
                    <a:pt x="2989" y="2316"/>
                  </a:cubicBezTo>
                  <a:cubicBezTo>
                    <a:pt x="4335" y="1363"/>
                    <a:pt x="5252" y="363"/>
                    <a:pt x="5061" y="77"/>
                  </a:cubicBezTo>
                  <a:cubicBezTo>
                    <a:pt x="5024" y="25"/>
                    <a:pt x="4953" y="0"/>
                    <a:pt x="4852"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192" name="Google Shape;1192;p43"/>
          <p:cNvGrpSpPr/>
          <p:nvPr/>
        </p:nvGrpSpPr>
        <p:grpSpPr>
          <a:xfrm rot="9194113">
            <a:off x="2841242" y="966674"/>
            <a:ext cx="445950" cy="329942"/>
            <a:chOff x="877475" y="2935600"/>
            <a:chExt cx="257500" cy="190500"/>
          </a:xfrm>
        </p:grpSpPr>
        <p:sp>
          <p:nvSpPr>
            <p:cNvPr id="1193" name="Google Shape;1193;p43"/>
            <p:cNvSpPr/>
            <p:nvPr/>
          </p:nvSpPr>
          <p:spPr>
            <a:xfrm>
              <a:off x="877475" y="2980850"/>
              <a:ext cx="162250" cy="145250"/>
            </a:xfrm>
            <a:custGeom>
              <a:avLst/>
              <a:gdLst/>
              <a:ahLst/>
              <a:cxnLst/>
              <a:rect l="l" t="t" r="r" b="b"/>
              <a:pathLst>
                <a:path w="6490" h="5810" extrusionOk="0">
                  <a:moveTo>
                    <a:pt x="4192" y="1"/>
                  </a:moveTo>
                  <a:lnTo>
                    <a:pt x="1346" y="1727"/>
                  </a:lnTo>
                  <a:cubicBezTo>
                    <a:pt x="322" y="2358"/>
                    <a:pt x="1" y="3692"/>
                    <a:pt x="620" y="4715"/>
                  </a:cubicBezTo>
                  <a:lnTo>
                    <a:pt x="655" y="4763"/>
                  </a:lnTo>
                  <a:cubicBezTo>
                    <a:pt x="1062" y="5435"/>
                    <a:pt x="1780" y="5809"/>
                    <a:pt x="2516" y="5809"/>
                  </a:cubicBezTo>
                  <a:cubicBezTo>
                    <a:pt x="2902" y="5809"/>
                    <a:pt x="3292" y="5706"/>
                    <a:pt x="3644" y="5489"/>
                  </a:cubicBezTo>
                  <a:lnTo>
                    <a:pt x="6490" y="3763"/>
                  </a:lnTo>
                  <a:cubicBezTo>
                    <a:pt x="6049" y="2239"/>
                    <a:pt x="5275" y="989"/>
                    <a:pt x="41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1194" name="Google Shape;1194;p43"/>
            <p:cNvGrpSpPr/>
            <p:nvPr/>
          </p:nvGrpSpPr>
          <p:grpSpPr>
            <a:xfrm>
              <a:off x="901300" y="2935600"/>
              <a:ext cx="233675" cy="190500"/>
              <a:chOff x="901300" y="2935600"/>
              <a:chExt cx="233675" cy="190500"/>
            </a:xfrm>
          </p:grpSpPr>
          <p:sp>
            <p:nvSpPr>
              <p:cNvPr id="1195" name="Google Shape;1195;p43"/>
              <p:cNvSpPr/>
              <p:nvPr/>
            </p:nvSpPr>
            <p:spPr>
              <a:xfrm>
                <a:off x="979275" y="2935600"/>
                <a:ext cx="155700" cy="140525"/>
              </a:xfrm>
              <a:custGeom>
                <a:avLst/>
                <a:gdLst/>
                <a:ahLst/>
                <a:cxnLst/>
                <a:rect l="l" t="t" r="r" b="b"/>
                <a:pathLst>
                  <a:path w="6228" h="5621" extrusionOk="0">
                    <a:moveTo>
                      <a:pt x="3769" y="1"/>
                    </a:moveTo>
                    <a:cubicBezTo>
                      <a:pt x="3390" y="1"/>
                      <a:pt x="3005" y="101"/>
                      <a:pt x="2656" y="310"/>
                    </a:cubicBezTo>
                    <a:lnTo>
                      <a:pt x="1" y="1918"/>
                    </a:lnTo>
                    <a:lnTo>
                      <a:pt x="2251" y="5621"/>
                    </a:lnTo>
                    <a:lnTo>
                      <a:pt x="4894" y="4013"/>
                    </a:lnTo>
                    <a:cubicBezTo>
                      <a:pt x="5906" y="3406"/>
                      <a:pt x="6228" y="2096"/>
                      <a:pt x="5608" y="1061"/>
                    </a:cubicBezTo>
                    <a:lnTo>
                      <a:pt x="5585" y="1025"/>
                    </a:lnTo>
                    <a:cubicBezTo>
                      <a:pt x="5187" y="362"/>
                      <a:pt x="4488" y="1"/>
                      <a:pt x="3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96" name="Google Shape;1196;p43"/>
              <p:cNvSpPr/>
              <p:nvPr/>
            </p:nvSpPr>
            <p:spPr>
              <a:xfrm>
                <a:off x="910225" y="2989775"/>
                <a:ext cx="217600" cy="136325"/>
              </a:xfrm>
              <a:custGeom>
                <a:avLst/>
                <a:gdLst/>
                <a:ahLst/>
                <a:cxnLst/>
                <a:rect l="l" t="t" r="r" b="b"/>
                <a:pathLst>
                  <a:path w="8704" h="5453" extrusionOk="0">
                    <a:moveTo>
                      <a:pt x="8704" y="1"/>
                    </a:moveTo>
                    <a:lnTo>
                      <a:pt x="8704" y="1"/>
                    </a:lnTo>
                    <a:cubicBezTo>
                      <a:pt x="8418" y="822"/>
                      <a:pt x="7751" y="1180"/>
                      <a:pt x="7751" y="1180"/>
                    </a:cubicBezTo>
                    <a:cubicBezTo>
                      <a:pt x="7751" y="1180"/>
                      <a:pt x="4429" y="3323"/>
                      <a:pt x="2524" y="4335"/>
                    </a:cubicBezTo>
                    <a:cubicBezTo>
                      <a:pt x="1386" y="4937"/>
                      <a:pt x="580" y="5076"/>
                      <a:pt x="115" y="5076"/>
                    </a:cubicBezTo>
                    <a:cubicBezTo>
                      <a:pt x="74" y="5076"/>
                      <a:pt x="36" y="5075"/>
                      <a:pt x="0" y="5073"/>
                    </a:cubicBezTo>
                    <a:lnTo>
                      <a:pt x="0" y="5073"/>
                    </a:lnTo>
                    <a:cubicBezTo>
                      <a:pt x="361" y="5320"/>
                      <a:pt x="793" y="5452"/>
                      <a:pt x="1229" y="5452"/>
                    </a:cubicBezTo>
                    <a:cubicBezTo>
                      <a:pt x="1613" y="5452"/>
                      <a:pt x="2000" y="5350"/>
                      <a:pt x="2346" y="5132"/>
                    </a:cubicBezTo>
                    <a:lnTo>
                      <a:pt x="5191" y="3406"/>
                    </a:lnTo>
                    <a:cubicBezTo>
                      <a:pt x="5191" y="3394"/>
                      <a:pt x="5180" y="3382"/>
                      <a:pt x="5180" y="3370"/>
                    </a:cubicBezTo>
                    <a:lnTo>
                      <a:pt x="7656" y="1846"/>
                    </a:lnTo>
                    <a:cubicBezTo>
                      <a:pt x="8335" y="1441"/>
                      <a:pt x="8692" y="727"/>
                      <a:pt x="8704" y="1"/>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197" name="Google Shape;1197;p43"/>
              <p:cNvSpPr/>
              <p:nvPr/>
            </p:nvSpPr>
            <p:spPr>
              <a:xfrm>
                <a:off x="901300" y="2984200"/>
                <a:ext cx="136925" cy="82350"/>
              </a:xfrm>
              <a:custGeom>
                <a:avLst/>
                <a:gdLst/>
                <a:ahLst/>
                <a:cxnLst/>
                <a:rect l="l" t="t" r="r" b="b"/>
                <a:pathLst>
                  <a:path w="5477" h="3294" extrusionOk="0">
                    <a:moveTo>
                      <a:pt x="5045" y="0"/>
                    </a:moveTo>
                    <a:cubicBezTo>
                      <a:pt x="4567" y="0"/>
                      <a:pt x="3523" y="419"/>
                      <a:pt x="2405" y="1105"/>
                    </a:cubicBezTo>
                    <a:cubicBezTo>
                      <a:pt x="988" y="1962"/>
                      <a:pt x="0" y="2903"/>
                      <a:pt x="179" y="3200"/>
                    </a:cubicBezTo>
                    <a:cubicBezTo>
                      <a:pt x="216" y="3263"/>
                      <a:pt x="303" y="3293"/>
                      <a:pt x="430" y="3293"/>
                    </a:cubicBezTo>
                    <a:cubicBezTo>
                      <a:pt x="906" y="3293"/>
                      <a:pt x="1942" y="2874"/>
                      <a:pt x="3060" y="2188"/>
                    </a:cubicBezTo>
                    <a:cubicBezTo>
                      <a:pt x="4477" y="1331"/>
                      <a:pt x="5477" y="391"/>
                      <a:pt x="5298" y="93"/>
                    </a:cubicBezTo>
                    <a:cubicBezTo>
                      <a:pt x="5261" y="30"/>
                      <a:pt x="5173" y="0"/>
                      <a:pt x="5045"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grpSp>
        <p:nvGrpSpPr>
          <p:cNvPr id="1198" name="Google Shape;1198;p43"/>
          <p:cNvGrpSpPr/>
          <p:nvPr/>
        </p:nvGrpSpPr>
        <p:grpSpPr>
          <a:xfrm rot="2371102">
            <a:off x="5423810" y="786189"/>
            <a:ext cx="315156" cy="276980"/>
            <a:chOff x="1782050" y="3440425"/>
            <a:chExt cx="196475" cy="172675"/>
          </a:xfrm>
        </p:grpSpPr>
        <p:sp>
          <p:nvSpPr>
            <p:cNvPr id="1199" name="Google Shape;1199;p43"/>
            <p:cNvSpPr/>
            <p:nvPr/>
          </p:nvSpPr>
          <p:spPr>
            <a:xfrm>
              <a:off x="1782050" y="3440425"/>
              <a:ext cx="196475" cy="172675"/>
            </a:xfrm>
            <a:custGeom>
              <a:avLst/>
              <a:gdLst/>
              <a:ahLst/>
              <a:cxnLst/>
              <a:rect l="l" t="t" r="r" b="b"/>
              <a:pathLst>
                <a:path w="7859" h="6907" extrusionOk="0">
                  <a:moveTo>
                    <a:pt x="3933" y="1"/>
                  </a:moveTo>
                  <a:cubicBezTo>
                    <a:pt x="3466" y="1"/>
                    <a:pt x="2991" y="96"/>
                    <a:pt x="2537" y="299"/>
                  </a:cubicBezTo>
                  <a:cubicBezTo>
                    <a:pt x="787" y="1072"/>
                    <a:pt x="1" y="3108"/>
                    <a:pt x="775" y="4847"/>
                  </a:cubicBezTo>
                  <a:cubicBezTo>
                    <a:pt x="1346" y="6140"/>
                    <a:pt x="2607" y="6907"/>
                    <a:pt x="3933" y="6907"/>
                  </a:cubicBezTo>
                  <a:cubicBezTo>
                    <a:pt x="4401" y="6907"/>
                    <a:pt x="4878" y="6811"/>
                    <a:pt x="5335" y="6609"/>
                  </a:cubicBezTo>
                  <a:cubicBezTo>
                    <a:pt x="7073" y="5835"/>
                    <a:pt x="7859" y="3799"/>
                    <a:pt x="7085" y="2061"/>
                  </a:cubicBezTo>
                  <a:cubicBezTo>
                    <a:pt x="6522" y="767"/>
                    <a:pt x="5257" y="1"/>
                    <a:pt x="3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00" name="Google Shape;1200;p43"/>
            <p:cNvSpPr/>
            <p:nvPr/>
          </p:nvSpPr>
          <p:spPr>
            <a:xfrm>
              <a:off x="1795750" y="3452350"/>
              <a:ext cx="169400" cy="149000"/>
            </a:xfrm>
            <a:custGeom>
              <a:avLst/>
              <a:gdLst/>
              <a:ahLst/>
              <a:cxnLst/>
              <a:rect l="l" t="t" r="r" b="b"/>
              <a:pathLst>
                <a:path w="6776" h="5960" extrusionOk="0">
                  <a:moveTo>
                    <a:pt x="3371" y="1"/>
                  </a:moveTo>
                  <a:cubicBezTo>
                    <a:pt x="2972" y="1"/>
                    <a:pt x="2567" y="81"/>
                    <a:pt x="2179" y="250"/>
                  </a:cubicBezTo>
                  <a:cubicBezTo>
                    <a:pt x="679" y="917"/>
                    <a:pt x="0" y="2679"/>
                    <a:pt x="667" y="4179"/>
                  </a:cubicBezTo>
                  <a:cubicBezTo>
                    <a:pt x="1160" y="5297"/>
                    <a:pt x="2245" y="5959"/>
                    <a:pt x="3384" y="5959"/>
                  </a:cubicBezTo>
                  <a:cubicBezTo>
                    <a:pt x="3785" y="5959"/>
                    <a:pt x="4193" y="5877"/>
                    <a:pt x="4584" y="5703"/>
                  </a:cubicBezTo>
                  <a:cubicBezTo>
                    <a:pt x="6096" y="5036"/>
                    <a:pt x="6775" y="3274"/>
                    <a:pt x="6108" y="1774"/>
                  </a:cubicBezTo>
                  <a:cubicBezTo>
                    <a:pt x="5614" y="662"/>
                    <a:pt x="4517" y="1"/>
                    <a:pt x="3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01" name="Google Shape;1201;p43"/>
            <p:cNvSpPr/>
            <p:nvPr/>
          </p:nvSpPr>
          <p:spPr>
            <a:xfrm>
              <a:off x="1804975" y="3491625"/>
              <a:ext cx="150925" cy="69675"/>
            </a:xfrm>
            <a:custGeom>
              <a:avLst/>
              <a:gdLst/>
              <a:ahLst/>
              <a:cxnLst/>
              <a:rect l="l" t="t" r="r" b="b"/>
              <a:pathLst>
                <a:path w="6037" h="2787" extrusionOk="0">
                  <a:moveTo>
                    <a:pt x="370" y="1"/>
                  </a:moveTo>
                  <a:lnTo>
                    <a:pt x="191" y="96"/>
                  </a:lnTo>
                  <a:cubicBezTo>
                    <a:pt x="60" y="156"/>
                    <a:pt x="1" y="322"/>
                    <a:pt x="48" y="453"/>
                  </a:cubicBezTo>
                  <a:lnTo>
                    <a:pt x="120" y="644"/>
                  </a:lnTo>
                  <a:lnTo>
                    <a:pt x="5668" y="2787"/>
                  </a:lnTo>
                  <a:lnTo>
                    <a:pt x="5846" y="2692"/>
                  </a:lnTo>
                  <a:cubicBezTo>
                    <a:pt x="5977" y="2632"/>
                    <a:pt x="6037" y="2477"/>
                    <a:pt x="5977" y="2322"/>
                  </a:cubicBezTo>
                  <a:lnTo>
                    <a:pt x="5918" y="2144"/>
                  </a:lnTo>
                  <a:lnTo>
                    <a:pt x="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02" name="Google Shape;1202;p43"/>
            <p:cNvSpPr/>
            <p:nvPr/>
          </p:nvSpPr>
          <p:spPr>
            <a:xfrm>
              <a:off x="1806175" y="3491625"/>
              <a:ext cx="149450" cy="63425"/>
            </a:xfrm>
            <a:custGeom>
              <a:avLst/>
              <a:gdLst/>
              <a:ahLst/>
              <a:cxnLst/>
              <a:rect l="l" t="t" r="r" b="b"/>
              <a:pathLst>
                <a:path w="5978" h="2537" extrusionOk="0">
                  <a:moveTo>
                    <a:pt x="322" y="1"/>
                  </a:moveTo>
                  <a:lnTo>
                    <a:pt x="143" y="96"/>
                  </a:lnTo>
                  <a:cubicBezTo>
                    <a:pt x="72" y="120"/>
                    <a:pt x="24" y="179"/>
                    <a:pt x="0" y="239"/>
                  </a:cubicBezTo>
                  <a:lnTo>
                    <a:pt x="5953" y="2537"/>
                  </a:lnTo>
                  <a:cubicBezTo>
                    <a:pt x="5965" y="2489"/>
                    <a:pt x="5977" y="2418"/>
                    <a:pt x="5953" y="2346"/>
                  </a:cubicBezTo>
                  <a:lnTo>
                    <a:pt x="5870" y="2144"/>
                  </a:lnTo>
                  <a:lnTo>
                    <a:pt x="322" y="1"/>
                  </a:ln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203" name="Google Shape;1203;p43"/>
          <p:cNvGrpSpPr/>
          <p:nvPr/>
        </p:nvGrpSpPr>
        <p:grpSpPr>
          <a:xfrm>
            <a:off x="7412150" y="3913506"/>
            <a:ext cx="597600" cy="510814"/>
            <a:chOff x="421200" y="3962119"/>
            <a:chExt cx="597600" cy="510814"/>
          </a:xfrm>
        </p:grpSpPr>
        <p:sp>
          <p:nvSpPr>
            <p:cNvPr id="1204" name="Google Shape;1204;p43"/>
            <p:cNvSpPr/>
            <p:nvPr/>
          </p:nvSpPr>
          <p:spPr>
            <a:xfrm>
              <a:off x="421200" y="4273638"/>
              <a:ext cx="597600" cy="94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1205" name="Google Shape;1205;p43"/>
            <p:cNvGrpSpPr/>
            <p:nvPr/>
          </p:nvGrpSpPr>
          <p:grpSpPr>
            <a:xfrm rot="2135162">
              <a:off x="504865" y="4052559"/>
              <a:ext cx="416718" cy="329933"/>
              <a:chOff x="807525" y="3466050"/>
              <a:chExt cx="250050" cy="197975"/>
            </a:xfrm>
          </p:grpSpPr>
          <p:sp>
            <p:nvSpPr>
              <p:cNvPr id="1206" name="Google Shape;1206;p43"/>
              <p:cNvSpPr/>
              <p:nvPr/>
            </p:nvSpPr>
            <p:spPr>
              <a:xfrm>
                <a:off x="807525" y="3522000"/>
                <a:ext cx="154800" cy="142025"/>
              </a:xfrm>
              <a:custGeom>
                <a:avLst/>
                <a:gdLst/>
                <a:ahLst/>
                <a:cxnLst/>
                <a:rect l="l" t="t" r="r" b="b"/>
                <a:pathLst>
                  <a:path w="6192" h="5681" extrusionOk="0">
                    <a:moveTo>
                      <a:pt x="3715" y="0"/>
                    </a:moveTo>
                    <a:lnTo>
                      <a:pt x="1191" y="1786"/>
                    </a:lnTo>
                    <a:cubicBezTo>
                      <a:pt x="239" y="2453"/>
                      <a:pt x="1" y="3774"/>
                      <a:pt x="667" y="4739"/>
                    </a:cubicBezTo>
                    <a:lnTo>
                      <a:pt x="691" y="4786"/>
                    </a:lnTo>
                    <a:cubicBezTo>
                      <a:pt x="1114" y="5370"/>
                      <a:pt x="1774" y="5681"/>
                      <a:pt x="2444" y="5681"/>
                    </a:cubicBezTo>
                    <a:cubicBezTo>
                      <a:pt x="2867" y="5681"/>
                      <a:pt x="3294" y="5557"/>
                      <a:pt x="3668" y="5298"/>
                    </a:cubicBezTo>
                    <a:lnTo>
                      <a:pt x="6192" y="3524"/>
                    </a:lnTo>
                    <a:lnTo>
                      <a:pt x="37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07" name="Google Shape;1207;p43"/>
              <p:cNvSpPr/>
              <p:nvPr/>
            </p:nvSpPr>
            <p:spPr>
              <a:xfrm>
                <a:off x="895925" y="3466050"/>
                <a:ext cx="161650" cy="147350"/>
              </a:xfrm>
              <a:custGeom>
                <a:avLst/>
                <a:gdLst/>
                <a:ahLst/>
                <a:cxnLst/>
                <a:rect l="l" t="t" r="r" b="b"/>
                <a:pathLst>
                  <a:path w="6466" h="5894" extrusionOk="0">
                    <a:moveTo>
                      <a:pt x="3964" y="1"/>
                    </a:moveTo>
                    <a:cubicBezTo>
                      <a:pt x="3532" y="1"/>
                      <a:pt x="3095" y="132"/>
                      <a:pt x="2715" y="405"/>
                    </a:cubicBezTo>
                    <a:lnTo>
                      <a:pt x="1" y="2310"/>
                    </a:lnTo>
                    <a:cubicBezTo>
                      <a:pt x="477" y="3679"/>
                      <a:pt x="1299" y="4881"/>
                      <a:pt x="2537" y="5893"/>
                    </a:cubicBezTo>
                    <a:lnTo>
                      <a:pt x="5240" y="3988"/>
                    </a:lnTo>
                    <a:cubicBezTo>
                      <a:pt x="6228" y="3310"/>
                      <a:pt x="6466" y="1952"/>
                      <a:pt x="5763" y="964"/>
                    </a:cubicBezTo>
                    <a:lnTo>
                      <a:pt x="5728" y="928"/>
                    </a:lnTo>
                    <a:cubicBezTo>
                      <a:pt x="5313" y="324"/>
                      <a:pt x="4644" y="1"/>
                      <a:pt x="3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08" name="Google Shape;1208;p43"/>
              <p:cNvSpPr/>
              <p:nvPr/>
            </p:nvSpPr>
            <p:spPr>
              <a:xfrm>
                <a:off x="846525" y="3511575"/>
                <a:ext cx="206000" cy="152325"/>
              </a:xfrm>
              <a:custGeom>
                <a:avLst/>
                <a:gdLst/>
                <a:ahLst/>
                <a:cxnLst/>
                <a:rect l="l" t="t" r="r" b="b"/>
                <a:pathLst>
                  <a:path w="8240" h="6093" extrusionOk="0">
                    <a:moveTo>
                      <a:pt x="8097" y="0"/>
                    </a:moveTo>
                    <a:lnTo>
                      <a:pt x="8097" y="0"/>
                    </a:lnTo>
                    <a:cubicBezTo>
                      <a:pt x="7930" y="417"/>
                      <a:pt x="7501" y="1143"/>
                      <a:pt x="6406" y="2001"/>
                    </a:cubicBezTo>
                    <a:cubicBezTo>
                      <a:pt x="4727" y="3346"/>
                      <a:pt x="1453" y="5501"/>
                      <a:pt x="1453" y="5501"/>
                    </a:cubicBezTo>
                    <a:cubicBezTo>
                      <a:pt x="1453" y="5501"/>
                      <a:pt x="950" y="5901"/>
                      <a:pt x="182" y="5901"/>
                    </a:cubicBezTo>
                    <a:cubicBezTo>
                      <a:pt x="123" y="5901"/>
                      <a:pt x="62" y="5899"/>
                      <a:pt x="0" y="5894"/>
                    </a:cubicBezTo>
                    <a:lnTo>
                      <a:pt x="0" y="5894"/>
                    </a:lnTo>
                    <a:cubicBezTo>
                      <a:pt x="288" y="6025"/>
                      <a:pt x="598" y="6092"/>
                      <a:pt x="907" y="6092"/>
                    </a:cubicBezTo>
                    <a:cubicBezTo>
                      <a:pt x="1326" y="6092"/>
                      <a:pt x="1745" y="5969"/>
                      <a:pt x="2108" y="5715"/>
                    </a:cubicBezTo>
                    <a:lnTo>
                      <a:pt x="4477" y="4049"/>
                    </a:lnTo>
                    <a:lnTo>
                      <a:pt x="4513" y="4072"/>
                    </a:lnTo>
                    <a:lnTo>
                      <a:pt x="7216" y="2167"/>
                    </a:lnTo>
                    <a:cubicBezTo>
                      <a:pt x="7930" y="1667"/>
                      <a:pt x="8240" y="810"/>
                      <a:pt x="8097" y="0"/>
                    </a:cubicBez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09" name="Google Shape;1209;p43"/>
              <p:cNvSpPr/>
              <p:nvPr/>
            </p:nvSpPr>
            <p:spPr>
              <a:xfrm>
                <a:off x="876575" y="3484950"/>
                <a:ext cx="131300" cy="89875"/>
              </a:xfrm>
              <a:custGeom>
                <a:avLst/>
                <a:gdLst/>
                <a:ahLst/>
                <a:cxnLst/>
                <a:rect l="l" t="t" r="r" b="b"/>
                <a:pathLst>
                  <a:path w="5252" h="3595" extrusionOk="0">
                    <a:moveTo>
                      <a:pt x="4852" y="0"/>
                    </a:moveTo>
                    <a:cubicBezTo>
                      <a:pt x="4400" y="0"/>
                      <a:pt x="3364" y="501"/>
                      <a:pt x="2263" y="1280"/>
                    </a:cubicBezTo>
                    <a:cubicBezTo>
                      <a:pt x="930" y="2232"/>
                      <a:pt x="1" y="3232"/>
                      <a:pt x="191" y="3518"/>
                    </a:cubicBezTo>
                    <a:cubicBezTo>
                      <a:pt x="230" y="3570"/>
                      <a:pt x="304" y="3595"/>
                      <a:pt x="406" y="3595"/>
                    </a:cubicBezTo>
                    <a:cubicBezTo>
                      <a:pt x="864" y="3595"/>
                      <a:pt x="1899" y="3095"/>
                      <a:pt x="2989" y="2316"/>
                    </a:cubicBezTo>
                    <a:cubicBezTo>
                      <a:pt x="4335" y="1363"/>
                      <a:pt x="5252" y="363"/>
                      <a:pt x="5061" y="77"/>
                    </a:cubicBezTo>
                    <a:cubicBezTo>
                      <a:pt x="5024" y="25"/>
                      <a:pt x="4953" y="0"/>
                      <a:pt x="4852" y="0"/>
                    </a:cubicBezTo>
                    <a:close/>
                  </a:path>
                </a:pathLst>
              </a:custGeom>
              <a:solidFill>
                <a:srgbClr val="FFFFFF">
                  <a:alpha val="33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grpSp>
        <p:nvGrpSpPr>
          <p:cNvPr id="1210" name="Google Shape;1210;p43"/>
          <p:cNvGrpSpPr/>
          <p:nvPr/>
        </p:nvGrpSpPr>
        <p:grpSpPr>
          <a:xfrm rot="10176131">
            <a:off x="1976696" y="4030422"/>
            <a:ext cx="315154" cy="276978"/>
            <a:chOff x="1782050" y="3440425"/>
            <a:chExt cx="196475" cy="172675"/>
          </a:xfrm>
        </p:grpSpPr>
        <p:sp>
          <p:nvSpPr>
            <p:cNvPr id="1211" name="Google Shape;1211;p43"/>
            <p:cNvSpPr/>
            <p:nvPr/>
          </p:nvSpPr>
          <p:spPr>
            <a:xfrm>
              <a:off x="1782050" y="3440425"/>
              <a:ext cx="196475" cy="172675"/>
            </a:xfrm>
            <a:custGeom>
              <a:avLst/>
              <a:gdLst/>
              <a:ahLst/>
              <a:cxnLst/>
              <a:rect l="l" t="t" r="r" b="b"/>
              <a:pathLst>
                <a:path w="7859" h="6907" extrusionOk="0">
                  <a:moveTo>
                    <a:pt x="3933" y="1"/>
                  </a:moveTo>
                  <a:cubicBezTo>
                    <a:pt x="3466" y="1"/>
                    <a:pt x="2991" y="96"/>
                    <a:pt x="2537" y="299"/>
                  </a:cubicBezTo>
                  <a:cubicBezTo>
                    <a:pt x="787" y="1072"/>
                    <a:pt x="1" y="3108"/>
                    <a:pt x="775" y="4847"/>
                  </a:cubicBezTo>
                  <a:cubicBezTo>
                    <a:pt x="1346" y="6140"/>
                    <a:pt x="2607" y="6907"/>
                    <a:pt x="3933" y="6907"/>
                  </a:cubicBezTo>
                  <a:cubicBezTo>
                    <a:pt x="4401" y="6907"/>
                    <a:pt x="4878" y="6811"/>
                    <a:pt x="5335" y="6609"/>
                  </a:cubicBezTo>
                  <a:cubicBezTo>
                    <a:pt x="7073" y="5835"/>
                    <a:pt x="7859" y="3799"/>
                    <a:pt x="7085" y="2061"/>
                  </a:cubicBezTo>
                  <a:cubicBezTo>
                    <a:pt x="6522" y="767"/>
                    <a:pt x="5257" y="1"/>
                    <a:pt x="3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12" name="Google Shape;1212;p43"/>
            <p:cNvSpPr/>
            <p:nvPr/>
          </p:nvSpPr>
          <p:spPr>
            <a:xfrm>
              <a:off x="1795750" y="3452350"/>
              <a:ext cx="169400" cy="149000"/>
            </a:xfrm>
            <a:custGeom>
              <a:avLst/>
              <a:gdLst/>
              <a:ahLst/>
              <a:cxnLst/>
              <a:rect l="l" t="t" r="r" b="b"/>
              <a:pathLst>
                <a:path w="6776" h="5960" extrusionOk="0">
                  <a:moveTo>
                    <a:pt x="3371" y="1"/>
                  </a:moveTo>
                  <a:cubicBezTo>
                    <a:pt x="2972" y="1"/>
                    <a:pt x="2567" y="81"/>
                    <a:pt x="2179" y="250"/>
                  </a:cubicBezTo>
                  <a:cubicBezTo>
                    <a:pt x="679" y="917"/>
                    <a:pt x="0" y="2679"/>
                    <a:pt x="667" y="4179"/>
                  </a:cubicBezTo>
                  <a:cubicBezTo>
                    <a:pt x="1160" y="5297"/>
                    <a:pt x="2245" y="5959"/>
                    <a:pt x="3384" y="5959"/>
                  </a:cubicBezTo>
                  <a:cubicBezTo>
                    <a:pt x="3785" y="5959"/>
                    <a:pt x="4193" y="5877"/>
                    <a:pt x="4584" y="5703"/>
                  </a:cubicBezTo>
                  <a:cubicBezTo>
                    <a:pt x="6096" y="5036"/>
                    <a:pt x="6775" y="3274"/>
                    <a:pt x="6108" y="1774"/>
                  </a:cubicBezTo>
                  <a:cubicBezTo>
                    <a:pt x="5614" y="662"/>
                    <a:pt x="4517" y="1"/>
                    <a:pt x="3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13" name="Google Shape;1213;p43"/>
            <p:cNvSpPr/>
            <p:nvPr/>
          </p:nvSpPr>
          <p:spPr>
            <a:xfrm>
              <a:off x="1804975" y="3491625"/>
              <a:ext cx="150925" cy="69675"/>
            </a:xfrm>
            <a:custGeom>
              <a:avLst/>
              <a:gdLst/>
              <a:ahLst/>
              <a:cxnLst/>
              <a:rect l="l" t="t" r="r" b="b"/>
              <a:pathLst>
                <a:path w="6037" h="2787" extrusionOk="0">
                  <a:moveTo>
                    <a:pt x="370" y="1"/>
                  </a:moveTo>
                  <a:lnTo>
                    <a:pt x="191" y="96"/>
                  </a:lnTo>
                  <a:cubicBezTo>
                    <a:pt x="60" y="156"/>
                    <a:pt x="1" y="322"/>
                    <a:pt x="48" y="453"/>
                  </a:cubicBezTo>
                  <a:lnTo>
                    <a:pt x="120" y="644"/>
                  </a:lnTo>
                  <a:lnTo>
                    <a:pt x="5668" y="2787"/>
                  </a:lnTo>
                  <a:lnTo>
                    <a:pt x="5846" y="2692"/>
                  </a:lnTo>
                  <a:cubicBezTo>
                    <a:pt x="5977" y="2632"/>
                    <a:pt x="6037" y="2477"/>
                    <a:pt x="5977" y="2322"/>
                  </a:cubicBezTo>
                  <a:lnTo>
                    <a:pt x="5918" y="2144"/>
                  </a:lnTo>
                  <a:lnTo>
                    <a:pt x="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14" name="Google Shape;1214;p43"/>
            <p:cNvSpPr/>
            <p:nvPr/>
          </p:nvSpPr>
          <p:spPr>
            <a:xfrm>
              <a:off x="1806175" y="3491625"/>
              <a:ext cx="149450" cy="63425"/>
            </a:xfrm>
            <a:custGeom>
              <a:avLst/>
              <a:gdLst/>
              <a:ahLst/>
              <a:cxnLst/>
              <a:rect l="l" t="t" r="r" b="b"/>
              <a:pathLst>
                <a:path w="5978" h="2537" extrusionOk="0">
                  <a:moveTo>
                    <a:pt x="322" y="1"/>
                  </a:moveTo>
                  <a:lnTo>
                    <a:pt x="143" y="96"/>
                  </a:lnTo>
                  <a:cubicBezTo>
                    <a:pt x="72" y="120"/>
                    <a:pt x="24" y="179"/>
                    <a:pt x="0" y="239"/>
                  </a:cubicBezTo>
                  <a:lnTo>
                    <a:pt x="5953" y="2537"/>
                  </a:lnTo>
                  <a:cubicBezTo>
                    <a:pt x="5965" y="2489"/>
                    <a:pt x="5977" y="2418"/>
                    <a:pt x="5953" y="2346"/>
                  </a:cubicBezTo>
                  <a:lnTo>
                    <a:pt x="5870" y="2144"/>
                  </a:lnTo>
                  <a:lnTo>
                    <a:pt x="322" y="1"/>
                  </a:ln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nvGrpSpPr>
          <p:cNvPr id="1215" name="Google Shape;1215;p43"/>
          <p:cNvGrpSpPr/>
          <p:nvPr/>
        </p:nvGrpSpPr>
        <p:grpSpPr>
          <a:xfrm rot="5710754">
            <a:off x="926052" y="709968"/>
            <a:ext cx="315156" cy="276979"/>
            <a:chOff x="1782050" y="3440425"/>
            <a:chExt cx="196475" cy="172675"/>
          </a:xfrm>
        </p:grpSpPr>
        <p:sp>
          <p:nvSpPr>
            <p:cNvPr id="1216" name="Google Shape;1216;p43"/>
            <p:cNvSpPr/>
            <p:nvPr/>
          </p:nvSpPr>
          <p:spPr>
            <a:xfrm>
              <a:off x="1782050" y="3440425"/>
              <a:ext cx="196475" cy="172675"/>
            </a:xfrm>
            <a:custGeom>
              <a:avLst/>
              <a:gdLst/>
              <a:ahLst/>
              <a:cxnLst/>
              <a:rect l="l" t="t" r="r" b="b"/>
              <a:pathLst>
                <a:path w="7859" h="6907" extrusionOk="0">
                  <a:moveTo>
                    <a:pt x="3933" y="1"/>
                  </a:moveTo>
                  <a:cubicBezTo>
                    <a:pt x="3466" y="1"/>
                    <a:pt x="2991" y="96"/>
                    <a:pt x="2537" y="299"/>
                  </a:cubicBezTo>
                  <a:cubicBezTo>
                    <a:pt x="787" y="1072"/>
                    <a:pt x="1" y="3108"/>
                    <a:pt x="775" y="4847"/>
                  </a:cubicBezTo>
                  <a:cubicBezTo>
                    <a:pt x="1346" y="6140"/>
                    <a:pt x="2607" y="6907"/>
                    <a:pt x="3933" y="6907"/>
                  </a:cubicBezTo>
                  <a:cubicBezTo>
                    <a:pt x="4401" y="6907"/>
                    <a:pt x="4878" y="6811"/>
                    <a:pt x="5335" y="6609"/>
                  </a:cubicBezTo>
                  <a:cubicBezTo>
                    <a:pt x="7073" y="5835"/>
                    <a:pt x="7859" y="3799"/>
                    <a:pt x="7085" y="2061"/>
                  </a:cubicBezTo>
                  <a:cubicBezTo>
                    <a:pt x="6522" y="767"/>
                    <a:pt x="5257" y="1"/>
                    <a:pt x="39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17" name="Google Shape;1217;p43"/>
            <p:cNvSpPr/>
            <p:nvPr/>
          </p:nvSpPr>
          <p:spPr>
            <a:xfrm>
              <a:off x="1795750" y="3452350"/>
              <a:ext cx="169400" cy="149000"/>
            </a:xfrm>
            <a:custGeom>
              <a:avLst/>
              <a:gdLst/>
              <a:ahLst/>
              <a:cxnLst/>
              <a:rect l="l" t="t" r="r" b="b"/>
              <a:pathLst>
                <a:path w="6776" h="5960" extrusionOk="0">
                  <a:moveTo>
                    <a:pt x="3371" y="1"/>
                  </a:moveTo>
                  <a:cubicBezTo>
                    <a:pt x="2972" y="1"/>
                    <a:pt x="2567" y="81"/>
                    <a:pt x="2179" y="250"/>
                  </a:cubicBezTo>
                  <a:cubicBezTo>
                    <a:pt x="679" y="917"/>
                    <a:pt x="0" y="2679"/>
                    <a:pt x="667" y="4179"/>
                  </a:cubicBezTo>
                  <a:cubicBezTo>
                    <a:pt x="1160" y="5297"/>
                    <a:pt x="2245" y="5959"/>
                    <a:pt x="3384" y="5959"/>
                  </a:cubicBezTo>
                  <a:cubicBezTo>
                    <a:pt x="3785" y="5959"/>
                    <a:pt x="4193" y="5877"/>
                    <a:pt x="4584" y="5703"/>
                  </a:cubicBezTo>
                  <a:cubicBezTo>
                    <a:pt x="6096" y="5036"/>
                    <a:pt x="6775" y="3274"/>
                    <a:pt x="6108" y="1774"/>
                  </a:cubicBezTo>
                  <a:cubicBezTo>
                    <a:pt x="5614" y="662"/>
                    <a:pt x="4517" y="1"/>
                    <a:pt x="33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18" name="Google Shape;1218;p43"/>
            <p:cNvSpPr/>
            <p:nvPr/>
          </p:nvSpPr>
          <p:spPr>
            <a:xfrm>
              <a:off x="1804975" y="3491625"/>
              <a:ext cx="150925" cy="69675"/>
            </a:xfrm>
            <a:custGeom>
              <a:avLst/>
              <a:gdLst/>
              <a:ahLst/>
              <a:cxnLst/>
              <a:rect l="l" t="t" r="r" b="b"/>
              <a:pathLst>
                <a:path w="6037" h="2787" extrusionOk="0">
                  <a:moveTo>
                    <a:pt x="370" y="1"/>
                  </a:moveTo>
                  <a:lnTo>
                    <a:pt x="191" y="96"/>
                  </a:lnTo>
                  <a:cubicBezTo>
                    <a:pt x="60" y="156"/>
                    <a:pt x="1" y="322"/>
                    <a:pt x="48" y="453"/>
                  </a:cubicBezTo>
                  <a:lnTo>
                    <a:pt x="120" y="644"/>
                  </a:lnTo>
                  <a:lnTo>
                    <a:pt x="5668" y="2787"/>
                  </a:lnTo>
                  <a:lnTo>
                    <a:pt x="5846" y="2692"/>
                  </a:lnTo>
                  <a:cubicBezTo>
                    <a:pt x="5977" y="2632"/>
                    <a:pt x="6037" y="2477"/>
                    <a:pt x="5977" y="2322"/>
                  </a:cubicBezTo>
                  <a:lnTo>
                    <a:pt x="5918" y="2144"/>
                  </a:lnTo>
                  <a:lnTo>
                    <a:pt x="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1219" name="Google Shape;1219;p43"/>
            <p:cNvSpPr/>
            <p:nvPr/>
          </p:nvSpPr>
          <p:spPr>
            <a:xfrm>
              <a:off x="1806175" y="3491625"/>
              <a:ext cx="149450" cy="63425"/>
            </a:xfrm>
            <a:custGeom>
              <a:avLst/>
              <a:gdLst/>
              <a:ahLst/>
              <a:cxnLst/>
              <a:rect l="l" t="t" r="r" b="b"/>
              <a:pathLst>
                <a:path w="5978" h="2537" extrusionOk="0">
                  <a:moveTo>
                    <a:pt x="322" y="1"/>
                  </a:moveTo>
                  <a:lnTo>
                    <a:pt x="143" y="96"/>
                  </a:lnTo>
                  <a:cubicBezTo>
                    <a:pt x="72" y="120"/>
                    <a:pt x="24" y="179"/>
                    <a:pt x="0" y="239"/>
                  </a:cubicBezTo>
                  <a:lnTo>
                    <a:pt x="5953" y="2537"/>
                  </a:lnTo>
                  <a:cubicBezTo>
                    <a:pt x="5965" y="2489"/>
                    <a:pt x="5977" y="2418"/>
                    <a:pt x="5953" y="2346"/>
                  </a:cubicBezTo>
                  <a:lnTo>
                    <a:pt x="5870" y="2144"/>
                  </a:lnTo>
                  <a:lnTo>
                    <a:pt x="322" y="1"/>
                  </a:lnTo>
                  <a:close/>
                </a:path>
              </a:pathLst>
            </a:custGeom>
            <a:solidFill>
              <a:srgbClr val="2C2C2C">
                <a:alpha val="160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Let's Celebrate Biologic Coordinators Day! by Slidesgo">
  <a:themeElements>
    <a:clrScheme name="Simple Light">
      <a:dk1>
        <a:srgbClr val="FFFFFF"/>
      </a:dk1>
      <a:lt1>
        <a:srgbClr val="00A7B6"/>
      </a:lt1>
      <a:dk2>
        <a:srgbClr val="038A9C"/>
      </a:dk2>
      <a:lt2>
        <a:srgbClr val="FD9143"/>
      </a:lt2>
      <a:accent1>
        <a:srgbClr val="FF6668"/>
      </a:accent1>
      <a:accent2>
        <a:srgbClr val="E4EBF2"/>
      </a:accent2>
      <a:accent3>
        <a:srgbClr val="02626F"/>
      </a:accent3>
      <a:accent4>
        <a:srgbClr val="434343"/>
      </a:accent4>
      <a:accent5>
        <a:srgbClr val="A1A1A7"/>
      </a:accent5>
      <a:accent6>
        <a:srgbClr val="EFEFE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1201</TotalTime>
  <Words>341</Words>
  <Application>Microsoft Office PowerPoint</Application>
  <PresentationFormat>On-screen Show (16:9)</PresentationFormat>
  <Paragraphs>71</Paragraphs>
  <Slides>28</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Tahoma</vt:lpstr>
      <vt:lpstr>DM Sans</vt:lpstr>
      <vt:lpstr>Red Hat Display</vt:lpstr>
      <vt:lpstr>Arial</vt:lpstr>
      <vt:lpstr>Poppins</vt:lpstr>
      <vt:lpstr>Open Sans</vt:lpstr>
      <vt:lpstr>Let's Celebrate Biologic Coordinators Day! by Slidesgo</vt:lpstr>
      <vt:lpstr>BÁO CÁO THỰC HÀNH</vt:lpstr>
      <vt:lpstr>Giới thiệu</vt:lpstr>
      <vt:lpstr>Mục đích</vt:lpstr>
      <vt:lpstr>Các công nghệ được áp dụng</vt:lpstr>
      <vt:lpstr> Phân tích thiết kế hệ thống </vt:lpstr>
      <vt:lpstr>Sơ đồ usecase của hệ thống</vt:lpstr>
      <vt:lpstr>Mô hình ERD của hệ thống</vt:lpstr>
      <vt:lpstr>Cơ sở dữ liệu của hệ thống</vt:lpstr>
      <vt:lpstr>Hiện thực hệ thống</vt:lpstr>
      <vt:lpstr>Khai báo y tế</vt:lpstr>
      <vt:lpstr>Gửi thắc mắc và hỏi đáp</vt:lpstr>
      <vt:lpstr>Quản lý thông tin bệnh nhân dành cho nhân viên bệnh viện</vt:lpstr>
      <vt:lpstr>Giải đáp câu hỏi của bệnh nhân</vt:lpstr>
      <vt:lpstr>Thống kê số lượng bệnh nhân</vt:lpstr>
      <vt:lpstr>PowerPoint Presentation</vt:lpstr>
      <vt:lpstr>Các lỗ hỏng bảo mật nghiên cứu</vt:lpstr>
      <vt:lpstr>SQL Injection</vt:lpstr>
      <vt:lpstr>SQL Injection</vt:lpstr>
      <vt:lpstr>Áp dụng bảo mật SQL Injection</vt:lpstr>
      <vt:lpstr>Giải Pháp cho SQL Injection</vt:lpstr>
      <vt:lpstr>File Inclusion</vt:lpstr>
      <vt:lpstr>File Inclusion</vt:lpstr>
      <vt:lpstr>Áp dụng File Inclusion</vt:lpstr>
      <vt:lpstr>XSS</vt:lpstr>
      <vt:lpstr>XSS</vt:lpstr>
      <vt:lpstr>Áp dụng bảo mật XSS</vt:lpstr>
      <vt:lpstr>Giải pháp XSS</vt:lpstr>
      <vt:lpstr>Lời cảm 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THỰC HÀNH</dc:title>
  <dc:creator>Hoang Khanh</dc:creator>
  <cp:lastModifiedBy>Hoàng Khánh</cp:lastModifiedBy>
  <cp:revision>49</cp:revision>
  <dcterms:modified xsi:type="dcterms:W3CDTF">2022-12-15T09:20:31Z</dcterms:modified>
</cp:coreProperties>
</file>