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301" r:id="rId41"/>
    <p:sldId id="279" r:id="rId42"/>
    <p:sldId id="292" r:id="rId43"/>
    <p:sldId id="293" r:id="rId44"/>
    <p:sldId id="28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7/9/2016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r>
              <a:rPr lang="en-US" baseline="0" dirty="0" smtClean="0"/>
              <a:t>You use the </a:t>
            </a:r>
            <a:r>
              <a:rPr lang="en-US" dirty="0" smtClean="0"/>
              <a:t>$</a:t>
            </a:r>
            <a:r>
              <a:rPr lang="en-US" dirty="0" err="1" smtClean="0"/>
              <a:t>urlRouterProvider</a:t>
            </a:r>
            <a:r>
              <a:rPr lang="en-US" dirty="0" smtClean="0"/>
              <a:t> in combination to set</a:t>
            </a:r>
            <a:r>
              <a:rPr lang="en-US" baseline="0" dirty="0" smtClean="0"/>
              <a:t> up the otherwise route that makes a redirect to the state you want.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r>
              <a:rPr lang="en-US" dirty="0" err="1" smtClean="0"/>
              <a:t>urlRouterProvider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dirty="0" smtClean="0"/>
              <a:t>$</a:t>
            </a:r>
            <a:r>
              <a:rPr lang="en-US" dirty="0" err="1" smtClean="0"/>
              <a:t>urlRouterProvider.otherwise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r>
              <a:rPr lang="en-US" u="sng" dirty="0" smtClean="0"/>
              <a:t>'/*</a:t>
            </a:r>
            <a:r>
              <a:rPr lang="en-US" dirty="0" smtClean="0"/>
              <a:t>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 and the </a:t>
            </a:r>
            <a:r>
              <a:rPr lang="en-US" dirty="0" err="1" smtClean="0"/>
              <a:t>navbar</a:t>
            </a:r>
            <a:r>
              <a:rPr lang="en-US" dirty="0" smtClean="0"/>
              <a:t> to:</a:t>
            </a:r>
          </a:p>
          <a:p>
            <a:pPr marL="228600" indent="-228600">
              <a:buFont typeface="+mj-lt"/>
              <a:buAutoNum type="arabicPeriod" startAt="5"/>
            </a:pPr>
            <a:endParaRPr lang="en-US" dirty="0" smtClean="0"/>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="main"&gt;Home&lt;/a&gt;&lt;/li&gt;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="about"&gt;About&lt;/a&gt;&lt;/li&gt;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ng-href</a:t>
            </a:r>
            <a:r>
              <a:rPr lang="en-US" dirty="0" smtClean="0"/>
              <a:t>="#/4"&gt;404&lt;/a&gt;&lt;/li&gt;</a:t>
            </a:r>
          </a:p>
          <a:p>
            <a:pPr marL="228600" indent="-228600">
              <a:buFont typeface="+mj-lt"/>
              <a:buAutoNum type="arabicPeriod" startAt="5"/>
            </a:pPr>
            <a:endParaRPr lang="en-US" dirty="0" smtClean="0"/>
          </a:p>
          <a:p>
            <a:pPr marL="228600" indent="-228600">
              <a:buFont typeface="+mj-lt"/>
              <a:buAutoNum type="arabicPeriod" startAt="6"/>
            </a:pPr>
            <a:r>
              <a:rPr lang="en-US" u="none" baseline="0" dirty="0" smtClean="0"/>
              <a:t>Run "grunt serve". You'll see that the application now works with the states, in the URL type a random state after the "#/" to check the 404 message.</a:t>
            </a:r>
          </a:p>
          <a:p>
            <a:pPr marL="228600" indent="-228600">
              <a:buFont typeface="+mj-lt"/>
              <a:buAutoNum type="arabicPeriod" startAt="6"/>
            </a:pPr>
            <a:endParaRPr lang="en-US" u="none" baseline="0" dirty="0" smtClean="0"/>
          </a:p>
          <a:p>
            <a:pPr marL="0" indent="0">
              <a:buFont typeface="+mj-lt"/>
              <a:buNone/>
            </a:pPr>
            <a:r>
              <a:rPr lang="en-US" u="none" baseline="0" dirty="0" smtClean="0"/>
              <a:t>The difference on using the </a:t>
            </a:r>
            <a:r>
              <a:rPr lang="en-US" u="none" baseline="0" dirty="0" err="1" smtClean="0"/>
              <a:t>ui-sref</a:t>
            </a:r>
            <a:r>
              <a:rPr lang="en-US" u="none" baseline="0" dirty="0" smtClean="0"/>
              <a:t> is to send to use a state instead of a </a:t>
            </a:r>
            <a:r>
              <a:rPr lang="en-US" u="none" baseline="0" dirty="0" err="1" smtClean="0"/>
              <a:t>url</a:t>
            </a:r>
            <a:r>
              <a:rPr lang="en-US" u="none" baseline="0" dirty="0" smtClean="0"/>
              <a:t>, and bind some effects like the </a:t>
            </a:r>
            <a:r>
              <a:rPr lang="en-US" u="none" baseline="0" dirty="0" err="1" smtClean="0"/>
              <a:t>ui</a:t>
            </a:r>
            <a:r>
              <a:rPr lang="en-US" u="none" baseline="0" dirty="0" smtClean="0"/>
              <a:t>-</a:t>
            </a:r>
            <a:r>
              <a:rPr lang="en-US" u="none" baseline="0" dirty="0" err="1" smtClean="0"/>
              <a:t>sref</a:t>
            </a:r>
            <a:r>
              <a:rPr lang="en-US" u="none" baseline="0" dirty="0" smtClean="0"/>
              <a:t>-active, but it also works with the angular </a:t>
            </a:r>
            <a:r>
              <a:rPr lang="en-US" u="none" baseline="0" dirty="0" err="1" smtClean="0"/>
              <a:t>ng-href</a:t>
            </a:r>
            <a:r>
              <a:rPr lang="en-US" u="none" baseline="0" dirty="0" smtClean="0"/>
              <a:t> and </a:t>
            </a:r>
            <a:r>
              <a:rPr lang="en-US" u="none" baseline="0" dirty="0" err="1" smtClean="0"/>
              <a:t>href</a:t>
            </a:r>
            <a:r>
              <a:rPr lang="en-US" u="none" baseline="0" dirty="0" smtClean="0"/>
              <a:t> pointing to a URL.</a:t>
            </a:r>
          </a:p>
          <a:p>
            <a:pPr marL="228600" indent="-228600">
              <a:buFont typeface="+mj-lt"/>
              <a:buAutoNum type="arabicPeriod" startAt="6"/>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r>
              <a:rPr lang="es-ES" baseline="0" dirty="0" smtClean="0"/>
              <a:t>/</a:t>
            </a:r>
          </a:p>
          <a:p>
            <a:pPr marL="0" lvl="0" indent="0">
              <a:buFont typeface="+mj-lt"/>
              <a:buNone/>
            </a:pPr>
            <a:r>
              <a:rPr lang="es-ES" baseline="0" dirty="0" smtClean="0"/>
              <a:t>http://gruntjs.com/configuring-tasks#globbing-patterns</a:t>
            </a: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a) Create a directives to teach the difference between scopes: without and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u="sng" dirty="0" smtClean="0"/>
          </a:p>
          <a:p>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r>
              <a:rPr lang="en-US" baseline="0" dirty="0" smtClean="0"/>
              <a:t>Usually the directives without scope are directive which functionality is very simple and doesn't change the scope or is in variables explicitly sent as attributes. </a:t>
            </a:r>
          </a:p>
          <a:p>
            <a:r>
              <a:rPr lang="en-US" baseline="0" dirty="0" smtClean="0"/>
              <a:t>For example purposes, we are going to make the same functionality (Capitalize a value) with the three different scopes.</a:t>
            </a:r>
          </a:p>
          <a:p>
            <a:endParaRPr lang="en-US" baseline="0" dirty="0" smtClean="0"/>
          </a:p>
          <a:p>
            <a:pPr marL="228600" indent="-228600">
              <a:buFont typeface="+mj-lt"/>
              <a:buAutoNum type="arabicPeriod"/>
            </a:pPr>
            <a:r>
              <a:rPr lang="en-US" baseline="0" dirty="0" smtClean="0"/>
              <a:t>First we are going to use the Yeoman's angular generator for creating the first directive. So, please open the command prompt on the </a:t>
            </a:r>
            <a:r>
              <a:rPr lang="en-US" baseline="0" dirty="0" err="1" smtClean="0"/>
              <a:t>practiceB</a:t>
            </a:r>
            <a:r>
              <a:rPr lang="en-US" baseline="0" dirty="0" smtClean="0"/>
              <a:t> root folder and run "</a:t>
            </a:r>
            <a:r>
              <a:rPr lang="en-US" baseline="0" dirty="0" err="1" smtClean="0"/>
              <a:t>yo</a:t>
            </a:r>
            <a:r>
              <a:rPr lang="en-US" baseline="0" dirty="0" smtClean="0"/>
              <a:t> </a:t>
            </a:r>
            <a:r>
              <a:rPr lang="en-US" baseline="0" dirty="0" err="1" smtClean="0"/>
              <a:t>angular:directive</a:t>
            </a:r>
            <a:r>
              <a:rPr lang="en-US" baseline="0" dirty="0" smtClean="0"/>
              <a:t> no-scope-directive".</a:t>
            </a:r>
          </a:p>
          <a:p>
            <a:pPr marL="228600" indent="-228600">
              <a:buFont typeface="+mj-lt"/>
              <a:buAutoNum type="arabicPeriod"/>
            </a:pPr>
            <a:r>
              <a:rPr lang="en-US" baseline="0" dirty="0" smtClean="0"/>
              <a:t>This create us a directives folder, and inside the directive that we specify, but this could present two problems of organization:</a:t>
            </a:r>
          </a:p>
          <a:p>
            <a:pPr marL="685800" lvl="1" indent="-228600">
              <a:buFont typeface="Arial" panose="020B0604020202020204" pitchFamily="34" charset="0"/>
              <a:buChar char="•"/>
            </a:pPr>
            <a:r>
              <a:rPr lang="en-US" baseline="0" dirty="0" smtClean="0"/>
              <a:t>The generator doesn't create a html template with </a:t>
            </a:r>
            <a:r>
              <a:rPr lang="en-US" baseline="0" dirty="0" err="1" smtClean="0"/>
              <a:t>templateUrl</a:t>
            </a:r>
            <a:r>
              <a:rPr lang="en-US" baseline="0" dirty="0" smtClean="0"/>
              <a:t>, which is preferable to use </a:t>
            </a:r>
            <a:r>
              <a:rPr lang="en-US" baseline="0" dirty="0" smtClean="0"/>
              <a:t>for maintainability.</a:t>
            </a:r>
            <a:endParaRPr lang="en-US" baseline="0" dirty="0" smtClean="0"/>
          </a:p>
          <a:p>
            <a:pPr marL="685800" lvl="1" indent="-228600">
              <a:buFont typeface="Arial" panose="020B0604020202020204" pitchFamily="34" charset="0"/>
              <a:buChar char="•"/>
            </a:pPr>
            <a:r>
              <a:rPr lang="en-US" baseline="0" dirty="0" smtClean="0"/>
              <a:t>The generator doesn't encapsulate the directive, so </a:t>
            </a:r>
            <a:r>
              <a:rPr lang="en-US" baseline="0" dirty="0" smtClean="0"/>
              <a:t>in a </a:t>
            </a:r>
            <a:r>
              <a:rPr lang="en-US" baseline="0" dirty="0" smtClean="0"/>
              <a:t>large project you could have a lot of directives running wild in this directives folder, so is preferable to organize this on </a:t>
            </a:r>
            <a:r>
              <a:rPr lang="en-US" baseline="0" dirty="0" smtClean="0"/>
              <a:t>folders, </a:t>
            </a:r>
            <a:r>
              <a:rPr lang="en-US" baseline="0" dirty="0" smtClean="0"/>
              <a:t>and </a:t>
            </a:r>
            <a:r>
              <a:rPr lang="en-US" baseline="0" dirty="0" smtClean="0"/>
              <a:t>creates </a:t>
            </a:r>
            <a:r>
              <a:rPr lang="en-US" baseline="0" dirty="0" smtClean="0"/>
              <a:t>a module per each directive (</a:t>
            </a:r>
            <a:r>
              <a:rPr lang="en-US" baseline="0" dirty="0" smtClean="0"/>
              <a:t>This modularization </a:t>
            </a:r>
            <a:r>
              <a:rPr lang="en-US" u="none" baseline="0" dirty="0" smtClean="0"/>
              <a:t>will be cover in a future practice</a:t>
            </a:r>
            <a:r>
              <a:rPr lang="en-US" baseline="0" dirty="0" smtClean="0"/>
              <a:t>).</a:t>
            </a:r>
            <a:endParaRPr lang="en-US" baseline="0" dirty="0" smtClean="0"/>
          </a:p>
          <a:p>
            <a:pPr marL="228600" lvl="0" indent="-228600">
              <a:buFont typeface="+mj-lt"/>
              <a:buAutoNum type="arabicPeriod"/>
            </a:pPr>
            <a:r>
              <a:rPr lang="en-US" baseline="0" dirty="0" smtClean="0"/>
              <a:t>First we are going to create a folder inside the directives folder, this should be </a:t>
            </a:r>
            <a:r>
              <a:rPr lang="en-US" baseline="0" dirty="0" smtClean="0"/>
              <a:t>named as </a:t>
            </a:r>
            <a:r>
              <a:rPr lang="en-US" baseline="0" dirty="0" smtClean="0"/>
              <a:t>you will use it in HTML, with hyphens, </a:t>
            </a:r>
            <a:r>
              <a:rPr lang="en-US" baseline="0" dirty="0" err="1" smtClean="0"/>
              <a:t>eg</a:t>
            </a:r>
            <a:r>
              <a:rPr lang="en-US" baseline="0" dirty="0" smtClean="0"/>
              <a:t>. "no-scope-directive".</a:t>
            </a:r>
          </a:p>
          <a:p>
            <a:pPr marL="228600" lvl="0" indent="-228600">
              <a:buFont typeface="+mj-lt"/>
              <a:buAutoNum type="arabicPeriod"/>
            </a:pPr>
            <a:r>
              <a:rPr lang="en-US" baseline="0" dirty="0" smtClean="0"/>
              <a:t>Move the directive created with Yeoman inside the folder.</a:t>
            </a:r>
          </a:p>
          <a:p>
            <a:pPr marL="228600" lvl="0" indent="-228600">
              <a:buFont typeface="+mj-lt"/>
              <a:buAutoNum type="arabicPeriod"/>
            </a:pPr>
            <a:r>
              <a:rPr lang="en-US" baseline="0" dirty="0" smtClean="0"/>
              <a:t>Change the path added by Yeoman in the "app/index.html</a:t>
            </a:r>
            <a:r>
              <a:rPr lang="en-US" baseline="0" dirty="0" smtClean="0"/>
              <a:t>", </a:t>
            </a:r>
            <a:r>
              <a:rPr lang="en-US" baseline="0" dirty="0" smtClean="0"/>
              <a:t>and add the folder we created into the path.</a:t>
            </a:r>
          </a:p>
          <a:p>
            <a:pPr marL="228600" lvl="0" indent="-228600">
              <a:buFont typeface="+mj-lt"/>
              <a:buAutoNum type="arabicPeriod"/>
            </a:pPr>
            <a:r>
              <a:rPr lang="en-US" baseline="0" dirty="0" smtClean="0"/>
              <a:t>Also we need to change the "Gruntfile.js" </a:t>
            </a:r>
            <a:r>
              <a:rPr lang="en-US" baseline="0" dirty="0" smtClean="0"/>
              <a:t>watch </a:t>
            </a:r>
            <a:r>
              <a:rPr lang="en-US" baseline="0" dirty="0" smtClean="0"/>
              <a:t>in order to check changes with this new structure, and for that we need to add "{,*/}" in the paths of the "watch" inside the </a:t>
            </a:r>
            <a:r>
              <a:rPr lang="en-US" baseline="0" dirty="0" err="1" smtClean="0"/>
              <a:t>grunt.initConfig</a:t>
            </a:r>
            <a:r>
              <a:rPr lang="en-US" baseline="0" dirty="0" smtClean="0"/>
              <a:t>: </a:t>
            </a:r>
          </a:p>
          <a:p>
            <a:pPr marL="685800" lvl="1" indent="-228600">
              <a:buFont typeface="Arial" panose="020B0604020202020204" pitchFamily="34" charset="0"/>
              <a:buChar char="•"/>
            </a:pPr>
            <a:r>
              <a:rPr lang="en-US" baseline="0" dirty="0" smtClean="0"/>
              <a:t>In the "</a:t>
            </a:r>
            <a:r>
              <a:rPr lang="en-US" baseline="0" dirty="0" err="1" smtClean="0"/>
              <a:t>js</a:t>
            </a:r>
            <a:r>
              <a:rPr lang="en-US" baseline="0" dirty="0" smtClean="0"/>
              <a:t>" with where the "files" path are.</a:t>
            </a:r>
          </a:p>
          <a:p>
            <a:pPr marL="685800" lvl="1" indent="-228600">
              <a:buFont typeface="Arial" panose="020B0604020202020204" pitchFamily="34" charset="0"/>
              <a:buChar char="•"/>
            </a:pPr>
            <a:r>
              <a:rPr lang="en-US" baseline="0" dirty="0" smtClean="0"/>
              <a:t>In the "</a:t>
            </a:r>
            <a:r>
              <a:rPr lang="en-US" baseline="0" dirty="0" err="1" smtClean="0"/>
              <a:t>livereload</a:t>
            </a:r>
            <a:r>
              <a:rPr lang="en-US" baseline="0" dirty="0" smtClean="0"/>
              <a:t>" "files" we need to add two "{,*/}" to check the directive's template changes</a:t>
            </a:r>
            <a:r>
              <a:rPr lang="en-US" baseline="0" dirty="0" smtClean="0"/>
              <a:t>. (You can also add /**/, but is preferable maintain a controlled environment of file search for performance purposes)</a:t>
            </a:r>
          </a:p>
          <a:p>
            <a:pPr marL="685800" lvl="1" indent="-228600">
              <a:buFont typeface="Arial" panose="020B0604020202020204" pitchFamily="34" charset="0"/>
              <a:buChar char="•"/>
            </a:pPr>
            <a:endParaRPr lang="en-US" baseline="0" dirty="0" smtClean="0"/>
          </a:p>
          <a:p>
            <a:pPr marL="228600" lvl="0" indent="-228600">
              <a:buFont typeface="+mj-lt"/>
              <a:buAutoNum type="arabicPeriod"/>
            </a:pPr>
            <a:r>
              <a:rPr lang="en-US" baseline="0" dirty="0" smtClean="0"/>
              <a:t>Adding to the previous step, we need to change the "Gruntfile.js" in order to watch and use the </a:t>
            </a:r>
            <a:r>
              <a:rPr lang="en-US" baseline="0" dirty="0" err="1" smtClean="0"/>
              <a:t>css</a:t>
            </a:r>
            <a:r>
              <a:rPr lang="en-US" baseline="0" dirty="0" smtClean="0"/>
              <a:t> inside a directives folder, and also checkout to this file for the "build" grunt task, so is preferable make a search to the already configured default paths, and make the corresponding substitution in all the appearances of this paths. Check the </a:t>
            </a:r>
            <a:r>
              <a:rPr lang="en-US" baseline="0" dirty="0" err="1" smtClean="0"/>
              <a:t>parcticeB</a:t>
            </a:r>
            <a:r>
              <a:rPr lang="en-US" baseline="0" dirty="0" smtClean="0"/>
              <a:t> Gruntfile.js in order to make everything work for the "serve" and the "build" task.</a:t>
            </a:r>
          </a:p>
          <a:p>
            <a:pPr marL="228600" lvl="0" indent="-228600">
              <a:buFont typeface="+mj-lt"/>
              <a:buAutoNum type="arabicPeriod"/>
            </a:pPr>
            <a:r>
              <a:rPr lang="en-US" u="none" baseline="0" dirty="0" smtClean="0"/>
              <a:t>Now back to the real practice, modify </a:t>
            </a:r>
            <a:r>
              <a:rPr lang="en-US" u="none" baseline="0" dirty="0" smtClean="0"/>
              <a:t>the </a:t>
            </a:r>
            <a:r>
              <a:rPr lang="en-US" u="none" baseline="0" dirty="0" smtClean="0"/>
              <a:t>directive </a:t>
            </a:r>
            <a:r>
              <a:rPr lang="en-US" u="none" baseline="0" dirty="0" err="1" smtClean="0"/>
              <a:t>js</a:t>
            </a:r>
            <a:r>
              <a:rPr lang="en-US" u="none" baseline="0" dirty="0" smtClean="0"/>
              <a:t>:</a:t>
            </a:r>
          </a:p>
          <a:p>
            <a:pPr marL="228600" lvl="0" indent="-228600">
              <a:buFont typeface="+mj-lt"/>
              <a:buAutoNum type="arabicPeriod" startAt="7"/>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err="1" smtClean="0"/>
              <a:t>angular.module</a:t>
            </a:r>
            <a:r>
              <a:rPr lang="en-US" baseline="0" dirty="0" smtClean="0"/>
              <a:t>('</a:t>
            </a:r>
            <a:r>
              <a:rPr lang="en-US" baseline="0" dirty="0" err="1" smtClean="0"/>
              <a:t>practiceBApp</a:t>
            </a:r>
            <a:r>
              <a:rPr lang="en-US"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.directive('</a:t>
            </a:r>
            <a:r>
              <a:rPr lang="en-US" baseline="0" dirty="0" err="1" smtClean="0"/>
              <a:t>noScopeDirective</a:t>
            </a:r>
            <a:r>
              <a:rPr lang="en-US" baseline="0" dirty="0" smtClean="0"/>
              <a:t>',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return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templateUrl</a:t>
            </a:r>
            <a:r>
              <a:rPr lang="en-US" baseline="0" dirty="0" smtClean="0"/>
              <a:t>: 'scripts/directives/no-scope-directive/no-scope-directive.html',</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restrict: 'E',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replace: 'true',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link: function </a:t>
            </a:r>
            <a:r>
              <a:rPr lang="en-US" u="none" baseline="0" dirty="0" smtClean="0"/>
              <a:t>()</a:t>
            </a: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console.log('from </a:t>
            </a:r>
            <a:r>
              <a:rPr lang="en-US" baseline="0" dirty="0" err="1" smtClean="0"/>
              <a:t>noScopeDirective</a:t>
            </a:r>
            <a:r>
              <a:rPr lang="en-US" u="none"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228600" lvl="0" indent="-228600">
              <a:buFont typeface="+mj-lt"/>
              <a:buAutoNum type="arabicPeriod" startAt="9"/>
            </a:pPr>
            <a:r>
              <a:rPr lang="en-US" baseline="0" dirty="0" smtClean="0"/>
              <a:t>Add a HTML file in the same folder "scripts/directives/no-scope-directive/no-scope-directive.html" and open to add:</a:t>
            </a:r>
          </a:p>
          <a:p>
            <a:pPr marL="228600" lvl="0" indent="-228600">
              <a:buFont typeface="+mj-lt"/>
              <a:buAutoNum type="arabicPeriod" startAt="9"/>
            </a:pPr>
            <a:endParaRPr lang="en-US" baseline="0" dirty="0" smtClean="0"/>
          </a:p>
          <a:p>
            <a:pPr marL="914400" lvl="2" indent="0">
              <a:buFont typeface="+mj-lt"/>
              <a:buNone/>
            </a:pPr>
            <a:r>
              <a:rPr lang="en-US" dirty="0" smtClean="0"/>
              <a:t>&lt;div class="no-scope-directive"&gt;</a:t>
            </a:r>
          </a:p>
          <a:p>
            <a:pPr marL="914400" lvl="2" indent="0">
              <a:buFont typeface="+mj-lt"/>
              <a:buNone/>
            </a:pPr>
            <a:r>
              <a:rPr lang="en-US" dirty="0" smtClean="0"/>
              <a:t>  &lt;h5&gt;child </a:t>
            </a:r>
            <a:r>
              <a:rPr lang="en-US" u="none" baseline="0" dirty="0" err="1" smtClean="0"/>
              <a:t>noScopeDirectiveValue</a:t>
            </a:r>
            <a:r>
              <a:rPr lang="en-US" u="none" baseline="0" dirty="0" smtClean="0"/>
              <a:t>: </a:t>
            </a:r>
            <a:r>
              <a:rPr lang="en-US" dirty="0" smtClean="0"/>
              <a:t>{{</a:t>
            </a:r>
            <a:r>
              <a:rPr lang="en-US" dirty="0" err="1" smtClean="0"/>
              <a:t>noScopeDirectiveValue</a:t>
            </a:r>
            <a:r>
              <a:rPr lang="en-US" dirty="0" smtClean="0"/>
              <a:t>}}&lt;/h5&gt;</a:t>
            </a:r>
          </a:p>
          <a:p>
            <a:pPr marL="914400" lvl="2" indent="0">
              <a:buFont typeface="+mj-lt"/>
              <a:buNone/>
            </a:pPr>
            <a:r>
              <a:rPr lang="en-US" dirty="0" smtClean="0"/>
              <a:t>  &lt;input type="text" </a:t>
            </a:r>
            <a:r>
              <a:rPr lang="en-US" dirty="0" err="1" smtClean="0"/>
              <a:t>ng</a:t>
            </a:r>
            <a:r>
              <a:rPr lang="en-US" dirty="0" smtClean="0"/>
              <a:t>-model="</a:t>
            </a:r>
            <a:r>
              <a:rPr lang="en-US" dirty="0" err="1" smtClean="0"/>
              <a:t>noScopeDirectiveValue</a:t>
            </a:r>
            <a:r>
              <a:rPr lang="en-US" dirty="0" smtClean="0"/>
              <a:t>" placeholder="no scope directive"&gt;</a:t>
            </a:r>
          </a:p>
          <a:p>
            <a:pPr marL="914400" lvl="2" indent="0">
              <a:buFont typeface="+mj-lt"/>
              <a:buNone/>
            </a:pPr>
            <a:r>
              <a:rPr lang="en-US" dirty="0" smtClean="0"/>
              <a:t>&lt;/div&gt;</a:t>
            </a:r>
          </a:p>
          <a:p>
            <a:pPr marL="228600" lvl="0" indent="-228600">
              <a:buFont typeface="+mj-lt"/>
              <a:buAutoNum type="arabicPeriod" startAt="9"/>
            </a:pPr>
            <a:endParaRPr lang="en-US" baseline="0" dirty="0" smtClean="0"/>
          </a:p>
          <a:p>
            <a:pPr marL="228600" lvl="0" indent="-228600">
              <a:buFont typeface="+mj-lt"/>
              <a:buAutoNum type="arabicPeriod" startAt="9"/>
            </a:pPr>
            <a:r>
              <a:rPr lang="en-US" baseline="0" dirty="0" smtClean="0"/>
              <a:t>Create a </a:t>
            </a:r>
            <a:r>
              <a:rPr lang="en-US" baseline="0" dirty="0" err="1" smtClean="0"/>
              <a:t>css</a:t>
            </a:r>
            <a:r>
              <a:rPr lang="en-US" baseline="0" dirty="0" smtClean="0"/>
              <a:t> file in the same folder "scripts/directives/no-scope-directive/no-scope-directive.css":</a:t>
            </a:r>
          </a:p>
          <a:p>
            <a:pPr marL="228600" lvl="0" indent="-228600">
              <a:buFont typeface="+mj-lt"/>
              <a:buAutoNum type="arabicPeriod" startAt="9"/>
            </a:pPr>
            <a:endParaRPr lang="en-US" baseline="0" dirty="0" smtClean="0"/>
          </a:p>
          <a:p>
            <a:pPr marL="457200" lvl="1" indent="0">
              <a:buFont typeface="+mj-lt"/>
              <a:buNone/>
            </a:pPr>
            <a:r>
              <a:rPr lang="en-US" baseline="0" dirty="0" smtClean="0"/>
              <a:t>.no-scope-directive{</a:t>
            </a:r>
          </a:p>
          <a:p>
            <a:pPr marL="457200" lvl="1" indent="0">
              <a:buFont typeface="+mj-lt"/>
              <a:buNone/>
            </a:pPr>
            <a:r>
              <a:rPr lang="en-US" baseline="0" dirty="0" smtClean="0"/>
              <a:t>  background: #6699ff;</a:t>
            </a:r>
          </a:p>
          <a:p>
            <a:pPr marL="457200" lvl="1" indent="0">
              <a:buFont typeface="+mj-lt"/>
              <a:buNone/>
            </a:pPr>
            <a:r>
              <a:rPr lang="en-US" baseline="0" dirty="0" smtClean="0"/>
              <a:t>  padding: 10px;</a:t>
            </a:r>
          </a:p>
          <a:p>
            <a:pPr marL="457200" lvl="1" indent="0">
              <a:buFont typeface="+mj-lt"/>
              <a:buNone/>
            </a:pPr>
            <a:r>
              <a:rPr lang="en-US" baseline="0" dirty="0" smtClean="0"/>
              <a:t>}</a:t>
            </a:r>
          </a:p>
          <a:p>
            <a:pPr marL="457200" lvl="1" indent="0">
              <a:buFont typeface="+mj-lt"/>
              <a:buNone/>
            </a:pPr>
            <a:endParaRPr lang="en-US" baseline="0" dirty="0" smtClean="0"/>
          </a:p>
          <a:p>
            <a:pPr marL="457200" lvl="1" indent="0">
              <a:buFont typeface="+mj-lt"/>
              <a:buNone/>
            </a:pPr>
            <a:r>
              <a:rPr lang="en-US" baseline="0" dirty="0" smtClean="0"/>
              <a:t>Note: is important that your directive </a:t>
            </a:r>
            <a:r>
              <a:rPr lang="en-US" baseline="0" dirty="0" err="1" smtClean="0"/>
              <a:t>css</a:t>
            </a:r>
            <a:r>
              <a:rPr lang="en-US" baseline="0" dirty="0" smtClean="0"/>
              <a:t> files maintain a common father html element and class in order to use the replace that reduces the HTML displayed in the browser, and also keep a way to don't overwrite other directives classes.</a:t>
            </a:r>
          </a:p>
          <a:p>
            <a:pPr marL="0" lvl="0" indent="0">
              <a:buFont typeface="+mj-lt"/>
              <a:buNone/>
            </a:pPr>
            <a:endParaRPr lang="en-US" baseline="0" dirty="0" smtClean="0"/>
          </a:p>
          <a:p>
            <a:pPr marL="228600" lvl="0" indent="-228600">
              <a:buFont typeface="+mj-lt"/>
              <a:buAutoNum type="arabicPeriod" startAt="11"/>
            </a:pPr>
            <a:r>
              <a:rPr lang="en-US" baseline="0" dirty="0" smtClean="0"/>
              <a:t>Check if the directive is working by adding it somewhere on the </a:t>
            </a:r>
            <a:r>
              <a:rPr lang="en-US" u="none" baseline="0" dirty="0" smtClean="0"/>
              <a:t>"app/views/about.html":</a:t>
            </a:r>
          </a:p>
          <a:p>
            <a:pPr marL="228600" lvl="0" indent="-228600">
              <a:buFont typeface="+mj-lt"/>
              <a:buAutoNum type="arabicPeriod" startAt="11"/>
            </a:pPr>
            <a:endParaRPr lang="en-US" u="none" baseline="0" dirty="0" smtClean="0"/>
          </a:p>
          <a:p>
            <a:pPr marL="0" lvl="0" indent="0">
              <a:buFont typeface="+mj-lt"/>
              <a:buNone/>
            </a:pPr>
            <a:r>
              <a:rPr lang="en-US" u="none" baseline="0" dirty="0" smtClean="0"/>
              <a:t>	&lt;h4&gt;parent </a:t>
            </a:r>
            <a:r>
              <a:rPr lang="en-US" u="none" baseline="0" dirty="0" err="1" smtClean="0"/>
              <a:t>noScopeDirectiveValue</a:t>
            </a:r>
            <a:r>
              <a:rPr lang="en-US" u="none" baseline="0" dirty="0" smtClean="0"/>
              <a:t>: {{</a:t>
            </a:r>
            <a:r>
              <a:rPr lang="en-US" u="none" baseline="0" dirty="0" err="1" smtClean="0"/>
              <a:t>noScopeDirectiveValue</a:t>
            </a:r>
            <a:r>
              <a:rPr lang="en-US" u="none" baseline="0" dirty="0" smtClean="0"/>
              <a:t>}}&lt;/h4&gt;</a:t>
            </a:r>
          </a:p>
          <a:p>
            <a:pPr marL="0" lvl="0" indent="0">
              <a:buFont typeface="+mj-lt"/>
              <a:buNone/>
            </a:pPr>
            <a:r>
              <a:rPr lang="en-US" u="none" baseline="0" dirty="0" smtClean="0"/>
              <a:t>	&lt;no-scope-directive&gt;&lt;/no-scope-directive&gt;</a:t>
            </a:r>
          </a:p>
          <a:p>
            <a:pPr marL="228600" lvl="0" indent="-228600">
              <a:buFont typeface="+mj-lt"/>
              <a:buAutoNum type="arabicPeriod" startAt="7"/>
            </a:pPr>
            <a:endParaRPr lang="en-US" u="none" baseline="0" dirty="0" smtClean="0"/>
          </a:p>
          <a:p>
            <a:pPr marL="228600" lvl="0" indent="-228600">
              <a:buFont typeface="+mj-lt"/>
              <a:buAutoNum type="arabicPeriod" startAt="10"/>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Go to About page.</a:t>
            </a:r>
          </a:p>
          <a:p>
            <a:pPr marL="228600" lvl="0" indent="-228600">
              <a:buFont typeface="+mj-lt"/>
              <a:buAutoNum type="arabicPeriod" startAt="12"/>
            </a:pPr>
            <a:r>
              <a:rPr lang="en-US" u="none" baseline="0" dirty="0" smtClean="0"/>
              <a:t>You will see a title with a input inside a blue box, if you type on the input you'll change the value of the parent scope, that uses the template binding "{{</a:t>
            </a:r>
            <a:r>
              <a:rPr lang="en-US" u="none" baseline="0" dirty="0" err="1" smtClean="0"/>
              <a:t>noScopeDirectiveValue</a:t>
            </a:r>
            <a:r>
              <a:rPr lang="en-US" u="none" baseline="0" dirty="0" smtClean="0"/>
              <a:t>}}". So in order to </a:t>
            </a:r>
            <a:r>
              <a:rPr lang="en-US" u="none" baseline="0" dirty="0" err="1" smtClean="0"/>
              <a:t>demostrate</a:t>
            </a:r>
            <a:r>
              <a:rPr lang="en-US" u="none" baseline="0" dirty="0" smtClean="0"/>
              <a:t> that without scope, it is changing the parent scope of the "about" view scope.</a:t>
            </a:r>
          </a:p>
          <a:p>
            <a:pPr marL="228600" lvl="0" indent="-228600">
              <a:buFont typeface="+mj-lt"/>
              <a:buAutoNum type="arabicPeriod" startAt="12"/>
            </a:pPr>
            <a:r>
              <a:rPr lang="en-US" u="none" baseline="0" dirty="0" smtClean="0"/>
              <a:t>Now let's do the exact same directive but with a scope, copy the folder "no-scope-directive" and paste at the same level.</a:t>
            </a:r>
          </a:p>
          <a:p>
            <a:pPr marL="228600" lvl="0" indent="-228600">
              <a:buFont typeface="+mj-lt"/>
              <a:buAutoNum type="arabicPeriod" startAt="12"/>
            </a:pPr>
            <a:r>
              <a:rPr lang="en-US" u="none" baseline="0" dirty="0" smtClean="0"/>
              <a:t>Change the name of the folder and the files inside to "with-scope-directive".</a:t>
            </a:r>
          </a:p>
          <a:p>
            <a:pPr marL="228600" lvl="0" indent="-228600">
              <a:buFont typeface="+mj-lt"/>
              <a:buAutoNum type="arabicPeriod" startAt="12"/>
            </a:pPr>
            <a:r>
              <a:rPr lang="en-US" u="none" baseline="0" dirty="0" smtClean="0"/>
              <a:t>Now, enter to every file and change the "no" to a "with", e.g. </a:t>
            </a:r>
            <a:r>
              <a:rPr lang="en-US" u="none" baseline="0" dirty="0" err="1" smtClean="0"/>
              <a:t>noScopeDirective</a:t>
            </a:r>
            <a:r>
              <a:rPr lang="en-US" u="none" baseline="0" dirty="0" smtClean="0"/>
              <a:t> -&gt; </a:t>
            </a:r>
            <a:r>
              <a:rPr lang="en-US" u="none" baseline="0" dirty="0" err="1" smtClean="0"/>
              <a:t>withScopeDirective</a:t>
            </a:r>
            <a:r>
              <a:rPr lang="en-US" u="none" baseline="0" dirty="0" smtClean="0"/>
              <a:t>, class="no-scope-directive" -&gt; class="with-scope-directive".</a:t>
            </a:r>
          </a:p>
          <a:p>
            <a:pPr marL="228600" lvl="0" indent="-228600">
              <a:buFont typeface="+mj-lt"/>
              <a:buAutoNum type="arabicPeriod" startAt="12"/>
            </a:pPr>
            <a:r>
              <a:rPr lang="en-US" u="none" baseline="0" dirty="0" smtClean="0"/>
              <a:t>Add the path of the </a:t>
            </a:r>
            <a:r>
              <a:rPr lang="en-US" u="none" baseline="0" dirty="0" err="1" smtClean="0"/>
              <a:t>js</a:t>
            </a:r>
            <a:r>
              <a:rPr lang="en-US" u="none" baseline="0" dirty="0" smtClean="0"/>
              <a:t> and the </a:t>
            </a:r>
            <a:r>
              <a:rPr lang="en-US" u="none" baseline="0" dirty="0" err="1" smtClean="0"/>
              <a:t>css</a:t>
            </a:r>
            <a:r>
              <a:rPr lang="en-US" u="none" baseline="0" dirty="0" smtClean="0"/>
              <a:t> into the index.html.</a:t>
            </a:r>
          </a:p>
          <a:p>
            <a:pPr marL="228600" lvl="0" indent="-228600">
              <a:buFont typeface="+mj-lt"/>
              <a:buAutoNum type="arabicPeriod" startAt="12"/>
            </a:pPr>
            <a:r>
              <a:rPr lang="en-US" u="none" baseline="0" dirty="0" smtClean="0"/>
              <a:t>When you finish this, open the about.js controller "app/scripts/controllers/about.js":</a:t>
            </a:r>
          </a:p>
          <a:p>
            <a:pPr marL="228600" lvl="0" indent="-228600">
              <a:buFont typeface="+mj-lt"/>
              <a:buAutoNum type="arabicPeriod" startAt="12"/>
            </a:pPr>
            <a:endParaRPr lang="en-US" u="none" baseline="0" dirty="0" smtClean="0"/>
          </a:p>
          <a:p>
            <a:pPr marL="914400" lvl="2" indent="0">
              <a:buFont typeface="+mj-lt"/>
              <a:buNone/>
            </a:pPr>
            <a:r>
              <a:rPr lang="en-US" u="none" baseline="0" dirty="0" err="1" smtClean="0"/>
              <a:t>angular.module</a:t>
            </a:r>
            <a:r>
              <a:rPr lang="en-US" u="none" baseline="0" dirty="0" smtClean="0"/>
              <a:t>('</a:t>
            </a:r>
            <a:r>
              <a:rPr lang="en-US" u="none" baseline="0" dirty="0" err="1" smtClean="0"/>
              <a:t>practiceBApp</a:t>
            </a:r>
            <a:r>
              <a:rPr lang="en-US" u="none" baseline="0" dirty="0" smtClean="0"/>
              <a:t>')</a:t>
            </a:r>
          </a:p>
          <a:p>
            <a:pPr marL="914400" lvl="2" indent="0">
              <a:buFont typeface="+mj-lt"/>
              <a:buNone/>
            </a:pPr>
            <a:r>
              <a:rPr lang="en-US" u="none" baseline="0" dirty="0" smtClean="0"/>
              <a:t>  .controller('</a:t>
            </a:r>
            <a:r>
              <a:rPr lang="en-US" u="none" baseline="0" dirty="0" err="1" smtClean="0"/>
              <a:t>AboutCtrl</a:t>
            </a:r>
            <a:r>
              <a:rPr lang="en-US" u="none" baseline="0" dirty="0" smtClean="0"/>
              <a:t>', function ($scope) {</a:t>
            </a:r>
          </a:p>
          <a:p>
            <a:pPr marL="914400" lvl="2" indent="0">
              <a:buFont typeface="+mj-lt"/>
              <a:buNone/>
            </a:pPr>
            <a:r>
              <a:rPr lang="en-US" u="none" baseline="0" dirty="0" smtClean="0"/>
              <a:t>    $</a:t>
            </a:r>
            <a:r>
              <a:rPr lang="en-US" u="none" baseline="0" dirty="0" err="1" smtClean="0"/>
              <a:t>scope.noScopeDirectiveValue</a:t>
            </a:r>
            <a:r>
              <a:rPr lang="en-US" u="none" baseline="0" dirty="0" smtClean="0"/>
              <a:t> = 'test';</a:t>
            </a:r>
          </a:p>
          <a:p>
            <a:pPr marL="914400" lvl="2" indent="0">
              <a:buFont typeface="+mj-lt"/>
              <a:buNone/>
            </a:pPr>
            <a:r>
              <a:rPr lang="en-US" u="none" baseline="0" dirty="0" smtClean="0"/>
              <a:t>    $</a:t>
            </a:r>
            <a:r>
              <a:rPr lang="en-US" u="none" baseline="0" dirty="0" err="1" smtClean="0"/>
              <a:t>scope.withScopeDirectiveValue</a:t>
            </a:r>
            <a:r>
              <a:rPr lang="en-US" u="none" baseline="0" dirty="0" smtClean="0"/>
              <a:t> = 'test';</a:t>
            </a:r>
          </a:p>
          <a:p>
            <a:pPr marL="914400" lvl="2" indent="0">
              <a:buFont typeface="+mj-lt"/>
              <a:buNone/>
            </a:pPr>
            <a:r>
              <a:rPr lang="en-US" u="none" baseline="0" dirty="0" smtClean="0"/>
              <a:t>  });</a:t>
            </a:r>
          </a:p>
          <a:p>
            <a:pPr marL="228600" lvl="0" indent="-228600">
              <a:buFont typeface="+mj-lt"/>
              <a:buAutoNum type="arabicPeriod" startAt="12"/>
            </a:pPr>
            <a:endParaRPr lang="en-US" u="none" baseline="0" dirty="0" smtClean="0"/>
          </a:p>
          <a:p>
            <a:pPr marL="228600" lvl="0" indent="-228600">
              <a:buFont typeface="+mj-lt"/>
              <a:buAutoNum type="arabicPeriod" startAt="12"/>
            </a:pPr>
            <a:r>
              <a:rPr lang="en-US" u="none" baseline="0" dirty="0" smtClean="0"/>
              <a:t>Open the directive </a:t>
            </a:r>
            <a:r>
              <a:rPr lang="en-US" u="none" baseline="0" dirty="0" err="1" smtClean="0"/>
              <a:t>withScopeDirective</a:t>
            </a:r>
            <a:r>
              <a:rPr lang="en-US" u="none" baseline="0" dirty="0" smtClean="0"/>
              <a:t> </a:t>
            </a:r>
            <a:r>
              <a:rPr lang="en-US" u="none" baseline="0" dirty="0" err="1" smtClean="0"/>
              <a:t>js</a:t>
            </a:r>
            <a:r>
              <a:rPr lang="en-US" u="none" baseline="0" dirty="0" smtClean="0"/>
              <a:t> file and add "</a:t>
            </a:r>
            <a:r>
              <a:rPr lang="en-US" u="sng" baseline="0" dirty="0" smtClean="0"/>
              <a:t>scope</a:t>
            </a:r>
            <a:r>
              <a:rPr lang="en-US" u="none" baseline="0" dirty="0" smtClean="0"/>
              <a:t>: true," in the main return object.</a:t>
            </a:r>
          </a:p>
          <a:p>
            <a:pPr marL="228600" lvl="0" indent="-228600">
              <a:buFont typeface="+mj-lt"/>
              <a:buAutoNum type="arabicPeriod" startAt="12"/>
            </a:pPr>
            <a:r>
              <a:rPr lang="en-US" u="none" baseline="0" dirty="0" smtClean="0"/>
              <a:t>Change the color in the </a:t>
            </a:r>
            <a:r>
              <a:rPr lang="en-US" u="none" baseline="0" dirty="0" err="1" smtClean="0"/>
              <a:t>css</a:t>
            </a:r>
            <a:r>
              <a:rPr lang="en-US" u="none" baseline="0" dirty="0" smtClean="0"/>
              <a:t> to "#ff9966".</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US" baseline="0" dirty="0" smtClean="0"/>
              <a:t>Check if the directive is working by adding it somewhere on the </a:t>
            </a:r>
            <a:r>
              <a:rPr lang="en-US" u="none" baseline="0" dirty="0" smtClean="0"/>
              <a:t>"app/views/about.html":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914400" lvl="2" indent="0">
              <a:buFont typeface="+mj-lt"/>
              <a:buNone/>
            </a:pPr>
            <a:r>
              <a:rPr lang="en-US" u="none" baseline="0" dirty="0" smtClean="0"/>
              <a:t> &lt;h4&gt;parent </a:t>
            </a:r>
            <a:r>
              <a:rPr lang="en-US" u="none" baseline="0" dirty="0" err="1" smtClean="0"/>
              <a:t>withScopeDirectiveValue</a:t>
            </a:r>
            <a:r>
              <a:rPr lang="en-US" u="none" baseline="0" dirty="0" smtClean="0"/>
              <a:t>: {{</a:t>
            </a:r>
            <a:r>
              <a:rPr lang="en-US" u="none" baseline="0" dirty="0" err="1" smtClean="0"/>
              <a:t>withScopeDirectiveValue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withScopeDirectiveValue</a:t>
            </a:r>
            <a:r>
              <a:rPr lang="en-US" u="none" baseline="0" dirty="0" smtClean="0"/>
              <a:t>" placeholder="parent </a:t>
            </a:r>
            <a:r>
              <a:rPr lang="en-US" u="none" baseline="0" dirty="0" err="1" smtClean="0"/>
              <a:t>withScopeDirectiveValue</a:t>
            </a:r>
            <a:r>
              <a:rPr lang="en-US" u="none" baseline="0" dirty="0" smtClean="0"/>
              <a:t>"&gt;</a:t>
            </a:r>
          </a:p>
          <a:p>
            <a:pPr marL="914400" lvl="2" indent="0">
              <a:buFont typeface="+mj-lt"/>
              <a:buNone/>
            </a:pPr>
            <a:r>
              <a:rPr lang="en-US" u="none" baseline="0" dirty="0" smtClean="0"/>
              <a:t>  &lt;with-scope-directive&gt;&lt;/with-scope-directive&gt;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You'll notice the difference of a directive with a scope and one without when you modify the input of each, will produce different results on the parent view, the one with no scope change the parent but the second not, but it inherit the parents value, until the child changes, then it will break the bind. To preserve this bind is common to use a two-way-bind in an isolated scope that will be used in the next practice.</a:t>
            </a:r>
          </a:p>
          <a:p>
            <a:pPr marL="228600" lvl="0" indent="-228600">
              <a:buFont typeface="+mj-lt"/>
              <a:buAutoNum type="arabicPeriod" startAt="12"/>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u="sng" dirty="0" smtClean="0"/>
              <a:t>b) Create an isolated directive with the three different types of binding.</a:t>
            </a:r>
          </a:p>
          <a:p>
            <a:pPr marL="0" lvl="0" indent="0">
              <a:buFont typeface="+mj-lt"/>
              <a:buNone/>
            </a:pPr>
            <a:endParaRPr lang="en-US" u="none" baseline="0" dirty="0" smtClean="0"/>
          </a:p>
          <a:p>
            <a:pPr marL="228600" lvl="0" indent="-228600">
              <a:buFont typeface="+mj-lt"/>
              <a:buAutoNum type="arabicPeriod"/>
            </a:pPr>
            <a:r>
              <a:rPr lang="en-US" u="none" baseline="0" dirty="0" smtClean="0"/>
              <a:t>Copy "with-scope-directive" folder, and paste in the same level, change the names into "isolated-scope-directive".</a:t>
            </a:r>
          </a:p>
          <a:p>
            <a:pPr marL="228600" lvl="0" indent="-228600">
              <a:buFont typeface="+mj-lt"/>
              <a:buAutoNum type="arabicPeriod"/>
            </a:pPr>
            <a:r>
              <a:rPr lang="en-US" u="none" baseline="0" dirty="0" smtClean="0"/>
              <a:t>Replace the "with" to "isolated" inside the files.</a:t>
            </a:r>
          </a:p>
          <a:p>
            <a:pPr marL="228600" lvl="0" indent="-228600">
              <a:buFont typeface="+mj-lt"/>
              <a:buAutoNum type="arabicPeriod"/>
            </a:pPr>
            <a:r>
              <a:rPr lang="en-US" u="none" baseline="0" dirty="0" smtClean="0"/>
              <a:t>Add the paths of the </a:t>
            </a:r>
            <a:r>
              <a:rPr lang="en-US" u="none" baseline="0" dirty="0" err="1" smtClean="0"/>
              <a:t>css</a:t>
            </a:r>
            <a:r>
              <a:rPr lang="en-US" u="none" baseline="0" dirty="0" smtClean="0"/>
              <a:t> and </a:t>
            </a:r>
            <a:r>
              <a:rPr lang="en-US" u="none" baseline="0" dirty="0" err="1" smtClean="0"/>
              <a:t>js</a:t>
            </a:r>
            <a:r>
              <a:rPr lang="en-US" u="none" baseline="0" dirty="0" smtClean="0"/>
              <a:t> into the index.html.</a:t>
            </a:r>
          </a:p>
          <a:p>
            <a:pPr marL="228600" lvl="0" indent="-228600">
              <a:buFont typeface="+mj-lt"/>
              <a:buAutoNum type="arabicPeriod"/>
            </a:pPr>
            <a:r>
              <a:rPr lang="en-US" u="none" baseline="0" dirty="0" smtClean="0"/>
              <a:t>Open the directive </a:t>
            </a:r>
            <a:r>
              <a:rPr lang="en-US" u="none" baseline="0" dirty="0" err="1" smtClean="0"/>
              <a:t>isolatedScopeDirective</a:t>
            </a:r>
            <a:r>
              <a:rPr lang="en-US" u="none" baseline="0" dirty="0" smtClean="0"/>
              <a:t> </a:t>
            </a:r>
            <a:r>
              <a:rPr lang="en-US" u="none" baseline="0" dirty="0" err="1" smtClean="0"/>
              <a:t>js</a:t>
            </a:r>
            <a:r>
              <a:rPr lang="en-US" u="none" baseline="0" dirty="0" smtClean="0"/>
              <a:t> file and change to "</a:t>
            </a:r>
            <a:r>
              <a:rPr lang="en-US" u="sng" baseline="0" dirty="0" smtClean="0"/>
              <a:t>scope</a:t>
            </a:r>
            <a:r>
              <a:rPr lang="en-US" u="none" baseline="0" dirty="0" smtClean="0"/>
              <a:t>: {}," in the main return object</a:t>
            </a:r>
          </a:p>
          <a:p>
            <a:pPr marL="228600" lvl="0" indent="-228600">
              <a:buFont typeface="+mj-lt"/>
              <a:buAutoNum type="arabicPeriod"/>
            </a:pPr>
            <a:r>
              <a:rPr lang="en-US" u="none" baseline="0" dirty="0" smtClean="0"/>
              <a:t>Change the color in the </a:t>
            </a:r>
            <a:r>
              <a:rPr lang="en-US" u="none" baseline="0" dirty="0" err="1" smtClean="0"/>
              <a:t>css</a:t>
            </a:r>
            <a:r>
              <a:rPr lang="en-US" u="none" baseline="0" dirty="0" smtClean="0"/>
              <a:t> to "#99ff66".</a:t>
            </a:r>
          </a:p>
          <a:p>
            <a:pPr marL="228600" lvl="0" indent="-228600">
              <a:buFont typeface="+mj-lt"/>
              <a:buAutoNum type="arabicPeriod"/>
            </a:pPr>
            <a:r>
              <a:rPr lang="en-US" u="none" baseline="0" dirty="0" smtClean="0"/>
              <a:t>Add the default value into the about controller: "$</a:t>
            </a:r>
            <a:r>
              <a:rPr lang="en-US" u="none" baseline="0" dirty="0" err="1" smtClean="0"/>
              <a:t>scope.isolatedScopeDirectiveValue</a:t>
            </a:r>
            <a:r>
              <a:rPr lang="en-US" u="none" baseline="0" dirty="0" smtClean="0"/>
              <a:t> = 'test';"</a:t>
            </a:r>
          </a:p>
          <a:p>
            <a:pPr marL="228600" lvl="0" indent="-228600">
              <a:buFont typeface="+mj-lt"/>
              <a:buAutoNum type="arabicPeriod"/>
            </a:pPr>
            <a:r>
              <a:rPr lang="en-US" u="none" baseline="0" dirty="0" smtClean="0"/>
              <a:t>Add the directive to the "app/views/about.html":</a:t>
            </a:r>
          </a:p>
          <a:p>
            <a:pPr marL="228600" lvl="0" indent="-228600">
              <a:buFont typeface="+mj-lt"/>
              <a:buAutoNum type="arabicPeriod"/>
            </a:pPr>
            <a:endParaRPr lang="en-US" u="none" baseline="0" dirty="0" smtClean="0"/>
          </a:p>
          <a:p>
            <a:pPr marL="914400" lvl="2" indent="0">
              <a:buFont typeface="+mj-lt"/>
              <a:buNone/>
            </a:pPr>
            <a:r>
              <a:rPr lang="en-US" u="none" baseline="0" dirty="0" smtClean="0"/>
              <a:t>&lt;h4&gt;parent </a:t>
            </a:r>
            <a:r>
              <a:rPr lang="en-US" u="none" baseline="0" dirty="0" err="1" smtClean="0"/>
              <a:t>isolatedScopeDirectiveValue</a:t>
            </a:r>
            <a:r>
              <a:rPr lang="en-US" u="none" baseline="0" dirty="0" smtClean="0"/>
              <a:t>: {{</a:t>
            </a:r>
            <a:r>
              <a:rPr lang="en-US" u="none" baseline="0" dirty="0" err="1" smtClean="0"/>
              <a:t>isolatedScopeDirectiveValue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isolatedScopeDirectiveValue</a:t>
            </a:r>
            <a:r>
              <a:rPr lang="en-US" u="none" baseline="0" dirty="0" smtClean="0"/>
              <a:t>" placeholder="parent </a:t>
            </a:r>
            <a:r>
              <a:rPr lang="en-US" u="none" baseline="0" dirty="0" err="1" smtClean="0"/>
              <a:t>isolatedScopeDirectiveValue</a:t>
            </a:r>
            <a:r>
              <a:rPr lang="en-US" u="none" baseline="0" dirty="0" smtClean="0"/>
              <a:t>"&gt;</a:t>
            </a:r>
          </a:p>
          <a:p>
            <a:pPr marL="914400" lvl="2" indent="0">
              <a:buFont typeface="+mj-lt"/>
              <a:buNone/>
            </a:pPr>
            <a:r>
              <a:rPr lang="en-US" u="none" baseline="0" dirty="0" smtClean="0"/>
              <a:t>  &lt;isolated-scope-directive&gt;&lt;/isolated-scope-directive&gt;</a:t>
            </a:r>
          </a:p>
          <a:p>
            <a:pPr marL="228600" lvl="0" indent="-228600">
              <a:buFont typeface="+mj-lt"/>
              <a:buAutoNum type="arabicPeriod"/>
            </a:pPr>
            <a:endParaRPr lang="en-US" u="none" baseline="0" dirty="0" smtClean="0"/>
          </a:p>
          <a:p>
            <a:pPr marL="228600" lvl="0" indent="-228600">
              <a:buFont typeface="+mj-lt"/>
              <a:buAutoNum type="arabicPeriod" startAt="8"/>
            </a:pPr>
            <a:r>
              <a:rPr lang="en-US" u="none" baseline="0" dirty="0" smtClean="0"/>
              <a:t>Run grunt serve.</a:t>
            </a:r>
          </a:p>
          <a:p>
            <a:pPr marL="0" lvl="0" indent="0">
              <a:buFont typeface="+mj-lt"/>
              <a:buNone/>
            </a:pPr>
            <a:r>
              <a:rPr lang="en-US" u="none" baseline="0" dirty="0" smtClean="0"/>
              <a:t>This wont work! Because in isolated scopes you need to specify the attributes from the parent that you'll receive in the directive as a html attribute, and in the directive you need to also specify this in the scope object.</a:t>
            </a:r>
          </a:p>
          <a:p>
            <a:pPr marL="0" lvl="0" indent="0">
              <a:buFont typeface="+mj-lt"/>
              <a:buNone/>
            </a:pPr>
            <a:endParaRPr lang="en-US" u="none" baseline="0" dirty="0" smtClean="0"/>
          </a:p>
          <a:p>
            <a:pPr marL="228600" lvl="0" indent="-228600">
              <a:buFont typeface="+mj-lt"/>
              <a:buAutoNum type="arabicPeriod" startAt="9"/>
            </a:pPr>
            <a:r>
              <a:rPr lang="en-US" u="none" baseline="0" dirty="0" smtClean="0"/>
              <a:t>Let's fix this adding the attribute on the directive html: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9"/>
            </a:pPr>
            <a:r>
              <a:rPr lang="en-US" u="none" baseline="0" dirty="0" smtClean="0"/>
              <a:t>And in the scope of the directive: (Remember that the html attributes should use hyphens and the JavaScript variables will be in camel case).</a:t>
            </a:r>
          </a:p>
          <a:p>
            <a:pPr marL="228600" lvl="0" indent="-228600">
              <a:buFont typeface="+mj-lt"/>
              <a:buAutoNum type="arabicPeriod" startAt="9"/>
            </a:pPr>
            <a:endParaRPr lang="en-US" u="none" baseline="0" dirty="0" smtClean="0"/>
          </a:p>
          <a:p>
            <a:pPr marL="914400" lvl="2" indent="0">
              <a:buFont typeface="+mj-lt"/>
              <a:buNone/>
            </a:pPr>
            <a:r>
              <a:rPr lang="en-US" u="none" baseline="0" dirty="0" smtClean="0"/>
              <a:t>      scope: {</a:t>
            </a:r>
          </a:p>
          <a:p>
            <a:pPr marL="914400" lvl="2" indent="0">
              <a:buFont typeface="+mj-lt"/>
              <a:buNone/>
            </a:pPr>
            <a:r>
              <a:rPr lang="en-US" u="none" baseline="0" dirty="0" smtClean="0"/>
              <a:t>        </a:t>
            </a:r>
            <a:r>
              <a:rPr lang="en-US" u="none" baseline="0" dirty="0" err="1" smtClean="0"/>
              <a:t>isolatedScopeDirectiveValue</a:t>
            </a: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Notice that we put an equal sign, that will create a two-way-binding, meaning that everything that occurs in the parent, will affect the child scope variable and vice versa, but the main difference with no having scope is that you can have in the child other scope variables (or functions) that wont affect the parent scope if is not added in the scope object of the directive declaration.</a:t>
            </a:r>
          </a:p>
          <a:p>
            <a:pPr marL="0" lvl="0" indent="0">
              <a:buFont typeface="+mj-lt"/>
              <a:buNone/>
            </a:pPr>
            <a:endParaRPr lang="en-US" u="none" baseline="0" dirty="0" smtClean="0"/>
          </a:p>
          <a:p>
            <a:pPr marL="228600" lvl="0" indent="-228600">
              <a:buFont typeface="+mj-lt"/>
              <a:buAutoNum type="arabicPeriod" startAt="11"/>
            </a:pPr>
            <a:r>
              <a:rPr lang="en-US" baseline="0" dirty="0" smtClean="0"/>
              <a:t>Now change this equal sign into a '@' (one-way-binding-text). This wont work because the difference is that we are sending a variable in the </a:t>
            </a:r>
            <a:r>
              <a:rPr lang="en-US" u="none" baseline="0" dirty="0" smtClean="0"/>
              <a:t>"isolated-scope-directive-value" and the "@" only accepts strings.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To fix the last step, add the html binding curly braces on the template, this will convert the variable into string first and then sending it into the directive: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11"/>
            </a:pPr>
            <a:r>
              <a:rPr lang="en-US" baseline="0" dirty="0" smtClean="0"/>
              <a:t>Check the result and play with it. When the parent changes the child return into the parent value, keeping a binding when the parent changes but letting the child do with the value changes then.</a:t>
            </a:r>
          </a:p>
          <a:p>
            <a:pPr marL="228600" lvl="0" indent="-228600">
              <a:buFont typeface="+mj-lt"/>
              <a:buAutoNum type="arabicPeriod" startAt="11"/>
            </a:pPr>
            <a:r>
              <a:rPr lang="en-US" baseline="0" dirty="0" smtClean="0"/>
              <a:t>Last, let's change into the '&amp;' and remove the curly braces in the about html. If you check what is the result in the variable, you'll see that is a function and not a value.</a:t>
            </a:r>
          </a:p>
          <a:p>
            <a:pPr marL="228600" lvl="0" indent="-228600">
              <a:buFont typeface="+mj-lt"/>
              <a:buAutoNum type="arabicPeriod" startAt="11"/>
            </a:pPr>
            <a:r>
              <a:rPr lang="en-US" baseline="0" dirty="0" smtClean="0"/>
              <a:t>To get the value of this one-way-bind variable you need to invoke the get function by adding "</a:t>
            </a:r>
            <a:r>
              <a:rPr lang="en-US" baseline="0" dirty="0" err="1" smtClean="0"/>
              <a:t>scope.isolatedScopeDirectiveValue</a:t>
            </a:r>
            <a:r>
              <a:rPr lang="en-US" baseline="0" dirty="0" smtClean="0"/>
              <a:t> = </a:t>
            </a:r>
            <a:r>
              <a:rPr lang="en-US" baseline="0" dirty="0" err="1" smtClean="0"/>
              <a:t>scope.isolatedScopeDirectiveValue</a:t>
            </a:r>
            <a:r>
              <a:rPr lang="en-US" baseline="0" dirty="0" smtClean="0"/>
              <a:t>();" in the link function. Don't forget to add the parameter "scope" on it, the link function have three main parameters: scope, element, </a:t>
            </a:r>
            <a:r>
              <a:rPr lang="en-US" baseline="0" dirty="0" err="1" smtClean="0"/>
              <a:t>attrs</a:t>
            </a:r>
            <a:r>
              <a:rPr lang="en-US" baseline="0" dirty="0" smtClean="0"/>
              <a:t>:</a:t>
            </a:r>
          </a:p>
          <a:p>
            <a:pPr marL="685800" lvl="1" indent="-228600">
              <a:buFont typeface="Arial" panose="020B0604020202020204" pitchFamily="34" charset="0"/>
              <a:buChar char="•"/>
            </a:pPr>
            <a:r>
              <a:rPr lang="en-US" baseline="0" dirty="0" smtClean="0"/>
              <a:t>scope: contains the scope of the directive.</a:t>
            </a:r>
          </a:p>
          <a:p>
            <a:pPr marL="685800" lvl="1" indent="-228600">
              <a:buFont typeface="Arial" panose="020B0604020202020204" pitchFamily="34" charset="0"/>
              <a:buChar char="•"/>
            </a:pPr>
            <a:r>
              <a:rPr lang="en-US" baseline="0" dirty="0" smtClean="0"/>
              <a:t>element: is the html element node, useful to add classes or find a certain selector only inside the directive.</a:t>
            </a:r>
          </a:p>
          <a:p>
            <a:pPr marL="685800" lvl="1" indent="-228600">
              <a:buFont typeface="Arial" panose="020B0604020202020204" pitchFamily="34" charset="0"/>
              <a:buChar char="•"/>
            </a:pPr>
            <a:r>
              <a:rPr lang="en-US" baseline="0" dirty="0" err="1" smtClean="0"/>
              <a:t>attrs</a:t>
            </a:r>
            <a:r>
              <a:rPr lang="en-US" baseline="0" dirty="0" smtClean="0"/>
              <a:t>: it works like an "@" isolated scope variable. It is recommended to better use the scope values, but it will always depends on your implementation.</a:t>
            </a:r>
          </a:p>
          <a:p>
            <a:pPr marL="228600" lvl="0" indent="-228600">
              <a:buFont typeface="+mj-lt"/>
              <a:buAutoNum type="arabicPeriod" startAt="16"/>
            </a:pPr>
            <a:r>
              <a:rPr lang="en-US" baseline="0" dirty="0" smtClean="0"/>
              <a:t>The result of this will work as a "true" scope, but leaving independent the child of the parent changes after the build of the directive, this is useful for sending parent functions needed inside the child that wont change.</a:t>
            </a:r>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c) Send </a:t>
            </a:r>
            <a:r>
              <a:rPr lang="en-US" u="sng" dirty="0" smtClean="0"/>
              <a:t>a directive to a module for portability</a:t>
            </a:r>
            <a:r>
              <a:rPr lang="en-US" u="sng"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a folder</a:t>
            </a:r>
            <a:r>
              <a:rPr lang="en-US" baseline="0" dirty="0" smtClean="0"/>
              <a:t> named "modules" inside "scripts" folder. (This could be placed in the root main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Copy the "no-scope-directive" folder from the one we did and paste into the "modules"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name of the folder and of the files to "module-no-scope-directive".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Open the files and add the word "module" behind every word that make reference to "</a:t>
            </a:r>
            <a:r>
              <a:rPr lang="en-US" baseline="0" dirty="0" err="1" smtClean="0"/>
              <a:t>noScopeDirective</a:t>
            </a:r>
            <a:r>
              <a:rPr lang="en-US" baseline="0" dirty="0" smtClean="0"/>
              <a:t>"  to now be: "</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color in the </a:t>
            </a:r>
            <a:r>
              <a:rPr lang="en-US" baseline="0" dirty="0" err="1" smtClean="0"/>
              <a:t>css</a:t>
            </a:r>
            <a:r>
              <a:rPr lang="en-US" baseline="0" dirty="0" smtClean="0"/>
              <a:t> to: "#ff6699".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a:t>
            </a:r>
            <a:r>
              <a:rPr lang="en-US" baseline="0" dirty="0" err="1" smtClean="0"/>
              <a:t>url</a:t>
            </a:r>
            <a:r>
              <a:rPr lang="en-US" baseline="0" dirty="0" smtClean="0"/>
              <a:t> in the directive: 'scripts/modules/module-no-scope-directive/module-no-scope-directive.html'.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module that belongs this directive, for do this you should change the creation line to: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angular.module</a:t>
            </a:r>
            <a:r>
              <a:rPr lang="en-US" baseline="0" dirty="0" smtClean="0"/>
              <a:t>('</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dirty="0" smtClean="0"/>
              <a:t>The module </a:t>
            </a:r>
            <a:r>
              <a:rPr lang="en-US" dirty="0" err="1" smtClean="0"/>
              <a:t>js</a:t>
            </a:r>
            <a:r>
              <a:rPr lang="en-US" dirty="0" smtClean="0"/>
              <a:t> file should be included in the index.html</a:t>
            </a:r>
            <a:r>
              <a:rPr lang="en-US" baseline="0" dirty="0" smtClean="0"/>
              <a:t> before the app.js &lt;script&gt;.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Open the app.js, and add the dependency on this module: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endParaRPr lang="en-US" baseline="0"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moduleNoScopeDirective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u="none" baseline="0" dirty="0" smtClean="0"/>
              <a:t>Add the use on the directive in the "app/views/about.html":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&lt;h4&gt;</a:t>
            </a:r>
            <a:r>
              <a:rPr lang="pt-BR" u="none" baseline="0" dirty="0" err="1" smtClean="0"/>
              <a:t>parent</a:t>
            </a:r>
            <a:r>
              <a:rPr lang="pt-BR" u="none" baseline="0" dirty="0" smtClean="0"/>
              <a:t> </a:t>
            </a:r>
            <a:r>
              <a:rPr lang="pt-BR" u="none" baseline="0" dirty="0" err="1" smtClean="0"/>
              <a:t>moduleNoScopeDirectiveValue</a:t>
            </a:r>
            <a:r>
              <a:rPr lang="pt-BR" u="none" baseline="0" dirty="0" smtClean="0"/>
              <a:t>: {{</a:t>
            </a:r>
            <a:r>
              <a:rPr lang="pt-BR" u="none" baseline="0" dirty="0" err="1" smtClean="0"/>
              <a:t>moduleNoScopeDirectiveValue</a:t>
            </a:r>
            <a:r>
              <a:rPr lang="pt-BR" u="none" baseline="0" dirty="0" smtClean="0"/>
              <a:t>}}&lt;/h4&gt;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&lt;module-no-</a:t>
            </a:r>
            <a:r>
              <a:rPr lang="pt-BR" u="none" baseline="0" dirty="0" err="1" smtClean="0"/>
              <a:t>scope</a:t>
            </a:r>
            <a:r>
              <a:rPr lang="pt-BR" u="none" baseline="0" dirty="0" smtClean="0"/>
              <a:t>-</a:t>
            </a:r>
            <a:r>
              <a:rPr lang="pt-BR" u="none" baseline="0" dirty="0" err="1" smtClean="0"/>
              <a:t>directive</a:t>
            </a:r>
            <a:r>
              <a:rPr lang="pt-BR" u="none" baseline="0" dirty="0" smtClean="0"/>
              <a:t>&gt;&lt;/module-no-</a:t>
            </a:r>
            <a:r>
              <a:rPr lang="pt-BR" u="none" baseline="0" dirty="0" err="1" smtClean="0"/>
              <a:t>scope</a:t>
            </a:r>
            <a:r>
              <a:rPr lang="pt-BR" u="none" baseline="0" dirty="0" smtClean="0"/>
              <a:t>-</a:t>
            </a:r>
            <a:r>
              <a:rPr lang="pt-BR" u="none" baseline="0" dirty="0" err="1" smtClean="0"/>
              <a:t>directive</a:t>
            </a:r>
            <a:r>
              <a:rPr lang="pt-BR" u="none" baseline="0" dirty="0" smtClean="0"/>
              <a:t>&gt;</a:t>
            </a: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Run grunt serve.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The directive should work as the copied directive.</a:t>
            </a:r>
          </a:p>
          <a:p>
            <a:endParaRPr lang="en-US" dirty="0" smtClean="0"/>
          </a:p>
          <a:p>
            <a:r>
              <a:rPr lang="en-US" u="sng" dirty="0" smtClean="0"/>
              <a:t>d) Check </a:t>
            </a:r>
            <a:r>
              <a:rPr lang="en-US" u="sng" dirty="0" smtClean="0"/>
              <a:t>the run order</a:t>
            </a:r>
            <a:r>
              <a:rPr lang="en-US" u="sng" dirty="0" smtClean="0"/>
              <a:t>.</a:t>
            </a:r>
          </a:p>
          <a:p>
            <a:endParaRPr lang="en-US" dirty="0" smtClean="0"/>
          </a:p>
          <a:p>
            <a:pPr marL="228600" indent="-228600">
              <a:buFont typeface="+mj-lt"/>
              <a:buAutoNum type="arabicPeriod"/>
            </a:pPr>
            <a:r>
              <a:rPr lang="en-US" dirty="0" smtClean="0"/>
              <a:t>Add console.log</a:t>
            </a:r>
            <a:r>
              <a:rPr lang="en-US" baseline="0" dirty="0" smtClean="0"/>
              <a:t> in the app.js </a:t>
            </a:r>
            <a:r>
              <a:rPr lang="en-US" baseline="0" dirty="0" err="1" smtClean="0"/>
              <a:t>config</a:t>
            </a:r>
            <a:r>
              <a:rPr lang="en-US" baseline="0" dirty="0" smtClean="0"/>
              <a:t>, the about.js controller, and in the directive change to this:</a:t>
            </a:r>
          </a:p>
          <a:p>
            <a:pPr marL="228600" indent="-228600">
              <a:buFont typeface="+mj-lt"/>
              <a:buAutoNum type="arabicPeriod"/>
            </a:pPr>
            <a:endParaRPr lang="en-US" baseline="0" dirty="0" smtClean="0"/>
          </a:p>
          <a:p>
            <a:pPr marL="914400" lvl="2" indent="0">
              <a:buFont typeface="+mj-lt"/>
              <a:buNone/>
            </a:pPr>
            <a:r>
              <a:rPr lang="en-US" u="none" dirty="0" err="1" smtClean="0"/>
              <a:t>angular.module</a:t>
            </a:r>
            <a:r>
              <a:rPr lang="en-US" u="none" dirty="0" smtClean="0"/>
              <a:t>('</a:t>
            </a:r>
            <a:r>
              <a:rPr lang="en-US" u="none" dirty="0" err="1" smtClean="0"/>
              <a:t>moduleNoScopeDirective</a:t>
            </a:r>
            <a:r>
              <a:rPr lang="en-US" u="none" dirty="0" smtClean="0"/>
              <a:t>', [])</a:t>
            </a:r>
          </a:p>
          <a:p>
            <a:pPr marL="914400" lvl="2" indent="0">
              <a:buFont typeface="+mj-lt"/>
              <a:buNone/>
            </a:pPr>
            <a:r>
              <a:rPr lang="en-US" u="none" dirty="0" smtClean="0"/>
              <a:t>  .directive('</a:t>
            </a:r>
            <a:r>
              <a:rPr lang="en-US" u="none" dirty="0" err="1" smtClean="0"/>
              <a:t>moduleNoScopeDirective</a:t>
            </a:r>
            <a:r>
              <a:rPr lang="en-US" u="none" dirty="0" smtClean="0"/>
              <a:t>', function () {</a:t>
            </a:r>
          </a:p>
          <a:p>
            <a:pPr marL="914400" lvl="2" indent="0">
              <a:buFont typeface="+mj-lt"/>
              <a:buNone/>
            </a:pPr>
            <a:r>
              <a:rPr lang="en-US" u="none" dirty="0" smtClean="0"/>
              <a:t>    return {</a:t>
            </a:r>
          </a:p>
          <a:p>
            <a:pPr marL="914400" lvl="2" indent="0">
              <a:buFont typeface="+mj-lt"/>
              <a:buNone/>
            </a:pPr>
            <a:r>
              <a:rPr lang="en-US" u="none" dirty="0" smtClean="0"/>
              <a:t>      </a:t>
            </a:r>
            <a:r>
              <a:rPr lang="en-US" u="none" dirty="0" err="1" smtClean="0"/>
              <a:t>templateUrl</a:t>
            </a:r>
            <a:r>
              <a:rPr lang="en-US" u="none" dirty="0" smtClean="0"/>
              <a:t>: 'scripts/modules/module-no-scope-directive/module-no-scope-directive.html',</a:t>
            </a:r>
          </a:p>
          <a:p>
            <a:pPr marL="914400" lvl="2" indent="0">
              <a:buFont typeface="+mj-lt"/>
              <a:buNone/>
            </a:pPr>
            <a:r>
              <a:rPr lang="en-US" u="none" dirty="0" smtClean="0"/>
              <a:t>      restrict: 'E',</a:t>
            </a:r>
          </a:p>
          <a:p>
            <a:pPr marL="914400" lvl="2" indent="0">
              <a:buFont typeface="+mj-lt"/>
              <a:buNone/>
            </a:pPr>
            <a:r>
              <a:rPr lang="en-US" u="none" dirty="0" smtClean="0"/>
              <a:t>      replace: 'true',</a:t>
            </a:r>
          </a:p>
          <a:p>
            <a:pPr marL="914400" lvl="2" indent="0">
              <a:buFont typeface="+mj-lt"/>
              <a:buNone/>
            </a:pPr>
            <a:r>
              <a:rPr lang="en-US" u="none" dirty="0" smtClean="0"/>
              <a:t>      controller: function () {</a:t>
            </a:r>
          </a:p>
          <a:p>
            <a:pPr marL="914400" lvl="2" indent="0">
              <a:buFont typeface="+mj-lt"/>
              <a:buNone/>
            </a:pPr>
            <a:r>
              <a:rPr lang="en-US" u="none" dirty="0" smtClean="0"/>
              <a:t>        console.log('directive controller');</a:t>
            </a:r>
          </a:p>
          <a:p>
            <a:pPr marL="914400" lvl="2" indent="0">
              <a:buFont typeface="+mj-lt"/>
              <a:buNone/>
            </a:pPr>
            <a:r>
              <a:rPr lang="en-US" u="none" dirty="0" smtClean="0"/>
              <a:t>      },</a:t>
            </a:r>
          </a:p>
          <a:p>
            <a:pPr marL="914400" lvl="2" indent="0">
              <a:buFont typeface="+mj-lt"/>
              <a:buNone/>
            </a:pPr>
            <a:r>
              <a:rPr lang="en-US" u="none" dirty="0" smtClean="0"/>
              <a:t>      compile: function () {</a:t>
            </a:r>
          </a:p>
          <a:p>
            <a:pPr marL="914400" lvl="2" indent="0">
              <a:buFont typeface="+mj-lt"/>
              <a:buNone/>
            </a:pPr>
            <a:r>
              <a:rPr lang="en-US" u="none" dirty="0" smtClean="0"/>
              <a:t>        return {</a:t>
            </a:r>
          </a:p>
          <a:p>
            <a:pPr marL="914400" lvl="2" indent="0">
              <a:buFont typeface="+mj-lt"/>
              <a:buNone/>
            </a:pPr>
            <a:r>
              <a:rPr lang="en-US" u="none" dirty="0" smtClean="0"/>
              <a:t>          pre: function </a:t>
            </a:r>
            <a:r>
              <a:rPr lang="en-US" u="none" dirty="0" err="1" smtClean="0"/>
              <a:t>preLink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pre');</a:t>
            </a:r>
          </a:p>
          <a:p>
            <a:pPr marL="914400" lvl="2" indent="0">
              <a:buFont typeface="+mj-lt"/>
              <a:buNone/>
            </a:pPr>
            <a:r>
              <a:rPr lang="en-US" u="none" dirty="0" smtClean="0"/>
              <a:t>          },</a:t>
            </a:r>
          </a:p>
          <a:p>
            <a:pPr marL="914400" lvl="2" indent="0">
              <a:buFont typeface="+mj-lt"/>
              <a:buNone/>
            </a:pPr>
            <a:r>
              <a:rPr lang="en-US" u="none" dirty="0" smtClean="0"/>
              <a:t>          post: function </a:t>
            </a:r>
            <a:r>
              <a:rPr lang="en-US" u="none" dirty="0" err="1" smtClean="0"/>
              <a:t>postLink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post');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228600" indent="-228600">
              <a:buFont typeface="+mj-lt"/>
              <a:buAutoNum type="arabicPeriod"/>
            </a:pPr>
            <a:r>
              <a:rPr lang="en-US" dirty="0" smtClean="0"/>
              <a:t>Verify</a:t>
            </a:r>
            <a:r>
              <a:rPr lang="en-US" baseline="0" dirty="0" smtClean="0"/>
              <a:t> the run order.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33</a:t>
            </a:fld>
            <a:endParaRPr lang="en-US"/>
          </a:p>
        </p:txBody>
      </p:sp>
    </p:spTree>
    <p:extLst>
      <p:ext uri="{BB962C8B-B14F-4D97-AF65-F5344CB8AC3E}">
        <p14:creationId xmlns:p14="http://schemas.microsoft.com/office/powerpoint/2010/main" val="422697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p>
          <a:p>
            <a:endParaRPr lang="en-US" dirty="0" smtClean="0"/>
          </a:p>
          <a:p>
            <a:r>
              <a:rPr lang="en-US" dirty="0" smtClean="0"/>
              <a:t>When you create a function that returns a promise</a:t>
            </a:r>
            <a:r>
              <a:rPr lang="en-US" baseline="0" dirty="0" smtClean="0"/>
              <a:t> created by the defer function of $q, the function won't return until you either resolve or reject that defer, and this is useful for creating communications to the server, and make validations with the resolve of the route, so a user can't access certain HTML from a unauthorized view.</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41</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7/9/2016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directives to teach the difference between scopes</a:t>
            </a:r>
            <a:r>
              <a:rPr lang="en-US" dirty="0" smtClean="0"/>
              <a:t>: </a:t>
            </a:r>
            <a:r>
              <a:rPr lang="en-US" dirty="0" smtClean="0"/>
              <a:t>without </a:t>
            </a:r>
            <a:r>
              <a:rPr lang="en-US" dirty="0" smtClean="0"/>
              <a:t>and with.</a:t>
            </a:r>
          </a:p>
          <a:p>
            <a:pPr marL="514350" indent="-514350">
              <a:buFont typeface="+mj-lt"/>
              <a:buAutoNum type="alphaLcParenR"/>
            </a:pPr>
            <a:r>
              <a:rPr lang="en-US" dirty="0" smtClean="0"/>
              <a:t>Create an isolated directive with the three different types of binding.</a:t>
            </a:r>
            <a:endParaRPr lang="en-US" dirty="0" smtClean="0"/>
          </a:p>
          <a:p>
            <a:pPr marL="514350" indent="-514350">
              <a:buFont typeface="+mj-lt"/>
              <a:buAutoNum type="alphaLcParenR"/>
            </a:pPr>
            <a:r>
              <a:rPr lang="en-US" dirty="0" smtClean="0"/>
              <a:t>Send a directive to a module for portability.</a:t>
            </a:r>
          </a:p>
          <a:p>
            <a:pPr marL="514350" indent="-514350">
              <a:buFont typeface="+mj-lt"/>
              <a:buAutoNum type="alphaLcParenR"/>
            </a:pPr>
            <a:r>
              <a:rPr lang="en-US" dirty="0" smtClean="0"/>
              <a:t>Check the run order.</a:t>
            </a:r>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Factory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Factory;</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$broadcast &amp; $emit</a:t>
            </a:r>
            <a:endParaRPr lang="en-US" dirty="0"/>
          </a:p>
        </p:txBody>
      </p:sp>
      <p:sp>
        <p:nvSpPr>
          <p:cNvPr id="3" name="2 Marcador de contenido"/>
          <p:cNvSpPr>
            <a:spLocks noGrp="1"/>
          </p:cNvSpPr>
          <p:nvPr>
            <p:ph idx="1"/>
          </p:nvPr>
        </p:nvSpPr>
        <p:spPr/>
        <p:txBody>
          <a:bodyPr/>
          <a:lstStyle/>
          <a:p>
            <a:endParaRPr lang="en-US" dirty="0"/>
          </a:p>
        </p:txBody>
      </p:sp>
    </p:spTree>
    <p:extLst>
      <p:ext uri="{BB962C8B-B14F-4D97-AF65-F5344CB8AC3E}">
        <p14:creationId xmlns:p14="http://schemas.microsoft.com/office/powerpoint/2010/main" val="1589962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p>
          <a:p>
            <a:pPr marL="0" indent="0">
              <a:buNone/>
            </a:pPr>
            <a:endParaRPr lang="en-US" dirty="0"/>
          </a:p>
          <a:p>
            <a:pPr marL="0" indent="0" algn="ctr">
              <a:buNone/>
            </a:pPr>
            <a:r>
              <a:rPr lang="en-US" sz="3500" dirty="0" smtClean="0">
                <a:solidFill>
                  <a:srgbClr val="FF0000"/>
                </a:solidFill>
              </a:rPr>
              <a:t>Cancel your $timeouts!</a:t>
            </a:r>
            <a:endParaRPr lang="es-ES" sz="3500" dirty="0" smtClean="0">
              <a:solidFill>
                <a:srgbClr val="FF0000"/>
              </a:solidFill>
            </a:endParaRPr>
          </a:p>
          <a:p>
            <a:pPr marL="0" indent="0">
              <a:buNone/>
            </a:pPr>
            <a:endParaRPr lang="es-ES" dirty="0" smtClean="0"/>
          </a:p>
          <a:p>
            <a:pPr marL="0" indent="0">
              <a:buNone/>
            </a:pPr>
            <a:r>
              <a:rPr lang="es-ES" sz="2800" dirty="0" err="1" smtClean="0"/>
              <a:t>Example</a:t>
            </a:r>
            <a:r>
              <a:rPr lang="es-ES" sz="2800" dirty="0" smtClean="0"/>
              <a:t>:</a:t>
            </a:r>
          </a:p>
          <a:p>
            <a:pPr marL="0" indent="0">
              <a:buNone/>
            </a:pPr>
            <a:r>
              <a:rPr lang="es-ES" sz="2800" dirty="0" smtClean="0"/>
              <a:t>Var </a:t>
            </a:r>
            <a:r>
              <a:rPr lang="es-ES" sz="2800" dirty="0" err="1" smtClean="0"/>
              <a:t>timeout</a:t>
            </a:r>
            <a:r>
              <a:rPr lang="es-ES" sz="2800" dirty="0" smtClean="0"/>
              <a:t>;</a:t>
            </a:r>
          </a:p>
          <a:p>
            <a:pPr marL="0" indent="0">
              <a:buNone/>
            </a:pPr>
            <a:r>
              <a:rPr lang="es-ES" sz="2800" dirty="0" smtClean="0"/>
              <a:t>$</a:t>
            </a:r>
            <a:r>
              <a:rPr lang="es-ES" sz="2800" dirty="0" err="1" smtClean="0"/>
              <a:t>timeout.cancel</a:t>
            </a:r>
            <a:r>
              <a:rPr lang="es-ES" sz="2800" dirty="0" smtClean="0"/>
              <a:t>(</a:t>
            </a:r>
            <a:r>
              <a:rPr lang="es-ES" sz="2800" dirty="0" err="1" smtClean="0"/>
              <a:t>timeout</a:t>
            </a:r>
            <a:r>
              <a:rPr lang="es-ES" sz="2800" dirty="0" smtClean="0"/>
              <a:t>);</a:t>
            </a:r>
            <a:endParaRPr lang="es-ES" sz="2800" dirty="0" smtClean="0"/>
          </a:p>
          <a:p>
            <a:pPr marL="0" indent="0">
              <a:buNone/>
            </a:pPr>
            <a:r>
              <a:rPr lang="es-ES" sz="2800" dirty="0" err="1"/>
              <a:t>t</a:t>
            </a:r>
            <a:r>
              <a:rPr lang="es-ES" sz="2800" dirty="0" err="1" smtClean="0"/>
              <a:t>imeout</a:t>
            </a:r>
            <a:r>
              <a:rPr lang="es-ES" sz="2800" dirty="0" smtClean="0"/>
              <a:t> = $</a:t>
            </a:r>
            <a:r>
              <a:rPr lang="es-ES" sz="2800" dirty="0" err="1"/>
              <a:t>timeout</a:t>
            </a:r>
            <a:r>
              <a:rPr lang="es-ES" sz="2800" dirty="0"/>
              <a:t>(</a:t>
            </a:r>
            <a:r>
              <a:rPr lang="es-ES" sz="2800" dirty="0" err="1"/>
              <a:t>function</a:t>
            </a:r>
            <a:r>
              <a:rPr lang="es-ES" sz="2800" dirty="0" smtClean="0"/>
              <a:t>(){</a:t>
            </a:r>
          </a:p>
          <a:p>
            <a:pPr marL="0" indent="0">
              <a:buNone/>
            </a:pPr>
            <a:r>
              <a:rPr lang="es-ES" sz="2100" dirty="0">
                <a:solidFill>
                  <a:schemeClr val="tx1">
                    <a:lumMod val="50000"/>
                    <a:lumOff val="50000"/>
                  </a:schemeClr>
                </a:solidFill>
              </a:rPr>
              <a:t>	</a:t>
            </a:r>
            <a:r>
              <a:rPr lang="es-ES" sz="2100" dirty="0" smtClean="0">
                <a:solidFill>
                  <a:schemeClr val="tx1">
                    <a:lumMod val="50000"/>
                    <a:lumOff val="50000"/>
                  </a:schemeClr>
                </a:solidFill>
              </a:rPr>
              <a:t>//</a:t>
            </a:r>
            <a:r>
              <a:rPr lang="es-ES" sz="2100" dirty="0" err="1" smtClean="0">
                <a:solidFill>
                  <a:schemeClr val="tx1">
                    <a:lumMod val="50000"/>
                    <a:lumOff val="50000"/>
                  </a:schemeClr>
                </a:solidFill>
              </a:rPr>
              <a:t>wait</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until</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everything</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on</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the</a:t>
            </a:r>
            <a:r>
              <a:rPr lang="es-ES" sz="2100" dirty="0" smtClean="0">
                <a:solidFill>
                  <a:schemeClr val="tx1">
                    <a:lumMod val="50000"/>
                    <a:lumOff val="50000"/>
                  </a:schemeClr>
                </a:solidFill>
              </a:rPr>
              <a:t> DOM </a:t>
            </a:r>
            <a:r>
              <a:rPr lang="es-ES" sz="2100" dirty="0" err="1" smtClean="0">
                <a:solidFill>
                  <a:schemeClr val="tx1">
                    <a:lumMod val="50000"/>
                    <a:lumOff val="50000"/>
                  </a:schemeClr>
                </a:solidFill>
              </a:rPr>
              <a:t>is</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covered</a:t>
            </a:r>
            <a:r>
              <a:rPr lang="es-ES" sz="2100" dirty="0" smtClean="0">
                <a:solidFill>
                  <a:schemeClr val="tx1">
                    <a:lumMod val="50000"/>
                    <a:lumOff val="50000"/>
                  </a:schemeClr>
                </a:solidFill>
              </a:rPr>
              <a:t> in Angular</a:t>
            </a:r>
          </a:p>
          <a:p>
            <a:pPr marL="0" indent="0">
              <a:buNone/>
            </a:pPr>
            <a:r>
              <a:rPr lang="es-ES" sz="2800" dirty="0" smtClean="0"/>
              <a:t>	$</a:t>
            </a:r>
            <a:r>
              <a:rPr lang="es-ES" sz="2800" dirty="0" err="1" smtClean="0"/>
              <a:t>scope.something</a:t>
            </a:r>
            <a:r>
              <a:rPr lang="es-ES" sz="2800" dirty="0" smtClean="0"/>
              <a:t> = $</a:t>
            </a:r>
            <a:r>
              <a:rPr lang="es-ES" sz="2800" dirty="0" err="1" smtClean="0"/>
              <a:t>scope.changeable</a:t>
            </a:r>
            <a:r>
              <a:rPr lang="es-ES" sz="2800" dirty="0" smtClean="0"/>
              <a:t>;</a:t>
            </a:r>
          </a:p>
          <a:p>
            <a:pPr marL="0" indent="0">
              <a:buNone/>
            </a:pPr>
            <a:r>
              <a:rPr lang="es-ES" sz="2800" dirty="0" smtClean="0"/>
              <a:t>});</a:t>
            </a:r>
            <a:endParaRPr lang="en-US" sz="2800"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7</a:t>
            </a:r>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2814</TotalTime>
  <Words>9632</Words>
  <Application>Microsoft Office PowerPoint</Application>
  <PresentationFormat>Presentación en pantalla (4:3)</PresentationFormat>
  <Paragraphs>1455</Paragraphs>
  <Slides>44</Slides>
  <Notes>38</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$broadcast &amp; $emit</vt:lpstr>
      <vt:lpstr>$timeout</vt:lpstr>
      <vt:lpstr>Practical example 7</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338</cp:revision>
  <dcterms:created xsi:type="dcterms:W3CDTF">2014-06-27T01:37:53Z</dcterms:created>
  <dcterms:modified xsi:type="dcterms:W3CDTF">2016-07-10T00:03:43Z</dcterms:modified>
</cp:coreProperties>
</file>