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1" r:id="rId20"/>
    <p:sldId id="280" r:id="rId21"/>
    <p:sldId id="277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4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7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4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0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6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45F6-CFDE-4FCD-A73C-52E73857A91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CEE2-A227-4EEB-BC16-D064D8119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Luis Humberto González Toscano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291464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1556792"/>
            <a:ext cx="8208912" cy="2952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Dependency</a:t>
            </a:r>
            <a:r>
              <a:rPr lang="es-ES" dirty="0" smtClean="0"/>
              <a:t> </a:t>
            </a:r>
            <a:r>
              <a:rPr lang="es-ES" dirty="0" err="1" smtClean="0"/>
              <a:t>injection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err="1" smtClean="0"/>
              <a:t>Angular.module</a:t>
            </a:r>
            <a:r>
              <a:rPr lang="es-ES" sz="2800" dirty="0" smtClean="0"/>
              <a:t>('</a:t>
            </a:r>
            <a:r>
              <a:rPr lang="es-ES" sz="2800" dirty="0" err="1" smtClean="0"/>
              <a:t>myApp</a:t>
            </a:r>
            <a:r>
              <a:rPr lang="es-ES" sz="2800" dirty="0" smtClean="0"/>
              <a:t>',[</a:t>
            </a:r>
            <a:r>
              <a:rPr lang="es-ES" dirty="0" smtClean="0">
                <a:solidFill>
                  <a:schemeClr val="accent2"/>
                </a:solidFill>
              </a:rPr>
              <a:t>'</a:t>
            </a:r>
            <a:r>
              <a:rPr lang="es-ES" dirty="0" err="1" smtClean="0">
                <a:solidFill>
                  <a:schemeClr val="accent2"/>
                </a:solidFill>
              </a:rPr>
              <a:t>ngResource</a:t>
            </a:r>
            <a:r>
              <a:rPr lang="es-ES" dirty="0" smtClean="0">
                <a:solidFill>
                  <a:schemeClr val="accent2"/>
                </a:solidFill>
              </a:rPr>
              <a:t>'</a:t>
            </a:r>
            <a:r>
              <a:rPr lang="es-ES" sz="2800" dirty="0" smtClean="0"/>
              <a:t>])</a:t>
            </a:r>
          </a:p>
          <a:p>
            <a:pPr marL="0" indent="0">
              <a:buNone/>
            </a:pPr>
            <a:r>
              <a:rPr lang="es-ES" sz="2800" dirty="0" smtClean="0"/>
              <a:t>.</a:t>
            </a:r>
            <a:r>
              <a:rPr lang="es-ES" sz="2800" dirty="0" err="1" smtClean="0"/>
              <a:t>controller</a:t>
            </a:r>
            <a:r>
              <a:rPr lang="es-ES" sz="2800" dirty="0" smtClean="0"/>
              <a:t>('</a:t>
            </a:r>
            <a:r>
              <a:rPr lang="es-ES" sz="2800" dirty="0" err="1" smtClean="0"/>
              <a:t>myCtrl</a:t>
            </a:r>
            <a:r>
              <a:rPr lang="es-ES" sz="2800" dirty="0" smtClean="0"/>
              <a:t>','</a:t>
            </a:r>
            <a:r>
              <a:rPr lang="es-ES" dirty="0" smtClean="0">
                <a:solidFill>
                  <a:schemeClr val="accent2"/>
                </a:solidFill>
              </a:rPr>
              <a:t>$</a:t>
            </a:r>
            <a:r>
              <a:rPr lang="es-ES" dirty="0" err="1" smtClean="0">
                <a:solidFill>
                  <a:schemeClr val="accent2"/>
                </a:solidFill>
              </a:rPr>
              <a:t>resource</a:t>
            </a:r>
            <a:r>
              <a:rPr lang="es-ES" sz="2800" dirty="0" smtClean="0"/>
              <a:t>', </a:t>
            </a:r>
            <a:r>
              <a:rPr lang="es-ES" sz="2800" dirty="0" err="1" smtClean="0"/>
              <a:t>function</a:t>
            </a:r>
            <a:r>
              <a:rPr lang="es-ES" sz="2800" dirty="0" smtClean="0"/>
              <a:t>(</a:t>
            </a:r>
            <a:r>
              <a:rPr lang="es-ES" dirty="0" smtClean="0">
                <a:solidFill>
                  <a:schemeClr val="accent2"/>
                </a:solidFill>
              </a:rPr>
              <a:t>$res</a:t>
            </a:r>
            <a:r>
              <a:rPr lang="es-ES" sz="2800" dirty="0" smtClean="0"/>
              <a:t>){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 err="1" smtClean="0"/>
              <a:t>var</a:t>
            </a:r>
            <a:r>
              <a:rPr lang="es-ES" sz="2800" dirty="0" smtClean="0"/>
              <a:t> r = $res('</a:t>
            </a:r>
            <a:r>
              <a:rPr lang="es-ES" sz="2800" dirty="0" err="1" smtClean="0"/>
              <a:t>url</a:t>
            </a:r>
            <a:r>
              <a:rPr lang="es-ES" sz="2800" dirty="0" smtClean="0"/>
              <a:t>');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 smtClean="0"/>
              <a:t>…</a:t>
            </a:r>
          </a:p>
          <a:p>
            <a:pPr marL="0" indent="0">
              <a:buNone/>
            </a:pPr>
            <a:r>
              <a:rPr lang="es-ES" sz="2800" dirty="0" smtClean="0"/>
              <a:t>});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sz="2800" dirty="0" err="1"/>
              <a:t>m</a:t>
            </a:r>
            <a:r>
              <a:rPr lang="es-ES" sz="2800" dirty="0" err="1" smtClean="0"/>
              <a:t>inified</a:t>
            </a:r>
            <a:r>
              <a:rPr lang="es-ES" sz="2800" dirty="0" smtClean="0"/>
              <a:t>:</a:t>
            </a:r>
            <a:endParaRPr lang="es-ES" sz="2800" dirty="0"/>
          </a:p>
          <a:p>
            <a:pPr marL="0" indent="0" algn="ctr">
              <a:buNone/>
            </a:pPr>
            <a:r>
              <a:rPr lang="es-ES" sz="3600" dirty="0" err="1"/>
              <a:t>v</a:t>
            </a:r>
            <a:r>
              <a:rPr lang="es-ES" sz="3600" dirty="0" err="1" smtClean="0"/>
              <a:t>ar</a:t>
            </a:r>
            <a:r>
              <a:rPr lang="es-ES" sz="3600" dirty="0" smtClean="0"/>
              <a:t> a = </a:t>
            </a:r>
            <a:r>
              <a:rPr lang="es-ES" sz="3600" dirty="0" err="1" smtClean="0"/>
              <a:t>function</a:t>
            </a:r>
            <a:r>
              <a:rPr lang="es-ES" sz="3600" dirty="0" smtClean="0"/>
              <a:t>(b){ …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3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1484784"/>
            <a:ext cx="8352928" cy="38164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</a:t>
            </a:r>
            <a:r>
              <a:rPr lang="es-ES" dirty="0" err="1" smtClean="0"/>
              <a:t>outing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800" dirty="0" err="1" smtClean="0"/>
              <a:t>Angular.module</a:t>
            </a:r>
            <a:r>
              <a:rPr lang="es-ES" sz="2800" dirty="0" smtClean="0"/>
              <a:t>('</a:t>
            </a:r>
            <a:r>
              <a:rPr lang="es-ES" sz="2800" dirty="0" err="1" smtClean="0"/>
              <a:t>myApp</a:t>
            </a:r>
            <a:r>
              <a:rPr lang="es-ES" sz="2800" dirty="0" smtClean="0"/>
              <a:t>',[])</a:t>
            </a:r>
          </a:p>
          <a:p>
            <a:pPr marL="0" indent="0">
              <a:buNone/>
            </a:pPr>
            <a:r>
              <a:rPr lang="es-ES" dirty="0" smtClean="0"/>
              <a:t>.</a:t>
            </a:r>
            <a:r>
              <a:rPr lang="es-ES" dirty="0" err="1" smtClean="0"/>
              <a:t>config</a:t>
            </a:r>
            <a:r>
              <a:rPr lang="es-ES" dirty="0" smtClean="0"/>
              <a:t>( </a:t>
            </a:r>
            <a:r>
              <a:rPr lang="es-ES" dirty="0" err="1" smtClean="0"/>
              <a:t>function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accent2"/>
                </a:solidFill>
              </a:rPr>
              <a:t>$</a:t>
            </a:r>
            <a:r>
              <a:rPr lang="es-ES" dirty="0" err="1" smtClean="0">
                <a:solidFill>
                  <a:schemeClr val="accent2"/>
                </a:solidFill>
              </a:rPr>
              <a:t>routeProvider</a:t>
            </a:r>
            <a:r>
              <a:rPr lang="es-ES" dirty="0" smtClean="0"/>
              <a:t>){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endParaRPr lang="en-US" dirty="0"/>
          </a:p>
          <a:p>
            <a:pPr marL="0" indent="0">
              <a:buNone/>
            </a:pPr>
            <a:r>
              <a:rPr lang="es-ES" dirty="0" smtClean="0"/>
              <a:t>	.</a:t>
            </a:r>
            <a:r>
              <a:rPr lang="es-ES" dirty="0" err="1" smtClean="0"/>
              <a:t>when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accent2"/>
                </a:solidFill>
              </a:rPr>
              <a:t>'/'</a:t>
            </a:r>
            <a:r>
              <a:rPr lang="es-ES" dirty="0" smtClean="0"/>
              <a:t>,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template</a:t>
            </a:r>
            <a:r>
              <a:rPr lang="es-ES" dirty="0" smtClean="0"/>
              <a:t>: "index.html",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controller</a:t>
            </a:r>
            <a:r>
              <a:rPr lang="es-ES" dirty="0" smtClean="0"/>
              <a:t>: "view1Ctrl"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});</a:t>
            </a:r>
          </a:p>
          <a:p>
            <a:pPr marL="0" indent="0">
              <a:buNone/>
            </a:pPr>
            <a:r>
              <a:rPr lang="es-ES" dirty="0" smtClean="0"/>
              <a:t>});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dirty="0" smtClean="0"/>
              <a:t>&lt;div </a:t>
            </a:r>
            <a:r>
              <a:rPr lang="es-ES" sz="3500" dirty="0" err="1" smtClean="0">
                <a:solidFill>
                  <a:schemeClr val="accent2"/>
                </a:solidFill>
              </a:rPr>
              <a:t>ng-view</a:t>
            </a:r>
            <a:r>
              <a:rPr lang="es-ES" dirty="0" smtClean="0"/>
              <a:t>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65306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1556792"/>
            <a:ext cx="8640960" cy="48245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.</a:t>
            </a:r>
            <a:r>
              <a:rPr lang="es-ES" dirty="0" err="1" smtClean="0"/>
              <a:t>when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accent2"/>
                </a:solidFill>
              </a:rPr>
              <a:t>'/:</a:t>
            </a:r>
            <a:r>
              <a:rPr lang="es-ES" dirty="0" err="1" smtClean="0">
                <a:solidFill>
                  <a:schemeClr val="accent2"/>
                </a:solidFill>
              </a:rPr>
              <a:t>name</a:t>
            </a:r>
            <a:r>
              <a:rPr lang="es-ES" dirty="0" smtClean="0">
                <a:solidFill>
                  <a:schemeClr val="accent2"/>
                </a:solidFill>
              </a:rPr>
              <a:t>'</a:t>
            </a:r>
            <a:r>
              <a:rPr lang="es-ES" dirty="0" smtClean="0"/>
              <a:t>, {</a:t>
            </a:r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dirty="0" err="1" smtClean="0"/>
              <a:t>template</a:t>
            </a:r>
            <a:r>
              <a:rPr lang="es-ES" dirty="0" smtClean="0"/>
              <a:t>: "info.html",</a:t>
            </a:r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dirty="0" err="1" smtClean="0"/>
              <a:t>controller</a:t>
            </a:r>
            <a:r>
              <a:rPr lang="es-ES" dirty="0" smtClean="0"/>
              <a:t>: "</a:t>
            </a:r>
            <a:r>
              <a:rPr lang="es-ES" dirty="0" smtClean="0">
                <a:solidFill>
                  <a:schemeClr val="accent2"/>
                </a:solidFill>
              </a:rPr>
              <a:t>view2Ctrl</a:t>
            </a:r>
            <a:r>
              <a:rPr lang="es-ES" dirty="0" smtClean="0"/>
              <a:t>"</a:t>
            </a:r>
          </a:p>
          <a:p>
            <a:pPr marL="0" indent="0">
              <a:buNone/>
            </a:pPr>
            <a:r>
              <a:rPr lang="es-ES" dirty="0" smtClean="0"/>
              <a:t>	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err="1" smtClean="0"/>
              <a:t>angular.module</a:t>
            </a:r>
            <a:r>
              <a:rPr lang="en-US" sz="2600" dirty="0" smtClean="0"/>
              <a:t>('</a:t>
            </a:r>
            <a:r>
              <a:rPr lang="en-US" sz="2600" dirty="0" err="1" smtClean="0"/>
              <a:t>myApp</a:t>
            </a:r>
            <a:r>
              <a:rPr lang="en-US" sz="2600" dirty="0" smtClean="0"/>
              <a:t>', ['</a:t>
            </a:r>
            <a:r>
              <a:rPr lang="en-US" sz="2800" dirty="0" err="1" smtClean="0">
                <a:solidFill>
                  <a:schemeClr val="accent2"/>
                </a:solidFill>
              </a:rPr>
              <a:t>ngRoute</a:t>
            </a:r>
            <a:r>
              <a:rPr lang="en-US" sz="2600" dirty="0" smtClean="0"/>
              <a:t>'])</a:t>
            </a:r>
          </a:p>
          <a:p>
            <a:pPr marL="0" indent="0">
              <a:buNone/>
            </a:pPr>
            <a:r>
              <a:rPr lang="en-US" sz="2600" dirty="0" smtClean="0"/>
              <a:t>.controller('</a:t>
            </a:r>
            <a:r>
              <a:rPr lang="es-ES" sz="2600" dirty="0" smtClean="0"/>
              <a:t> </a:t>
            </a:r>
            <a:r>
              <a:rPr lang="es-ES" sz="2600" dirty="0" smtClean="0">
                <a:solidFill>
                  <a:schemeClr val="accent2"/>
                </a:solidFill>
              </a:rPr>
              <a:t>view2Ctrl</a:t>
            </a:r>
            <a:r>
              <a:rPr lang="es-ES" sz="2600" dirty="0" smtClean="0"/>
              <a:t> </a:t>
            </a:r>
            <a:r>
              <a:rPr lang="en-US" sz="2600" dirty="0" smtClean="0"/>
              <a:t>', function($scope, </a:t>
            </a:r>
            <a:r>
              <a:rPr lang="en-US" sz="2800" dirty="0" smtClean="0">
                <a:solidFill>
                  <a:schemeClr val="accent2"/>
                </a:solidFill>
              </a:rPr>
              <a:t>$</a:t>
            </a:r>
            <a:r>
              <a:rPr lang="en-US" sz="2800" dirty="0" err="1" smtClean="0">
                <a:solidFill>
                  <a:schemeClr val="accent2"/>
                </a:solidFill>
              </a:rPr>
              <a:t>routeParams</a:t>
            </a:r>
            <a:r>
              <a:rPr lang="en-US" sz="2600" dirty="0" smtClean="0"/>
              <a:t>) {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$scope.name = </a:t>
            </a:r>
            <a:r>
              <a:rPr lang="en-US" sz="2800" dirty="0" smtClean="0">
                <a:solidFill>
                  <a:schemeClr val="accent2"/>
                </a:solidFill>
              </a:rPr>
              <a:t>$routeParams.name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sz="2600" dirty="0" smtClean="0"/>
              <a:t> 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0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</a:t>
            </a:r>
            <a:r>
              <a:rPr lang="es-ES" dirty="0" err="1" smtClean="0"/>
              <a:t>ilters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{{ model1 |</a:t>
            </a:r>
            <a:r>
              <a:rPr lang="es-ES" dirty="0"/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currency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/>
              <a:t>: "</a:t>
            </a:r>
            <a:r>
              <a:rPr lang="en-US" dirty="0" smtClean="0"/>
              <a:t>£</a:t>
            </a:r>
            <a:r>
              <a:rPr lang="es-ES" dirty="0" smtClean="0"/>
              <a:t>" }}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  </a:t>
            </a:r>
            <a:r>
              <a:rPr lang="es-ES" dirty="0" err="1" smtClean="0">
                <a:solidFill>
                  <a:schemeClr val="accent2"/>
                </a:solidFill>
              </a:rPr>
              <a:t>number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/>
              <a:t>: 2 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decimals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  </a:t>
            </a:r>
            <a:r>
              <a:rPr lang="es-ES" dirty="0" err="1" smtClean="0">
                <a:solidFill>
                  <a:schemeClr val="accent2"/>
                </a:solidFill>
              </a:rPr>
              <a:t>uppercase</a:t>
            </a:r>
            <a:endParaRPr lang="es-E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  </a:t>
            </a:r>
            <a:r>
              <a:rPr lang="es-ES" dirty="0" err="1" smtClean="0">
                <a:solidFill>
                  <a:schemeClr val="accent2"/>
                </a:solidFill>
              </a:rPr>
              <a:t>lowercase</a:t>
            </a:r>
            <a:endParaRPr lang="es-E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  </a:t>
            </a:r>
            <a:r>
              <a:rPr lang="es-ES" dirty="0" smtClean="0">
                <a:solidFill>
                  <a:schemeClr val="accent2"/>
                </a:solidFill>
              </a:rPr>
              <a:t>date</a:t>
            </a:r>
            <a:r>
              <a:rPr lang="es-ES" dirty="0" smtClean="0"/>
              <a:t> : "YYYY MM DD"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	  </a:t>
            </a:r>
            <a:r>
              <a:rPr lang="es-ES" dirty="0" err="1" smtClean="0">
                <a:solidFill>
                  <a:schemeClr val="accent2"/>
                </a:solidFill>
              </a:rPr>
              <a:t>limitTo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/>
              <a:t>: 4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  </a:t>
            </a:r>
            <a:r>
              <a:rPr lang="es-ES" dirty="0" err="1" smtClean="0">
                <a:solidFill>
                  <a:schemeClr val="accent2"/>
                </a:solidFill>
              </a:rPr>
              <a:t>orderBy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/>
              <a:t>: '</a:t>
            </a:r>
            <a:r>
              <a:rPr lang="es-ES" dirty="0" err="1" smtClean="0"/>
              <a:t>property</a:t>
            </a:r>
            <a:r>
              <a:rPr lang="es-ES" dirty="0" smtClean="0"/>
              <a:t>' : true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(reverse)</a:t>
            </a:r>
          </a:p>
        </p:txBody>
      </p:sp>
    </p:spTree>
    <p:extLst>
      <p:ext uri="{BB962C8B-B14F-4D97-AF65-F5344CB8AC3E}">
        <p14:creationId xmlns:p14="http://schemas.microsoft.com/office/powerpoint/2010/main" val="162619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1484784"/>
            <a:ext cx="8496944" cy="3744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Custom</a:t>
            </a:r>
            <a:r>
              <a:rPr lang="es-ES" dirty="0" smtClean="0"/>
              <a:t> </a:t>
            </a:r>
            <a:r>
              <a:rPr lang="es-ES" dirty="0" err="1" smtClean="0"/>
              <a:t>filter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800" dirty="0" err="1" smtClean="0"/>
              <a:t>Angular.module</a:t>
            </a:r>
            <a:r>
              <a:rPr lang="es-ES" sz="2800" dirty="0" smtClean="0"/>
              <a:t>('</a:t>
            </a:r>
            <a:r>
              <a:rPr lang="es-ES" sz="2800" dirty="0" err="1" smtClean="0"/>
              <a:t>myApp</a:t>
            </a:r>
            <a:r>
              <a:rPr lang="es-ES" sz="2800" dirty="0" smtClean="0"/>
              <a:t>',[])</a:t>
            </a:r>
          </a:p>
          <a:p>
            <a:pPr marL="0" indent="0">
              <a:buNone/>
            </a:pPr>
            <a:r>
              <a:rPr lang="es-ES" dirty="0" smtClean="0"/>
              <a:t>.</a:t>
            </a:r>
            <a:r>
              <a:rPr lang="es-ES" dirty="0" err="1" smtClean="0"/>
              <a:t>filter</a:t>
            </a:r>
            <a:r>
              <a:rPr lang="es-ES" dirty="0" smtClean="0"/>
              <a:t>( '</a:t>
            </a:r>
            <a:r>
              <a:rPr lang="es-ES" dirty="0" err="1" smtClean="0">
                <a:solidFill>
                  <a:schemeClr val="accent2"/>
                </a:solidFill>
              </a:rPr>
              <a:t>nameFilter</a:t>
            </a:r>
            <a:r>
              <a:rPr lang="es-ES" dirty="0" smtClean="0"/>
              <a:t>', </a:t>
            </a:r>
            <a:r>
              <a:rPr lang="es-ES" dirty="0" err="1" smtClean="0"/>
              <a:t>function</a:t>
            </a:r>
            <a:r>
              <a:rPr lang="es-ES" dirty="0" smtClean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(input, </a:t>
            </a:r>
            <a:r>
              <a:rPr lang="es-ES" dirty="0" err="1" smtClean="0">
                <a:solidFill>
                  <a:schemeClr val="accent2"/>
                </a:solidFill>
              </a:rPr>
              <a:t>toReplace</a:t>
            </a:r>
            <a:r>
              <a:rPr lang="es-ES" dirty="0" smtClean="0"/>
              <a:t>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input.toLowerSpace</a:t>
            </a:r>
            <a:r>
              <a:rPr lang="es-ES" dirty="0" smtClean="0"/>
              <a:t>()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.</a:t>
            </a:r>
            <a:r>
              <a:rPr lang="es-ES" dirty="0" err="1" smtClean="0"/>
              <a:t>replace</a:t>
            </a:r>
            <a:r>
              <a:rPr lang="es-ES" dirty="0" smtClean="0"/>
              <a:t>(" ",</a:t>
            </a:r>
            <a:r>
              <a:rPr lang="es-ES" dirty="0" err="1" smtClean="0">
                <a:solidFill>
                  <a:schemeClr val="accent2"/>
                </a:solidFill>
              </a:rPr>
              <a:t>toReplace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/>
              <a:t>|| "-");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}</a:t>
            </a:r>
          </a:p>
          <a:p>
            <a:pPr marL="0" indent="0">
              <a:buNone/>
            </a:pPr>
            <a:r>
              <a:rPr lang="es-ES" dirty="0" smtClean="0"/>
              <a:t>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&lt;div&gt;{{ </a:t>
            </a:r>
            <a:r>
              <a:rPr lang="es-ES" dirty="0" err="1" smtClean="0"/>
              <a:t>url</a:t>
            </a:r>
            <a:r>
              <a:rPr lang="es-ES" dirty="0" smtClean="0"/>
              <a:t> | </a:t>
            </a:r>
            <a:r>
              <a:rPr lang="es-ES" dirty="0" err="1" smtClean="0">
                <a:solidFill>
                  <a:schemeClr val="accent2"/>
                </a:solidFill>
              </a:rPr>
              <a:t>nameFilter</a:t>
            </a:r>
            <a:r>
              <a:rPr lang="es-ES" dirty="0" smtClean="0"/>
              <a:t> : "." }}&lt;/div&gt;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5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293374" y="3068960"/>
            <a:ext cx="8383082" cy="20162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Directives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directive</a:t>
            </a:r>
            <a:r>
              <a:rPr lang="es-ES" dirty="0" smtClean="0"/>
              <a:t>?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</a:t>
            </a:r>
            <a:r>
              <a:rPr lang="es-ES" dirty="0" err="1" smtClean="0">
                <a:solidFill>
                  <a:schemeClr val="accent2"/>
                </a:solidFill>
              </a:rPr>
              <a:t>my</a:t>
            </a:r>
            <a:r>
              <a:rPr lang="es-ES" dirty="0" smtClean="0">
                <a:solidFill>
                  <a:schemeClr val="accent2"/>
                </a:solidFill>
              </a:rPr>
              <a:t>-new-</a:t>
            </a:r>
            <a:r>
              <a:rPr lang="es-ES" dirty="0" err="1" smtClean="0">
                <a:solidFill>
                  <a:schemeClr val="accent2"/>
                </a:solidFill>
              </a:rPr>
              <a:t>tag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="</a:t>
            </a:r>
            <a:r>
              <a:rPr lang="es-ES" dirty="0" err="1" smtClean="0"/>
              <a:t>Fire</a:t>
            </a:r>
            <a:r>
              <a:rPr lang="es-ES" dirty="0" smtClean="0"/>
              <a:t>"&gt;&lt;/</a:t>
            </a:r>
            <a:r>
              <a:rPr lang="es-ES" dirty="0" err="1" smtClean="0">
                <a:solidFill>
                  <a:schemeClr val="accent2"/>
                </a:solidFill>
              </a:rPr>
              <a:t>my</a:t>
            </a:r>
            <a:r>
              <a:rPr lang="es-ES" dirty="0" smtClean="0">
                <a:solidFill>
                  <a:schemeClr val="accent2"/>
                </a:solidFill>
              </a:rPr>
              <a:t>-new-</a:t>
            </a:r>
            <a:r>
              <a:rPr lang="es-ES" dirty="0" err="1" smtClean="0">
                <a:solidFill>
                  <a:schemeClr val="accent2"/>
                </a:solidFill>
              </a:rPr>
              <a:t>tag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&lt;div&gt;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&lt;h3&gt;{{</a:t>
            </a:r>
            <a:r>
              <a:rPr lang="es-ES" dirty="0" err="1" smtClean="0"/>
              <a:t>title</a:t>
            </a:r>
            <a:r>
              <a:rPr lang="es-ES" dirty="0" smtClean="0"/>
              <a:t>}} &lt;/h3&gt;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&gt;Do </a:t>
            </a:r>
            <a:r>
              <a:rPr lang="es-ES" dirty="0" err="1" smtClean="0"/>
              <a:t>something</a:t>
            </a:r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pPr marL="0" indent="0">
              <a:buNone/>
            </a:pPr>
            <a:r>
              <a:rPr lang="es-ES" dirty="0" smtClean="0"/>
              <a:t>&lt;/div&gt;</a:t>
            </a:r>
            <a:endParaRPr lang="es-ES" dirty="0"/>
          </a:p>
          <a:p>
            <a:pPr marL="0" indent="0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s-ES" dirty="0" err="1" smtClean="0">
                <a:solidFill>
                  <a:schemeClr val="accent2"/>
                </a:solidFill>
              </a:rPr>
              <a:t>miNuevoTag</a:t>
            </a:r>
            <a:endParaRPr lang="es-ES" dirty="0" smtClean="0">
              <a:solidFill>
                <a:schemeClr val="accent2"/>
              </a:solidFill>
            </a:endParaRPr>
          </a:p>
        </p:txBody>
      </p:sp>
      <p:sp>
        <p:nvSpPr>
          <p:cNvPr id="4" name="3 Flecha abajo"/>
          <p:cNvSpPr/>
          <p:nvPr/>
        </p:nvSpPr>
        <p:spPr>
          <a:xfrm>
            <a:off x="3851920" y="2764856"/>
            <a:ext cx="576064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ngRepeat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 err="1" smtClean="0"/>
              <a:t>ng:repeat</a:t>
            </a:r>
            <a:r>
              <a:rPr lang="es-ES" dirty="0" smtClean="0"/>
              <a:t>	</a:t>
            </a:r>
            <a:r>
              <a:rPr lang="es-ES" dirty="0" err="1" smtClean="0"/>
              <a:t>ng-repeat</a:t>
            </a:r>
            <a:r>
              <a:rPr lang="es-ES" dirty="0" smtClean="0"/>
              <a:t>	</a:t>
            </a:r>
            <a:r>
              <a:rPr lang="es-ES" dirty="0" err="1" smtClean="0"/>
              <a:t>ng_repeat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x-</a:t>
            </a:r>
            <a:r>
              <a:rPr lang="es-ES" dirty="0" err="1" smtClean="0"/>
              <a:t>ng</a:t>
            </a:r>
            <a:r>
              <a:rPr lang="es-ES" dirty="0" smtClean="0"/>
              <a:t>-</a:t>
            </a:r>
            <a:r>
              <a:rPr lang="es-ES" dirty="0" err="1" smtClean="0"/>
              <a:t>repeat</a:t>
            </a:r>
            <a:r>
              <a:rPr lang="es-ES" dirty="0" smtClean="0"/>
              <a:t>		data-</a:t>
            </a:r>
            <a:r>
              <a:rPr lang="es-ES" dirty="0" err="1" smtClean="0"/>
              <a:t>ng</a:t>
            </a:r>
            <a:r>
              <a:rPr lang="es-ES" dirty="0" smtClean="0"/>
              <a:t>-</a:t>
            </a:r>
            <a:r>
              <a:rPr lang="es-ES" dirty="0" err="1" smtClean="0"/>
              <a:t>repeat</a:t>
            </a:r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6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1412776"/>
            <a:ext cx="8496944" cy="4392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Directives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2800" dirty="0" err="1" smtClean="0"/>
              <a:t>Angular.module</a:t>
            </a:r>
            <a:r>
              <a:rPr lang="es-ES" sz="2800" dirty="0" smtClean="0"/>
              <a:t>('</a:t>
            </a:r>
            <a:r>
              <a:rPr lang="es-ES" sz="2800" dirty="0" err="1" smtClean="0"/>
              <a:t>myApp</a:t>
            </a:r>
            <a:r>
              <a:rPr lang="es-ES" sz="2800" dirty="0" smtClean="0"/>
              <a:t>',[])</a:t>
            </a:r>
          </a:p>
          <a:p>
            <a:pPr marL="0" indent="0">
              <a:buNone/>
            </a:pPr>
            <a:r>
              <a:rPr lang="es-ES" dirty="0" smtClean="0"/>
              <a:t>.</a:t>
            </a:r>
            <a:r>
              <a:rPr lang="es-ES" dirty="0" err="1" smtClean="0"/>
              <a:t>directive</a:t>
            </a:r>
            <a:r>
              <a:rPr lang="es-ES" dirty="0" smtClean="0"/>
              <a:t>( '</a:t>
            </a:r>
            <a:r>
              <a:rPr lang="es-ES" dirty="0" err="1" smtClean="0"/>
              <a:t>myButton</a:t>
            </a:r>
            <a:r>
              <a:rPr lang="es-ES" dirty="0" smtClean="0"/>
              <a:t>', </a:t>
            </a:r>
            <a:r>
              <a:rPr lang="es-ES" dirty="0" err="1" smtClean="0"/>
              <a:t>function</a:t>
            </a:r>
            <a:r>
              <a:rPr lang="es-ES" dirty="0" smtClean="0"/>
              <a:t>(){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{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 smtClean="0"/>
              <a:t>restrict</a:t>
            </a:r>
            <a:r>
              <a:rPr lang="es-ES" dirty="0" smtClean="0"/>
              <a:t>: 'EAC',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replace</a:t>
            </a:r>
            <a:r>
              <a:rPr lang="es-ES" dirty="0" smtClean="0"/>
              <a:t>: true,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template</a:t>
            </a:r>
            <a:r>
              <a:rPr lang="es-ES" dirty="0" smtClean="0"/>
              <a:t>: '&lt;div</a:t>
            </a:r>
            <a:r>
              <a:rPr lang="es-ES" u="sng" dirty="0" smtClean="0"/>
              <a:t>&gt;&lt;/</a:t>
            </a:r>
            <a:r>
              <a:rPr lang="es-ES" dirty="0" smtClean="0"/>
              <a:t>div&gt;',  // </a:t>
            </a:r>
            <a:r>
              <a:rPr lang="es-ES" dirty="0" err="1" smtClean="0"/>
              <a:t>or</a:t>
            </a:r>
            <a:r>
              <a:rPr lang="es-ES" dirty="0" smtClean="0"/>
              <a:t> 'url.html',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transclude</a:t>
            </a:r>
            <a:r>
              <a:rPr lang="es-ES" dirty="0" smtClean="0"/>
              <a:t>: true,   //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arbitrary</a:t>
            </a:r>
            <a:r>
              <a:rPr lang="es-ES" dirty="0" smtClean="0"/>
              <a:t> </a:t>
            </a:r>
            <a:r>
              <a:rPr lang="es-ES" dirty="0" err="1" smtClean="0"/>
              <a:t>content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scope</a:t>
            </a:r>
            <a:r>
              <a:rPr lang="es-ES" dirty="0" smtClean="0"/>
              <a:t>: {},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compile: </a:t>
            </a:r>
            <a:r>
              <a:rPr lang="es-ES" dirty="0" err="1" smtClean="0"/>
              <a:t>function</a:t>
            </a:r>
            <a:r>
              <a:rPr lang="es-ES" dirty="0" smtClean="0"/>
              <a:t>(){}</a:t>
            </a:r>
          </a:p>
          <a:p>
            <a:pPr marL="0" indent="0">
              <a:buNone/>
            </a:pPr>
            <a:r>
              <a:rPr lang="es-ES" dirty="0" smtClean="0"/>
              <a:t>		….</a:t>
            </a:r>
          </a:p>
          <a:p>
            <a:pPr marL="0" indent="0">
              <a:buNone/>
            </a:pPr>
            <a:r>
              <a:rPr lang="es-ES" dirty="0" smtClean="0"/>
              <a:t>	}</a:t>
            </a:r>
          </a:p>
          <a:p>
            <a:pPr marL="0" indent="0">
              <a:buNone/>
            </a:pPr>
            <a:r>
              <a:rPr lang="es-ES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3276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1412776"/>
            <a:ext cx="8496944" cy="43924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Isolated</a:t>
            </a:r>
            <a:r>
              <a:rPr lang="es-ES" dirty="0" smtClean="0"/>
              <a:t> </a:t>
            </a:r>
            <a:r>
              <a:rPr lang="es-ES" dirty="0" err="1" smtClean="0"/>
              <a:t>scope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2800" dirty="0" err="1" smtClean="0"/>
              <a:t>Angular.module</a:t>
            </a:r>
            <a:r>
              <a:rPr lang="es-ES" sz="2800" dirty="0" smtClean="0"/>
              <a:t>('</a:t>
            </a:r>
            <a:r>
              <a:rPr lang="es-ES" sz="2800" dirty="0" err="1" smtClean="0"/>
              <a:t>myApp</a:t>
            </a:r>
            <a:r>
              <a:rPr lang="es-ES" sz="2800" dirty="0" smtClean="0"/>
              <a:t>',[])</a:t>
            </a:r>
          </a:p>
          <a:p>
            <a:pPr marL="0" indent="0">
              <a:buNone/>
            </a:pPr>
            <a:r>
              <a:rPr lang="es-ES" dirty="0" smtClean="0"/>
              <a:t>.</a:t>
            </a:r>
            <a:r>
              <a:rPr lang="es-ES" dirty="0" err="1" smtClean="0"/>
              <a:t>directive</a:t>
            </a:r>
            <a:r>
              <a:rPr lang="es-ES" dirty="0" smtClean="0"/>
              <a:t>( '</a:t>
            </a:r>
            <a:r>
              <a:rPr lang="es-ES" dirty="0" err="1" smtClean="0"/>
              <a:t>myButton</a:t>
            </a:r>
            <a:r>
              <a:rPr lang="es-ES" dirty="0" smtClean="0"/>
              <a:t>', </a:t>
            </a:r>
            <a:r>
              <a:rPr lang="es-ES" dirty="0" err="1" smtClean="0"/>
              <a:t>function</a:t>
            </a:r>
            <a:r>
              <a:rPr lang="es-ES" dirty="0" smtClean="0"/>
              <a:t>(){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{</a:t>
            </a:r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dirty="0" err="1" smtClean="0"/>
              <a:t>scope</a:t>
            </a:r>
            <a:r>
              <a:rPr lang="es-ES" dirty="0" smtClean="0"/>
              <a:t>: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dirty="0" err="1" smtClean="0"/>
              <a:t>text</a:t>
            </a:r>
            <a:r>
              <a:rPr lang="es-ES" dirty="0" smtClean="0"/>
              <a:t>: "</a:t>
            </a:r>
            <a:r>
              <a:rPr lang="es-ES" sz="3500" dirty="0" smtClean="0">
                <a:solidFill>
                  <a:schemeClr val="accent2"/>
                </a:solidFill>
              </a:rPr>
              <a:t>@</a:t>
            </a:r>
            <a:r>
              <a:rPr lang="es-ES" dirty="0" err="1" smtClean="0"/>
              <a:t>myText</a:t>
            </a:r>
            <a:r>
              <a:rPr lang="es-ES" dirty="0" smtClean="0"/>
              <a:t>",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dirty="0" err="1" smtClean="0"/>
              <a:t>twoWayBind</a:t>
            </a:r>
            <a:r>
              <a:rPr lang="es-ES" dirty="0" smtClean="0"/>
              <a:t>: "</a:t>
            </a:r>
            <a:r>
              <a:rPr lang="es-ES" sz="3300" dirty="0" smtClean="0">
                <a:solidFill>
                  <a:schemeClr val="accent2"/>
                </a:solidFill>
              </a:rPr>
              <a:t>=</a:t>
            </a:r>
            <a:r>
              <a:rPr lang="es-ES" dirty="0" err="1" smtClean="0"/>
              <a:t>myTwoWayBind</a:t>
            </a:r>
            <a:r>
              <a:rPr lang="es-ES" dirty="0" smtClean="0"/>
              <a:t>",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dirty="0" err="1" smtClean="0"/>
              <a:t>oneWayBind</a:t>
            </a:r>
            <a:r>
              <a:rPr lang="es-ES" dirty="0" smtClean="0"/>
              <a:t>: "</a:t>
            </a:r>
            <a:r>
              <a:rPr lang="es-ES" sz="3300" dirty="0" smtClean="0">
                <a:solidFill>
                  <a:schemeClr val="accent2"/>
                </a:solidFill>
              </a:rPr>
              <a:t>&amp;</a:t>
            </a:r>
            <a:r>
              <a:rPr lang="es-ES" dirty="0" err="1" smtClean="0"/>
              <a:t>myOneWayBind</a:t>
            </a:r>
            <a:r>
              <a:rPr lang="es-ES" dirty="0" smtClean="0"/>
              <a:t>"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}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template</a:t>
            </a:r>
            <a:r>
              <a:rPr lang="es-ES" dirty="0" smtClean="0"/>
              <a:t>: "&lt;div&gt;{{</a:t>
            </a:r>
            <a:r>
              <a:rPr lang="es-ES" dirty="0" err="1" smtClean="0"/>
              <a:t>text</a:t>
            </a:r>
            <a:r>
              <a:rPr lang="es-ES" dirty="0" smtClean="0"/>
              <a:t>}}&lt;/div&gt;"</a:t>
            </a:r>
          </a:p>
          <a:p>
            <a:pPr marL="0" indent="0">
              <a:buNone/>
            </a:pPr>
            <a:r>
              <a:rPr lang="es-ES" dirty="0" smtClean="0"/>
              <a:t> 	}</a:t>
            </a:r>
          </a:p>
          <a:p>
            <a:pPr marL="0" indent="0">
              <a:buNone/>
            </a:pPr>
            <a:r>
              <a:rPr lang="es-ES" dirty="0" smtClean="0"/>
              <a:t>});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&lt;div </a:t>
            </a:r>
            <a:r>
              <a:rPr lang="es-ES" dirty="0" err="1" smtClean="0"/>
              <a:t>ng-controller</a:t>
            </a:r>
            <a:r>
              <a:rPr lang="es-ES" dirty="0" smtClean="0"/>
              <a:t>="Ctrl1"&gt;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  &lt;</a:t>
            </a:r>
            <a:r>
              <a:rPr lang="es-ES" dirty="0" err="1" smtClean="0"/>
              <a:t>my-button</a:t>
            </a:r>
            <a:r>
              <a:rPr lang="es-ES" dirty="0" smtClean="0"/>
              <a:t> </a:t>
            </a:r>
            <a:r>
              <a:rPr lang="es-ES" dirty="0" err="1" smtClean="0"/>
              <a:t>my-text</a:t>
            </a:r>
            <a:r>
              <a:rPr lang="es-ES" dirty="0" smtClean="0"/>
              <a:t>="A" </a:t>
            </a:r>
            <a:r>
              <a:rPr lang="es-ES" dirty="0" err="1" smtClean="0"/>
              <a:t>my-two-way-bind</a:t>
            </a:r>
            <a:r>
              <a:rPr lang="es-ES" dirty="0" smtClean="0"/>
              <a:t>="father1"  </a:t>
            </a:r>
            <a:r>
              <a:rPr lang="es-ES" dirty="0" err="1" smtClean="0"/>
              <a:t>my-one-way-bind</a:t>
            </a:r>
            <a:r>
              <a:rPr lang="es-ES" dirty="0" smtClean="0"/>
              <a:t>="father2" /&gt;</a:t>
            </a:r>
          </a:p>
          <a:p>
            <a:pPr marL="0" indent="0">
              <a:buNone/>
            </a:pPr>
            <a:r>
              <a:rPr lang="es-ES" dirty="0" smtClean="0"/>
              <a:t>&lt;/div&gt;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60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23528" y="1412776"/>
            <a:ext cx="8496944" cy="50405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ompile / link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compile: function compile(</a:t>
            </a:r>
            <a:r>
              <a:rPr lang="en-US" sz="1600" dirty="0" err="1" smtClean="0"/>
              <a:t>tElement</a:t>
            </a:r>
            <a:r>
              <a:rPr lang="en-US" sz="1600" dirty="0" smtClean="0"/>
              <a:t>, </a:t>
            </a:r>
            <a:r>
              <a:rPr lang="en-US" sz="1600" dirty="0" err="1" smtClean="0"/>
              <a:t>tAttrs</a:t>
            </a:r>
            <a:r>
              <a:rPr lang="en-US" sz="1600" dirty="0" smtClean="0"/>
              <a:t>, </a:t>
            </a:r>
            <a:r>
              <a:rPr lang="en-US" sz="1600" dirty="0" err="1" smtClean="0"/>
              <a:t>transclude</a:t>
            </a:r>
            <a:r>
              <a:rPr lang="en-US" sz="1600" dirty="0" smtClean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return {</a:t>
            </a:r>
          </a:p>
          <a:p>
            <a:pPr marL="0" indent="0">
              <a:buNone/>
            </a:pPr>
            <a:r>
              <a:rPr lang="en-US" sz="1600" dirty="0" smtClean="0"/>
              <a:t>    pre: function </a:t>
            </a:r>
            <a:r>
              <a:rPr lang="en-US" sz="1600" dirty="0" err="1" smtClean="0"/>
              <a:t>preLink</a:t>
            </a:r>
            <a:r>
              <a:rPr lang="en-US" sz="1600" dirty="0" smtClean="0"/>
              <a:t>(scope, </a:t>
            </a:r>
            <a:r>
              <a:rPr lang="en-US" sz="1600" dirty="0" err="1" smtClean="0"/>
              <a:t>iElement</a:t>
            </a:r>
            <a:r>
              <a:rPr lang="en-US" sz="1600" dirty="0" smtClean="0"/>
              <a:t>, </a:t>
            </a:r>
            <a:r>
              <a:rPr lang="en-US" sz="1600" dirty="0" err="1" smtClean="0"/>
              <a:t>iAttrs</a:t>
            </a:r>
            <a:r>
              <a:rPr lang="en-US" sz="1600" dirty="0" smtClean="0"/>
              <a:t>, controller) { ... },</a:t>
            </a:r>
          </a:p>
          <a:p>
            <a:pPr marL="0" indent="0">
              <a:buNone/>
            </a:pPr>
            <a:r>
              <a:rPr lang="en-US" sz="1600" dirty="0" smtClean="0"/>
              <a:t>    post: function </a:t>
            </a:r>
            <a:r>
              <a:rPr lang="en-US" sz="1600" dirty="0" err="1" smtClean="0"/>
              <a:t>postLink</a:t>
            </a:r>
            <a:r>
              <a:rPr lang="en-US" sz="1600" dirty="0" smtClean="0"/>
              <a:t>(scope, </a:t>
            </a:r>
            <a:r>
              <a:rPr lang="en-US" sz="1600" dirty="0" err="1" smtClean="0"/>
              <a:t>iElement</a:t>
            </a:r>
            <a:r>
              <a:rPr lang="en-US" sz="1600" dirty="0" smtClean="0"/>
              <a:t>, </a:t>
            </a:r>
            <a:r>
              <a:rPr lang="en-US" sz="1600" dirty="0" err="1" smtClean="0"/>
              <a:t>iAttrs</a:t>
            </a:r>
            <a:r>
              <a:rPr lang="en-US" sz="1600" dirty="0" smtClean="0"/>
              <a:t>, controller) { ... }</a:t>
            </a:r>
          </a:p>
          <a:p>
            <a:pPr marL="0" indent="0">
              <a:buNone/>
            </a:pPr>
            <a:r>
              <a:rPr lang="en-US" sz="1600" dirty="0" smtClean="0"/>
              <a:t> 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600" dirty="0" smtClean="0"/>
              <a:t>compile: function compile(</a:t>
            </a:r>
            <a:r>
              <a:rPr lang="en-US" sz="1600" dirty="0" err="1" smtClean="0"/>
              <a:t>tElement</a:t>
            </a:r>
            <a:r>
              <a:rPr lang="en-US" sz="1600" dirty="0" smtClean="0"/>
              <a:t>, </a:t>
            </a:r>
            <a:r>
              <a:rPr lang="en-US" sz="1600" dirty="0" err="1" smtClean="0"/>
              <a:t>tAttrs</a:t>
            </a:r>
            <a:r>
              <a:rPr lang="en-US" sz="1600" dirty="0" smtClean="0"/>
              <a:t>, </a:t>
            </a:r>
            <a:r>
              <a:rPr lang="en-US" sz="1600" dirty="0" err="1" smtClean="0"/>
              <a:t>transclude</a:t>
            </a:r>
            <a:r>
              <a:rPr lang="en-US" sz="1600" dirty="0" smtClean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return function </a:t>
            </a:r>
            <a:r>
              <a:rPr lang="en-US" sz="1600" dirty="0" err="1" smtClean="0"/>
              <a:t>postLink</a:t>
            </a:r>
            <a:r>
              <a:rPr lang="en-US" sz="1600" dirty="0" smtClean="0"/>
              <a:t>( ... ) { ...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600" dirty="0" smtClean="0"/>
              <a:t>link: {</a:t>
            </a:r>
          </a:p>
          <a:p>
            <a:pPr marL="0" indent="0">
              <a:buNone/>
            </a:pPr>
            <a:r>
              <a:rPr lang="en-US" sz="1600" dirty="0" smtClean="0"/>
              <a:t>  pre: function </a:t>
            </a:r>
            <a:r>
              <a:rPr lang="en-US" sz="1600" dirty="0" err="1" smtClean="0"/>
              <a:t>preLink</a:t>
            </a:r>
            <a:r>
              <a:rPr lang="en-US" sz="1600" dirty="0" smtClean="0"/>
              <a:t>(scope, </a:t>
            </a:r>
            <a:r>
              <a:rPr lang="en-US" sz="1600" dirty="0" err="1" smtClean="0"/>
              <a:t>iElement</a:t>
            </a:r>
            <a:r>
              <a:rPr lang="en-US" sz="1600" dirty="0" smtClean="0"/>
              <a:t>, </a:t>
            </a:r>
            <a:r>
              <a:rPr lang="en-US" sz="1600" dirty="0" err="1" smtClean="0"/>
              <a:t>iAttrs</a:t>
            </a:r>
            <a:r>
              <a:rPr lang="en-US" sz="1600" dirty="0" smtClean="0"/>
              <a:t>, controller) { ... },</a:t>
            </a:r>
          </a:p>
          <a:p>
            <a:pPr marL="0" indent="0">
              <a:buNone/>
            </a:pPr>
            <a:r>
              <a:rPr lang="en-US" sz="1600" dirty="0" smtClean="0"/>
              <a:t>  post: function </a:t>
            </a:r>
            <a:r>
              <a:rPr lang="en-US" sz="1600" dirty="0" err="1" smtClean="0"/>
              <a:t>postLink</a:t>
            </a:r>
            <a:r>
              <a:rPr lang="en-US" sz="1600" dirty="0" smtClean="0"/>
              <a:t>(scope, </a:t>
            </a:r>
            <a:r>
              <a:rPr lang="en-US" sz="1600" dirty="0" err="1" smtClean="0"/>
              <a:t>iElement</a:t>
            </a:r>
            <a:r>
              <a:rPr lang="en-US" sz="1600" dirty="0" smtClean="0"/>
              <a:t>, </a:t>
            </a:r>
            <a:r>
              <a:rPr lang="en-US" sz="1600" dirty="0" err="1" smtClean="0"/>
              <a:t>iAttrs</a:t>
            </a:r>
            <a:r>
              <a:rPr lang="en-US" sz="1600" dirty="0" smtClean="0"/>
              <a:t>, controller) { ...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s-ES" sz="1600" dirty="0" smtClean="0"/>
          </a:p>
          <a:p>
            <a:pPr marL="0" indent="0">
              <a:buNone/>
            </a:pPr>
            <a:endParaRPr lang="es-ES" sz="700" dirty="0"/>
          </a:p>
          <a:p>
            <a:pPr marL="0" indent="0">
              <a:buNone/>
            </a:pPr>
            <a:r>
              <a:rPr lang="en-US" sz="1600" dirty="0" smtClean="0"/>
              <a:t>link: function </a:t>
            </a:r>
            <a:r>
              <a:rPr lang="en-US" sz="1600" dirty="0" err="1" smtClean="0"/>
              <a:t>postLink</a:t>
            </a:r>
            <a:r>
              <a:rPr lang="en-US" sz="1600" dirty="0" smtClean="0"/>
              <a:t>( ... ) { ... }</a:t>
            </a:r>
            <a:endParaRPr lang="en-US" sz="1600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539552" y="3429000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4509120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5805264"/>
            <a:ext cx="7848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3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 </a:t>
            </a:r>
            <a:r>
              <a:rPr lang="es-ES" dirty="0" err="1" smtClean="0"/>
              <a:t>binding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  </a:t>
            </a:r>
            <a:r>
              <a:rPr lang="en-US" sz="3600" dirty="0" err="1" smtClean="0">
                <a:solidFill>
                  <a:schemeClr val="accent2"/>
                </a:solidFill>
              </a:rPr>
              <a:t>ng</a:t>
            </a:r>
            <a:r>
              <a:rPr lang="en-US" sz="3600" dirty="0" smtClean="0">
                <a:solidFill>
                  <a:schemeClr val="accent2"/>
                </a:solidFill>
              </a:rPr>
              <a:t>-app=“</a:t>
            </a:r>
            <a:r>
              <a:rPr lang="en-US" sz="3600" dirty="0" err="1" smtClean="0">
                <a:solidFill>
                  <a:schemeClr val="accent2"/>
                </a:solidFill>
              </a:rPr>
              <a:t>myApp</a:t>
            </a:r>
            <a:r>
              <a:rPr lang="en-US" sz="3600" dirty="0" smtClean="0">
                <a:solidFill>
                  <a:schemeClr val="accent2"/>
                </a:solidFill>
              </a:rPr>
              <a:t>"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&lt;head&gt;</a:t>
            </a:r>
          </a:p>
          <a:p>
            <a:pPr marL="0" indent="0">
              <a:buNone/>
            </a:pPr>
            <a:r>
              <a:rPr lang="en-US" dirty="0" smtClean="0"/>
              <a:t>        &lt;title&gt;</a:t>
            </a:r>
            <a:r>
              <a:rPr lang="en-US" dirty="0" err="1" smtClean="0"/>
              <a:t>AngularJS</a:t>
            </a:r>
            <a:r>
              <a:rPr lang="en-US" dirty="0" smtClean="0"/>
              <a:t> Test&lt;/title&gt;</a:t>
            </a:r>
          </a:p>
          <a:p>
            <a:pPr marL="0" indent="0">
              <a:buNone/>
            </a:pPr>
            <a:r>
              <a:rPr lang="en-US" dirty="0" smtClean="0"/>
              <a:t>        &lt;meta http-</a:t>
            </a:r>
            <a:r>
              <a:rPr lang="en-US" dirty="0" err="1" smtClean="0"/>
              <a:t>equiv</a:t>
            </a:r>
            <a:r>
              <a:rPr lang="en-US" dirty="0" smtClean="0"/>
              <a:t>="Content-Type" content="text/html; charset=UTF-8"&gt;</a:t>
            </a:r>
          </a:p>
          <a:p>
            <a:pPr marL="0" indent="0">
              <a:buNone/>
            </a:pPr>
            <a:r>
              <a:rPr lang="en-US" dirty="0" smtClean="0"/>
              <a:t>    &lt;/head&gt;</a:t>
            </a:r>
          </a:p>
          <a:p>
            <a:pPr marL="0" indent="0">
              <a:buNone/>
            </a:pPr>
            <a:r>
              <a:rPr lang="en-US" dirty="0" smtClean="0"/>
              <a:t>    &lt;body&gt;</a:t>
            </a:r>
          </a:p>
          <a:p>
            <a:pPr marL="0" indent="0">
              <a:buNone/>
            </a:pPr>
            <a:r>
              <a:rPr lang="en-US" dirty="0" smtClean="0"/>
              <a:t>        &lt;input type=“text”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</a:rPr>
              <a:t>ng</a:t>
            </a:r>
            <a:r>
              <a:rPr lang="en-US" sz="3600" dirty="0" smtClean="0">
                <a:solidFill>
                  <a:schemeClr val="accent2"/>
                </a:solidFill>
              </a:rPr>
              <a:t>-model=“model1”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&lt;div&gt;</a:t>
            </a:r>
            <a:r>
              <a:rPr lang="en-US" sz="3600" dirty="0" smtClean="0">
                <a:solidFill>
                  <a:schemeClr val="accent2"/>
                </a:solidFill>
              </a:rPr>
              <a:t>{{variable1}}</a:t>
            </a:r>
            <a:r>
              <a:rPr lang="en-US" dirty="0" smtClean="0"/>
              <a:t>&lt;/div&gt;</a:t>
            </a:r>
          </a:p>
          <a:p>
            <a:pPr marL="0" indent="0">
              <a:buNone/>
            </a:pPr>
            <a:r>
              <a:rPr lang="en-US" dirty="0" smtClean="0"/>
              <a:t>    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s-MX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1556792"/>
            <a:ext cx="7560840" cy="4608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1115616" y="4005064"/>
            <a:ext cx="6984776" cy="19442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 smtClean="0"/>
              <a:t>ompile / link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1115616" y="1844824"/>
            <a:ext cx="6984776" cy="19442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 redondeado"/>
          <p:cNvSpPr/>
          <p:nvPr/>
        </p:nvSpPr>
        <p:spPr>
          <a:xfrm>
            <a:off x="1403648" y="4293096"/>
            <a:ext cx="3024336" cy="13681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 redondeado"/>
          <p:cNvSpPr/>
          <p:nvPr/>
        </p:nvSpPr>
        <p:spPr>
          <a:xfrm>
            <a:off x="4788024" y="2132856"/>
            <a:ext cx="3024336" cy="13681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1403648" y="2132856"/>
            <a:ext cx="3024336" cy="136815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818128" y="4293096"/>
            <a:ext cx="3024336" cy="13681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1556792"/>
            <a:ext cx="8496944" cy="47525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Comunication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800" dirty="0" err="1" smtClean="0"/>
              <a:t>Angular.module</a:t>
            </a:r>
            <a:r>
              <a:rPr lang="es-ES" sz="2800" dirty="0" smtClean="0"/>
              <a:t>('</a:t>
            </a:r>
            <a:r>
              <a:rPr lang="es-ES" sz="2800" dirty="0" err="1" smtClean="0"/>
              <a:t>myApp</a:t>
            </a:r>
            <a:r>
              <a:rPr lang="es-ES" sz="2800" dirty="0" smtClean="0"/>
              <a:t>',[</a:t>
            </a:r>
            <a:r>
              <a:rPr lang="es-ES" dirty="0" smtClean="0">
                <a:solidFill>
                  <a:schemeClr val="accent2"/>
                </a:solidFill>
              </a:rPr>
              <a:t>'</a:t>
            </a:r>
            <a:r>
              <a:rPr lang="es-ES" dirty="0" err="1" smtClean="0">
                <a:solidFill>
                  <a:schemeClr val="accent2"/>
                </a:solidFill>
              </a:rPr>
              <a:t>ngResource</a:t>
            </a:r>
            <a:r>
              <a:rPr lang="es-ES" dirty="0" smtClean="0">
                <a:solidFill>
                  <a:schemeClr val="accent2"/>
                </a:solidFill>
              </a:rPr>
              <a:t>'</a:t>
            </a:r>
            <a:r>
              <a:rPr lang="es-ES" sz="2800" dirty="0" smtClean="0"/>
              <a:t>])</a:t>
            </a:r>
          </a:p>
          <a:p>
            <a:pPr marL="0" indent="0">
              <a:buNone/>
            </a:pPr>
            <a:r>
              <a:rPr lang="es-ES" sz="2800" dirty="0" smtClean="0"/>
              <a:t>.</a:t>
            </a:r>
            <a:r>
              <a:rPr lang="es-ES" sz="2800" dirty="0" err="1" smtClean="0"/>
              <a:t>controller</a:t>
            </a:r>
            <a:r>
              <a:rPr lang="es-ES" sz="2800" dirty="0" smtClean="0"/>
              <a:t>('</a:t>
            </a:r>
            <a:r>
              <a:rPr lang="es-ES" sz="2800" dirty="0" err="1" smtClean="0"/>
              <a:t>myCtrl</a:t>
            </a:r>
            <a:r>
              <a:rPr lang="es-ES" sz="2800" dirty="0" smtClean="0"/>
              <a:t>','</a:t>
            </a:r>
            <a:r>
              <a:rPr lang="es-ES" dirty="0" smtClean="0">
                <a:solidFill>
                  <a:schemeClr val="accent2"/>
                </a:solidFill>
              </a:rPr>
              <a:t>$</a:t>
            </a:r>
            <a:r>
              <a:rPr lang="es-ES" dirty="0" err="1" smtClean="0">
                <a:solidFill>
                  <a:schemeClr val="accent2"/>
                </a:solidFill>
              </a:rPr>
              <a:t>resource</a:t>
            </a:r>
            <a:r>
              <a:rPr lang="es-ES" sz="2800" dirty="0" smtClean="0"/>
              <a:t>', </a:t>
            </a:r>
            <a:r>
              <a:rPr lang="es-ES" sz="2800" dirty="0" err="1" smtClean="0"/>
              <a:t>function</a:t>
            </a:r>
            <a:r>
              <a:rPr lang="es-ES" sz="2800" dirty="0" smtClean="0"/>
              <a:t>(</a:t>
            </a:r>
            <a:r>
              <a:rPr lang="es-ES" dirty="0" smtClean="0">
                <a:solidFill>
                  <a:schemeClr val="accent2"/>
                </a:solidFill>
              </a:rPr>
              <a:t>$</a:t>
            </a:r>
            <a:r>
              <a:rPr lang="es-ES" dirty="0" err="1" smtClean="0">
                <a:solidFill>
                  <a:schemeClr val="accent2"/>
                </a:solidFill>
              </a:rPr>
              <a:t>resource</a:t>
            </a:r>
            <a:r>
              <a:rPr lang="es-ES" sz="2800" dirty="0" smtClean="0"/>
              <a:t>){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 err="1" smtClean="0"/>
              <a:t>var</a:t>
            </a:r>
            <a:r>
              <a:rPr lang="es-ES" sz="2800" dirty="0" smtClean="0"/>
              <a:t> </a:t>
            </a:r>
            <a:r>
              <a:rPr lang="es-ES" sz="2800" dirty="0" err="1" smtClean="0"/>
              <a:t>Service</a:t>
            </a:r>
            <a:r>
              <a:rPr lang="es-ES" sz="2800" dirty="0" smtClean="0"/>
              <a:t> = $</a:t>
            </a:r>
            <a:r>
              <a:rPr lang="es-ES" sz="2800" dirty="0" err="1" smtClean="0"/>
              <a:t>resource</a:t>
            </a:r>
            <a:r>
              <a:rPr lang="es-ES" sz="2800" dirty="0" smtClean="0"/>
              <a:t>('api/</a:t>
            </a:r>
            <a:r>
              <a:rPr lang="es-ES" sz="2800" dirty="0" err="1" smtClean="0"/>
              <a:t>users</a:t>
            </a:r>
            <a:r>
              <a:rPr lang="es-ES" sz="2800" dirty="0" smtClean="0"/>
              <a:t>/</a:t>
            </a:r>
            <a:r>
              <a:rPr lang="es-ES" sz="2800" dirty="0" err="1" smtClean="0"/>
              <a:t>get</a:t>
            </a:r>
            <a:r>
              <a:rPr lang="es-ES" sz="2800" dirty="0" smtClean="0"/>
              <a:t>/:id',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 smtClean="0"/>
              <a:t>		</a:t>
            </a:r>
            <a:r>
              <a:rPr lang="es-ES" sz="2800" dirty="0" err="1" smtClean="0"/>
              <a:t>null</a:t>
            </a:r>
            <a:r>
              <a:rPr lang="es-ES" sz="2800" dirty="0" smtClean="0"/>
              <a:t>, 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default 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params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 id:"5022"}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 smtClean="0"/>
              <a:t>		</a:t>
            </a:r>
            <a:r>
              <a:rPr lang="en-US" sz="2800" dirty="0" smtClean="0"/>
              <a:t>{ '</a:t>
            </a:r>
            <a:r>
              <a:rPr lang="en-US" sz="2800" dirty="0" smtClean="0">
                <a:solidFill>
                  <a:schemeClr val="accent2"/>
                </a:solidFill>
              </a:rPr>
              <a:t>get</a:t>
            </a:r>
            <a:r>
              <a:rPr lang="en-US" sz="2800" dirty="0" smtClean="0"/>
              <a:t>': {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sz="2800" dirty="0" err="1" smtClean="0"/>
              <a:t>method:'POST</a:t>
            </a:r>
            <a:r>
              <a:rPr lang="en-US" sz="2800" dirty="0" smtClean="0"/>
              <a:t>',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cache: false,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	</a:t>
            </a:r>
            <a:r>
              <a:rPr lang="en-US" sz="2800" dirty="0" err="1" smtClean="0"/>
              <a:t>responseType</a:t>
            </a:r>
            <a:r>
              <a:rPr lang="en-US" sz="2800" dirty="0" smtClean="0"/>
              <a:t>: text/</a:t>
            </a:r>
            <a:r>
              <a:rPr lang="en-US" sz="2800" dirty="0" err="1" smtClean="0"/>
              <a:t>json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		} }</a:t>
            </a:r>
            <a:r>
              <a:rPr lang="es-ES" sz="2800" dirty="0" smtClean="0"/>
              <a:t>);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 err="1" smtClean="0"/>
              <a:t>var</a:t>
            </a:r>
            <a:r>
              <a:rPr lang="es-ES" sz="2800" dirty="0" smtClean="0"/>
              <a:t> </a:t>
            </a:r>
            <a:r>
              <a:rPr lang="es-ES" sz="2800" dirty="0" err="1" smtClean="0"/>
              <a:t>promise</a:t>
            </a:r>
            <a:r>
              <a:rPr lang="es-ES" sz="2800" dirty="0" smtClean="0"/>
              <a:t> = </a:t>
            </a:r>
            <a:r>
              <a:rPr lang="es-ES" sz="2800" dirty="0" err="1" smtClean="0"/>
              <a:t>Service.</a:t>
            </a:r>
            <a:r>
              <a:rPr lang="es-ES" sz="2800" dirty="0" err="1" smtClean="0">
                <a:solidFill>
                  <a:schemeClr val="accent2"/>
                </a:solidFill>
              </a:rPr>
              <a:t>get</a:t>
            </a:r>
            <a:r>
              <a:rPr lang="es-ES" sz="2800" dirty="0" smtClean="0"/>
              <a:t>( </a:t>
            </a:r>
            <a:r>
              <a:rPr lang="en-US" sz="2400" dirty="0" smtClean="0"/>
              <a:t>{ id: "5022" } </a:t>
            </a:r>
            <a:r>
              <a:rPr lang="es-ES" sz="2800" dirty="0" smtClean="0"/>
              <a:t>);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 smtClean="0"/>
              <a:t>$</a:t>
            </a:r>
            <a:r>
              <a:rPr lang="es-ES" sz="2800" dirty="0" err="1" smtClean="0"/>
              <a:t>scope.userName</a:t>
            </a:r>
            <a:r>
              <a:rPr lang="es-ES" sz="2800" dirty="0" smtClean="0"/>
              <a:t> = promise.name;</a:t>
            </a:r>
          </a:p>
          <a:p>
            <a:pPr marL="0" indent="0">
              <a:buNone/>
            </a:pPr>
            <a:r>
              <a:rPr lang="es-ES" sz="2800" dirty="0" smtClean="0"/>
              <a:t>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7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1412776"/>
            <a:ext cx="8496944" cy="45365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factory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Angular.module</a:t>
            </a:r>
            <a:r>
              <a:rPr lang="es-ES" dirty="0" smtClean="0"/>
              <a:t>('</a:t>
            </a:r>
            <a:r>
              <a:rPr lang="es-ES" dirty="0" err="1" smtClean="0"/>
              <a:t>myApp</a:t>
            </a:r>
            <a:r>
              <a:rPr lang="es-ES" dirty="0" smtClean="0"/>
              <a:t>',[</a:t>
            </a:r>
            <a:r>
              <a:rPr lang="es-ES" dirty="0" smtClean="0">
                <a:solidFill>
                  <a:schemeClr val="accent2"/>
                </a:solidFill>
              </a:rPr>
              <a:t>'</a:t>
            </a:r>
            <a:r>
              <a:rPr lang="es-ES" dirty="0" err="1" smtClean="0">
                <a:solidFill>
                  <a:schemeClr val="accent2"/>
                </a:solidFill>
              </a:rPr>
              <a:t>ngResource</a:t>
            </a:r>
            <a:r>
              <a:rPr lang="es-ES" dirty="0" smtClean="0">
                <a:solidFill>
                  <a:schemeClr val="accent2"/>
                </a:solidFill>
              </a:rPr>
              <a:t>'</a:t>
            </a:r>
            <a:r>
              <a:rPr lang="es-ES" dirty="0" smtClean="0"/>
              <a:t>])</a:t>
            </a:r>
          </a:p>
          <a:p>
            <a:pPr marL="0" indent="0">
              <a:buNone/>
            </a:pPr>
            <a:r>
              <a:rPr lang="es-ES" dirty="0" smtClean="0"/>
              <a:t>.</a:t>
            </a:r>
            <a:r>
              <a:rPr lang="es-ES" dirty="0" err="1" smtClean="0">
                <a:solidFill>
                  <a:schemeClr val="accent2"/>
                </a:solidFill>
              </a:rPr>
              <a:t>factory</a:t>
            </a:r>
            <a:r>
              <a:rPr lang="es-ES" dirty="0" smtClean="0"/>
              <a:t>('</a:t>
            </a:r>
            <a:r>
              <a:rPr lang="es-ES" dirty="0" err="1" smtClean="0"/>
              <a:t>myService</a:t>
            </a:r>
            <a:r>
              <a:rPr lang="es-ES" dirty="0" smtClean="0"/>
              <a:t>','</a:t>
            </a:r>
            <a:r>
              <a:rPr lang="es-ES" dirty="0" smtClean="0">
                <a:solidFill>
                  <a:schemeClr val="accent2"/>
                </a:solidFill>
              </a:rPr>
              <a:t>$</a:t>
            </a:r>
            <a:r>
              <a:rPr lang="es-ES" dirty="0" err="1" smtClean="0">
                <a:solidFill>
                  <a:schemeClr val="accent2"/>
                </a:solidFill>
              </a:rPr>
              <a:t>resource</a:t>
            </a:r>
            <a:r>
              <a:rPr lang="es-ES" dirty="0" smtClean="0"/>
              <a:t>', </a:t>
            </a:r>
            <a:r>
              <a:rPr lang="es-ES" dirty="0" err="1" smtClean="0"/>
              <a:t>function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accent2"/>
                </a:solidFill>
              </a:rPr>
              <a:t>$</a:t>
            </a:r>
            <a:r>
              <a:rPr lang="es-ES" dirty="0" err="1" smtClean="0">
                <a:solidFill>
                  <a:schemeClr val="accent2"/>
                </a:solidFill>
              </a:rPr>
              <a:t>resource</a:t>
            </a:r>
            <a:r>
              <a:rPr lang="es-ES" dirty="0" smtClean="0"/>
              <a:t>){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var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 = $</a:t>
            </a:r>
            <a:r>
              <a:rPr lang="es-ES" dirty="0" err="1" smtClean="0"/>
              <a:t>resource</a:t>
            </a:r>
            <a:r>
              <a:rPr lang="es-ES" dirty="0" smtClean="0"/>
              <a:t>('api/</a:t>
            </a:r>
            <a:r>
              <a:rPr lang="es-ES" dirty="0" err="1" smtClean="0"/>
              <a:t>users</a:t>
            </a:r>
            <a:r>
              <a:rPr lang="es-ES" dirty="0" smtClean="0"/>
              <a:t>/</a:t>
            </a:r>
            <a:r>
              <a:rPr lang="es-ES" dirty="0" err="1" smtClean="0"/>
              <a:t>get</a:t>
            </a:r>
            <a:r>
              <a:rPr lang="es-ES" dirty="0" smtClean="0"/>
              <a:t>/:id',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dirty="0" err="1" smtClean="0"/>
              <a:t>null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default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 id:"5022"}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n-US" dirty="0" smtClean="0"/>
              <a:t>{ '</a:t>
            </a:r>
            <a:r>
              <a:rPr lang="en-US" dirty="0" smtClean="0">
                <a:solidFill>
                  <a:schemeClr val="accent2"/>
                </a:solidFill>
              </a:rPr>
              <a:t>get</a:t>
            </a:r>
            <a:r>
              <a:rPr lang="en-US" dirty="0" smtClean="0"/>
              <a:t>': { 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method:'POST</a:t>
            </a:r>
            <a:r>
              <a:rPr lang="en-US" dirty="0" smtClean="0"/>
              <a:t>', </a:t>
            </a:r>
          </a:p>
          <a:p>
            <a:pPr marL="0" indent="0">
              <a:buNone/>
            </a:pPr>
            <a:r>
              <a:rPr lang="en-US" dirty="0" smtClean="0"/>
              <a:t>				cache: false, 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responseType</a:t>
            </a:r>
            <a:r>
              <a:rPr lang="en-US" dirty="0" smtClean="0"/>
              <a:t>: text/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		} }</a:t>
            </a:r>
            <a:r>
              <a:rPr lang="es-ES" dirty="0" smtClean="0"/>
              <a:t>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 smtClean="0"/>
              <a:t>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8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1556792"/>
            <a:ext cx="8496944" cy="35283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$</a:t>
            </a:r>
            <a:r>
              <a:rPr lang="es-ES" dirty="0" err="1" smtClean="0"/>
              <a:t>timeout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$</a:t>
            </a:r>
            <a:r>
              <a:rPr lang="es-ES" dirty="0" err="1" smtClean="0"/>
              <a:t>timeout</a:t>
            </a:r>
            <a:r>
              <a:rPr lang="es-ES" dirty="0" smtClean="0"/>
              <a:t>(</a:t>
            </a:r>
            <a:r>
              <a:rPr lang="es-ES" dirty="0" err="1" smtClean="0"/>
              <a:t>function</a:t>
            </a:r>
            <a:r>
              <a:rPr lang="es-ES" dirty="0" smtClean="0"/>
              <a:t>(){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wait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everything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DOM 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covered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Angular</a:t>
            </a:r>
          </a:p>
          <a:p>
            <a:pPr marL="0" indent="0">
              <a:buNone/>
            </a:pPr>
            <a:r>
              <a:rPr lang="es-ES" dirty="0" smtClean="0"/>
              <a:t>	$</a:t>
            </a:r>
            <a:r>
              <a:rPr lang="es-ES" dirty="0" err="1" smtClean="0"/>
              <a:t>scope.something</a:t>
            </a:r>
            <a:r>
              <a:rPr lang="es-ES" dirty="0" smtClean="0"/>
              <a:t> = $</a:t>
            </a:r>
            <a:r>
              <a:rPr lang="es-ES" dirty="0" err="1" smtClean="0"/>
              <a:t>scope.changeable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03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3086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m.memegen.com/peet8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4"/>
          <a:stretch/>
        </p:blipFill>
        <p:spPr bwMode="auto">
          <a:xfrm>
            <a:off x="0" y="0"/>
            <a:ext cx="4876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45224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11560" y="3717032"/>
            <a:ext cx="7492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</a:t>
            </a:r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E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for</a:t>
            </a:r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E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your</a:t>
            </a:r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E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attention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132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1484784"/>
            <a:ext cx="8352928" cy="42484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Modules and </a:t>
            </a:r>
            <a:r>
              <a:rPr lang="es-MX" dirty="0" err="1" smtClean="0"/>
              <a:t>Controllers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err="1" smtClean="0"/>
              <a:t>var</a:t>
            </a:r>
            <a:r>
              <a:rPr lang="es-MX" sz="2000" dirty="0" smtClean="0"/>
              <a:t> </a:t>
            </a:r>
            <a:r>
              <a:rPr lang="es-MX" sz="2000" dirty="0" err="1" smtClean="0"/>
              <a:t>myApp</a:t>
            </a:r>
            <a:r>
              <a:rPr lang="es-MX" sz="2000" dirty="0" smtClean="0"/>
              <a:t> = </a:t>
            </a:r>
            <a:r>
              <a:rPr lang="es-MX" sz="2000" dirty="0" err="1" smtClean="0"/>
              <a:t>angular.module</a:t>
            </a:r>
            <a:r>
              <a:rPr lang="es-MX" sz="2000" dirty="0" smtClean="0"/>
              <a:t>('</a:t>
            </a:r>
            <a:r>
              <a:rPr lang="es-MX" sz="2000" dirty="0" err="1" smtClean="0"/>
              <a:t>myApp</a:t>
            </a:r>
            <a:r>
              <a:rPr lang="es-MX" sz="2000" dirty="0" smtClean="0"/>
              <a:t>',[      ]);</a:t>
            </a:r>
          </a:p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r>
              <a:rPr lang="es-MX" sz="2000" dirty="0" err="1" smtClean="0"/>
              <a:t>myApp.controller</a:t>
            </a:r>
            <a:r>
              <a:rPr lang="es-MX" sz="2000" dirty="0" smtClean="0"/>
              <a:t>('Ctrl1', ['</a:t>
            </a:r>
            <a:r>
              <a:rPr lang="es-MX" sz="2800" dirty="0" smtClean="0">
                <a:solidFill>
                  <a:schemeClr val="accent2"/>
                </a:solidFill>
              </a:rPr>
              <a:t>$</a:t>
            </a:r>
            <a:r>
              <a:rPr lang="es-MX" sz="2800" dirty="0" err="1" smtClean="0">
                <a:solidFill>
                  <a:schemeClr val="accent2"/>
                </a:solidFill>
              </a:rPr>
              <a:t>scope</a:t>
            </a:r>
            <a:r>
              <a:rPr lang="es-MX" sz="2000" dirty="0" smtClean="0"/>
              <a:t>', </a:t>
            </a:r>
            <a:r>
              <a:rPr lang="es-MX" sz="2000" dirty="0" err="1" smtClean="0"/>
              <a:t>function</a:t>
            </a:r>
            <a:r>
              <a:rPr lang="es-MX" sz="2000" dirty="0" smtClean="0"/>
              <a:t>(</a:t>
            </a:r>
            <a:r>
              <a:rPr lang="es-MX" sz="2800" dirty="0" smtClean="0">
                <a:solidFill>
                  <a:schemeClr val="accent2"/>
                </a:solidFill>
              </a:rPr>
              <a:t>$</a:t>
            </a:r>
            <a:r>
              <a:rPr lang="es-MX" sz="2800" dirty="0" err="1" smtClean="0">
                <a:solidFill>
                  <a:schemeClr val="accent2"/>
                </a:solidFill>
              </a:rPr>
              <a:t>scope</a:t>
            </a:r>
            <a:r>
              <a:rPr lang="es-MX" sz="2000" dirty="0" smtClean="0"/>
              <a:t>) {</a:t>
            </a:r>
          </a:p>
          <a:p>
            <a:pPr marL="0" indent="0">
              <a:buNone/>
            </a:pPr>
            <a:r>
              <a:rPr lang="es-MX" sz="2000" dirty="0" smtClean="0"/>
              <a:t>	$scope.variable1 = “</a:t>
            </a:r>
            <a:r>
              <a:rPr lang="es-MX" sz="2000" dirty="0" err="1" smtClean="0"/>
              <a:t>Hello</a:t>
            </a:r>
            <a:r>
              <a:rPr lang="es-MX" sz="2000" dirty="0" smtClean="0"/>
              <a:t> </a:t>
            </a:r>
            <a:r>
              <a:rPr lang="es-MX" sz="2000" dirty="0" err="1" smtClean="0"/>
              <a:t>World</a:t>
            </a:r>
            <a:r>
              <a:rPr lang="es-MX" sz="2000" dirty="0" smtClean="0"/>
              <a:t>!”;</a:t>
            </a:r>
          </a:p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	</a:t>
            </a:r>
            <a:r>
              <a:rPr lang="es-MX" sz="2400" dirty="0" smtClean="0">
                <a:solidFill>
                  <a:schemeClr val="accent2"/>
                </a:solidFill>
              </a:rPr>
              <a:t>$</a:t>
            </a:r>
            <a:r>
              <a:rPr lang="es-MX" sz="2400" dirty="0" err="1" smtClean="0">
                <a:solidFill>
                  <a:schemeClr val="accent2"/>
                </a:solidFill>
              </a:rPr>
              <a:t>scope</a:t>
            </a:r>
            <a:r>
              <a:rPr lang="es-MX" sz="2400" dirty="0" smtClean="0">
                <a:solidFill>
                  <a:schemeClr val="accent2"/>
                </a:solidFill>
              </a:rPr>
              <a:t>.$</a:t>
            </a:r>
            <a:r>
              <a:rPr lang="es-MX" sz="2400" dirty="0" err="1" smtClean="0">
                <a:solidFill>
                  <a:schemeClr val="accent2"/>
                </a:solidFill>
              </a:rPr>
              <a:t>watch</a:t>
            </a:r>
            <a:r>
              <a:rPr lang="es-MX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('Ctrl1‘, </a:t>
            </a:r>
            <a:r>
              <a:rPr lang="es-MX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</a:t>
            </a:r>
            <a:r>
              <a:rPr lang="es-MX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 </a:t>
            </a:r>
            <a:r>
              <a:rPr lang="es-MX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</a:t>
            </a:r>
            <a:r>
              <a:rPr lang="es-MX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){</a:t>
            </a:r>
          </a:p>
          <a:p>
            <a:pPr marL="0" indent="0">
              <a:buNone/>
            </a:pPr>
            <a:r>
              <a:rPr lang="es-MX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$scope.console.log(</a:t>
            </a:r>
            <a:r>
              <a:rPr lang="es-MX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value</a:t>
            </a:r>
            <a:r>
              <a:rPr lang="es-MX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MX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});</a:t>
            </a:r>
          </a:p>
          <a:p>
            <a:pPr marL="0" indent="0">
              <a:buNone/>
            </a:pPr>
            <a:r>
              <a:rPr lang="es-MX" sz="2000" dirty="0" smtClean="0"/>
              <a:t>}]);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Llamada de flecha hacia arriba"/>
          <p:cNvSpPr/>
          <p:nvPr/>
        </p:nvSpPr>
        <p:spPr>
          <a:xfrm>
            <a:off x="4067944" y="1988840"/>
            <a:ext cx="1368152" cy="432048"/>
          </a:xfrm>
          <a:prstGeom prst="upArrowCallout">
            <a:avLst>
              <a:gd name="adj1" fmla="val 50000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dependencies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0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Scope</a:t>
            </a:r>
            <a:endParaRPr lang="en-US" dirty="0"/>
          </a:p>
        </p:txBody>
      </p:sp>
      <p:pic>
        <p:nvPicPr>
          <p:cNvPr id="1026" name="Picture 2" descr="http://clubajax.org/wp-content/uploads/2011/11/HyperC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095986" cy="25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2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ng</a:t>
            </a:r>
            <a:r>
              <a:rPr lang="es-MX" dirty="0" smtClean="0"/>
              <a:t>-show / </a:t>
            </a:r>
            <a:r>
              <a:rPr lang="es-MX" dirty="0" err="1" smtClean="0"/>
              <a:t>ng-hide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  </a:t>
            </a:r>
            <a:r>
              <a:rPr lang="en-US" sz="3600" dirty="0" err="1" smtClean="0">
                <a:solidFill>
                  <a:schemeClr val="accent2"/>
                </a:solidFill>
              </a:rPr>
              <a:t>ng</a:t>
            </a:r>
            <a:r>
              <a:rPr lang="en-US" sz="3600" dirty="0" smtClean="0">
                <a:solidFill>
                  <a:schemeClr val="accent2"/>
                </a:solidFill>
              </a:rPr>
              <a:t>-app=“</a:t>
            </a:r>
            <a:r>
              <a:rPr lang="en-US" sz="3600" dirty="0" err="1" smtClean="0">
                <a:solidFill>
                  <a:schemeClr val="accent2"/>
                </a:solidFill>
              </a:rPr>
              <a:t>myApp</a:t>
            </a:r>
            <a:r>
              <a:rPr lang="en-US" sz="3600" dirty="0" smtClean="0">
                <a:solidFill>
                  <a:schemeClr val="accent2"/>
                </a:solidFill>
              </a:rPr>
              <a:t>"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&lt;head&gt;</a:t>
            </a:r>
          </a:p>
          <a:p>
            <a:pPr marL="0" indent="0">
              <a:buNone/>
            </a:pPr>
            <a:r>
              <a:rPr lang="en-US" dirty="0" smtClean="0"/>
              <a:t>        &lt;title&gt;</a:t>
            </a:r>
            <a:r>
              <a:rPr lang="en-US" dirty="0" err="1" smtClean="0"/>
              <a:t>AngularJS</a:t>
            </a:r>
            <a:r>
              <a:rPr lang="en-US" dirty="0" smtClean="0"/>
              <a:t> Test&lt;/title&gt;</a:t>
            </a:r>
          </a:p>
          <a:p>
            <a:pPr marL="0" indent="0">
              <a:buNone/>
            </a:pPr>
            <a:r>
              <a:rPr lang="en-US" dirty="0" smtClean="0"/>
              <a:t>        &lt;meta http-</a:t>
            </a:r>
            <a:r>
              <a:rPr lang="en-US" dirty="0" err="1" smtClean="0"/>
              <a:t>equiv</a:t>
            </a:r>
            <a:r>
              <a:rPr lang="en-US" dirty="0" smtClean="0"/>
              <a:t>="Content-Type" content="text/html; charset=UTF-8"&gt;</a:t>
            </a:r>
          </a:p>
          <a:p>
            <a:pPr marL="0" indent="0">
              <a:buNone/>
            </a:pPr>
            <a:r>
              <a:rPr lang="en-US" dirty="0" smtClean="0"/>
              <a:t>    &lt;/head&gt;</a:t>
            </a:r>
          </a:p>
          <a:p>
            <a:pPr marL="0" indent="0">
              <a:buNone/>
            </a:pPr>
            <a:r>
              <a:rPr lang="en-US" dirty="0" smtClean="0"/>
              <a:t>    &lt;body&gt;</a:t>
            </a:r>
          </a:p>
          <a:p>
            <a:pPr marL="0" indent="0">
              <a:buNone/>
            </a:pPr>
            <a:r>
              <a:rPr lang="en-US" dirty="0" smtClean="0"/>
              <a:t>        &lt;input type=“checkbox”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</a:rPr>
              <a:t>ng</a:t>
            </a:r>
            <a:r>
              <a:rPr lang="en-US" sz="3600" dirty="0" smtClean="0">
                <a:solidFill>
                  <a:schemeClr val="accent2"/>
                </a:solidFill>
              </a:rPr>
              <a:t>-model=“</a:t>
            </a:r>
            <a:r>
              <a:rPr lang="en-US" sz="3600" dirty="0" err="1" smtClean="0">
                <a:solidFill>
                  <a:schemeClr val="accent2"/>
                </a:solidFill>
              </a:rPr>
              <a:t>showDiv</a:t>
            </a:r>
            <a:r>
              <a:rPr lang="en-US" sz="3600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&lt;div</a:t>
            </a:r>
            <a:r>
              <a:rPr lang="en-US" sz="3600" dirty="0" smtClean="0"/>
              <a:t> </a:t>
            </a:r>
            <a:r>
              <a:rPr lang="en-US" sz="3600" dirty="0" err="1" smtClean="0">
                <a:solidFill>
                  <a:schemeClr val="accent2"/>
                </a:solidFill>
              </a:rPr>
              <a:t>ng</a:t>
            </a:r>
            <a:r>
              <a:rPr lang="en-US" sz="3600" dirty="0" smtClean="0">
                <a:solidFill>
                  <a:schemeClr val="accent2"/>
                </a:solidFill>
              </a:rPr>
              <a:t>-show=“</a:t>
            </a:r>
            <a:r>
              <a:rPr lang="en-US" sz="3600" dirty="0" err="1" smtClean="0">
                <a:solidFill>
                  <a:schemeClr val="accent2"/>
                </a:solidFill>
              </a:rPr>
              <a:t>showDiv</a:t>
            </a:r>
            <a:r>
              <a:rPr lang="en-US" sz="3600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&gt;Show Hello World!&lt;/div&gt;</a:t>
            </a:r>
          </a:p>
          <a:p>
            <a:pPr marL="0" indent="0">
              <a:buNone/>
            </a:pPr>
            <a:r>
              <a:rPr lang="en-US" dirty="0" smtClean="0"/>
              <a:t>        &lt;div</a:t>
            </a:r>
            <a:r>
              <a:rPr lang="en-US" sz="3600" dirty="0" smtClean="0">
                <a:solidFill>
                  <a:schemeClr val="accent2"/>
                </a:solidFill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</a:rPr>
              <a:t>ng</a:t>
            </a:r>
            <a:r>
              <a:rPr lang="en-US" sz="3600" dirty="0" smtClean="0">
                <a:solidFill>
                  <a:schemeClr val="accent2"/>
                </a:solidFill>
              </a:rPr>
              <a:t>-hide=“</a:t>
            </a:r>
            <a:r>
              <a:rPr lang="en-US" sz="3600" dirty="0" err="1" smtClean="0">
                <a:solidFill>
                  <a:schemeClr val="accent2"/>
                </a:solidFill>
              </a:rPr>
              <a:t>showDiv</a:t>
            </a:r>
            <a:r>
              <a:rPr lang="en-US" sz="3600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&gt;Evil side&lt;/div&gt;</a:t>
            </a:r>
          </a:p>
          <a:p>
            <a:pPr marL="0" indent="0">
              <a:buNone/>
            </a:pPr>
            <a:r>
              <a:rPr lang="en-US" dirty="0" smtClean="0"/>
              <a:t>    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51520" y="1412776"/>
            <a:ext cx="8424936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ng-repeat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/>
              <a:t>$</a:t>
            </a:r>
            <a:r>
              <a:rPr lang="es-ES" sz="2800" dirty="0" err="1" smtClean="0"/>
              <a:t>scope.data</a:t>
            </a:r>
            <a:r>
              <a:rPr lang="es-ES" sz="2800" dirty="0" smtClean="0"/>
              <a:t> = [</a:t>
            </a:r>
            <a:r>
              <a:rPr lang="en-US" sz="2800" dirty="0" smtClean="0"/>
              <a:t>"</a:t>
            </a:r>
            <a:r>
              <a:rPr lang="en-US" sz="2800" dirty="0" err="1" smtClean="0"/>
              <a:t>uno</a:t>
            </a:r>
            <a:r>
              <a:rPr lang="en-US" sz="2800" dirty="0" smtClean="0"/>
              <a:t>", "dos", "</a:t>
            </a:r>
            <a:r>
              <a:rPr lang="en-US" sz="2800" dirty="0" err="1" smtClean="0"/>
              <a:t>tres</a:t>
            </a:r>
            <a:r>
              <a:rPr lang="en-US" sz="2800" dirty="0" smtClean="0"/>
              <a:t>"</a:t>
            </a:r>
            <a:r>
              <a:rPr lang="es-ES" sz="2800" dirty="0" smtClean="0"/>
              <a:t> ];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&lt;input </a:t>
            </a:r>
            <a:r>
              <a:rPr lang="es-E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</a:t>
            </a:r>
            <a:r>
              <a:rPr lang="es-E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“text“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ng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-model=“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filterA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”&gt;</a:t>
            </a:r>
            <a:endParaRPr lang="es-E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s-ES" sz="2800" dirty="0" smtClean="0"/>
              <a:t>&lt;</a:t>
            </a:r>
            <a:r>
              <a:rPr lang="es-ES" sz="2800" dirty="0" err="1" smtClean="0"/>
              <a:t>ul</a:t>
            </a:r>
            <a:r>
              <a:rPr lang="es-ES" sz="2800" dirty="0" smtClean="0"/>
              <a:t>&gt;</a:t>
            </a:r>
          </a:p>
          <a:p>
            <a:pPr marL="0" indent="0">
              <a:buNone/>
            </a:pPr>
            <a:r>
              <a:rPr lang="es-ES" sz="2800" dirty="0" smtClean="0"/>
              <a:t>    &lt;li </a:t>
            </a:r>
            <a:r>
              <a:rPr lang="es-ES" dirty="0" err="1" smtClean="0">
                <a:solidFill>
                  <a:schemeClr val="accent2"/>
                </a:solidFill>
              </a:rPr>
              <a:t>ng-repeat</a:t>
            </a:r>
            <a:r>
              <a:rPr lang="es-ES" dirty="0" smtClean="0">
                <a:solidFill>
                  <a:schemeClr val="accent2"/>
                </a:solidFill>
              </a:rPr>
              <a:t>=</a:t>
            </a:r>
            <a:r>
              <a:rPr lang="en-US" dirty="0" smtClean="0">
                <a:solidFill>
                  <a:schemeClr val="accent2"/>
                </a:solidFill>
              </a:rPr>
              <a:t>"item in data"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{{ </a:t>
            </a:r>
            <a:r>
              <a:rPr lang="en-US" sz="2800" dirty="0" smtClean="0">
                <a:solidFill>
                  <a:schemeClr val="accent2"/>
                </a:solidFill>
              </a:rPr>
              <a:t>$index </a:t>
            </a:r>
            <a:r>
              <a:rPr lang="en-US" sz="2800" dirty="0" smtClean="0"/>
              <a:t>}}  : {{ item }}</a:t>
            </a:r>
          </a:p>
          <a:p>
            <a:pPr marL="0" indent="0">
              <a:buNone/>
            </a:pPr>
            <a:r>
              <a:rPr lang="en-US" sz="2800" dirty="0" smtClean="0"/>
              <a:t>     &lt;/li&gt;</a:t>
            </a:r>
          </a:p>
          <a:p>
            <a:pPr marL="0" indent="0">
              <a:buNone/>
            </a:pPr>
            <a:r>
              <a:rPr lang="es-ES" sz="2800" dirty="0" smtClean="0"/>
              <a:t>&lt;/</a:t>
            </a:r>
            <a:r>
              <a:rPr lang="es-ES" sz="2800" dirty="0" err="1" smtClean="0"/>
              <a:t>ul</a:t>
            </a:r>
            <a:r>
              <a:rPr lang="es-ES" sz="2800" dirty="0" smtClean="0"/>
              <a:t>&gt;</a:t>
            </a:r>
            <a:endParaRPr lang="en-US" sz="2800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Llamada de flecha a la izquierda"/>
          <p:cNvSpPr/>
          <p:nvPr/>
        </p:nvSpPr>
        <p:spPr>
          <a:xfrm>
            <a:off x="5652120" y="3429000"/>
            <a:ext cx="3132348" cy="1080120"/>
          </a:xfrm>
          <a:prstGeom prst="leftArrowCallout">
            <a:avLst>
              <a:gd name="adj1" fmla="val 50000"/>
              <a:gd name="adj2" fmla="val 25000"/>
              <a:gd name="adj3" fmla="val 25000"/>
              <a:gd name="adj4" fmla="val 868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Item</a:t>
            </a:r>
            <a:r>
              <a:rPr lang="es-ES" dirty="0" smtClean="0"/>
              <a:t> in </a:t>
            </a:r>
            <a:r>
              <a:rPr lang="es-ES" dirty="0" err="1" smtClean="0"/>
              <a:t>array</a:t>
            </a:r>
            <a:r>
              <a:rPr lang="es-ES" dirty="0" smtClean="0"/>
              <a:t> | </a:t>
            </a:r>
            <a:r>
              <a:rPr lang="es-ES" dirty="0" err="1" smtClean="0"/>
              <a:t>filter</a:t>
            </a:r>
            <a:r>
              <a:rPr lang="es-ES" dirty="0" smtClean="0"/>
              <a:t>: </a:t>
            </a:r>
            <a:r>
              <a:rPr lang="es-ES" dirty="0" err="1" smtClean="0"/>
              <a:t>filterA</a:t>
            </a:r>
            <a:endParaRPr lang="en-US" dirty="0"/>
          </a:p>
        </p:txBody>
      </p:sp>
      <p:sp>
        <p:nvSpPr>
          <p:cNvPr id="7" name="6 Llamada de flecha hacia arriba"/>
          <p:cNvSpPr/>
          <p:nvPr/>
        </p:nvSpPr>
        <p:spPr>
          <a:xfrm>
            <a:off x="2051720" y="4767047"/>
            <a:ext cx="5040560" cy="1512168"/>
          </a:xfrm>
          <a:prstGeom prst="upArrowCallout">
            <a:avLst>
              <a:gd name="adj1" fmla="val 52260"/>
              <a:gd name="adj2" fmla="val 26130"/>
              <a:gd name="adj3" fmla="val 21609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$index, $first, $last, $middle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2996952"/>
            <a:ext cx="8640960" cy="3024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</a:t>
            </a:r>
            <a:r>
              <a:rPr lang="es-ES" dirty="0" err="1" smtClean="0"/>
              <a:t>g-click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&lt;div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ng</a:t>
            </a:r>
            <a:r>
              <a:rPr lang="en-US" dirty="0" smtClean="0">
                <a:solidFill>
                  <a:schemeClr val="accent2"/>
                </a:solidFill>
              </a:rPr>
              <a:t>-click=“</a:t>
            </a:r>
            <a:r>
              <a:rPr lang="en-US" dirty="0" err="1" smtClean="0">
                <a:solidFill>
                  <a:schemeClr val="accent2"/>
                </a:solidFill>
              </a:rPr>
              <a:t>fnClickMe</a:t>
            </a:r>
            <a:r>
              <a:rPr lang="en-US" dirty="0" smtClean="0">
                <a:solidFill>
                  <a:schemeClr val="accent2"/>
                </a:solidFill>
              </a:rPr>
              <a:t>($event)”</a:t>
            </a:r>
            <a:r>
              <a:rPr lang="en-US" sz="2800" dirty="0" smtClean="0"/>
              <a:t>&gt;Click me!&lt;/div&gt;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$</a:t>
            </a:r>
            <a:r>
              <a:rPr lang="es-ES" sz="2800" dirty="0" err="1" smtClean="0"/>
              <a:t>scope.fnClickMe</a:t>
            </a:r>
            <a:r>
              <a:rPr lang="es-ES" sz="2800" dirty="0"/>
              <a:t> </a:t>
            </a:r>
            <a:r>
              <a:rPr lang="es-ES" sz="2800" dirty="0" smtClean="0"/>
              <a:t>= </a:t>
            </a:r>
            <a:r>
              <a:rPr lang="es-ES" sz="2800" dirty="0" err="1" smtClean="0"/>
              <a:t>function</a:t>
            </a:r>
            <a:r>
              <a:rPr lang="es-ES" sz="2800" dirty="0" smtClean="0"/>
              <a:t>(e){</a:t>
            </a:r>
          </a:p>
          <a:p>
            <a:pPr marL="0" indent="0">
              <a:buNone/>
            </a:pPr>
            <a:r>
              <a:rPr lang="es-ES" sz="2800" dirty="0" smtClean="0"/>
              <a:t>	</a:t>
            </a:r>
            <a:r>
              <a:rPr lang="es-ES" sz="2800" dirty="0" err="1" smtClean="0"/>
              <a:t>e.preventDefault</a:t>
            </a:r>
            <a:r>
              <a:rPr lang="es-ES" sz="2800" dirty="0" smtClean="0"/>
              <a:t>();</a:t>
            </a:r>
          </a:p>
          <a:p>
            <a:pPr marL="0" indent="0">
              <a:buNone/>
            </a:pPr>
            <a:r>
              <a:rPr lang="es-ES" sz="2800" dirty="0" smtClean="0"/>
              <a:t>	</a:t>
            </a:r>
            <a:r>
              <a:rPr lang="es-ES" sz="2800" dirty="0" err="1" smtClean="0"/>
              <a:t>e.stopPropagation</a:t>
            </a:r>
            <a:r>
              <a:rPr lang="es-ES" sz="2800" dirty="0" smtClean="0"/>
              <a:t>();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 err="1" smtClean="0"/>
              <a:t>alert</a:t>
            </a:r>
            <a:r>
              <a:rPr lang="es-ES" sz="2800" dirty="0" smtClean="0"/>
              <a:t> (“</a:t>
            </a:r>
            <a:r>
              <a:rPr lang="es-ES" sz="2800" dirty="0" err="1" smtClean="0"/>
              <a:t>You</a:t>
            </a:r>
            <a:r>
              <a:rPr lang="es-ES" sz="2800" dirty="0" smtClean="0"/>
              <a:t> </a:t>
            </a:r>
            <a:r>
              <a:rPr lang="es-ES" sz="2800" dirty="0" err="1" smtClean="0"/>
              <a:t>click</a:t>
            </a:r>
            <a:r>
              <a:rPr lang="es-ES" sz="2800" dirty="0" smtClean="0"/>
              <a:t> me”);</a:t>
            </a:r>
          </a:p>
          <a:p>
            <a:pPr marL="0" indent="0">
              <a:buNone/>
            </a:pPr>
            <a:r>
              <a:rPr lang="es-E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85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3528" y="3356992"/>
            <a:ext cx="3456384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323528" y="4509120"/>
            <a:ext cx="8280920" cy="17281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</a:t>
            </a:r>
            <a:r>
              <a:rPr lang="es-ES" dirty="0" err="1" smtClean="0"/>
              <a:t>g-change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&lt;input </a:t>
            </a:r>
            <a:r>
              <a:rPr lang="es-ES" sz="2400" dirty="0" err="1"/>
              <a:t>type</a:t>
            </a:r>
            <a:r>
              <a:rPr lang="es-ES" sz="2400" dirty="0"/>
              <a:t>=</a:t>
            </a:r>
            <a:r>
              <a:rPr lang="en-US" sz="2400" dirty="0"/>
              <a:t> “text</a:t>
            </a:r>
            <a:r>
              <a:rPr lang="en-US" sz="2400" dirty="0" smtClean="0"/>
              <a:t>“ </a:t>
            </a:r>
            <a:r>
              <a:rPr lang="en-US" sz="2400" dirty="0" err="1" smtClean="0"/>
              <a:t>ng</a:t>
            </a:r>
            <a:r>
              <a:rPr lang="en-US" sz="2400" dirty="0" smtClean="0"/>
              <a:t>-change=“convert()” </a:t>
            </a:r>
            <a:r>
              <a:rPr lang="en-US" sz="2400" dirty="0" err="1"/>
              <a:t>ng</a:t>
            </a:r>
            <a:r>
              <a:rPr lang="en-US" sz="2400" dirty="0"/>
              <a:t>-model</a:t>
            </a:r>
            <a:r>
              <a:rPr lang="en-US" sz="2400" dirty="0" smtClean="0"/>
              <a:t>=“</a:t>
            </a:r>
            <a:r>
              <a:rPr lang="en-US" sz="2400" dirty="0" err="1" smtClean="0"/>
              <a:t>url</a:t>
            </a:r>
            <a:r>
              <a:rPr lang="en-US" sz="2400" dirty="0" smtClean="0"/>
              <a:t>”&gt;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smtClean="0"/>
              <a:t>&lt;</a:t>
            </a:r>
            <a:r>
              <a:rPr lang="es-ES" sz="2400" dirty="0" err="1" smtClean="0"/>
              <a:t>label</a:t>
            </a:r>
            <a:r>
              <a:rPr lang="es-ES" sz="2400" dirty="0" smtClean="0"/>
              <a:t>&gt;{{</a:t>
            </a:r>
            <a:r>
              <a:rPr lang="es-ES" sz="2400" dirty="0" err="1" smtClean="0"/>
              <a:t>url</a:t>
            </a:r>
            <a:r>
              <a:rPr lang="es-ES" sz="2400" dirty="0" smtClean="0"/>
              <a:t>}}&lt;/</a:t>
            </a:r>
            <a:r>
              <a:rPr lang="es-ES" sz="2400" dirty="0" err="1" smtClean="0"/>
              <a:t>label</a:t>
            </a:r>
            <a:r>
              <a:rPr lang="es-ES" sz="2400" dirty="0" smtClean="0"/>
              <a:t>&gt;</a:t>
            </a:r>
          </a:p>
          <a:p>
            <a:pPr marL="0" indent="0"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Or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$</a:t>
            </a:r>
            <a:r>
              <a:rPr lang="es-ES" sz="2400" dirty="0" err="1" smtClean="0"/>
              <a:t>location.path</a:t>
            </a:r>
            <a:r>
              <a:rPr lang="es-ES" sz="2400" dirty="0" smtClean="0"/>
              <a:t>(‘/’+</a:t>
            </a:r>
            <a:r>
              <a:rPr lang="es-ES" sz="2400" dirty="0" err="1" smtClean="0"/>
              <a:t>url</a:t>
            </a:r>
            <a:r>
              <a:rPr lang="es-ES" sz="2400" dirty="0" smtClean="0"/>
              <a:t>);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$scope. convert = function(){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$scope.url = $</a:t>
            </a:r>
            <a:r>
              <a:rPr lang="en-US" sz="2400" dirty="0" err="1" smtClean="0"/>
              <a:t>scope.url.replace</a:t>
            </a:r>
            <a:r>
              <a:rPr lang="en-US" sz="2400" dirty="0" smtClean="0"/>
              <a:t>(/\s+/g,'-');</a:t>
            </a:r>
          </a:p>
          <a:p>
            <a:pPr marL="0" indent="0">
              <a:buNone/>
            </a:pPr>
            <a:r>
              <a:rPr lang="es-E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63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95536" y="3861048"/>
            <a:ext cx="8208912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395536" y="1412776"/>
            <a:ext cx="8208912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</a:t>
            </a:r>
            <a:r>
              <a:rPr lang="es-ES" dirty="0" err="1" smtClean="0"/>
              <a:t>g-options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$</a:t>
            </a:r>
            <a:r>
              <a:rPr lang="es-ES" sz="2400" dirty="0" err="1" smtClean="0"/>
              <a:t>scope.people</a:t>
            </a:r>
            <a:r>
              <a:rPr lang="es-ES" sz="2400" dirty="0" smtClean="0"/>
              <a:t>=[</a:t>
            </a:r>
            <a:r>
              <a:rPr lang="en-US" sz="2400" dirty="0" smtClean="0"/>
              <a:t>"</a:t>
            </a:r>
            <a:r>
              <a:rPr lang="es-ES" sz="2400" dirty="0" smtClean="0"/>
              <a:t>Luis</a:t>
            </a:r>
            <a:r>
              <a:rPr lang="en-US" sz="2400" dirty="0" smtClean="0"/>
              <a:t>","</a:t>
            </a:r>
            <a:r>
              <a:rPr lang="en-US" sz="2400" dirty="0" err="1" smtClean="0"/>
              <a:t>María</a:t>
            </a:r>
            <a:r>
              <a:rPr lang="en-US" sz="2400" dirty="0" smtClean="0"/>
              <a:t>"];</a:t>
            </a:r>
            <a:endParaRPr lang="es-ES" sz="2400" dirty="0" smtClean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r>
              <a:rPr lang="es-ES" sz="2800" dirty="0" smtClean="0"/>
              <a:t>&lt;</a:t>
            </a:r>
            <a:r>
              <a:rPr lang="es-ES" sz="2800" dirty="0" err="1" smtClean="0"/>
              <a:t>select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ng-options</a:t>
            </a:r>
            <a:r>
              <a:rPr lang="es-ES" dirty="0" smtClean="0">
                <a:solidFill>
                  <a:schemeClr val="accent2"/>
                </a:solidFill>
              </a:rPr>
              <a:t>=</a:t>
            </a:r>
            <a:r>
              <a:rPr lang="en-US" dirty="0" smtClean="0">
                <a:solidFill>
                  <a:schemeClr val="accent2"/>
                </a:solidFill>
              </a:rPr>
              <a:t>“person in people"</a:t>
            </a:r>
            <a:r>
              <a:rPr lang="es-ES" sz="2800" dirty="0" smtClean="0"/>
              <a:t>&gt;&lt;/</a:t>
            </a:r>
            <a:r>
              <a:rPr lang="es-ES" sz="2800" dirty="0" err="1" smtClean="0"/>
              <a:t>select</a:t>
            </a:r>
            <a:r>
              <a:rPr lang="es-ES" sz="2800" dirty="0" smtClean="0"/>
              <a:t>&gt;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$</a:t>
            </a:r>
            <a:r>
              <a:rPr lang="es-ES" sz="2400" dirty="0" err="1" smtClean="0"/>
              <a:t>scope.people</a:t>
            </a:r>
            <a:r>
              <a:rPr lang="es-ES" sz="2400" dirty="0" smtClean="0"/>
              <a:t>=[{id:</a:t>
            </a:r>
            <a:r>
              <a:rPr lang="en-US" sz="2400" dirty="0" smtClean="0"/>
              <a:t>1, </a:t>
            </a:r>
            <a:r>
              <a:rPr lang="es-ES" sz="2400" dirty="0" err="1" smtClean="0"/>
              <a:t>name</a:t>
            </a:r>
            <a:r>
              <a:rPr lang="es-ES" sz="2400" dirty="0" smtClean="0"/>
              <a:t>:</a:t>
            </a:r>
            <a:r>
              <a:rPr lang="en-US" sz="2400" dirty="0" smtClean="0"/>
              <a:t> "</a:t>
            </a:r>
            <a:r>
              <a:rPr lang="es-ES" sz="2400" dirty="0" smtClean="0"/>
              <a:t>Luis</a:t>
            </a:r>
            <a:r>
              <a:rPr lang="en-US" sz="2400" dirty="0" smtClean="0"/>
              <a:t>"},{id:2, name: "</a:t>
            </a:r>
            <a:r>
              <a:rPr lang="en-US" sz="2400" dirty="0" err="1" smtClean="0"/>
              <a:t>María</a:t>
            </a:r>
            <a:r>
              <a:rPr lang="en-US" sz="2400" dirty="0" smtClean="0"/>
              <a:t>"}];</a:t>
            </a:r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r>
              <a:rPr lang="es-ES" sz="1800" dirty="0" smtClean="0"/>
              <a:t>&lt;</a:t>
            </a:r>
            <a:r>
              <a:rPr lang="es-ES" sz="1800" dirty="0" err="1" smtClean="0"/>
              <a:t>select</a:t>
            </a:r>
            <a:r>
              <a:rPr lang="es-ES" sz="2000" dirty="0" smtClean="0">
                <a:solidFill>
                  <a:schemeClr val="accent2"/>
                </a:solidFill>
              </a:rPr>
              <a:t> </a:t>
            </a:r>
            <a:r>
              <a:rPr lang="es-ES" sz="2000" dirty="0" err="1" smtClean="0">
                <a:solidFill>
                  <a:schemeClr val="accent2"/>
                </a:solidFill>
              </a:rPr>
              <a:t>ng-options</a:t>
            </a:r>
            <a:r>
              <a:rPr lang="es-ES" sz="2000" dirty="0" smtClean="0">
                <a:solidFill>
                  <a:schemeClr val="accent2"/>
                </a:solidFill>
              </a:rPr>
              <a:t>=</a:t>
            </a:r>
            <a:r>
              <a:rPr lang="en-US" sz="2000" dirty="0" smtClean="0">
                <a:solidFill>
                  <a:schemeClr val="accent2"/>
                </a:solidFill>
              </a:rPr>
              <a:t>“person.id as person.name for person in people"</a:t>
            </a:r>
            <a:r>
              <a:rPr lang="es-ES" sz="1800" dirty="0" smtClean="0"/>
              <a:t>&gt;&lt;/</a:t>
            </a:r>
            <a:r>
              <a:rPr lang="es-ES" sz="1800" dirty="0" err="1" smtClean="0"/>
              <a:t>select</a:t>
            </a:r>
            <a:r>
              <a:rPr lang="es-ES" sz="1800" dirty="0" smtClean="0"/>
              <a:t>&gt;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34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608</Words>
  <Application>Microsoft Office PowerPoint</Application>
  <PresentationFormat>Presentación en pantalla (4:3)</PresentationFormat>
  <Paragraphs>225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Presentación de PowerPoint</vt:lpstr>
      <vt:lpstr>Data binding</vt:lpstr>
      <vt:lpstr>Modules and Controllers</vt:lpstr>
      <vt:lpstr>Scope</vt:lpstr>
      <vt:lpstr>ng-show / ng-hide</vt:lpstr>
      <vt:lpstr>ng-repeat</vt:lpstr>
      <vt:lpstr>ng-click</vt:lpstr>
      <vt:lpstr>ng-change</vt:lpstr>
      <vt:lpstr>ng-options</vt:lpstr>
      <vt:lpstr>Dependency injection</vt:lpstr>
      <vt:lpstr>Routing</vt:lpstr>
      <vt:lpstr>Presentación de PowerPoint</vt:lpstr>
      <vt:lpstr>Filters</vt:lpstr>
      <vt:lpstr>Custom filter</vt:lpstr>
      <vt:lpstr>Directives</vt:lpstr>
      <vt:lpstr>Presentación de PowerPoint</vt:lpstr>
      <vt:lpstr>Directives</vt:lpstr>
      <vt:lpstr>Isolated scope</vt:lpstr>
      <vt:lpstr>compile / link</vt:lpstr>
      <vt:lpstr>compile / link</vt:lpstr>
      <vt:lpstr>Server Comunication</vt:lpstr>
      <vt:lpstr>factory</vt:lpstr>
      <vt:lpstr>$timeout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King Kong</dc:creator>
  <cp:lastModifiedBy>King Kong</cp:lastModifiedBy>
  <cp:revision>65</cp:revision>
  <dcterms:created xsi:type="dcterms:W3CDTF">2014-06-27T01:37:53Z</dcterms:created>
  <dcterms:modified xsi:type="dcterms:W3CDTF">2014-06-27T06:55:05Z</dcterms:modified>
</cp:coreProperties>
</file>