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79"/>
  </p:normalViewPr>
  <p:slideViewPr>
    <p:cSldViewPr snapToGrid="0">
      <p:cViewPr>
        <p:scale>
          <a:sx n="163" d="100"/>
          <a:sy n="163" d="100"/>
        </p:scale>
        <p:origin x="236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8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306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46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19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58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36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34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5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3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35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08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8894C-26D4-C24E-BB8B-402C71349971}" type="datetimeFigureOut">
              <a:rPr lang="de-DE" smtClean="0"/>
              <a:t>15.04.25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990A1D-A0BF-EA45-810F-6C1953E3A5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22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fik 68" descr="Ein Bild, das Design, Rahmen enthält.&#10;&#10;KI-generierte Inhalte können fehlerhaft sein.">
            <a:extLst>
              <a:ext uri="{FF2B5EF4-FFF2-40B4-BE49-F238E27FC236}">
                <a16:creationId xmlns:a16="http://schemas.microsoft.com/office/drawing/2014/main" id="{83659499-D34A-4BF1-7CD1-FABB82E35F3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612000" y="-702000"/>
            <a:ext cx="4824000" cy="4968000"/>
          </a:xfrm>
          <a:prstGeom prst="rect">
            <a:avLst/>
          </a:prstGeom>
        </p:spPr>
      </p:pic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E9F81752-BBFC-E3C9-E43B-73D49BA7F672}"/>
              </a:ext>
            </a:extLst>
          </p:cNvPr>
          <p:cNvGrpSpPr/>
          <p:nvPr/>
        </p:nvGrpSpPr>
        <p:grpSpPr>
          <a:xfrm>
            <a:off x="383004" y="289080"/>
            <a:ext cx="2833992" cy="3115620"/>
            <a:chOff x="382621" y="189555"/>
            <a:chExt cx="2833992" cy="311562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D09CBB-5F9D-E12C-BD7C-0B128D247062}"/>
                </a:ext>
              </a:extLst>
            </p:cNvPr>
            <p:cNvSpPr/>
            <p:nvPr/>
          </p:nvSpPr>
          <p:spPr>
            <a:xfrm>
              <a:off x="382621" y="189555"/>
              <a:ext cx="2833992" cy="2833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26C2C6F0-ABEC-8FA5-7DC1-E20828E8B75F}"/>
                </a:ext>
              </a:extLst>
            </p:cNvPr>
            <p:cNvSpPr/>
            <p:nvPr/>
          </p:nvSpPr>
          <p:spPr>
            <a:xfrm>
              <a:off x="955675" y="2632075"/>
              <a:ext cx="1704975" cy="44450"/>
            </a:xfrm>
            <a:custGeom>
              <a:avLst/>
              <a:gdLst>
                <a:gd name="connsiteX0" fmla="*/ 0 w 1704975"/>
                <a:gd name="connsiteY0" fmla="*/ 0 h 44450"/>
                <a:gd name="connsiteX1" fmla="*/ 53975 w 1704975"/>
                <a:gd name="connsiteY1" fmla="*/ 44450 h 44450"/>
                <a:gd name="connsiteX2" fmla="*/ 1638300 w 1704975"/>
                <a:gd name="connsiteY2" fmla="*/ 44450 h 44450"/>
                <a:gd name="connsiteX3" fmla="*/ 1704975 w 1704975"/>
                <a:gd name="connsiteY3" fmla="*/ 3175 h 44450"/>
                <a:gd name="connsiteX4" fmla="*/ 0 w 1704975"/>
                <a:gd name="connsiteY4" fmla="*/ 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4975" h="44450">
                  <a:moveTo>
                    <a:pt x="0" y="0"/>
                  </a:moveTo>
                  <a:lnTo>
                    <a:pt x="53975" y="44450"/>
                  </a:lnTo>
                  <a:lnTo>
                    <a:pt x="1638300" y="44450"/>
                  </a:lnTo>
                  <a:lnTo>
                    <a:pt x="170497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Freihandform 7">
              <a:extLst>
                <a:ext uri="{FF2B5EF4-FFF2-40B4-BE49-F238E27FC236}">
                  <a16:creationId xmlns:a16="http://schemas.microsoft.com/office/drawing/2014/main" id="{81B73CF1-7315-96EA-DED0-7F24E1A04017}"/>
                </a:ext>
              </a:extLst>
            </p:cNvPr>
            <p:cNvSpPr/>
            <p:nvPr/>
          </p:nvSpPr>
          <p:spPr>
            <a:xfrm>
              <a:off x="838200" y="2533650"/>
              <a:ext cx="1933575" cy="47625"/>
            </a:xfrm>
            <a:custGeom>
              <a:avLst/>
              <a:gdLst>
                <a:gd name="connsiteX0" fmla="*/ 0 w 1933575"/>
                <a:gd name="connsiteY0" fmla="*/ 0 h 47625"/>
                <a:gd name="connsiteX1" fmla="*/ 57150 w 1933575"/>
                <a:gd name="connsiteY1" fmla="*/ 47625 h 47625"/>
                <a:gd name="connsiteX2" fmla="*/ 1889125 w 1933575"/>
                <a:gd name="connsiteY2" fmla="*/ 47625 h 47625"/>
                <a:gd name="connsiteX3" fmla="*/ 1933575 w 1933575"/>
                <a:gd name="connsiteY3" fmla="*/ 3175 h 47625"/>
                <a:gd name="connsiteX4" fmla="*/ 0 w 193357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575" h="47625">
                  <a:moveTo>
                    <a:pt x="0" y="0"/>
                  </a:moveTo>
                  <a:lnTo>
                    <a:pt x="57150" y="47625"/>
                  </a:lnTo>
                  <a:lnTo>
                    <a:pt x="1889125" y="47625"/>
                  </a:lnTo>
                  <a:lnTo>
                    <a:pt x="193357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 8">
              <a:extLst>
                <a:ext uri="{FF2B5EF4-FFF2-40B4-BE49-F238E27FC236}">
                  <a16:creationId xmlns:a16="http://schemas.microsoft.com/office/drawing/2014/main" id="{2DE16D41-D17D-4DB0-FA2D-731A79588FE0}"/>
                </a:ext>
              </a:extLst>
            </p:cNvPr>
            <p:cNvSpPr/>
            <p:nvPr/>
          </p:nvSpPr>
          <p:spPr>
            <a:xfrm>
              <a:off x="749300" y="2438400"/>
              <a:ext cx="965200" cy="53975"/>
            </a:xfrm>
            <a:custGeom>
              <a:avLst/>
              <a:gdLst>
                <a:gd name="connsiteX0" fmla="*/ 0 w 965200"/>
                <a:gd name="connsiteY0" fmla="*/ 0 h 53975"/>
                <a:gd name="connsiteX1" fmla="*/ 47625 w 965200"/>
                <a:gd name="connsiteY1" fmla="*/ 53975 h 53975"/>
                <a:gd name="connsiteX2" fmla="*/ 965200 w 965200"/>
                <a:gd name="connsiteY2" fmla="*/ 53975 h 53975"/>
                <a:gd name="connsiteX3" fmla="*/ 752475 w 965200"/>
                <a:gd name="connsiteY3" fmla="*/ 6350 h 53975"/>
                <a:gd name="connsiteX4" fmla="*/ 0 w 965200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200" h="53975">
                  <a:moveTo>
                    <a:pt x="0" y="0"/>
                  </a:moveTo>
                  <a:lnTo>
                    <a:pt x="47625" y="53975"/>
                  </a:lnTo>
                  <a:lnTo>
                    <a:pt x="965200" y="53975"/>
                  </a:lnTo>
                  <a:lnTo>
                    <a:pt x="752475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 9">
              <a:extLst>
                <a:ext uri="{FF2B5EF4-FFF2-40B4-BE49-F238E27FC236}">
                  <a16:creationId xmlns:a16="http://schemas.microsoft.com/office/drawing/2014/main" id="{CEA38946-7F88-6905-D0E6-FF17EA0C776F}"/>
                </a:ext>
              </a:extLst>
            </p:cNvPr>
            <p:cNvSpPr/>
            <p:nvPr/>
          </p:nvSpPr>
          <p:spPr>
            <a:xfrm>
              <a:off x="1895475" y="2444750"/>
              <a:ext cx="968375" cy="47625"/>
            </a:xfrm>
            <a:custGeom>
              <a:avLst/>
              <a:gdLst>
                <a:gd name="connsiteX0" fmla="*/ 0 w 968375"/>
                <a:gd name="connsiteY0" fmla="*/ 44450 h 47625"/>
                <a:gd name="connsiteX1" fmla="*/ 930275 w 968375"/>
                <a:gd name="connsiteY1" fmla="*/ 47625 h 47625"/>
                <a:gd name="connsiteX2" fmla="*/ 968375 w 968375"/>
                <a:gd name="connsiteY2" fmla="*/ 3175 h 47625"/>
                <a:gd name="connsiteX3" fmla="*/ 187325 w 968375"/>
                <a:gd name="connsiteY3" fmla="*/ 0 h 47625"/>
                <a:gd name="connsiteX4" fmla="*/ 0 w 968375"/>
                <a:gd name="connsiteY4" fmla="*/ 444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375" h="47625">
                  <a:moveTo>
                    <a:pt x="0" y="44450"/>
                  </a:moveTo>
                  <a:lnTo>
                    <a:pt x="930275" y="47625"/>
                  </a:lnTo>
                  <a:lnTo>
                    <a:pt x="968375" y="3175"/>
                  </a:lnTo>
                  <a:lnTo>
                    <a:pt x="187325" y="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Freihandform 10">
              <a:extLst>
                <a:ext uri="{FF2B5EF4-FFF2-40B4-BE49-F238E27FC236}">
                  <a16:creationId xmlns:a16="http://schemas.microsoft.com/office/drawing/2014/main" id="{C476AD7B-9E3F-E089-099B-BB725525DB84}"/>
                </a:ext>
              </a:extLst>
            </p:cNvPr>
            <p:cNvSpPr/>
            <p:nvPr/>
          </p:nvSpPr>
          <p:spPr>
            <a:xfrm>
              <a:off x="679450" y="2346325"/>
              <a:ext cx="714375" cy="50800"/>
            </a:xfrm>
            <a:custGeom>
              <a:avLst/>
              <a:gdLst>
                <a:gd name="connsiteX0" fmla="*/ 0 w 714375"/>
                <a:gd name="connsiteY0" fmla="*/ 0 h 50800"/>
                <a:gd name="connsiteX1" fmla="*/ 25400 w 714375"/>
                <a:gd name="connsiteY1" fmla="*/ 47625 h 50800"/>
                <a:gd name="connsiteX2" fmla="*/ 714375 w 714375"/>
                <a:gd name="connsiteY2" fmla="*/ 50800 h 50800"/>
                <a:gd name="connsiteX3" fmla="*/ 628650 w 714375"/>
                <a:gd name="connsiteY3" fmla="*/ 3175 h 50800"/>
                <a:gd name="connsiteX4" fmla="*/ 0 w 714375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375" h="50800">
                  <a:moveTo>
                    <a:pt x="0" y="0"/>
                  </a:moveTo>
                  <a:lnTo>
                    <a:pt x="25400" y="47625"/>
                  </a:lnTo>
                  <a:lnTo>
                    <a:pt x="714375" y="50800"/>
                  </a:lnTo>
                  <a:lnTo>
                    <a:pt x="628650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Freihandform 11">
              <a:extLst>
                <a:ext uri="{FF2B5EF4-FFF2-40B4-BE49-F238E27FC236}">
                  <a16:creationId xmlns:a16="http://schemas.microsoft.com/office/drawing/2014/main" id="{D6637694-9889-38E0-9D5C-A6B1CE861229}"/>
                </a:ext>
              </a:extLst>
            </p:cNvPr>
            <p:cNvSpPr/>
            <p:nvPr/>
          </p:nvSpPr>
          <p:spPr>
            <a:xfrm>
              <a:off x="2212975" y="2355850"/>
              <a:ext cx="723900" cy="41275"/>
            </a:xfrm>
            <a:custGeom>
              <a:avLst/>
              <a:gdLst>
                <a:gd name="connsiteX0" fmla="*/ 0 w 723900"/>
                <a:gd name="connsiteY0" fmla="*/ 38100 h 41275"/>
                <a:gd name="connsiteX1" fmla="*/ 698500 w 723900"/>
                <a:gd name="connsiteY1" fmla="*/ 41275 h 41275"/>
                <a:gd name="connsiteX2" fmla="*/ 723900 w 723900"/>
                <a:gd name="connsiteY2" fmla="*/ 0 h 41275"/>
                <a:gd name="connsiteX3" fmla="*/ 76200 w 723900"/>
                <a:gd name="connsiteY3" fmla="*/ 0 h 41275"/>
                <a:gd name="connsiteX4" fmla="*/ 0 w 723900"/>
                <a:gd name="connsiteY4" fmla="*/ 38100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900" h="41275">
                  <a:moveTo>
                    <a:pt x="0" y="38100"/>
                  </a:moveTo>
                  <a:lnTo>
                    <a:pt x="698500" y="41275"/>
                  </a:lnTo>
                  <a:lnTo>
                    <a:pt x="723900" y="0"/>
                  </a:lnTo>
                  <a:lnTo>
                    <a:pt x="7620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Freihandform 12">
              <a:extLst>
                <a:ext uri="{FF2B5EF4-FFF2-40B4-BE49-F238E27FC236}">
                  <a16:creationId xmlns:a16="http://schemas.microsoft.com/office/drawing/2014/main" id="{146F9EA6-A29E-DBD3-2652-C1F9E54630AB}"/>
                </a:ext>
              </a:extLst>
            </p:cNvPr>
            <p:cNvSpPr/>
            <p:nvPr/>
          </p:nvSpPr>
          <p:spPr>
            <a:xfrm>
              <a:off x="615950" y="2251075"/>
              <a:ext cx="625475" cy="47625"/>
            </a:xfrm>
            <a:custGeom>
              <a:avLst/>
              <a:gdLst>
                <a:gd name="connsiteX0" fmla="*/ 0 w 625475"/>
                <a:gd name="connsiteY0" fmla="*/ 0 h 47625"/>
                <a:gd name="connsiteX1" fmla="*/ 28575 w 625475"/>
                <a:gd name="connsiteY1" fmla="*/ 47625 h 47625"/>
                <a:gd name="connsiteX2" fmla="*/ 625475 w 625475"/>
                <a:gd name="connsiteY2" fmla="*/ 44450 h 47625"/>
                <a:gd name="connsiteX3" fmla="*/ 574675 w 625475"/>
                <a:gd name="connsiteY3" fmla="*/ 6350 h 47625"/>
                <a:gd name="connsiteX4" fmla="*/ 0 w 62547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475" h="47625">
                  <a:moveTo>
                    <a:pt x="0" y="0"/>
                  </a:moveTo>
                  <a:lnTo>
                    <a:pt x="28575" y="47625"/>
                  </a:lnTo>
                  <a:lnTo>
                    <a:pt x="625475" y="44450"/>
                  </a:lnTo>
                  <a:lnTo>
                    <a:pt x="574675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Freihandform 13">
              <a:extLst>
                <a:ext uri="{FF2B5EF4-FFF2-40B4-BE49-F238E27FC236}">
                  <a16:creationId xmlns:a16="http://schemas.microsoft.com/office/drawing/2014/main" id="{C631E15B-3F60-7AA2-1846-5FC83CBEEEB9}"/>
                </a:ext>
              </a:extLst>
            </p:cNvPr>
            <p:cNvSpPr/>
            <p:nvPr/>
          </p:nvSpPr>
          <p:spPr>
            <a:xfrm>
              <a:off x="2359025" y="2254250"/>
              <a:ext cx="644525" cy="44450"/>
            </a:xfrm>
            <a:custGeom>
              <a:avLst/>
              <a:gdLst>
                <a:gd name="connsiteX0" fmla="*/ 0 w 644525"/>
                <a:gd name="connsiteY0" fmla="*/ 44450 h 44450"/>
                <a:gd name="connsiteX1" fmla="*/ 615950 w 644525"/>
                <a:gd name="connsiteY1" fmla="*/ 44450 h 44450"/>
                <a:gd name="connsiteX2" fmla="*/ 644525 w 644525"/>
                <a:gd name="connsiteY2" fmla="*/ 0 h 44450"/>
                <a:gd name="connsiteX3" fmla="*/ 47625 w 644525"/>
                <a:gd name="connsiteY3" fmla="*/ 3175 h 44450"/>
                <a:gd name="connsiteX4" fmla="*/ 0 w 644525"/>
                <a:gd name="connsiteY4" fmla="*/ 4445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525" h="44450">
                  <a:moveTo>
                    <a:pt x="0" y="44450"/>
                  </a:moveTo>
                  <a:lnTo>
                    <a:pt x="615950" y="44450"/>
                  </a:lnTo>
                  <a:lnTo>
                    <a:pt x="644525" y="0"/>
                  </a:lnTo>
                  <a:lnTo>
                    <a:pt x="47625" y="3175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Freihandform 15">
              <a:extLst>
                <a:ext uri="{FF2B5EF4-FFF2-40B4-BE49-F238E27FC236}">
                  <a16:creationId xmlns:a16="http://schemas.microsoft.com/office/drawing/2014/main" id="{9DEF1033-212B-8A4D-8E38-EF49D8494B5F}"/>
                </a:ext>
              </a:extLst>
            </p:cNvPr>
            <p:cNvSpPr/>
            <p:nvPr/>
          </p:nvSpPr>
          <p:spPr>
            <a:xfrm>
              <a:off x="2463800" y="2162175"/>
              <a:ext cx="590550" cy="47625"/>
            </a:xfrm>
            <a:custGeom>
              <a:avLst/>
              <a:gdLst>
                <a:gd name="connsiteX0" fmla="*/ 0 w 590550"/>
                <a:gd name="connsiteY0" fmla="*/ 44450 h 47625"/>
                <a:gd name="connsiteX1" fmla="*/ 561975 w 590550"/>
                <a:gd name="connsiteY1" fmla="*/ 47625 h 47625"/>
                <a:gd name="connsiteX2" fmla="*/ 590550 w 590550"/>
                <a:gd name="connsiteY2" fmla="*/ 0 h 47625"/>
                <a:gd name="connsiteX3" fmla="*/ 38100 w 590550"/>
                <a:gd name="connsiteY3" fmla="*/ 0 h 47625"/>
                <a:gd name="connsiteX4" fmla="*/ 0 w 590550"/>
                <a:gd name="connsiteY4" fmla="*/ 444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550" h="47625">
                  <a:moveTo>
                    <a:pt x="0" y="44450"/>
                  </a:moveTo>
                  <a:lnTo>
                    <a:pt x="561975" y="47625"/>
                  </a:lnTo>
                  <a:lnTo>
                    <a:pt x="590550" y="0"/>
                  </a:lnTo>
                  <a:lnTo>
                    <a:pt x="38100" y="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Freihandform 16">
              <a:extLst>
                <a:ext uri="{FF2B5EF4-FFF2-40B4-BE49-F238E27FC236}">
                  <a16:creationId xmlns:a16="http://schemas.microsoft.com/office/drawing/2014/main" id="{D6B72FF7-921C-3E67-05EF-8FA0383BC7F4}"/>
                </a:ext>
              </a:extLst>
            </p:cNvPr>
            <p:cNvSpPr/>
            <p:nvPr/>
          </p:nvSpPr>
          <p:spPr>
            <a:xfrm>
              <a:off x="565150" y="2159000"/>
              <a:ext cx="571500" cy="47625"/>
            </a:xfrm>
            <a:custGeom>
              <a:avLst/>
              <a:gdLst>
                <a:gd name="connsiteX0" fmla="*/ 0 w 571500"/>
                <a:gd name="connsiteY0" fmla="*/ 0 h 47625"/>
                <a:gd name="connsiteX1" fmla="*/ 31750 w 571500"/>
                <a:gd name="connsiteY1" fmla="*/ 47625 h 47625"/>
                <a:gd name="connsiteX2" fmla="*/ 571500 w 571500"/>
                <a:gd name="connsiteY2" fmla="*/ 44450 h 47625"/>
                <a:gd name="connsiteX3" fmla="*/ 533400 w 571500"/>
                <a:gd name="connsiteY3" fmla="*/ 3175 h 47625"/>
                <a:gd name="connsiteX4" fmla="*/ 0 w 571500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0" h="47625">
                  <a:moveTo>
                    <a:pt x="0" y="0"/>
                  </a:moveTo>
                  <a:lnTo>
                    <a:pt x="31750" y="47625"/>
                  </a:lnTo>
                  <a:lnTo>
                    <a:pt x="571500" y="44450"/>
                  </a:lnTo>
                  <a:lnTo>
                    <a:pt x="533400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Freihandform 17">
              <a:extLst>
                <a:ext uri="{FF2B5EF4-FFF2-40B4-BE49-F238E27FC236}">
                  <a16:creationId xmlns:a16="http://schemas.microsoft.com/office/drawing/2014/main" id="{10C705ED-16F7-C797-BFC0-191B58EFFB47}"/>
                </a:ext>
              </a:extLst>
            </p:cNvPr>
            <p:cNvSpPr/>
            <p:nvPr/>
          </p:nvSpPr>
          <p:spPr>
            <a:xfrm>
              <a:off x="527050" y="2060575"/>
              <a:ext cx="533400" cy="53975"/>
            </a:xfrm>
            <a:custGeom>
              <a:avLst/>
              <a:gdLst>
                <a:gd name="connsiteX0" fmla="*/ 0 w 533400"/>
                <a:gd name="connsiteY0" fmla="*/ 0 h 53975"/>
                <a:gd name="connsiteX1" fmla="*/ 19050 w 533400"/>
                <a:gd name="connsiteY1" fmla="*/ 53975 h 53975"/>
                <a:gd name="connsiteX2" fmla="*/ 533400 w 533400"/>
                <a:gd name="connsiteY2" fmla="*/ 53975 h 53975"/>
                <a:gd name="connsiteX3" fmla="*/ 495300 w 533400"/>
                <a:gd name="connsiteY3" fmla="*/ 0 h 53975"/>
                <a:gd name="connsiteX4" fmla="*/ 0 w 533400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400" h="53975">
                  <a:moveTo>
                    <a:pt x="0" y="0"/>
                  </a:moveTo>
                  <a:lnTo>
                    <a:pt x="19050" y="53975"/>
                  </a:lnTo>
                  <a:lnTo>
                    <a:pt x="533400" y="53975"/>
                  </a:lnTo>
                  <a:lnTo>
                    <a:pt x="4953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Freihandform 18">
              <a:extLst>
                <a:ext uri="{FF2B5EF4-FFF2-40B4-BE49-F238E27FC236}">
                  <a16:creationId xmlns:a16="http://schemas.microsoft.com/office/drawing/2014/main" id="{1094AC6E-44C6-848F-B9DB-C48FE0A43AE7}"/>
                </a:ext>
              </a:extLst>
            </p:cNvPr>
            <p:cNvSpPr/>
            <p:nvPr/>
          </p:nvSpPr>
          <p:spPr>
            <a:xfrm>
              <a:off x="2540000" y="2066925"/>
              <a:ext cx="546100" cy="47625"/>
            </a:xfrm>
            <a:custGeom>
              <a:avLst/>
              <a:gdLst>
                <a:gd name="connsiteX0" fmla="*/ 0 w 546100"/>
                <a:gd name="connsiteY0" fmla="*/ 44450 h 47625"/>
                <a:gd name="connsiteX1" fmla="*/ 530225 w 546100"/>
                <a:gd name="connsiteY1" fmla="*/ 47625 h 47625"/>
                <a:gd name="connsiteX2" fmla="*/ 546100 w 546100"/>
                <a:gd name="connsiteY2" fmla="*/ 0 h 47625"/>
                <a:gd name="connsiteX3" fmla="*/ 34925 w 546100"/>
                <a:gd name="connsiteY3" fmla="*/ 0 h 47625"/>
                <a:gd name="connsiteX4" fmla="*/ 0 w 546100"/>
                <a:gd name="connsiteY4" fmla="*/ 444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6100" h="47625">
                  <a:moveTo>
                    <a:pt x="0" y="44450"/>
                  </a:moveTo>
                  <a:lnTo>
                    <a:pt x="530225" y="47625"/>
                  </a:lnTo>
                  <a:lnTo>
                    <a:pt x="546100" y="0"/>
                  </a:lnTo>
                  <a:lnTo>
                    <a:pt x="34925" y="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Freihandform 20">
              <a:extLst>
                <a:ext uri="{FF2B5EF4-FFF2-40B4-BE49-F238E27FC236}">
                  <a16:creationId xmlns:a16="http://schemas.microsoft.com/office/drawing/2014/main" id="{7B99CB26-1601-9F50-7A7C-9DC75944AFB5}"/>
                </a:ext>
              </a:extLst>
            </p:cNvPr>
            <p:cNvSpPr/>
            <p:nvPr/>
          </p:nvSpPr>
          <p:spPr>
            <a:xfrm>
              <a:off x="492125" y="1965325"/>
              <a:ext cx="511175" cy="50800"/>
            </a:xfrm>
            <a:custGeom>
              <a:avLst/>
              <a:gdLst>
                <a:gd name="connsiteX0" fmla="*/ 0 w 511175"/>
                <a:gd name="connsiteY0" fmla="*/ 0 h 50800"/>
                <a:gd name="connsiteX1" fmla="*/ 15875 w 511175"/>
                <a:gd name="connsiteY1" fmla="*/ 50800 h 50800"/>
                <a:gd name="connsiteX2" fmla="*/ 511175 w 511175"/>
                <a:gd name="connsiteY2" fmla="*/ 47625 h 50800"/>
                <a:gd name="connsiteX3" fmla="*/ 485775 w 511175"/>
                <a:gd name="connsiteY3" fmla="*/ 6350 h 50800"/>
                <a:gd name="connsiteX4" fmla="*/ 0 w 511175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175" h="50800">
                  <a:moveTo>
                    <a:pt x="0" y="0"/>
                  </a:moveTo>
                  <a:lnTo>
                    <a:pt x="15875" y="50800"/>
                  </a:lnTo>
                  <a:lnTo>
                    <a:pt x="511175" y="47625"/>
                  </a:lnTo>
                  <a:lnTo>
                    <a:pt x="485775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Freihandform 22">
              <a:extLst>
                <a:ext uri="{FF2B5EF4-FFF2-40B4-BE49-F238E27FC236}">
                  <a16:creationId xmlns:a16="http://schemas.microsoft.com/office/drawing/2014/main" id="{912B5946-422C-577E-041B-5DF859F3B75D}"/>
                </a:ext>
              </a:extLst>
            </p:cNvPr>
            <p:cNvSpPr/>
            <p:nvPr/>
          </p:nvSpPr>
          <p:spPr>
            <a:xfrm>
              <a:off x="2593975" y="1974850"/>
              <a:ext cx="530225" cy="47625"/>
            </a:xfrm>
            <a:custGeom>
              <a:avLst/>
              <a:gdLst>
                <a:gd name="connsiteX0" fmla="*/ 0 w 530225"/>
                <a:gd name="connsiteY0" fmla="*/ 44450 h 47625"/>
                <a:gd name="connsiteX1" fmla="*/ 517525 w 530225"/>
                <a:gd name="connsiteY1" fmla="*/ 47625 h 47625"/>
                <a:gd name="connsiteX2" fmla="*/ 530225 w 530225"/>
                <a:gd name="connsiteY2" fmla="*/ 0 h 47625"/>
                <a:gd name="connsiteX3" fmla="*/ 25400 w 530225"/>
                <a:gd name="connsiteY3" fmla="*/ 0 h 47625"/>
                <a:gd name="connsiteX4" fmla="*/ 0 w 530225"/>
                <a:gd name="connsiteY4" fmla="*/ 4445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225" h="47625">
                  <a:moveTo>
                    <a:pt x="0" y="44450"/>
                  </a:moveTo>
                  <a:lnTo>
                    <a:pt x="517525" y="47625"/>
                  </a:lnTo>
                  <a:lnTo>
                    <a:pt x="530225" y="0"/>
                  </a:lnTo>
                  <a:lnTo>
                    <a:pt x="25400" y="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Freihandform 24">
              <a:extLst>
                <a:ext uri="{FF2B5EF4-FFF2-40B4-BE49-F238E27FC236}">
                  <a16:creationId xmlns:a16="http://schemas.microsoft.com/office/drawing/2014/main" id="{F67BDBD4-89E3-5A46-9FD3-70EB881B52CC}"/>
                </a:ext>
              </a:extLst>
            </p:cNvPr>
            <p:cNvSpPr/>
            <p:nvPr/>
          </p:nvSpPr>
          <p:spPr>
            <a:xfrm>
              <a:off x="476250" y="1873250"/>
              <a:ext cx="488950" cy="50800"/>
            </a:xfrm>
            <a:custGeom>
              <a:avLst/>
              <a:gdLst>
                <a:gd name="connsiteX0" fmla="*/ 12700 w 488950"/>
                <a:gd name="connsiteY0" fmla="*/ 50800 h 50800"/>
                <a:gd name="connsiteX1" fmla="*/ 488950 w 488950"/>
                <a:gd name="connsiteY1" fmla="*/ 50800 h 50800"/>
                <a:gd name="connsiteX2" fmla="*/ 463550 w 488950"/>
                <a:gd name="connsiteY2" fmla="*/ 6350 h 50800"/>
                <a:gd name="connsiteX3" fmla="*/ 0 w 488950"/>
                <a:gd name="connsiteY3" fmla="*/ 0 h 50800"/>
                <a:gd name="connsiteX4" fmla="*/ 12700 w 488950"/>
                <a:gd name="connsiteY4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950" h="50800">
                  <a:moveTo>
                    <a:pt x="12700" y="50800"/>
                  </a:moveTo>
                  <a:lnTo>
                    <a:pt x="488950" y="50800"/>
                  </a:lnTo>
                  <a:lnTo>
                    <a:pt x="463550" y="6350"/>
                  </a:lnTo>
                  <a:lnTo>
                    <a:pt x="0" y="0"/>
                  </a:lnTo>
                  <a:lnTo>
                    <a:pt x="12700" y="508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Freihandform 25">
              <a:extLst>
                <a:ext uri="{FF2B5EF4-FFF2-40B4-BE49-F238E27FC236}">
                  <a16:creationId xmlns:a16="http://schemas.microsoft.com/office/drawing/2014/main" id="{C194A71C-4237-35A9-1289-41B2349E6875}"/>
                </a:ext>
              </a:extLst>
            </p:cNvPr>
            <p:cNvSpPr/>
            <p:nvPr/>
          </p:nvSpPr>
          <p:spPr>
            <a:xfrm>
              <a:off x="457200" y="1774825"/>
              <a:ext cx="473075" cy="53975"/>
            </a:xfrm>
            <a:custGeom>
              <a:avLst/>
              <a:gdLst>
                <a:gd name="connsiteX0" fmla="*/ 0 w 473075"/>
                <a:gd name="connsiteY0" fmla="*/ 0 h 53975"/>
                <a:gd name="connsiteX1" fmla="*/ 0 w 473075"/>
                <a:gd name="connsiteY1" fmla="*/ 53975 h 53975"/>
                <a:gd name="connsiteX2" fmla="*/ 473075 w 473075"/>
                <a:gd name="connsiteY2" fmla="*/ 53975 h 53975"/>
                <a:gd name="connsiteX3" fmla="*/ 454025 w 473075"/>
                <a:gd name="connsiteY3" fmla="*/ 3175 h 53975"/>
                <a:gd name="connsiteX4" fmla="*/ 0 w 473075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075" h="53975">
                  <a:moveTo>
                    <a:pt x="0" y="0"/>
                  </a:moveTo>
                  <a:lnTo>
                    <a:pt x="0" y="53975"/>
                  </a:lnTo>
                  <a:lnTo>
                    <a:pt x="473075" y="53975"/>
                  </a:lnTo>
                  <a:lnTo>
                    <a:pt x="454025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Freihandform 26">
              <a:extLst>
                <a:ext uri="{FF2B5EF4-FFF2-40B4-BE49-F238E27FC236}">
                  <a16:creationId xmlns:a16="http://schemas.microsoft.com/office/drawing/2014/main" id="{ACD297DC-3234-EC31-9DAE-037419473509}"/>
                </a:ext>
              </a:extLst>
            </p:cNvPr>
            <p:cNvSpPr/>
            <p:nvPr/>
          </p:nvSpPr>
          <p:spPr>
            <a:xfrm>
              <a:off x="447675" y="1682750"/>
              <a:ext cx="460375" cy="53975"/>
            </a:xfrm>
            <a:custGeom>
              <a:avLst/>
              <a:gdLst>
                <a:gd name="connsiteX0" fmla="*/ 3175 w 460375"/>
                <a:gd name="connsiteY0" fmla="*/ 0 h 53975"/>
                <a:gd name="connsiteX1" fmla="*/ 0 w 460375"/>
                <a:gd name="connsiteY1" fmla="*/ 53975 h 53975"/>
                <a:gd name="connsiteX2" fmla="*/ 460375 w 460375"/>
                <a:gd name="connsiteY2" fmla="*/ 50800 h 53975"/>
                <a:gd name="connsiteX3" fmla="*/ 444500 w 460375"/>
                <a:gd name="connsiteY3" fmla="*/ 3175 h 53975"/>
                <a:gd name="connsiteX4" fmla="*/ 3175 w 460375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53975">
                  <a:moveTo>
                    <a:pt x="3175" y="0"/>
                  </a:moveTo>
                  <a:lnTo>
                    <a:pt x="0" y="53975"/>
                  </a:lnTo>
                  <a:lnTo>
                    <a:pt x="460375" y="50800"/>
                  </a:lnTo>
                  <a:lnTo>
                    <a:pt x="444500" y="3175"/>
                  </a:lnTo>
                  <a:lnTo>
                    <a:pt x="317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Freihandform 27">
              <a:extLst>
                <a:ext uri="{FF2B5EF4-FFF2-40B4-BE49-F238E27FC236}">
                  <a16:creationId xmlns:a16="http://schemas.microsoft.com/office/drawing/2014/main" id="{8379C177-B6DB-DFE8-E96F-A8D60757A937}"/>
                </a:ext>
              </a:extLst>
            </p:cNvPr>
            <p:cNvSpPr/>
            <p:nvPr/>
          </p:nvSpPr>
          <p:spPr>
            <a:xfrm>
              <a:off x="441325" y="1587500"/>
              <a:ext cx="457200" cy="57150"/>
            </a:xfrm>
            <a:custGeom>
              <a:avLst/>
              <a:gdLst>
                <a:gd name="connsiteX0" fmla="*/ 6350 w 457200"/>
                <a:gd name="connsiteY0" fmla="*/ 6350 h 57150"/>
                <a:gd name="connsiteX1" fmla="*/ 0 w 457200"/>
                <a:gd name="connsiteY1" fmla="*/ 53975 h 57150"/>
                <a:gd name="connsiteX2" fmla="*/ 457200 w 457200"/>
                <a:gd name="connsiteY2" fmla="*/ 57150 h 57150"/>
                <a:gd name="connsiteX3" fmla="*/ 454025 w 457200"/>
                <a:gd name="connsiteY3" fmla="*/ 0 h 57150"/>
                <a:gd name="connsiteX4" fmla="*/ 6350 w 457200"/>
                <a:gd name="connsiteY4" fmla="*/ 63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7150">
                  <a:moveTo>
                    <a:pt x="6350" y="6350"/>
                  </a:moveTo>
                  <a:lnTo>
                    <a:pt x="0" y="53975"/>
                  </a:lnTo>
                  <a:lnTo>
                    <a:pt x="457200" y="57150"/>
                  </a:lnTo>
                  <a:lnTo>
                    <a:pt x="454025" y="0"/>
                  </a:lnTo>
                  <a:lnTo>
                    <a:pt x="6350" y="635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Freihandform 28">
              <a:extLst>
                <a:ext uri="{FF2B5EF4-FFF2-40B4-BE49-F238E27FC236}">
                  <a16:creationId xmlns:a16="http://schemas.microsoft.com/office/drawing/2014/main" id="{1471096A-0B54-F764-19E3-1DDA1AB19430}"/>
                </a:ext>
              </a:extLst>
            </p:cNvPr>
            <p:cNvSpPr/>
            <p:nvPr/>
          </p:nvSpPr>
          <p:spPr>
            <a:xfrm>
              <a:off x="447675" y="1489075"/>
              <a:ext cx="450850" cy="47625"/>
            </a:xfrm>
            <a:custGeom>
              <a:avLst/>
              <a:gdLst>
                <a:gd name="connsiteX0" fmla="*/ 3175 w 450850"/>
                <a:gd name="connsiteY0" fmla="*/ 3175 h 47625"/>
                <a:gd name="connsiteX1" fmla="*/ 0 w 450850"/>
                <a:gd name="connsiteY1" fmla="*/ 47625 h 47625"/>
                <a:gd name="connsiteX2" fmla="*/ 447675 w 450850"/>
                <a:gd name="connsiteY2" fmla="*/ 47625 h 47625"/>
                <a:gd name="connsiteX3" fmla="*/ 450850 w 450850"/>
                <a:gd name="connsiteY3" fmla="*/ 0 h 47625"/>
                <a:gd name="connsiteX4" fmla="*/ 3175 w 450850"/>
                <a:gd name="connsiteY4" fmla="*/ 317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850" h="47625">
                  <a:moveTo>
                    <a:pt x="3175" y="3175"/>
                  </a:moveTo>
                  <a:lnTo>
                    <a:pt x="0" y="47625"/>
                  </a:lnTo>
                  <a:lnTo>
                    <a:pt x="447675" y="47625"/>
                  </a:lnTo>
                  <a:lnTo>
                    <a:pt x="450850" y="0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Freihandform 29">
              <a:extLst>
                <a:ext uri="{FF2B5EF4-FFF2-40B4-BE49-F238E27FC236}">
                  <a16:creationId xmlns:a16="http://schemas.microsoft.com/office/drawing/2014/main" id="{C426D5EF-7922-64BB-CA65-8C94463B3F72}"/>
                </a:ext>
              </a:extLst>
            </p:cNvPr>
            <p:cNvSpPr/>
            <p:nvPr/>
          </p:nvSpPr>
          <p:spPr>
            <a:xfrm>
              <a:off x="2644775" y="1873250"/>
              <a:ext cx="495300" cy="50800"/>
            </a:xfrm>
            <a:custGeom>
              <a:avLst/>
              <a:gdLst>
                <a:gd name="connsiteX0" fmla="*/ 12700 w 495300"/>
                <a:gd name="connsiteY0" fmla="*/ 0 h 50800"/>
                <a:gd name="connsiteX1" fmla="*/ 0 w 495300"/>
                <a:gd name="connsiteY1" fmla="*/ 47625 h 50800"/>
                <a:gd name="connsiteX2" fmla="*/ 492125 w 495300"/>
                <a:gd name="connsiteY2" fmla="*/ 50800 h 50800"/>
                <a:gd name="connsiteX3" fmla="*/ 495300 w 495300"/>
                <a:gd name="connsiteY3" fmla="*/ 3175 h 50800"/>
                <a:gd name="connsiteX4" fmla="*/ 12700 w 495300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00" h="50800">
                  <a:moveTo>
                    <a:pt x="12700" y="0"/>
                  </a:moveTo>
                  <a:lnTo>
                    <a:pt x="0" y="47625"/>
                  </a:lnTo>
                  <a:lnTo>
                    <a:pt x="492125" y="50800"/>
                  </a:lnTo>
                  <a:lnTo>
                    <a:pt x="495300" y="3175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Freihandform 30">
              <a:extLst>
                <a:ext uri="{FF2B5EF4-FFF2-40B4-BE49-F238E27FC236}">
                  <a16:creationId xmlns:a16="http://schemas.microsoft.com/office/drawing/2014/main" id="{F791B792-03F3-E5D8-90CD-DF1A8E1BA0BC}"/>
                </a:ext>
              </a:extLst>
            </p:cNvPr>
            <p:cNvSpPr/>
            <p:nvPr/>
          </p:nvSpPr>
          <p:spPr>
            <a:xfrm>
              <a:off x="2667000" y="1778000"/>
              <a:ext cx="482600" cy="53975"/>
            </a:xfrm>
            <a:custGeom>
              <a:avLst/>
              <a:gdLst>
                <a:gd name="connsiteX0" fmla="*/ 15875 w 482600"/>
                <a:gd name="connsiteY0" fmla="*/ 0 h 53975"/>
                <a:gd name="connsiteX1" fmla="*/ 0 w 482600"/>
                <a:gd name="connsiteY1" fmla="*/ 50800 h 53975"/>
                <a:gd name="connsiteX2" fmla="*/ 479425 w 482600"/>
                <a:gd name="connsiteY2" fmla="*/ 53975 h 53975"/>
                <a:gd name="connsiteX3" fmla="*/ 482600 w 482600"/>
                <a:gd name="connsiteY3" fmla="*/ 0 h 53975"/>
                <a:gd name="connsiteX4" fmla="*/ 15875 w 482600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2600" h="53975">
                  <a:moveTo>
                    <a:pt x="15875" y="0"/>
                  </a:moveTo>
                  <a:lnTo>
                    <a:pt x="0" y="50800"/>
                  </a:lnTo>
                  <a:lnTo>
                    <a:pt x="479425" y="53975"/>
                  </a:lnTo>
                  <a:lnTo>
                    <a:pt x="482600" y="0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Freihandform 31">
              <a:extLst>
                <a:ext uri="{FF2B5EF4-FFF2-40B4-BE49-F238E27FC236}">
                  <a16:creationId xmlns:a16="http://schemas.microsoft.com/office/drawing/2014/main" id="{BA32AF48-80EC-7DF1-3376-78C3790667B7}"/>
                </a:ext>
              </a:extLst>
            </p:cNvPr>
            <p:cNvSpPr/>
            <p:nvPr/>
          </p:nvSpPr>
          <p:spPr>
            <a:xfrm>
              <a:off x="2682875" y="1685925"/>
              <a:ext cx="473075" cy="50800"/>
            </a:xfrm>
            <a:custGeom>
              <a:avLst/>
              <a:gdLst>
                <a:gd name="connsiteX0" fmla="*/ 9525 w 473075"/>
                <a:gd name="connsiteY0" fmla="*/ 0 h 50800"/>
                <a:gd name="connsiteX1" fmla="*/ 0 w 473075"/>
                <a:gd name="connsiteY1" fmla="*/ 50800 h 50800"/>
                <a:gd name="connsiteX2" fmla="*/ 473075 w 473075"/>
                <a:gd name="connsiteY2" fmla="*/ 50800 h 50800"/>
                <a:gd name="connsiteX3" fmla="*/ 473075 w 473075"/>
                <a:gd name="connsiteY3" fmla="*/ 0 h 50800"/>
                <a:gd name="connsiteX4" fmla="*/ 9525 w 473075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075" h="50800">
                  <a:moveTo>
                    <a:pt x="9525" y="0"/>
                  </a:moveTo>
                  <a:lnTo>
                    <a:pt x="0" y="50800"/>
                  </a:lnTo>
                  <a:lnTo>
                    <a:pt x="473075" y="50800"/>
                  </a:lnTo>
                  <a:lnTo>
                    <a:pt x="473075" y="0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Freihandform 32">
              <a:extLst>
                <a:ext uri="{FF2B5EF4-FFF2-40B4-BE49-F238E27FC236}">
                  <a16:creationId xmlns:a16="http://schemas.microsoft.com/office/drawing/2014/main" id="{1DA61633-24FE-4E1F-4A8D-5F2D5277A76A}"/>
                </a:ext>
              </a:extLst>
            </p:cNvPr>
            <p:cNvSpPr/>
            <p:nvPr/>
          </p:nvSpPr>
          <p:spPr>
            <a:xfrm>
              <a:off x="2701925" y="1587500"/>
              <a:ext cx="460375" cy="50800"/>
            </a:xfrm>
            <a:custGeom>
              <a:avLst/>
              <a:gdLst>
                <a:gd name="connsiteX0" fmla="*/ 0 w 460375"/>
                <a:gd name="connsiteY0" fmla="*/ 0 h 50800"/>
                <a:gd name="connsiteX1" fmla="*/ 0 w 460375"/>
                <a:gd name="connsiteY1" fmla="*/ 50800 h 50800"/>
                <a:gd name="connsiteX2" fmla="*/ 460375 w 460375"/>
                <a:gd name="connsiteY2" fmla="*/ 50800 h 50800"/>
                <a:gd name="connsiteX3" fmla="*/ 460375 w 460375"/>
                <a:gd name="connsiteY3" fmla="*/ 6350 h 50800"/>
                <a:gd name="connsiteX4" fmla="*/ 0 w 460375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375" h="50800">
                  <a:moveTo>
                    <a:pt x="0" y="0"/>
                  </a:moveTo>
                  <a:lnTo>
                    <a:pt x="0" y="50800"/>
                  </a:lnTo>
                  <a:lnTo>
                    <a:pt x="460375" y="50800"/>
                  </a:lnTo>
                  <a:lnTo>
                    <a:pt x="460375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Freihandform 33">
              <a:extLst>
                <a:ext uri="{FF2B5EF4-FFF2-40B4-BE49-F238E27FC236}">
                  <a16:creationId xmlns:a16="http://schemas.microsoft.com/office/drawing/2014/main" id="{9972BAC3-06B6-581B-25EC-D9FC86A7FDED}"/>
                </a:ext>
              </a:extLst>
            </p:cNvPr>
            <p:cNvSpPr/>
            <p:nvPr/>
          </p:nvSpPr>
          <p:spPr>
            <a:xfrm>
              <a:off x="2705100" y="1492250"/>
              <a:ext cx="457200" cy="47625"/>
            </a:xfrm>
            <a:custGeom>
              <a:avLst/>
              <a:gdLst>
                <a:gd name="connsiteX0" fmla="*/ 0 w 457200"/>
                <a:gd name="connsiteY0" fmla="*/ 0 h 47625"/>
                <a:gd name="connsiteX1" fmla="*/ 0 w 457200"/>
                <a:gd name="connsiteY1" fmla="*/ 44450 h 47625"/>
                <a:gd name="connsiteX2" fmla="*/ 457200 w 457200"/>
                <a:gd name="connsiteY2" fmla="*/ 47625 h 47625"/>
                <a:gd name="connsiteX3" fmla="*/ 441325 w 457200"/>
                <a:gd name="connsiteY3" fmla="*/ 6350 h 47625"/>
                <a:gd name="connsiteX4" fmla="*/ 0 w 457200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47625">
                  <a:moveTo>
                    <a:pt x="0" y="0"/>
                  </a:moveTo>
                  <a:lnTo>
                    <a:pt x="0" y="44450"/>
                  </a:lnTo>
                  <a:lnTo>
                    <a:pt x="457200" y="47625"/>
                  </a:lnTo>
                  <a:lnTo>
                    <a:pt x="441325" y="6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Freihandform 34">
              <a:extLst>
                <a:ext uri="{FF2B5EF4-FFF2-40B4-BE49-F238E27FC236}">
                  <a16:creationId xmlns:a16="http://schemas.microsoft.com/office/drawing/2014/main" id="{F6C1AEE6-AA4E-F152-879F-F137E1B4FEF6}"/>
                </a:ext>
              </a:extLst>
            </p:cNvPr>
            <p:cNvSpPr/>
            <p:nvPr/>
          </p:nvSpPr>
          <p:spPr>
            <a:xfrm>
              <a:off x="457200" y="1397000"/>
              <a:ext cx="2695575" cy="41275"/>
            </a:xfrm>
            <a:custGeom>
              <a:avLst/>
              <a:gdLst>
                <a:gd name="connsiteX0" fmla="*/ 6350 w 2695575"/>
                <a:gd name="connsiteY0" fmla="*/ 0 h 41275"/>
                <a:gd name="connsiteX1" fmla="*/ 0 w 2695575"/>
                <a:gd name="connsiteY1" fmla="*/ 38100 h 41275"/>
                <a:gd name="connsiteX2" fmla="*/ 2695575 w 2695575"/>
                <a:gd name="connsiteY2" fmla="*/ 41275 h 41275"/>
                <a:gd name="connsiteX3" fmla="*/ 2686050 w 2695575"/>
                <a:gd name="connsiteY3" fmla="*/ 0 h 41275"/>
                <a:gd name="connsiteX4" fmla="*/ 6350 w 2695575"/>
                <a:gd name="connsiteY4" fmla="*/ 0 h 41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5575" h="41275">
                  <a:moveTo>
                    <a:pt x="6350" y="0"/>
                  </a:moveTo>
                  <a:lnTo>
                    <a:pt x="0" y="38100"/>
                  </a:lnTo>
                  <a:lnTo>
                    <a:pt x="2695575" y="41275"/>
                  </a:lnTo>
                  <a:lnTo>
                    <a:pt x="2686050" y="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Freihandform 35">
              <a:extLst>
                <a:ext uri="{FF2B5EF4-FFF2-40B4-BE49-F238E27FC236}">
                  <a16:creationId xmlns:a16="http://schemas.microsoft.com/office/drawing/2014/main" id="{949B99A5-CC06-499C-3A4B-8C655D4C39C8}"/>
                </a:ext>
              </a:extLst>
            </p:cNvPr>
            <p:cNvSpPr/>
            <p:nvPr/>
          </p:nvSpPr>
          <p:spPr>
            <a:xfrm>
              <a:off x="463550" y="1298575"/>
              <a:ext cx="2679700" cy="50800"/>
            </a:xfrm>
            <a:custGeom>
              <a:avLst/>
              <a:gdLst>
                <a:gd name="connsiteX0" fmla="*/ 15875 w 2679700"/>
                <a:gd name="connsiteY0" fmla="*/ 0 h 50800"/>
                <a:gd name="connsiteX1" fmla="*/ 0 w 2679700"/>
                <a:gd name="connsiteY1" fmla="*/ 47625 h 50800"/>
                <a:gd name="connsiteX2" fmla="*/ 2679700 w 2679700"/>
                <a:gd name="connsiteY2" fmla="*/ 50800 h 50800"/>
                <a:gd name="connsiteX3" fmla="*/ 2654300 w 2679700"/>
                <a:gd name="connsiteY3" fmla="*/ 0 h 50800"/>
                <a:gd name="connsiteX4" fmla="*/ 15875 w 2679700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700" h="50800">
                  <a:moveTo>
                    <a:pt x="15875" y="0"/>
                  </a:moveTo>
                  <a:lnTo>
                    <a:pt x="0" y="47625"/>
                  </a:lnTo>
                  <a:lnTo>
                    <a:pt x="2679700" y="50800"/>
                  </a:lnTo>
                  <a:lnTo>
                    <a:pt x="2654300" y="0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Freihandform 36">
              <a:extLst>
                <a:ext uri="{FF2B5EF4-FFF2-40B4-BE49-F238E27FC236}">
                  <a16:creationId xmlns:a16="http://schemas.microsoft.com/office/drawing/2014/main" id="{58134DC5-D05E-41F7-84A8-C254167FAF55}"/>
                </a:ext>
              </a:extLst>
            </p:cNvPr>
            <p:cNvSpPr/>
            <p:nvPr/>
          </p:nvSpPr>
          <p:spPr>
            <a:xfrm>
              <a:off x="488950" y="1203325"/>
              <a:ext cx="2622550" cy="50800"/>
            </a:xfrm>
            <a:custGeom>
              <a:avLst/>
              <a:gdLst>
                <a:gd name="connsiteX0" fmla="*/ 15875 w 2622550"/>
                <a:gd name="connsiteY0" fmla="*/ 0 h 50800"/>
                <a:gd name="connsiteX1" fmla="*/ 0 w 2622550"/>
                <a:gd name="connsiteY1" fmla="*/ 50800 h 50800"/>
                <a:gd name="connsiteX2" fmla="*/ 2622550 w 2622550"/>
                <a:gd name="connsiteY2" fmla="*/ 47625 h 50800"/>
                <a:gd name="connsiteX3" fmla="*/ 2600325 w 2622550"/>
                <a:gd name="connsiteY3" fmla="*/ 3175 h 50800"/>
                <a:gd name="connsiteX4" fmla="*/ 15875 w 2622550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2550" h="50800">
                  <a:moveTo>
                    <a:pt x="15875" y="0"/>
                  </a:moveTo>
                  <a:lnTo>
                    <a:pt x="0" y="50800"/>
                  </a:lnTo>
                  <a:lnTo>
                    <a:pt x="2622550" y="47625"/>
                  </a:lnTo>
                  <a:lnTo>
                    <a:pt x="2600325" y="3175"/>
                  </a:lnTo>
                  <a:lnTo>
                    <a:pt x="1587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Freihandform 37">
              <a:extLst>
                <a:ext uri="{FF2B5EF4-FFF2-40B4-BE49-F238E27FC236}">
                  <a16:creationId xmlns:a16="http://schemas.microsoft.com/office/drawing/2014/main" id="{D796CC5B-4484-7267-C45B-47043AAB9E41}"/>
                </a:ext>
              </a:extLst>
            </p:cNvPr>
            <p:cNvSpPr/>
            <p:nvPr/>
          </p:nvSpPr>
          <p:spPr>
            <a:xfrm>
              <a:off x="520700" y="1108075"/>
              <a:ext cx="2568575" cy="50800"/>
            </a:xfrm>
            <a:custGeom>
              <a:avLst/>
              <a:gdLst>
                <a:gd name="connsiteX0" fmla="*/ 12700 w 2568575"/>
                <a:gd name="connsiteY0" fmla="*/ 0 h 50800"/>
                <a:gd name="connsiteX1" fmla="*/ 0 w 2568575"/>
                <a:gd name="connsiteY1" fmla="*/ 41275 h 50800"/>
                <a:gd name="connsiteX2" fmla="*/ 2568575 w 2568575"/>
                <a:gd name="connsiteY2" fmla="*/ 50800 h 50800"/>
                <a:gd name="connsiteX3" fmla="*/ 2536825 w 2568575"/>
                <a:gd name="connsiteY3" fmla="*/ 0 h 50800"/>
                <a:gd name="connsiteX4" fmla="*/ 12700 w 2568575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8575" h="50800">
                  <a:moveTo>
                    <a:pt x="12700" y="0"/>
                  </a:moveTo>
                  <a:lnTo>
                    <a:pt x="0" y="41275"/>
                  </a:lnTo>
                  <a:lnTo>
                    <a:pt x="2568575" y="50800"/>
                  </a:lnTo>
                  <a:lnTo>
                    <a:pt x="2536825" y="0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Freihandform 38">
              <a:extLst>
                <a:ext uri="{FF2B5EF4-FFF2-40B4-BE49-F238E27FC236}">
                  <a16:creationId xmlns:a16="http://schemas.microsoft.com/office/drawing/2014/main" id="{937C00A1-9AA4-00AF-BA3C-06CA67364CDF}"/>
                </a:ext>
              </a:extLst>
            </p:cNvPr>
            <p:cNvSpPr/>
            <p:nvPr/>
          </p:nvSpPr>
          <p:spPr>
            <a:xfrm>
              <a:off x="558800" y="1016000"/>
              <a:ext cx="2486025" cy="44450"/>
            </a:xfrm>
            <a:custGeom>
              <a:avLst/>
              <a:gdLst>
                <a:gd name="connsiteX0" fmla="*/ 19050 w 2486025"/>
                <a:gd name="connsiteY0" fmla="*/ 0 h 44450"/>
                <a:gd name="connsiteX1" fmla="*/ 0 w 2486025"/>
                <a:gd name="connsiteY1" fmla="*/ 41275 h 44450"/>
                <a:gd name="connsiteX2" fmla="*/ 2486025 w 2486025"/>
                <a:gd name="connsiteY2" fmla="*/ 44450 h 44450"/>
                <a:gd name="connsiteX3" fmla="*/ 2460625 w 2486025"/>
                <a:gd name="connsiteY3" fmla="*/ 0 h 44450"/>
                <a:gd name="connsiteX4" fmla="*/ 19050 w 2486025"/>
                <a:gd name="connsiteY4" fmla="*/ 0 h 4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6025" h="44450">
                  <a:moveTo>
                    <a:pt x="19050" y="0"/>
                  </a:moveTo>
                  <a:lnTo>
                    <a:pt x="0" y="41275"/>
                  </a:lnTo>
                  <a:lnTo>
                    <a:pt x="2486025" y="44450"/>
                  </a:lnTo>
                  <a:lnTo>
                    <a:pt x="2460625" y="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Freihandform 39">
              <a:extLst>
                <a:ext uri="{FF2B5EF4-FFF2-40B4-BE49-F238E27FC236}">
                  <a16:creationId xmlns:a16="http://schemas.microsoft.com/office/drawing/2014/main" id="{A9103734-2823-DEE9-F6B9-05AD0BA29488}"/>
                </a:ext>
              </a:extLst>
            </p:cNvPr>
            <p:cNvSpPr/>
            <p:nvPr/>
          </p:nvSpPr>
          <p:spPr>
            <a:xfrm>
              <a:off x="606425" y="917575"/>
              <a:ext cx="781050" cy="47625"/>
            </a:xfrm>
            <a:custGeom>
              <a:avLst/>
              <a:gdLst>
                <a:gd name="connsiteX0" fmla="*/ 19050 w 781050"/>
                <a:gd name="connsiteY0" fmla="*/ 0 h 47625"/>
                <a:gd name="connsiteX1" fmla="*/ 0 w 781050"/>
                <a:gd name="connsiteY1" fmla="*/ 47625 h 47625"/>
                <a:gd name="connsiteX2" fmla="*/ 781050 w 781050"/>
                <a:gd name="connsiteY2" fmla="*/ 47625 h 47625"/>
                <a:gd name="connsiteX3" fmla="*/ 739775 w 781050"/>
                <a:gd name="connsiteY3" fmla="*/ 9525 h 47625"/>
                <a:gd name="connsiteX4" fmla="*/ 19050 w 781050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1050" h="47625">
                  <a:moveTo>
                    <a:pt x="19050" y="0"/>
                  </a:moveTo>
                  <a:lnTo>
                    <a:pt x="0" y="47625"/>
                  </a:lnTo>
                  <a:lnTo>
                    <a:pt x="781050" y="47625"/>
                  </a:lnTo>
                  <a:lnTo>
                    <a:pt x="739775" y="952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Freihandform 40">
              <a:extLst>
                <a:ext uri="{FF2B5EF4-FFF2-40B4-BE49-F238E27FC236}">
                  <a16:creationId xmlns:a16="http://schemas.microsoft.com/office/drawing/2014/main" id="{F52EC8A0-7962-6A3D-104B-E38E8AC6753F}"/>
                </a:ext>
              </a:extLst>
            </p:cNvPr>
            <p:cNvSpPr/>
            <p:nvPr/>
          </p:nvSpPr>
          <p:spPr>
            <a:xfrm>
              <a:off x="1600200" y="923925"/>
              <a:ext cx="428625" cy="47625"/>
            </a:xfrm>
            <a:custGeom>
              <a:avLst/>
              <a:gdLst>
                <a:gd name="connsiteX0" fmla="*/ 41275 w 428625"/>
                <a:gd name="connsiteY0" fmla="*/ 0 h 47625"/>
                <a:gd name="connsiteX1" fmla="*/ 0 w 428625"/>
                <a:gd name="connsiteY1" fmla="*/ 47625 h 47625"/>
                <a:gd name="connsiteX2" fmla="*/ 428625 w 428625"/>
                <a:gd name="connsiteY2" fmla="*/ 47625 h 47625"/>
                <a:gd name="connsiteX3" fmla="*/ 371475 w 428625"/>
                <a:gd name="connsiteY3" fmla="*/ 0 h 47625"/>
                <a:gd name="connsiteX4" fmla="*/ 41275 w 428625"/>
                <a:gd name="connsiteY4" fmla="*/ 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5" h="47625">
                  <a:moveTo>
                    <a:pt x="41275" y="0"/>
                  </a:moveTo>
                  <a:lnTo>
                    <a:pt x="0" y="47625"/>
                  </a:lnTo>
                  <a:lnTo>
                    <a:pt x="428625" y="47625"/>
                  </a:lnTo>
                  <a:lnTo>
                    <a:pt x="371475" y="0"/>
                  </a:lnTo>
                  <a:lnTo>
                    <a:pt x="4127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Freihandform 41">
              <a:extLst>
                <a:ext uri="{FF2B5EF4-FFF2-40B4-BE49-F238E27FC236}">
                  <a16:creationId xmlns:a16="http://schemas.microsoft.com/office/drawing/2014/main" id="{5119E07C-4074-DECD-E8BC-A950B032FE7A}"/>
                </a:ext>
              </a:extLst>
            </p:cNvPr>
            <p:cNvSpPr/>
            <p:nvPr/>
          </p:nvSpPr>
          <p:spPr>
            <a:xfrm>
              <a:off x="2212975" y="920750"/>
              <a:ext cx="793750" cy="50800"/>
            </a:xfrm>
            <a:custGeom>
              <a:avLst/>
              <a:gdLst>
                <a:gd name="connsiteX0" fmla="*/ 47625 w 793750"/>
                <a:gd name="connsiteY0" fmla="*/ 0 h 50800"/>
                <a:gd name="connsiteX1" fmla="*/ 0 w 793750"/>
                <a:gd name="connsiteY1" fmla="*/ 47625 h 50800"/>
                <a:gd name="connsiteX2" fmla="*/ 793750 w 793750"/>
                <a:gd name="connsiteY2" fmla="*/ 50800 h 50800"/>
                <a:gd name="connsiteX3" fmla="*/ 758825 w 793750"/>
                <a:gd name="connsiteY3" fmla="*/ 0 h 50800"/>
                <a:gd name="connsiteX4" fmla="*/ 47625 w 793750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3750" h="50800">
                  <a:moveTo>
                    <a:pt x="47625" y="0"/>
                  </a:moveTo>
                  <a:lnTo>
                    <a:pt x="0" y="47625"/>
                  </a:lnTo>
                  <a:lnTo>
                    <a:pt x="793750" y="50800"/>
                  </a:lnTo>
                  <a:lnTo>
                    <a:pt x="758825" y="0"/>
                  </a:lnTo>
                  <a:lnTo>
                    <a:pt x="47625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Freihandform 42">
              <a:extLst>
                <a:ext uri="{FF2B5EF4-FFF2-40B4-BE49-F238E27FC236}">
                  <a16:creationId xmlns:a16="http://schemas.microsoft.com/office/drawing/2014/main" id="{9851A5FC-1E8A-5D52-8B01-91B31752C6FF}"/>
                </a:ext>
              </a:extLst>
            </p:cNvPr>
            <p:cNvSpPr/>
            <p:nvPr/>
          </p:nvSpPr>
          <p:spPr>
            <a:xfrm>
              <a:off x="654050" y="819150"/>
              <a:ext cx="695325" cy="53975"/>
            </a:xfrm>
            <a:custGeom>
              <a:avLst/>
              <a:gdLst>
                <a:gd name="connsiteX0" fmla="*/ 31750 w 695325"/>
                <a:gd name="connsiteY0" fmla="*/ 0 h 53975"/>
                <a:gd name="connsiteX1" fmla="*/ 0 w 695325"/>
                <a:gd name="connsiteY1" fmla="*/ 50800 h 53975"/>
                <a:gd name="connsiteX2" fmla="*/ 695325 w 695325"/>
                <a:gd name="connsiteY2" fmla="*/ 53975 h 53975"/>
                <a:gd name="connsiteX3" fmla="*/ 695325 w 695325"/>
                <a:gd name="connsiteY3" fmla="*/ 3175 h 53975"/>
                <a:gd name="connsiteX4" fmla="*/ 31750 w 695325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53975">
                  <a:moveTo>
                    <a:pt x="31750" y="0"/>
                  </a:moveTo>
                  <a:lnTo>
                    <a:pt x="0" y="50800"/>
                  </a:lnTo>
                  <a:lnTo>
                    <a:pt x="695325" y="53975"/>
                  </a:lnTo>
                  <a:lnTo>
                    <a:pt x="695325" y="3175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Freihandform 43">
              <a:extLst>
                <a:ext uri="{FF2B5EF4-FFF2-40B4-BE49-F238E27FC236}">
                  <a16:creationId xmlns:a16="http://schemas.microsoft.com/office/drawing/2014/main" id="{6FB54DD3-0551-BA7B-DD2D-18F95BA10F13}"/>
                </a:ext>
              </a:extLst>
            </p:cNvPr>
            <p:cNvSpPr/>
            <p:nvPr/>
          </p:nvSpPr>
          <p:spPr>
            <a:xfrm>
              <a:off x="1638300" y="822325"/>
              <a:ext cx="339725" cy="50800"/>
            </a:xfrm>
            <a:custGeom>
              <a:avLst/>
              <a:gdLst>
                <a:gd name="connsiteX0" fmla="*/ 3175 w 339725"/>
                <a:gd name="connsiteY0" fmla="*/ 3175 h 50800"/>
                <a:gd name="connsiteX1" fmla="*/ 0 w 339725"/>
                <a:gd name="connsiteY1" fmla="*/ 47625 h 50800"/>
                <a:gd name="connsiteX2" fmla="*/ 339725 w 339725"/>
                <a:gd name="connsiteY2" fmla="*/ 50800 h 50800"/>
                <a:gd name="connsiteX3" fmla="*/ 336550 w 339725"/>
                <a:gd name="connsiteY3" fmla="*/ 0 h 50800"/>
                <a:gd name="connsiteX4" fmla="*/ 3175 w 339725"/>
                <a:gd name="connsiteY4" fmla="*/ 3175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725" h="50800">
                  <a:moveTo>
                    <a:pt x="3175" y="3175"/>
                  </a:moveTo>
                  <a:lnTo>
                    <a:pt x="0" y="47625"/>
                  </a:lnTo>
                  <a:lnTo>
                    <a:pt x="339725" y="50800"/>
                  </a:lnTo>
                  <a:lnTo>
                    <a:pt x="336550" y="0"/>
                  </a:lnTo>
                  <a:lnTo>
                    <a:pt x="3175" y="317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Freihandform 44">
              <a:extLst>
                <a:ext uri="{FF2B5EF4-FFF2-40B4-BE49-F238E27FC236}">
                  <a16:creationId xmlns:a16="http://schemas.microsoft.com/office/drawing/2014/main" id="{12556C13-AAC8-75FC-211A-2A3AAC018D4B}"/>
                </a:ext>
              </a:extLst>
            </p:cNvPr>
            <p:cNvSpPr/>
            <p:nvPr/>
          </p:nvSpPr>
          <p:spPr>
            <a:xfrm>
              <a:off x="2266950" y="819150"/>
              <a:ext cx="679450" cy="53975"/>
            </a:xfrm>
            <a:custGeom>
              <a:avLst/>
              <a:gdLst>
                <a:gd name="connsiteX0" fmla="*/ 0 w 679450"/>
                <a:gd name="connsiteY0" fmla="*/ 3175 h 53975"/>
                <a:gd name="connsiteX1" fmla="*/ 0 w 679450"/>
                <a:gd name="connsiteY1" fmla="*/ 53975 h 53975"/>
                <a:gd name="connsiteX2" fmla="*/ 679450 w 679450"/>
                <a:gd name="connsiteY2" fmla="*/ 50800 h 53975"/>
                <a:gd name="connsiteX3" fmla="*/ 635000 w 679450"/>
                <a:gd name="connsiteY3" fmla="*/ 0 h 53975"/>
                <a:gd name="connsiteX4" fmla="*/ 0 w 679450"/>
                <a:gd name="connsiteY4" fmla="*/ 3175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50" h="53975">
                  <a:moveTo>
                    <a:pt x="0" y="3175"/>
                  </a:moveTo>
                  <a:lnTo>
                    <a:pt x="0" y="53975"/>
                  </a:lnTo>
                  <a:lnTo>
                    <a:pt x="679450" y="50800"/>
                  </a:lnTo>
                  <a:lnTo>
                    <a:pt x="635000" y="0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Freihandform 45">
              <a:extLst>
                <a:ext uri="{FF2B5EF4-FFF2-40B4-BE49-F238E27FC236}">
                  <a16:creationId xmlns:a16="http://schemas.microsoft.com/office/drawing/2014/main" id="{5B300684-558F-DD83-81F9-01EC4F74BBB1}"/>
                </a:ext>
              </a:extLst>
            </p:cNvPr>
            <p:cNvSpPr/>
            <p:nvPr/>
          </p:nvSpPr>
          <p:spPr>
            <a:xfrm>
              <a:off x="717550" y="723900"/>
              <a:ext cx="685800" cy="57150"/>
            </a:xfrm>
            <a:custGeom>
              <a:avLst/>
              <a:gdLst>
                <a:gd name="connsiteX0" fmla="*/ 50800 w 685800"/>
                <a:gd name="connsiteY0" fmla="*/ 6350 h 57150"/>
                <a:gd name="connsiteX1" fmla="*/ 0 w 685800"/>
                <a:gd name="connsiteY1" fmla="*/ 53975 h 57150"/>
                <a:gd name="connsiteX2" fmla="*/ 625475 w 685800"/>
                <a:gd name="connsiteY2" fmla="*/ 57150 h 57150"/>
                <a:gd name="connsiteX3" fmla="*/ 685800 w 685800"/>
                <a:gd name="connsiteY3" fmla="*/ 0 h 57150"/>
                <a:gd name="connsiteX4" fmla="*/ 50800 w 685800"/>
                <a:gd name="connsiteY4" fmla="*/ 63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" h="57150">
                  <a:moveTo>
                    <a:pt x="50800" y="6350"/>
                  </a:moveTo>
                  <a:lnTo>
                    <a:pt x="0" y="53975"/>
                  </a:lnTo>
                  <a:lnTo>
                    <a:pt x="625475" y="57150"/>
                  </a:lnTo>
                  <a:lnTo>
                    <a:pt x="685800" y="0"/>
                  </a:lnTo>
                  <a:lnTo>
                    <a:pt x="50800" y="635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Freihandform 46">
              <a:extLst>
                <a:ext uri="{FF2B5EF4-FFF2-40B4-BE49-F238E27FC236}">
                  <a16:creationId xmlns:a16="http://schemas.microsoft.com/office/drawing/2014/main" id="{4096986D-0EB3-858C-B825-64D25C46ACA1}"/>
                </a:ext>
              </a:extLst>
            </p:cNvPr>
            <p:cNvSpPr/>
            <p:nvPr/>
          </p:nvSpPr>
          <p:spPr>
            <a:xfrm>
              <a:off x="1587500" y="730250"/>
              <a:ext cx="454025" cy="53975"/>
            </a:xfrm>
            <a:custGeom>
              <a:avLst/>
              <a:gdLst>
                <a:gd name="connsiteX0" fmla="*/ 0 w 454025"/>
                <a:gd name="connsiteY0" fmla="*/ 0 h 53975"/>
                <a:gd name="connsiteX1" fmla="*/ 57150 w 454025"/>
                <a:gd name="connsiteY1" fmla="*/ 47625 h 53975"/>
                <a:gd name="connsiteX2" fmla="*/ 390525 w 454025"/>
                <a:gd name="connsiteY2" fmla="*/ 53975 h 53975"/>
                <a:gd name="connsiteX3" fmla="*/ 454025 w 454025"/>
                <a:gd name="connsiteY3" fmla="*/ 0 h 53975"/>
                <a:gd name="connsiteX4" fmla="*/ 0 w 454025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4025" h="53975">
                  <a:moveTo>
                    <a:pt x="0" y="0"/>
                  </a:moveTo>
                  <a:lnTo>
                    <a:pt x="57150" y="47625"/>
                  </a:lnTo>
                  <a:lnTo>
                    <a:pt x="390525" y="53975"/>
                  </a:lnTo>
                  <a:lnTo>
                    <a:pt x="4540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Freihandform 47">
              <a:extLst>
                <a:ext uri="{FF2B5EF4-FFF2-40B4-BE49-F238E27FC236}">
                  <a16:creationId xmlns:a16="http://schemas.microsoft.com/office/drawing/2014/main" id="{CB405DE6-A929-D799-ECB1-3D6B3D90677B}"/>
                </a:ext>
              </a:extLst>
            </p:cNvPr>
            <p:cNvSpPr/>
            <p:nvPr/>
          </p:nvSpPr>
          <p:spPr>
            <a:xfrm>
              <a:off x="2219325" y="727075"/>
              <a:ext cx="666750" cy="53975"/>
            </a:xfrm>
            <a:custGeom>
              <a:avLst/>
              <a:gdLst>
                <a:gd name="connsiteX0" fmla="*/ 0 w 666750"/>
                <a:gd name="connsiteY0" fmla="*/ 3175 h 53975"/>
                <a:gd name="connsiteX1" fmla="*/ 47625 w 666750"/>
                <a:gd name="connsiteY1" fmla="*/ 50800 h 53975"/>
                <a:gd name="connsiteX2" fmla="*/ 666750 w 666750"/>
                <a:gd name="connsiteY2" fmla="*/ 53975 h 53975"/>
                <a:gd name="connsiteX3" fmla="*/ 612775 w 666750"/>
                <a:gd name="connsiteY3" fmla="*/ 0 h 53975"/>
                <a:gd name="connsiteX4" fmla="*/ 0 w 666750"/>
                <a:gd name="connsiteY4" fmla="*/ 3175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53975">
                  <a:moveTo>
                    <a:pt x="0" y="3175"/>
                  </a:moveTo>
                  <a:lnTo>
                    <a:pt x="47625" y="50800"/>
                  </a:lnTo>
                  <a:lnTo>
                    <a:pt x="666750" y="53975"/>
                  </a:lnTo>
                  <a:lnTo>
                    <a:pt x="612775" y="0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Freihandform 48">
              <a:extLst>
                <a:ext uri="{FF2B5EF4-FFF2-40B4-BE49-F238E27FC236}">
                  <a16:creationId xmlns:a16="http://schemas.microsoft.com/office/drawing/2014/main" id="{4F9DD533-3298-8A6F-93A4-E115B76A9669}"/>
                </a:ext>
              </a:extLst>
            </p:cNvPr>
            <p:cNvSpPr/>
            <p:nvPr/>
          </p:nvSpPr>
          <p:spPr>
            <a:xfrm>
              <a:off x="806450" y="628650"/>
              <a:ext cx="2000250" cy="50800"/>
            </a:xfrm>
            <a:custGeom>
              <a:avLst/>
              <a:gdLst>
                <a:gd name="connsiteX0" fmla="*/ 44450 w 2000250"/>
                <a:gd name="connsiteY0" fmla="*/ 0 h 50800"/>
                <a:gd name="connsiteX1" fmla="*/ 0 w 2000250"/>
                <a:gd name="connsiteY1" fmla="*/ 47625 h 50800"/>
                <a:gd name="connsiteX2" fmla="*/ 2000250 w 2000250"/>
                <a:gd name="connsiteY2" fmla="*/ 50800 h 50800"/>
                <a:gd name="connsiteX3" fmla="*/ 1943100 w 2000250"/>
                <a:gd name="connsiteY3" fmla="*/ 0 h 50800"/>
                <a:gd name="connsiteX4" fmla="*/ 44450 w 2000250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0" h="50800">
                  <a:moveTo>
                    <a:pt x="44450" y="0"/>
                  </a:moveTo>
                  <a:lnTo>
                    <a:pt x="0" y="47625"/>
                  </a:lnTo>
                  <a:lnTo>
                    <a:pt x="2000250" y="50800"/>
                  </a:lnTo>
                  <a:lnTo>
                    <a:pt x="1943100" y="0"/>
                  </a:lnTo>
                  <a:lnTo>
                    <a:pt x="4445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Freihandform 49">
              <a:extLst>
                <a:ext uri="{FF2B5EF4-FFF2-40B4-BE49-F238E27FC236}">
                  <a16:creationId xmlns:a16="http://schemas.microsoft.com/office/drawing/2014/main" id="{2EF57C62-60A2-D207-7351-C41E4D14E39E}"/>
                </a:ext>
              </a:extLst>
            </p:cNvPr>
            <p:cNvSpPr/>
            <p:nvPr/>
          </p:nvSpPr>
          <p:spPr>
            <a:xfrm>
              <a:off x="901700" y="533400"/>
              <a:ext cx="1800225" cy="50800"/>
            </a:xfrm>
            <a:custGeom>
              <a:avLst/>
              <a:gdLst>
                <a:gd name="connsiteX0" fmla="*/ 57150 w 1800225"/>
                <a:gd name="connsiteY0" fmla="*/ 0 h 50800"/>
                <a:gd name="connsiteX1" fmla="*/ 0 w 1800225"/>
                <a:gd name="connsiteY1" fmla="*/ 50800 h 50800"/>
                <a:gd name="connsiteX2" fmla="*/ 1800225 w 1800225"/>
                <a:gd name="connsiteY2" fmla="*/ 50800 h 50800"/>
                <a:gd name="connsiteX3" fmla="*/ 1739900 w 1800225"/>
                <a:gd name="connsiteY3" fmla="*/ 6350 h 50800"/>
                <a:gd name="connsiteX4" fmla="*/ 57150 w 1800225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0225" h="50800">
                  <a:moveTo>
                    <a:pt x="57150" y="0"/>
                  </a:moveTo>
                  <a:lnTo>
                    <a:pt x="0" y="50800"/>
                  </a:lnTo>
                  <a:lnTo>
                    <a:pt x="1800225" y="50800"/>
                  </a:lnTo>
                  <a:lnTo>
                    <a:pt x="1739900" y="63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Freihandform 50">
              <a:extLst>
                <a:ext uri="{FF2B5EF4-FFF2-40B4-BE49-F238E27FC236}">
                  <a16:creationId xmlns:a16="http://schemas.microsoft.com/office/drawing/2014/main" id="{1125C1C1-ACA6-0750-512E-798CE602442C}"/>
                </a:ext>
              </a:extLst>
            </p:cNvPr>
            <p:cNvSpPr/>
            <p:nvPr/>
          </p:nvSpPr>
          <p:spPr>
            <a:xfrm>
              <a:off x="1028700" y="441325"/>
              <a:ext cx="1552575" cy="50800"/>
            </a:xfrm>
            <a:custGeom>
              <a:avLst/>
              <a:gdLst>
                <a:gd name="connsiteX0" fmla="*/ 0 w 1552575"/>
                <a:gd name="connsiteY0" fmla="*/ 44450 h 50800"/>
                <a:gd name="connsiteX1" fmla="*/ 76200 w 1552575"/>
                <a:gd name="connsiteY1" fmla="*/ 3175 h 50800"/>
                <a:gd name="connsiteX2" fmla="*/ 1485900 w 1552575"/>
                <a:gd name="connsiteY2" fmla="*/ 0 h 50800"/>
                <a:gd name="connsiteX3" fmla="*/ 1552575 w 1552575"/>
                <a:gd name="connsiteY3" fmla="*/ 50800 h 50800"/>
                <a:gd name="connsiteX4" fmla="*/ 0 w 1552575"/>
                <a:gd name="connsiteY4" fmla="*/ 4445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2575" h="50800">
                  <a:moveTo>
                    <a:pt x="0" y="44450"/>
                  </a:moveTo>
                  <a:lnTo>
                    <a:pt x="76200" y="3175"/>
                  </a:lnTo>
                  <a:lnTo>
                    <a:pt x="1485900" y="0"/>
                  </a:lnTo>
                  <a:lnTo>
                    <a:pt x="1552575" y="50800"/>
                  </a:lnTo>
                  <a:lnTo>
                    <a:pt x="0" y="4445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Freihandform 51">
              <a:extLst>
                <a:ext uri="{FF2B5EF4-FFF2-40B4-BE49-F238E27FC236}">
                  <a16:creationId xmlns:a16="http://schemas.microsoft.com/office/drawing/2014/main" id="{9C778666-E1EA-02F9-A444-5D9DCF553B97}"/>
                </a:ext>
              </a:extLst>
            </p:cNvPr>
            <p:cNvSpPr/>
            <p:nvPr/>
          </p:nvSpPr>
          <p:spPr>
            <a:xfrm>
              <a:off x="1187450" y="346075"/>
              <a:ext cx="1238250" cy="50800"/>
            </a:xfrm>
            <a:custGeom>
              <a:avLst/>
              <a:gdLst>
                <a:gd name="connsiteX0" fmla="*/ 92075 w 1238250"/>
                <a:gd name="connsiteY0" fmla="*/ 3175 h 50800"/>
                <a:gd name="connsiteX1" fmla="*/ 0 w 1238250"/>
                <a:gd name="connsiteY1" fmla="*/ 50800 h 50800"/>
                <a:gd name="connsiteX2" fmla="*/ 1238250 w 1238250"/>
                <a:gd name="connsiteY2" fmla="*/ 47625 h 50800"/>
                <a:gd name="connsiteX3" fmla="*/ 1139825 w 1238250"/>
                <a:gd name="connsiteY3" fmla="*/ 0 h 50800"/>
                <a:gd name="connsiteX4" fmla="*/ 92075 w 1238250"/>
                <a:gd name="connsiteY4" fmla="*/ 3175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0" h="50800">
                  <a:moveTo>
                    <a:pt x="92075" y="3175"/>
                  </a:moveTo>
                  <a:lnTo>
                    <a:pt x="0" y="50800"/>
                  </a:lnTo>
                  <a:lnTo>
                    <a:pt x="1238250" y="47625"/>
                  </a:lnTo>
                  <a:lnTo>
                    <a:pt x="1139825" y="0"/>
                  </a:lnTo>
                  <a:lnTo>
                    <a:pt x="92075" y="3175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Freihandform 52">
              <a:extLst>
                <a:ext uri="{FF2B5EF4-FFF2-40B4-BE49-F238E27FC236}">
                  <a16:creationId xmlns:a16="http://schemas.microsoft.com/office/drawing/2014/main" id="{CF1082D3-281D-984F-C3CD-F202CEAC5714}"/>
                </a:ext>
              </a:extLst>
            </p:cNvPr>
            <p:cNvSpPr/>
            <p:nvPr/>
          </p:nvSpPr>
          <p:spPr>
            <a:xfrm>
              <a:off x="1409700" y="234950"/>
              <a:ext cx="790575" cy="66675"/>
            </a:xfrm>
            <a:custGeom>
              <a:avLst/>
              <a:gdLst>
                <a:gd name="connsiteX0" fmla="*/ 0 w 790575"/>
                <a:gd name="connsiteY0" fmla="*/ 63500 h 66675"/>
                <a:gd name="connsiteX1" fmla="*/ 66675 w 790575"/>
                <a:gd name="connsiteY1" fmla="*/ 41275 h 66675"/>
                <a:gd name="connsiteX2" fmla="*/ 136525 w 790575"/>
                <a:gd name="connsiteY2" fmla="*/ 28575 h 66675"/>
                <a:gd name="connsiteX3" fmla="*/ 209550 w 790575"/>
                <a:gd name="connsiteY3" fmla="*/ 15875 h 66675"/>
                <a:gd name="connsiteX4" fmla="*/ 276225 w 790575"/>
                <a:gd name="connsiteY4" fmla="*/ 6350 h 66675"/>
                <a:gd name="connsiteX5" fmla="*/ 336550 w 790575"/>
                <a:gd name="connsiteY5" fmla="*/ 3175 h 66675"/>
                <a:gd name="connsiteX6" fmla="*/ 393700 w 790575"/>
                <a:gd name="connsiteY6" fmla="*/ 0 h 66675"/>
                <a:gd name="connsiteX7" fmla="*/ 454025 w 790575"/>
                <a:gd name="connsiteY7" fmla="*/ 3175 h 66675"/>
                <a:gd name="connsiteX8" fmla="*/ 523875 w 790575"/>
                <a:gd name="connsiteY8" fmla="*/ 6350 h 66675"/>
                <a:gd name="connsiteX9" fmla="*/ 584200 w 790575"/>
                <a:gd name="connsiteY9" fmla="*/ 12700 h 66675"/>
                <a:gd name="connsiteX10" fmla="*/ 650875 w 790575"/>
                <a:gd name="connsiteY10" fmla="*/ 25400 h 66675"/>
                <a:gd name="connsiteX11" fmla="*/ 717550 w 790575"/>
                <a:gd name="connsiteY11" fmla="*/ 34925 h 66675"/>
                <a:gd name="connsiteX12" fmla="*/ 758825 w 790575"/>
                <a:gd name="connsiteY12" fmla="*/ 50800 h 66675"/>
                <a:gd name="connsiteX13" fmla="*/ 790575 w 790575"/>
                <a:gd name="connsiteY13" fmla="*/ 66675 h 66675"/>
                <a:gd name="connsiteX14" fmla="*/ 0 w 790575"/>
                <a:gd name="connsiteY14" fmla="*/ 6350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90575" h="66675">
                  <a:moveTo>
                    <a:pt x="0" y="63500"/>
                  </a:moveTo>
                  <a:lnTo>
                    <a:pt x="66675" y="41275"/>
                  </a:lnTo>
                  <a:lnTo>
                    <a:pt x="136525" y="28575"/>
                  </a:lnTo>
                  <a:lnTo>
                    <a:pt x="209550" y="15875"/>
                  </a:lnTo>
                  <a:lnTo>
                    <a:pt x="276225" y="6350"/>
                  </a:lnTo>
                  <a:lnTo>
                    <a:pt x="336550" y="3175"/>
                  </a:lnTo>
                  <a:lnTo>
                    <a:pt x="393700" y="0"/>
                  </a:lnTo>
                  <a:lnTo>
                    <a:pt x="454025" y="3175"/>
                  </a:lnTo>
                  <a:lnTo>
                    <a:pt x="523875" y="6350"/>
                  </a:lnTo>
                  <a:lnTo>
                    <a:pt x="584200" y="12700"/>
                  </a:lnTo>
                  <a:lnTo>
                    <a:pt x="650875" y="25400"/>
                  </a:lnTo>
                  <a:lnTo>
                    <a:pt x="717550" y="34925"/>
                  </a:lnTo>
                  <a:lnTo>
                    <a:pt x="758825" y="50800"/>
                  </a:lnTo>
                  <a:lnTo>
                    <a:pt x="790575" y="66675"/>
                  </a:lnTo>
                  <a:lnTo>
                    <a:pt x="0" y="63500"/>
                  </a:lnTo>
                  <a:close/>
                </a:path>
              </a:pathLst>
            </a:custGeom>
            <a:solidFill>
              <a:srgbClr val="FFE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Freihandform 53">
              <a:extLst>
                <a:ext uri="{FF2B5EF4-FFF2-40B4-BE49-F238E27FC236}">
                  <a16:creationId xmlns:a16="http://schemas.microsoft.com/office/drawing/2014/main" id="{ABD13494-AE7A-E591-9766-72BD7E82C4EE}"/>
                </a:ext>
              </a:extLst>
            </p:cNvPr>
            <p:cNvSpPr/>
            <p:nvPr/>
          </p:nvSpPr>
          <p:spPr>
            <a:xfrm>
              <a:off x="1044575" y="1584325"/>
              <a:ext cx="1511300" cy="57150"/>
            </a:xfrm>
            <a:custGeom>
              <a:avLst/>
              <a:gdLst>
                <a:gd name="connsiteX0" fmla="*/ 0 w 1511300"/>
                <a:gd name="connsiteY0" fmla="*/ 0 h 57150"/>
                <a:gd name="connsiteX1" fmla="*/ 9525 w 1511300"/>
                <a:gd name="connsiteY1" fmla="*/ 50800 h 57150"/>
                <a:gd name="connsiteX2" fmla="*/ 1504950 w 1511300"/>
                <a:gd name="connsiteY2" fmla="*/ 57150 h 57150"/>
                <a:gd name="connsiteX3" fmla="*/ 1511300 w 1511300"/>
                <a:gd name="connsiteY3" fmla="*/ 3175 h 57150"/>
                <a:gd name="connsiteX4" fmla="*/ 0 w 1511300"/>
                <a:gd name="connsiteY4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300" h="57150">
                  <a:moveTo>
                    <a:pt x="0" y="0"/>
                  </a:moveTo>
                  <a:lnTo>
                    <a:pt x="9525" y="50800"/>
                  </a:lnTo>
                  <a:lnTo>
                    <a:pt x="1504950" y="57150"/>
                  </a:lnTo>
                  <a:lnTo>
                    <a:pt x="1511300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Freihandform 54">
              <a:extLst>
                <a:ext uri="{FF2B5EF4-FFF2-40B4-BE49-F238E27FC236}">
                  <a16:creationId xmlns:a16="http://schemas.microsoft.com/office/drawing/2014/main" id="{045C6DD9-1C1C-2ADA-F402-0DE9EEC33276}"/>
                </a:ext>
              </a:extLst>
            </p:cNvPr>
            <p:cNvSpPr/>
            <p:nvPr/>
          </p:nvSpPr>
          <p:spPr>
            <a:xfrm>
              <a:off x="1057275" y="1682750"/>
              <a:ext cx="1492250" cy="50800"/>
            </a:xfrm>
            <a:custGeom>
              <a:avLst/>
              <a:gdLst>
                <a:gd name="connsiteX0" fmla="*/ 0 w 1492250"/>
                <a:gd name="connsiteY0" fmla="*/ 0 h 50800"/>
                <a:gd name="connsiteX1" fmla="*/ 15875 w 1492250"/>
                <a:gd name="connsiteY1" fmla="*/ 50800 h 50800"/>
                <a:gd name="connsiteX2" fmla="*/ 1479550 w 1492250"/>
                <a:gd name="connsiteY2" fmla="*/ 47625 h 50800"/>
                <a:gd name="connsiteX3" fmla="*/ 1492250 w 1492250"/>
                <a:gd name="connsiteY3" fmla="*/ 3175 h 50800"/>
                <a:gd name="connsiteX4" fmla="*/ 0 w 1492250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2250" h="50800">
                  <a:moveTo>
                    <a:pt x="0" y="0"/>
                  </a:moveTo>
                  <a:lnTo>
                    <a:pt x="15875" y="50800"/>
                  </a:lnTo>
                  <a:lnTo>
                    <a:pt x="1479550" y="47625"/>
                  </a:lnTo>
                  <a:lnTo>
                    <a:pt x="1492250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Freihandform 55">
              <a:extLst>
                <a:ext uri="{FF2B5EF4-FFF2-40B4-BE49-F238E27FC236}">
                  <a16:creationId xmlns:a16="http://schemas.microsoft.com/office/drawing/2014/main" id="{B968D194-8218-1C87-DB7B-E632E720D578}"/>
                </a:ext>
              </a:extLst>
            </p:cNvPr>
            <p:cNvSpPr/>
            <p:nvPr/>
          </p:nvSpPr>
          <p:spPr>
            <a:xfrm>
              <a:off x="1076325" y="1778000"/>
              <a:ext cx="1447800" cy="53975"/>
            </a:xfrm>
            <a:custGeom>
              <a:avLst/>
              <a:gdLst>
                <a:gd name="connsiteX0" fmla="*/ 0 w 1447800"/>
                <a:gd name="connsiteY0" fmla="*/ 0 h 53975"/>
                <a:gd name="connsiteX1" fmla="*/ 19050 w 1447800"/>
                <a:gd name="connsiteY1" fmla="*/ 53975 h 53975"/>
                <a:gd name="connsiteX2" fmla="*/ 1438275 w 1447800"/>
                <a:gd name="connsiteY2" fmla="*/ 53975 h 53975"/>
                <a:gd name="connsiteX3" fmla="*/ 1447800 w 1447800"/>
                <a:gd name="connsiteY3" fmla="*/ 3175 h 53975"/>
                <a:gd name="connsiteX4" fmla="*/ 0 w 1447800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800" h="53975">
                  <a:moveTo>
                    <a:pt x="0" y="0"/>
                  </a:moveTo>
                  <a:lnTo>
                    <a:pt x="19050" y="53975"/>
                  </a:lnTo>
                  <a:lnTo>
                    <a:pt x="1438275" y="53975"/>
                  </a:lnTo>
                  <a:lnTo>
                    <a:pt x="1447800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Freihandform 56">
              <a:extLst>
                <a:ext uri="{FF2B5EF4-FFF2-40B4-BE49-F238E27FC236}">
                  <a16:creationId xmlns:a16="http://schemas.microsoft.com/office/drawing/2014/main" id="{9F25961E-48E3-7336-BC2D-316BFBEE6752}"/>
                </a:ext>
              </a:extLst>
            </p:cNvPr>
            <p:cNvSpPr/>
            <p:nvPr/>
          </p:nvSpPr>
          <p:spPr>
            <a:xfrm>
              <a:off x="1108075" y="1876425"/>
              <a:ext cx="1397000" cy="50800"/>
            </a:xfrm>
            <a:custGeom>
              <a:avLst/>
              <a:gdLst>
                <a:gd name="connsiteX0" fmla="*/ 0 w 1397000"/>
                <a:gd name="connsiteY0" fmla="*/ 0 h 50800"/>
                <a:gd name="connsiteX1" fmla="*/ 25400 w 1397000"/>
                <a:gd name="connsiteY1" fmla="*/ 50800 h 50800"/>
                <a:gd name="connsiteX2" fmla="*/ 1371600 w 1397000"/>
                <a:gd name="connsiteY2" fmla="*/ 47625 h 50800"/>
                <a:gd name="connsiteX3" fmla="*/ 1397000 w 1397000"/>
                <a:gd name="connsiteY3" fmla="*/ 0 h 50800"/>
                <a:gd name="connsiteX4" fmla="*/ 0 w 1397000"/>
                <a:gd name="connsiteY4" fmla="*/ 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7000" h="50800">
                  <a:moveTo>
                    <a:pt x="0" y="0"/>
                  </a:moveTo>
                  <a:lnTo>
                    <a:pt x="25400" y="50800"/>
                  </a:lnTo>
                  <a:lnTo>
                    <a:pt x="1371600" y="47625"/>
                  </a:lnTo>
                  <a:lnTo>
                    <a:pt x="1397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Freihandform 57">
              <a:extLst>
                <a:ext uri="{FF2B5EF4-FFF2-40B4-BE49-F238E27FC236}">
                  <a16:creationId xmlns:a16="http://schemas.microsoft.com/office/drawing/2014/main" id="{12C6D9D6-E2C5-D40C-3DCA-231492045F48}"/>
                </a:ext>
              </a:extLst>
            </p:cNvPr>
            <p:cNvSpPr/>
            <p:nvPr/>
          </p:nvSpPr>
          <p:spPr>
            <a:xfrm>
              <a:off x="1162050" y="1962150"/>
              <a:ext cx="1289050" cy="60325"/>
            </a:xfrm>
            <a:custGeom>
              <a:avLst/>
              <a:gdLst>
                <a:gd name="connsiteX0" fmla="*/ 0 w 1289050"/>
                <a:gd name="connsiteY0" fmla="*/ 3175 h 60325"/>
                <a:gd name="connsiteX1" fmla="*/ 28575 w 1289050"/>
                <a:gd name="connsiteY1" fmla="*/ 60325 h 60325"/>
                <a:gd name="connsiteX2" fmla="*/ 1250950 w 1289050"/>
                <a:gd name="connsiteY2" fmla="*/ 57150 h 60325"/>
                <a:gd name="connsiteX3" fmla="*/ 1289050 w 1289050"/>
                <a:gd name="connsiteY3" fmla="*/ 0 h 60325"/>
                <a:gd name="connsiteX4" fmla="*/ 0 w 1289050"/>
                <a:gd name="connsiteY4" fmla="*/ 3175 h 60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50" h="60325">
                  <a:moveTo>
                    <a:pt x="0" y="3175"/>
                  </a:moveTo>
                  <a:lnTo>
                    <a:pt x="28575" y="60325"/>
                  </a:lnTo>
                  <a:lnTo>
                    <a:pt x="1250950" y="57150"/>
                  </a:lnTo>
                  <a:lnTo>
                    <a:pt x="1289050" y="0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Freihandform 58">
              <a:extLst>
                <a:ext uri="{FF2B5EF4-FFF2-40B4-BE49-F238E27FC236}">
                  <a16:creationId xmlns:a16="http://schemas.microsoft.com/office/drawing/2014/main" id="{405C14CA-38ED-4DCC-0E36-713701360382}"/>
                </a:ext>
              </a:extLst>
            </p:cNvPr>
            <p:cNvSpPr/>
            <p:nvPr/>
          </p:nvSpPr>
          <p:spPr>
            <a:xfrm>
              <a:off x="1228725" y="2063750"/>
              <a:ext cx="1152525" cy="53975"/>
            </a:xfrm>
            <a:custGeom>
              <a:avLst/>
              <a:gdLst>
                <a:gd name="connsiteX0" fmla="*/ 0 w 1152525"/>
                <a:gd name="connsiteY0" fmla="*/ 0 h 53975"/>
                <a:gd name="connsiteX1" fmla="*/ 38100 w 1152525"/>
                <a:gd name="connsiteY1" fmla="*/ 53975 h 53975"/>
                <a:gd name="connsiteX2" fmla="*/ 1114425 w 1152525"/>
                <a:gd name="connsiteY2" fmla="*/ 53975 h 53975"/>
                <a:gd name="connsiteX3" fmla="*/ 1152525 w 1152525"/>
                <a:gd name="connsiteY3" fmla="*/ 0 h 53975"/>
                <a:gd name="connsiteX4" fmla="*/ 0 w 1152525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525" h="53975">
                  <a:moveTo>
                    <a:pt x="0" y="0"/>
                  </a:moveTo>
                  <a:lnTo>
                    <a:pt x="38100" y="53975"/>
                  </a:lnTo>
                  <a:lnTo>
                    <a:pt x="1114425" y="53975"/>
                  </a:lnTo>
                  <a:lnTo>
                    <a:pt x="11525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Freihandform 59">
              <a:extLst>
                <a:ext uri="{FF2B5EF4-FFF2-40B4-BE49-F238E27FC236}">
                  <a16:creationId xmlns:a16="http://schemas.microsoft.com/office/drawing/2014/main" id="{93372B88-A234-728E-E390-B1D1EB757D1B}"/>
                </a:ext>
              </a:extLst>
            </p:cNvPr>
            <p:cNvSpPr/>
            <p:nvPr/>
          </p:nvSpPr>
          <p:spPr>
            <a:xfrm>
              <a:off x="1323975" y="2155825"/>
              <a:ext cx="958850" cy="53975"/>
            </a:xfrm>
            <a:custGeom>
              <a:avLst/>
              <a:gdLst>
                <a:gd name="connsiteX0" fmla="*/ 0 w 958850"/>
                <a:gd name="connsiteY0" fmla="*/ 0 h 53975"/>
                <a:gd name="connsiteX1" fmla="*/ 44450 w 958850"/>
                <a:gd name="connsiteY1" fmla="*/ 50800 h 53975"/>
                <a:gd name="connsiteX2" fmla="*/ 911225 w 958850"/>
                <a:gd name="connsiteY2" fmla="*/ 53975 h 53975"/>
                <a:gd name="connsiteX3" fmla="*/ 958850 w 958850"/>
                <a:gd name="connsiteY3" fmla="*/ 3175 h 53975"/>
                <a:gd name="connsiteX4" fmla="*/ 0 w 958850"/>
                <a:gd name="connsiteY4" fmla="*/ 0 h 5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8850" h="53975">
                  <a:moveTo>
                    <a:pt x="0" y="0"/>
                  </a:moveTo>
                  <a:lnTo>
                    <a:pt x="44450" y="50800"/>
                  </a:lnTo>
                  <a:lnTo>
                    <a:pt x="911225" y="53975"/>
                  </a:lnTo>
                  <a:lnTo>
                    <a:pt x="958850" y="31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Freihandform 60">
              <a:extLst>
                <a:ext uri="{FF2B5EF4-FFF2-40B4-BE49-F238E27FC236}">
                  <a16:creationId xmlns:a16="http://schemas.microsoft.com/office/drawing/2014/main" id="{EB8D09D8-AF96-22B2-88ED-9B8FBD032E36}"/>
                </a:ext>
              </a:extLst>
            </p:cNvPr>
            <p:cNvSpPr/>
            <p:nvPr/>
          </p:nvSpPr>
          <p:spPr>
            <a:xfrm>
              <a:off x="1463675" y="2251075"/>
              <a:ext cx="679450" cy="50800"/>
            </a:xfrm>
            <a:custGeom>
              <a:avLst/>
              <a:gdLst>
                <a:gd name="connsiteX0" fmla="*/ 0 w 679450"/>
                <a:gd name="connsiteY0" fmla="*/ 3175 h 50800"/>
                <a:gd name="connsiteX1" fmla="*/ 92075 w 679450"/>
                <a:gd name="connsiteY1" fmla="*/ 50800 h 50800"/>
                <a:gd name="connsiteX2" fmla="*/ 584200 w 679450"/>
                <a:gd name="connsiteY2" fmla="*/ 44450 h 50800"/>
                <a:gd name="connsiteX3" fmla="*/ 679450 w 679450"/>
                <a:gd name="connsiteY3" fmla="*/ 0 h 50800"/>
                <a:gd name="connsiteX4" fmla="*/ 0 w 679450"/>
                <a:gd name="connsiteY4" fmla="*/ 3175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50" h="50800">
                  <a:moveTo>
                    <a:pt x="0" y="3175"/>
                  </a:moveTo>
                  <a:lnTo>
                    <a:pt x="92075" y="50800"/>
                  </a:lnTo>
                  <a:lnTo>
                    <a:pt x="584200" y="44450"/>
                  </a:lnTo>
                  <a:lnTo>
                    <a:pt x="679450" y="0"/>
                  </a:lnTo>
                  <a:lnTo>
                    <a:pt x="0" y="3175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02C714A-6A41-F2EA-F6B5-785140C75429}"/>
                </a:ext>
              </a:extLst>
            </p:cNvPr>
            <p:cNvSpPr/>
            <p:nvPr/>
          </p:nvSpPr>
          <p:spPr>
            <a:xfrm>
              <a:off x="409988" y="189555"/>
              <a:ext cx="2779783" cy="2779783"/>
            </a:xfrm>
            <a:prstGeom prst="ellipse">
              <a:avLst/>
            </a:prstGeom>
            <a:noFill/>
            <a:ln w="984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2F4B732D-E620-6845-D383-0212E6634CC9}"/>
                </a:ext>
              </a:extLst>
            </p:cNvPr>
            <p:cNvSpPr/>
            <p:nvPr/>
          </p:nvSpPr>
          <p:spPr>
            <a:xfrm>
              <a:off x="1006475" y="2844800"/>
              <a:ext cx="1584325" cy="460375"/>
            </a:xfrm>
            <a:custGeom>
              <a:avLst/>
              <a:gdLst>
                <a:gd name="connsiteX0" fmla="*/ 79375 w 1584325"/>
                <a:gd name="connsiteY0" fmla="*/ 0 h 460375"/>
                <a:gd name="connsiteX1" fmla="*/ 0 w 1584325"/>
                <a:gd name="connsiteY1" fmla="*/ 403225 h 460375"/>
                <a:gd name="connsiteX2" fmla="*/ 0 w 1584325"/>
                <a:gd name="connsiteY2" fmla="*/ 422275 h 460375"/>
                <a:gd name="connsiteX3" fmla="*/ 3175 w 1584325"/>
                <a:gd name="connsiteY3" fmla="*/ 425450 h 460375"/>
                <a:gd name="connsiteX4" fmla="*/ 9525 w 1584325"/>
                <a:gd name="connsiteY4" fmla="*/ 434975 h 460375"/>
                <a:gd name="connsiteX5" fmla="*/ 19050 w 1584325"/>
                <a:gd name="connsiteY5" fmla="*/ 454025 h 460375"/>
                <a:gd name="connsiteX6" fmla="*/ 25400 w 1584325"/>
                <a:gd name="connsiteY6" fmla="*/ 457200 h 460375"/>
                <a:gd name="connsiteX7" fmla="*/ 38100 w 1584325"/>
                <a:gd name="connsiteY7" fmla="*/ 460375 h 460375"/>
                <a:gd name="connsiteX8" fmla="*/ 1543050 w 1584325"/>
                <a:gd name="connsiteY8" fmla="*/ 460375 h 460375"/>
                <a:gd name="connsiteX9" fmla="*/ 1558925 w 1584325"/>
                <a:gd name="connsiteY9" fmla="*/ 457200 h 460375"/>
                <a:gd name="connsiteX10" fmla="*/ 1571625 w 1584325"/>
                <a:gd name="connsiteY10" fmla="*/ 444500 h 460375"/>
                <a:gd name="connsiteX11" fmla="*/ 1577975 w 1584325"/>
                <a:gd name="connsiteY11" fmla="*/ 431800 h 460375"/>
                <a:gd name="connsiteX12" fmla="*/ 1584325 w 1584325"/>
                <a:gd name="connsiteY12" fmla="*/ 422275 h 460375"/>
                <a:gd name="connsiteX13" fmla="*/ 1504950 w 1584325"/>
                <a:gd name="connsiteY13" fmla="*/ 3175 h 460375"/>
                <a:gd name="connsiteX14" fmla="*/ 79375 w 1584325"/>
                <a:gd name="connsiteY14" fmla="*/ 0 h 460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4325" h="460375">
                  <a:moveTo>
                    <a:pt x="79375" y="0"/>
                  </a:moveTo>
                  <a:lnTo>
                    <a:pt x="0" y="403225"/>
                  </a:lnTo>
                  <a:lnTo>
                    <a:pt x="0" y="422275"/>
                  </a:lnTo>
                  <a:lnTo>
                    <a:pt x="3175" y="425450"/>
                  </a:lnTo>
                  <a:lnTo>
                    <a:pt x="9525" y="434975"/>
                  </a:lnTo>
                  <a:lnTo>
                    <a:pt x="19050" y="454025"/>
                  </a:lnTo>
                  <a:lnTo>
                    <a:pt x="25400" y="457200"/>
                  </a:lnTo>
                  <a:lnTo>
                    <a:pt x="38100" y="460375"/>
                  </a:lnTo>
                  <a:lnTo>
                    <a:pt x="1543050" y="460375"/>
                  </a:lnTo>
                  <a:lnTo>
                    <a:pt x="1558925" y="457200"/>
                  </a:lnTo>
                  <a:lnTo>
                    <a:pt x="1571625" y="444500"/>
                  </a:lnTo>
                  <a:lnTo>
                    <a:pt x="1577975" y="431800"/>
                  </a:lnTo>
                  <a:lnTo>
                    <a:pt x="1584325" y="422275"/>
                  </a:lnTo>
                  <a:lnTo>
                    <a:pt x="1504950" y="3175"/>
                  </a:lnTo>
                  <a:lnTo>
                    <a:pt x="79375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9310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Ludwin Monz</dc:creator>
  <cp:lastModifiedBy>Ludwin Monz</cp:lastModifiedBy>
  <cp:revision>3</cp:revision>
  <dcterms:created xsi:type="dcterms:W3CDTF">2025-04-15T06:12:50Z</dcterms:created>
  <dcterms:modified xsi:type="dcterms:W3CDTF">2025-04-15T07:26:27Z</dcterms:modified>
</cp:coreProperties>
</file>