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84" r:id="rId3"/>
    <p:sldId id="262" r:id="rId4"/>
    <p:sldId id="279" r:id="rId5"/>
    <p:sldId id="263" r:id="rId6"/>
    <p:sldId id="264" r:id="rId7"/>
    <p:sldId id="274" r:id="rId8"/>
    <p:sldId id="283" r:id="rId9"/>
    <p:sldId id="26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9" autoAdjust="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46A99-D457-496D-97DC-D7ED5107778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F443-3BF9-4195-9938-6C4A8BF0C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3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逆变换抽样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AF443-3BF9-4195-9938-6C4A8BF0C9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逆变换抽样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AF443-3BF9-4195-9938-6C4A8BF0C9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500"/>
        </a:spcBef>
        <a:buClr>
          <a:schemeClr val="accent2"/>
        </a:buClr>
        <a:buFontTx/>
        <a:buNone/>
        <a:defRPr sz="1900" b="1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Tx/>
        <a:buNone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Tx/>
        <a:buNone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Tx/>
        <a:buNone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Tx/>
        <a:buNone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nchenlin/nerf-pytorch" TargetMode="External"/><Relationship Id="rId2" Type="http://schemas.openxmlformats.org/officeDocument/2006/relationships/hyperlink" Target="https://github.com/xunull/read-nerf-pytorch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csdn.net/Kalenee/article/details/99207102" TargetMode="External"/><Relationship Id="rId4" Type="http://schemas.openxmlformats.org/officeDocument/2006/relationships/hyperlink" Target="https://blog.csdn.net/csxiaoshui/article/details/654461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F4906B49-F862-DAF0-A9B9-45C1AD58E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4" r="17159" b="2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ADD85F-AEBE-6677-A846-E4109A4A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320378" cy="1871330"/>
          </a:xfrm>
        </p:spPr>
        <p:txBody>
          <a:bodyPr anchor="b">
            <a:normAutofit/>
          </a:bodyPr>
          <a:lstStyle/>
          <a:p>
            <a:r>
              <a:rPr lang="en-US" altLang="zh-CN" dirty="0" err="1"/>
              <a:t>NeRF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03CAF-C7B3-39C9-FB37-DB2512EDDAFB}"/>
              </a:ext>
            </a:extLst>
          </p:cNvPr>
          <p:cNvSpPr txBox="1"/>
          <p:nvPr/>
        </p:nvSpPr>
        <p:spPr>
          <a:xfrm>
            <a:off x="4728456" y="4812114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RePresenting</a:t>
            </a:r>
            <a:r>
              <a:rPr lang="en-US" altLang="zh-CN" dirty="0"/>
              <a:t> Scenes as Neural Radiance Fields for View Synthesis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5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1757-8EBA-30CB-47C6-BA17916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4BB300-9367-F5AC-F393-39D8FDB51A32}"/>
              </a:ext>
            </a:extLst>
          </p:cNvPr>
          <p:cNvSpPr txBox="1"/>
          <p:nvPr/>
        </p:nvSpPr>
        <p:spPr>
          <a:xfrm>
            <a:off x="639412" y="1867803"/>
            <a:ext cx="109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本视频代码：</a:t>
            </a:r>
            <a:r>
              <a:rPr lang="en-US" altLang="zh-CN" dirty="0">
                <a:hlinkClick r:id="rId2"/>
              </a:rPr>
              <a:t>https://github.com/xunull/read-nerf-pytorch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原始代码：</a:t>
            </a:r>
            <a:r>
              <a:rPr lang="en-US" altLang="zh-CN" dirty="0">
                <a:hlinkClick r:id="rId3"/>
              </a:rPr>
              <a:t>https://github.com/yenchenlin/nerf-pytorch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官方代码：</a:t>
            </a:r>
            <a:r>
              <a:rPr lang="en-US" altLang="zh-CN" dirty="0"/>
              <a:t>https://github.com/bmild/nerf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3A5C2-A8F9-B782-C038-ECF6A9F56222}"/>
              </a:ext>
            </a:extLst>
          </p:cNvPr>
          <p:cNvSpPr txBox="1"/>
          <p:nvPr/>
        </p:nvSpPr>
        <p:spPr>
          <a:xfrm>
            <a:off x="749721" y="3306574"/>
            <a:ext cx="729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参考链接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旋转矩阵： </a:t>
            </a:r>
            <a:r>
              <a:rPr lang="en-US" altLang="zh-CN" dirty="0">
                <a:hlinkClick r:id="rId4"/>
              </a:rPr>
              <a:t>https://blog.csdn.net/csxiaoshui/article/details/65446125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相机标定： </a:t>
            </a:r>
            <a:r>
              <a:rPr lang="en-US" altLang="zh-CN" dirty="0">
                <a:hlinkClick r:id="rId5"/>
              </a:rPr>
              <a:t>https://blog.csdn.net/Kalenee/article/details/99207102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5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CC2C-5F72-7749-23B8-C0E47D6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NeRF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4D71F-58DC-4089-3EA8-C72BB8B81A1E}"/>
              </a:ext>
            </a:extLst>
          </p:cNvPr>
          <p:cNvSpPr txBox="1"/>
          <p:nvPr/>
        </p:nvSpPr>
        <p:spPr>
          <a:xfrm>
            <a:off x="639413" y="1958809"/>
            <a:ext cx="17123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ops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数据集加载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get_rays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主循环介绍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raw2outputs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sample_pdf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0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CC2C-5F72-7749-23B8-C0E47D6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辐射场</a:t>
            </a:r>
            <a:r>
              <a:rPr lang="en-US" altLang="zh-CN" dirty="0"/>
              <a:t>-</a:t>
            </a:r>
            <a:r>
              <a:rPr lang="zh-CN" altLang="en-US" dirty="0"/>
              <a:t>体渲染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10D79-4721-4FE8-E636-276638874223}"/>
              </a:ext>
            </a:extLst>
          </p:cNvPr>
          <p:cNvSpPr txBox="1"/>
          <p:nvPr/>
        </p:nvSpPr>
        <p:spPr>
          <a:xfrm>
            <a:off x="797390" y="1604520"/>
            <a:ext cx="206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光线</a:t>
            </a:r>
            <a:r>
              <a:rPr lang="en-US" altLang="zh-CN" dirty="0"/>
              <a:t>: r(t) = o + td</a:t>
            </a:r>
            <a:endParaRPr lang="zh-CN" altLang="en-US" dirty="0"/>
          </a:p>
        </p:txBody>
      </p:sp>
      <p:pic>
        <p:nvPicPr>
          <p:cNvPr id="1027" name="Picture 3" descr="img">
            <a:extLst>
              <a:ext uri="{FF2B5EF4-FFF2-40B4-BE49-F238E27FC236}">
                <a16:creationId xmlns:a16="http://schemas.microsoft.com/office/drawing/2014/main" id="{9D82C5BF-BF6D-ACA7-7F7F-DB1CD503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89" y="1432098"/>
            <a:ext cx="4514679" cy="25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g">
            <a:extLst>
              <a:ext uri="{FF2B5EF4-FFF2-40B4-BE49-F238E27FC236}">
                <a16:creationId xmlns:a16="http://schemas.microsoft.com/office/drawing/2014/main" id="{A90F3697-1F67-55BA-A852-291AE66D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89" y="4136352"/>
            <a:ext cx="4514678" cy="253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827EB117-F07A-89D5-6A5F-19A56628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64" y="1520855"/>
            <a:ext cx="2473641" cy="164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5761EC4-934A-AB45-D690-2E3EC073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55" y="4054974"/>
            <a:ext cx="3710461" cy="25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1">
            <a:extLst>
              <a:ext uri="{FF2B5EF4-FFF2-40B4-BE49-F238E27FC236}">
                <a16:creationId xmlns:a16="http://schemas.microsoft.com/office/drawing/2014/main" id="{2902725E-9807-F9A9-A4AF-7285ED1EA1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日程表&#10;&#10;描述已自动生成">
            <a:extLst>
              <a:ext uri="{FF2B5EF4-FFF2-40B4-BE49-F238E27FC236}">
                <a16:creationId xmlns:a16="http://schemas.microsoft.com/office/drawing/2014/main" id="{2BEA4C09-BA9A-7FC1-7F41-C00649843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" y="2944353"/>
            <a:ext cx="3116834" cy="12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CC2C-5F72-7749-23B8-C0E47D6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辐射场</a:t>
            </a:r>
            <a:r>
              <a:rPr lang="en-US" altLang="zh-CN" dirty="0"/>
              <a:t>-</a:t>
            </a:r>
            <a:r>
              <a:rPr lang="zh-CN" altLang="en-US" dirty="0"/>
              <a:t>体渲染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5F38E9-4BDB-B0EE-7B5E-41428EA2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4" y="2959994"/>
            <a:ext cx="10962581" cy="10200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310D79-4721-4FE8-E636-276638874223}"/>
              </a:ext>
            </a:extLst>
          </p:cNvPr>
          <p:cNvSpPr txBox="1"/>
          <p:nvPr/>
        </p:nvSpPr>
        <p:spPr>
          <a:xfrm>
            <a:off x="639413" y="18773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光线的颜色值公式</a:t>
            </a:r>
          </a:p>
        </p:txBody>
      </p:sp>
    </p:spTree>
    <p:extLst>
      <p:ext uri="{BB962C8B-B14F-4D97-AF65-F5344CB8AC3E}">
        <p14:creationId xmlns:p14="http://schemas.microsoft.com/office/powerpoint/2010/main" val="26747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F3AD-6BE7-C30A-929D-2ACB1E0F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辐射场</a:t>
            </a:r>
            <a:r>
              <a:rPr lang="en-US" altLang="zh-CN" dirty="0"/>
              <a:t>-</a:t>
            </a:r>
            <a:r>
              <a:rPr lang="zh-CN" altLang="en-US" dirty="0"/>
              <a:t>体渲染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D0DC3-FE41-7DDD-B86E-F4FD5995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74" y="2085009"/>
            <a:ext cx="9939651" cy="1424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87F8AE-3BAA-B71F-BF0F-2BAE6DB6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74" y="4429074"/>
            <a:ext cx="5181638" cy="7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33E8-232B-3749-63F4-9D8B2300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Positional encoding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B05F38-860B-8E6C-6FD5-D63063F0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3" y="3098559"/>
            <a:ext cx="9926531" cy="5161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B13A0D-6F47-2066-2CC8-456E669C8114}"/>
              </a:ext>
            </a:extLst>
          </p:cNvPr>
          <p:cNvSpPr txBox="1"/>
          <p:nvPr/>
        </p:nvSpPr>
        <p:spPr>
          <a:xfrm>
            <a:off x="801725" y="3853147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在实验中，空间坐标的三项 </a:t>
            </a:r>
            <a:r>
              <a:rPr lang="en-US" altLang="zh-CN" dirty="0"/>
              <a:t>L=10</a:t>
            </a:r>
            <a:r>
              <a:rPr lang="zh-CN" altLang="en-US" dirty="0"/>
              <a:t>，方向的两项 </a:t>
            </a:r>
            <a:r>
              <a:rPr lang="en-US" altLang="zh-CN" dirty="0"/>
              <a:t>L=4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22CBE-BB88-137C-FDEA-61FF439F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99" y="4385941"/>
            <a:ext cx="5117024" cy="1665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A6278C-03C1-309A-9211-474E6B0C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25" y="1747951"/>
            <a:ext cx="2705100" cy="857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57F6F-F430-E2B3-3E5B-D2272DAD536E}"/>
              </a:ext>
            </a:extLst>
          </p:cNvPr>
          <p:cNvSpPr txBox="1"/>
          <p:nvPr/>
        </p:nvSpPr>
        <p:spPr>
          <a:xfrm>
            <a:off x="547047" y="6431135"/>
            <a:ext cx="985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Fourier Features Let Networks Learn High Frequency Functions in Low Dimensional Domains</a:t>
            </a:r>
            <a:endParaRPr lang="zh-CN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2777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DEEC-301B-8690-8A0F-DA5DAD64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sampling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A28A0-8E3C-D587-1FA4-AF2DB366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" y="2938215"/>
            <a:ext cx="6146070" cy="1152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DD12B7-987E-CFAD-9551-A72DC6A8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3" y="1589304"/>
            <a:ext cx="8836886" cy="12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DEEC-301B-8690-8A0F-DA5DAD64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sampling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9B91FE-8EEB-AF3D-9405-4926FE04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45" y="3590634"/>
            <a:ext cx="3367226" cy="260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BE6798-D1E4-E8A2-D1B6-0C419F5F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8" y="3154896"/>
            <a:ext cx="4674505" cy="27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0FB498-2EFB-8067-0617-5B6B92F77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13" y="1447440"/>
            <a:ext cx="4073614" cy="764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1AD1E7-F5BF-FCB8-7944-3D0C5A000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350" y="1638512"/>
            <a:ext cx="2078084" cy="3854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A1FB11-A942-B0EA-97A4-9CC907EDA925}"/>
              </a:ext>
            </a:extLst>
          </p:cNvPr>
          <p:cNvSpPr txBox="1"/>
          <p:nvPr/>
        </p:nvSpPr>
        <p:spPr>
          <a:xfrm>
            <a:off x="573703" y="2376523"/>
            <a:ext cx="6546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权重可以看成沿着射线的分段常数概率密度函数 </a:t>
            </a:r>
            <a:r>
              <a:rPr lang="en-US" altLang="zh-CN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(Piecewise-constant PDF)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41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8A813-ED55-4FF1-1573-E23BB17D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554891-C52D-1E32-9C25-EFF7DC8F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2261645"/>
            <a:ext cx="5357852" cy="8524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430689-99F5-3B8D-28CC-B1671042CDF8}"/>
              </a:ext>
            </a:extLst>
          </p:cNvPr>
          <p:cNvSpPr txBox="1"/>
          <p:nvPr/>
        </p:nvSpPr>
        <p:spPr>
          <a:xfrm>
            <a:off x="858063" y="17421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4E9CC-B4DD-DC65-6D16-244B326D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6" y="3429000"/>
            <a:ext cx="7591481" cy="30813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7DAB8F-8A1E-451C-8990-44189435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17" y="1386768"/>
            <a:ext cx="4041817" cy="28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96185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DarkSeedLeftStep">
      <a:dk1>
        <a:srgbClr val="000000"/>
      </a:dk1>
      <a:lt1>
        <a:srgbClr val="FFFFFF"/>
      </a:lt1>
      <a:dk2>
        <a:srgbClr val="1B3023"/>
      </a:dk2>
      <a:lt2>
        <a:srgbClr val="F0F1F3"/>
      </a:lt2>
      <a:accent1>
        <a:srgbClr val="C3964D"/>
      </a:accent1>
      <a:accent2>
        <a:srgbClr val="B1533B"/>
      </a:accent2>
      <a:accent3>
        <a:srgbClr val="C34D66"/>
      </a:accent3>
      <a:accent4>
        <a:srgbClr val="B13B86"/>
      </a:accent4>
      <a:accent5>
        <a:srgbClr val="BD4DC3"/>
      </a:accent5>
      <a:accent6>
        <a:srgbClr val="7C3EB3"/>
      </a:accent6>
      <a:hlink>
        <a:srgbClr val="BF3FB0"/>
      </a:hlink>
      <a:folHlink>
        <a:srgbClr val="7F7F7F"/>
      </a:folHlink>
    </a:clrScheme>
    <a:fontScheme name="Meiryo UI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190</Words>
  <Application>Microsoft Office PowerPoint</Application>
  <PresentationFormat>宽屏</PresentationFormat>
  <Paragraphs>34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Meiryo</vt:lpstr>
      <vt:lpstr>DengXian</vt:lpstr>
      <vt:lpstr>DengXian</vt:lpstr>
      <vt:lpstr>Arial</vt:lpstr>
      <vt:lpstr>Roboto</vt:lpstr>
      <vt:lpstr>Wingdings</vt:lpstr>
      <vt:lpstr>MeiryoVTI</vt:lpstr>
      <vt:lpstr>NeRF</vt:lpstr>
      <vt:lpstr>NeRF</vt:lpstr>
      <vt:lpstr>辐射场-体渲染</vt:lpstr>
      <vt:lpstr>辐射场-体渲染</vt:lpstr>
      <vt:lpstr>辐射场-体渲染</vt:lpstr>
      <vt:lpstr>Positional encoding</vt:lpstr>
      <vt:lpstr>Hierarchical sampling</vt:lpstr>
      <vt:lpstr>Hierarchical sampling</vt:lpstr>
      <vt:lpstr>Implementation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</dc:title>
  <dc:creator>莔 莔</dc:creator>
  <cp:lastModifiedBy>莔 莔</cp:lastModifiedBy>
  <cp:revision>189</cp:revision>
  <dcterms:created xsi:type="dcterms:W3CDTF">2022-10-13T07:55:25Z</dcterms:created>
  <dcterms:modified xsi:type="dcterms:W3CDTF">2022-11-16T02:50:46Z</dcterms:modified>
</cp:coreProperties>
</file>